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7" r:id="rId2"/>
    <p:sldId id="257" r:id="rId3"/>
    <p:sldId id="270" r:id="rId4"/>
    <p:sldId id="271" r:id="rId5"/>
    <p:sldId id="258" r:id="rId6"/>
    <p:sldId id="263" r:id="rId7"/>
    <p:sldId id="273" r:id="rId8"/>
    <p:sldId id="274" r:id="rId9"/>
    <p:sldId id="266" r:id="rId10"/>
    <p:sldId id="275" r:id="rId11"/>
    <p:sldId id="276" r:id="rId12"/>
    <p:sldId id="259" r:id="rId13"/>
    <p:sldId id="260" r:id="rId14"/>
    <p:sldId id="261"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D5C7C-9904-489D-86CD-8662EAD38E0E}" v="4" dt="2026-04-15T18:00:33.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6327"/>
  </p:normalViewPr>
  <p:slideViewPr>
    <p:cSldViewPr snapToGrid="0">
      <p:cViewPr varScale="1">
        <p:scale>
          <a:sx n="111" d="100"/>
          <a:sy n="111" d="100"/>
        </p:scale>
        <p:origin x="1080"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Dehos" userId="c7a58b66-fc8b-496c-b75f-86d2693ce9fb" providerId="ADAL" clId="{3AE7D7DE-94FD-4B14-9F83-C0F58E12A1FA}"/>
    <pc:docChg chg="custSel modSld">
      <pc:chgData name="Delphine Dehos" userId="c7a58b66-fc8b-496c-b75f-86d2693ce9fb" providerId="ADAL" clId="{3AE7D7DE-94FD-4B14-9F83-C0F58E12A1FA}" dt="2026-04-13T19:47:19.325" v="464" actId="313"/>
      <pc:docMkLst>
        <pc:docMk/>
      </pc:docMkLst>
      <pc:sldChg chg="modSp mod">
        <pc:chgData name="Delphine Dehos" userId="c7a58b66-fc8b-496c-b75f-86d2693ce9fb" providerId="ADAL" clId="{3AE7D7DE-94FD-4B14-9F83-C0F58E12A1FA}" dt="2026-04-13T19:39:23.286" v="135" actId="313"/>
        <pc:sldMkLst>
          <pc:docMk/>
          <pc:sldMk cId="3786567082" sldId="257"/>
        </pc:sldMkLst>
        <pc:spChg chg="mod">
          <ac:chgData name="Delphine Dehos" userId="c7a58b66-fc8b-496c-b75f-86d2693ce9fb" providerId="ADAL" clId="{3AE7D7DE-94FD-4B14-9F83-C0F58E12A1FA}" dt="2026-04-13T19:39:23.286" v="135" actId="313"/>
          <ac:spMkLst>
            <pc:docMk/>
            <pc:sldMk cId="3786567082" sldId="257"/>
            <ac:spMk id="3" creationId="{5AF26088-0987-2CD2-0741-BE6B799FF035}"/>
          </ac:spMkLst>
        </pc:spChg>
      </pc:sldChg>
      <pc:sldChg chg="modSp mod">
        <pc:chgData name="Delphine Dehos" userId="c7a58b66-fc8b-496c-b75f-86d2693ce9fb" providerId="ADAL" clId="{3AE7D7DE-94FD-4B14-9F83-C0F58E12A1FA}" dt="2026-04-13T19:41:26.516" v="176" actId="313"/>
        <pc:sldMkLst>
          <pc:docMk/>
          <pc:sldMk cId="333105460" sldId="258"/>
        </pc:sldMkLst>
        <pc:spChg chg="mod">
          <ac:chgData name="Delphine Dehos" userId="c7a58b66-fc8b-496c-b75f-86d2693ce9fb" providerId="ADAL" clId="{3AE7D7DE-94FD-4B14-9F83-C0F58E12A1FA}" dt="2026-04-13T19:41:26.516" v="176" actId="313"/>
          <ac:spMkLst>
            <pc:docMk/>
            <pc:sldMk cId="333105460" sldId="258"/>
            <ac:spMk id="3" creationId="{CF5701AE-7B8D-4B1D-D492-45958E2A7A22}"/>
          </ac:spMkLst>
        </pc:spChg>
      </pc:sldChg>
      <pc:sldChg chg="modSp mod">
        <pc:chgData name="Delphine Dehos" userId="c7a58b66-fc8b-496c-b75f-86d2693ce9fb" providerId="ADAL" clId="{3AE7D7DE-94FD-4B14-9F83-C0F58E12A1FA}" dt="2026-04-13T19:46:02.899" v="431" actId="313"/>
        <pc:sldMkLst>
          <pc:docMk/>
          <pc:sldMk cId="495414688" sldId="259"/>
        </pc:sldMkLst>
        <pc:spChg chg="mod">
          <ac:chgData name="Delphine Dehos" userId="c7a58b66-fc8b-496c-b75f-86d2693ce9fb" providerId="ADAL" clId="{3AE7D7DE-94FD-4B14-9F83-C0F58E12A1FA}" dt="2026-04-13T19:46:02.899" v="431" actId="313"/>
          <ac:spMkLst>
            <pc:docMk/>
            <pc:sldMk cId="495414688" sldId="259"/>
            <ac:spMk id="3" creationId="{5BD93728-FC0C-0C9B-6ED0-38B72AD64A01}"/>
          </ac:spMkLst>
        </pc:spChg>
      </pc:sldChg>
      <pc:sldChg chg="modSp mod">
        <pc:chgData name="Delphine Dehos" userId="c7a58b66-fc8b-496c-b75f-86d2693ce9fb" providerId="ADAL" clId="{3AE7D7DE-94FD-4B14-9F83-C0F58E12A1FA}" dt="2026-04-13T19:46:31.935" v="446" actId="313"/>
        <pc:sldMkLst>
          <pc:docMk/>
          <pc:sldMk cId="2249884563" sldId="260"/>
        </pc:sldMkLst>
        <pc:spChg chg="mod">
          <ac:chgData name="Delphine Dehos" userId="c7a58b66-fc8b-496c-b75f-86d2693ce9fb" providerId="ADAL" clId="{3AE7D7DE-94FD-4B14-9F83-C0F58E12A1FA}" dt="2026-04-13T19:46:31.935" v="446" actId="313"/>
          <ac:spMkLst>
            <pc:docMk/>
            <pc:sldMk cId="2249884563" sldId="260"/>
            <ac:spMk id="3" creationId="{6FF1A48F-CB4A-B63A-B827-040DE5ED0E8D}"/>
          </ac:spMkLst>
        </pc:spChg>
      </pc:sldChg>
      <pc:sldChg chg="modSp mod">
        <pc:chgData name="Delphine Dehos" userId="c7a58b66-fc8b-496c-b75f-86d2693ce9fb" providerId="ADAL" clId="{3AE7D7DE-94FD-4B14-9F83-C0F58E12A1FA}" dt="2026-04-13T19:47:00.031" v="455" actId="313"/>
        <pc:sldMkLst>
          <pc:docMk/>
          <pc:sldMk cId="872240022" sldId="261"/>
        </pc:sldMkLst>
        <pc:spChg chg="mod">
          <ac:chgData name="Delphine Dehos" userId="c7a58b66-fc8b-496c-b75f-86d2693ce9fb" providerId="ADAL" clId="{3AE7D7DE-94FD-4B14-9F83-C0F58E12A1FA}" dt="2026-04-13T19:47:00.031" v="455" actId="313"/>
          <ac:spMkLst>
            <pc:docMk/>
            <pc:sldMk cId="872240022" sldId="261"/>
            <ac:spMk id="3" creationId="{5E7C3A93-CFA4-B7D4-4D97-DA22DF70FAB7}"/>
          </ac:spMkLst>
        </pc:spChg>
      </pc:sldChg>
      <pc:sldChg chg="modSp mod">
        <pc:chgData name="Delphine Dehos" userId="c7a58b66-fc8b-496c-b75f-86d2693ce9fb" providerId="ADAL" clId="{3AE7D7DE-94FD-4B14-9F83-C0F58E12A1FA}" dt="2026-04-13T19:47:19.325" v="464" actId="313"/>
        <pc:sldMkLst>
          <pc:docMk/>
          <pc:sldMk cId="890473827" sldId="262"/>
        </pc:sldMkLst>
        <pc:spChg chg="mod">
          <ac:chgData name="Delphine Dehos" userId="c7a58b66-fc8b-496c-b75f-86d2693ce9fb" providerId="ADAL" clId="{3AE7D7DE-94FD-4B14-9F83-C0F58E12A1FA}" dt="2026-04-13T19:47:19.325" v="464" actId="313"/>
          <ac:spMkLst>
            <pc:docMk/>
            <pc:sldMk cId="890473827" sldId="262"/>
            <ac:spMk id="3" creationId="{CB084462-A667-98FD-7BFF-C70149028F44}"/>
          </ac:spMkLst>
        </pc:spChg>
      </pc:sldChg>
      <pc:sldChg chg="modSp mod">
        <pc:chgData name="Delphine Dehos" userId="c7a58b66-fc8b-496c-b75f-86d2693ce9fb" providerId="ADAL" clId="{3AE7D7DE-94FD-4B14-9F83-C0F58E12A1FA}" dt="2026-04-13T19:41:44.225" v="182" actId="313"/>
        <pc:sldMkLst>
          <pc:docMk/>
          <pc:sldMk cId="3810222349" sldId="263"/>
        </pc:sldMkLst>
        <pc:spChg chg="mod">
          <ac:chgData name="Delphine Dehos" userId="c7a58b66-fc8b-496c-b75f-86d2693ce9fb" providerId="ADAL" clId="{3AE7D7DE-94FD-4B14-9F83-C0F58E12A1FA}" dt="2026-04-13T19:41:44.225" v="182" actId="313"/>
          <ac:spMkLst>
            <pc:docMk/>
            <pc:sldMk cId="3810222349" sldId="263"/>
            <ac:spMk id="3" creationId="{E62750F4-5A1F-6A62-D135-5BE908BD1B0E}"/>
          </ac:spMkLst>
        </pc:spChg>
      </pc:sldChg>
      <pc:sldChg chg="modSp mod">
        <pc:chgData name="Delphine Dehos" userId="c7a58b66-fc8b-496c-b75f-86d2693ce9fb" providerId="ADAL" clId="{3AE7D7DE-94FD-4B14-9F83-C0F58E12A1FA}" dt="2026-04-13T19:43:56.493" v="298" actId="20577"/>
        <pc:sldMkLst>
          <pc:docMk/>
          <pc:sldMk cId="606537322" sldId="266"/>
        </pc:sldMkLst>
        <pc:spChg chg="mod">
          <ac:chgData name="Delphine Dehos" userId="c7a58b66-fc8b-496c-b75f-86d2693ce9fb" providerId="ADAL" clId="{3AE7D7DE-94FD-4B14-9F83-C0F58E12A1FA}" dt="2026-04-13T19:43:56.493" v="298" actId="20577"/>
          <ac:spMkLst>
            <pc:docMk/>
            <pc:sldMk cId="606537322" sldId="266"/>
            <ac:spMk id="3" creationId="{08ABAB0D-C125-7727-5DA7-EE05D43F1983}"/>
          </ac:spMkLst>
        </pc:spChg>
      </pc:sldChg>
      <pc:sldChg chg="modSp mod">
        <pc:chgData name="Delphine Dehos" userId="c7a58b66-fc8b-496c-b75f-86d2693ce9fb" providerId="ADAL" clId="{3AE7D7DE-94FD-4B14-9F83-C0F58E12A1FA}" dt="2026-04-13T19:39:57.734" v="155" actId="6549"/>
        <pc:sldMkLst>
          <pc:docMk/>
          <pc:sldMk cId="1072328295" sldId="270"/>
        </pc:sldMkLst>
        <pc:spChg chg="mod">
          <ac:chgData name="Delphine Dehos" userId="c7a58b66-fc8b-496c-b75f-86d2693ce9fb" providerId="ADAL" clId="{3AE7D7DE-94FD-4B14-9F83-C0F58E12A1FA}" dt="2026-04-13T19:38:42.610" v="110" actId="313"/>
          <ac:spMkLst>
            <pc:docMk/>
            <pc:sldMk cId="1072328295" sldId="270"/>
            <ac:spMk id="2" creationId="{0CB19C43-B8B2-9ECB-1741-0B5B9B2B040F}"/>
          </ac:spMkLst>
        </pc:spChg>
        <pc:spChg chg="mod">
          <ac:chgData name="Delphine Dehos" userId="c7a58b66-fc8b-496c-b75f-86d2693ce9fb" providerId="ADAL" clId="{3AE7D7DE-94FD-4B14-9F83-C0F58E12A1FA}" dt="2026-04-13T19:39:57.734" v="155" actId="6549"/>
          <ac:spMkLst>
            <pc:docMk/>
            <pc:sldMk cId="1072328295" sldId="270"/>
            <ac:spMk id="3" creationId="{BFA96980-083B-550C-3B6F-9CC9EAB57C79}"/>
          </ac:spMkLst>
        </pc:spChg>
      </pc:sldChg>
      <pc:sldChg chg="modSp mod">
        <pc:chgData name="Delphine Dehos" userId="c7a58b66-fc8b-496c-b75f-86d2693ce9fb" providerId="ADAL" clId="{3AE7D7DE-94FD-4B14-9F83-C0F58E12A1FA}" dt="2026-04-13T19:40:44.413" v="170" actId="313"/>
        <pc:sldMkLst>
          <pc:docMk/>
          <pc:sldMk cId="2085969036" sldId="271"/>
        </pc:sldMkLst>
        <pc:spChg chg="mod">
          <ac:chgData name="Delphine Dehos" userId="c7a58b66-fc8b-496c-b75f-86d2693ce9fb" providerId="ADAL" clId="{3AE7D7DE-94FD-4B14-9F83-C0F58E12A1FA}" dt="2026-04-13T19:38:52.434" v="116" actId="313"/>
          <ac:spMkLst>
            <pc:docMk/>
            <pc:sldMk cId="2085969036" sldId="271"/>
            <ac:spMk id="2" creationId="{B306B617-E5CE-5442-95A9-10E0D918CBEC}"/>
          </ac:spMkLst>
        </pc:spChg>
        <pc:spChg chg="mod">
          <ac:chgData name="Delphine Dehos" userId="c7a58b66-fc8b-496c-b75f-86d2693ce9fb" providerId="ADAL" clId="{3AE7D7DE-94FD-4B14-9F83-C0F58E12A1FA}" dt="2026-04-13T19:40:44.413" v="170" actId="313"/>
          <ac:spMkLst>
            <pc:docMk/>
            <pc:sldMk cId="2085969036" sldId="271"/>
            <ac:spMk id="3" creationId="{F223C9BF-EF51-3D51-6E14-EEBE87339269}"/>
          </ac:spMkLst>
        </pc:spChg>
      </pc:sldChg>
      <pc:sldChg chg="modSp mod">
        <pc:chgData name="Delphine Dehos" userId="c7a58b66-fc8b-496c-b75f-86d2693ce9fb" providerId="ADAL" clId="{3AE7D7DE-94FD-4B14-9F83-C0F58E12A1FA}" dt="2026-04-13T19:42:25.732" v="216" actId="27636"/>
        <pc:sldMkLst>
          <pc:docMk/>
          <pc:sldMk cId="1847804064" sldId="273"/>
        </pc:sldMkLst>
        <pc:spChg chg="mod">
          <ac:chgData name="Delphine Dehos" userId="c7a58b66-fc8b-496c-b75f-86d2693ce9fb" providerId="ADAL" clId="{3AE7D7DE-94FD-4B14-9F83-C0F58E12A1FA}" dt="2026-04-13T19:42:25.732" v="216" actId="27636"/>
          <ac:spMkLst>
            <pc:docMk/>
            <pc:sldMk cId="1847804064" sldId="273"/>
            <ac:spMk id="3" creationId="{2AF0B5BF-3BD9-681D-F78C-948C8CFB965C}"/>
          </ac:spMkLst>
        </pc:spChg>
      </pc:sldChg>
      <pc:sldChg chg="modSp mod">
        <pc:chgData name="Delphine Dehos" userId="c7a58b66-fc8b-496c-b75f-86d2693ce9fb" providerId="ADAL" clId="{3AE7D7DE-94FD-4B14-9F83-C0F58E12A1FA}" dt="2026-04-13T19:43:15.439" v="249" actId="313"/>
        <pc:sldMkLst>
          <pc:docMk/>
          <pc:sldMk cId="3355038634" sldId="274"/>
        </pc:sldMkLst>
        <pc:spChg chg="mod">
          <ac:chgData name="Delphine Dehos" userId="c7a58b66-fc8b-496c-b75f-86d2693ce9fb" providerId="ADAL" clId="{3AE7D7DE-94FD-4B14-9F83-C0F58E12A1FA}" dt="2026-04-13T19:42:41.514" v="219" actId="313"/>
          <ac:spMkLst>
            <pc:docMk/>
            <pc:sldMk cId="3355038634" sldId="274"/>
            <ac:spMk id="2" creationId="{32E6571E-9728-5298-2A1A-4B4534755EC7}"/>
          </ac:spMkLst>
        </pc:spChg>
        <pc:spChg chg="mod">
          <ac:chgData name="Delphine Dehos" userId="c7a58b66-fc8b-496c-b75f-86d2693ce9fb" providerId="ADAL" clId="{3AE7D7DE-94FD-4B14-9F83-C0F58E12A1FA}" dt="2026-04-13T19:43:15.439" v="249" actId="313"/>
          <ac:spMkLst>
            <pc:docMk/>
            <pc:sldMk cId="3355038634" sldId="274"/>
            <ac:spMk id="3" creationId="{E6DA22F6-0504-1C60-9860-B6B0A50A8208}"/>
          </ac:spMkLst>
        </pc:spChg>
      </pc:sldChg>
      <pc:sldChg chg="modSp mod">
        <pc:chgData name="Delphine Dehos" userId="c7a58b66-fc8b-496c-b75f-86d2693ce9fb" providerId="ADAL" clId="{3AE7D7DE-94FD-4B14-9F83-C0F58E12A1FA}" dt="2026-04-13T19:44:53.071" v="378" actId="313"/>
        <pc:sldMkLst>
          <pc:docMk/>
          <pc:sldMk cId="806758984" sldId="275"/>
        </pc:sldMkLst>
        <pc:spChg chg="mod">
          <ac:chgData name="Delphine Dehos" userId="c7a58b66-fc8b-496c-b75f-86d2693ce9fb" providerId="ADAL" clId="{3AE7D7DE-94FD-4B14-9F83-C0F58E12A1FA}" dt="2026-04-13T19:44:53.071" v="378" actId="313"/>
          <ac:spMkLst>
            <pc:docMk/>
            <pc:sldMk cId="806758984" sldId="275"/>
            <ac:spMk id="3" creationId="{F5C9F828-BBBB-C616-2701-794E6DE0235A}"/>
          </ac:spMkLst>
        </pc:spChg>
      </pc:sldChg>
      <pc:sldChg chg="modSp mod">
        <pc:chgData name="Delphine Dehos" userId="c7a58b66-fc8b-496c-b75f-86d2693ce9fb" providerId="ADAL" clId="{3AE7D7DE-94FD-4B14-9F83-C0F58E12A1FA}" dt="2026-04-13T19:45:07.101" v="404" actId="6549"/>
        <pc:sldMkLst>
          <pc:docMk/>
          <pc:sldMk cId="2031595031" sldId="276"/>
        </pc:sldMkLst>
        <pc:spChg chg="mod">
          <ac:chgData name="Delphine Dehos" userId="c7a58b66-fc8b-496c-b75f-86d2693ce9fb" providerId="ADAL" clId="{3AE7D7DE-94FD-4B14-9F83-C0F58E12A1FA}" dt="2026-04-13T19:45:07.101" v="404" actId="6549"/>
          <ac:spMkLst>
            <pc:docMk/>
            <pc:sldMk cId="2031595031" sldId="276"/>
            <ac:spMk id="2" creationId="{A08605C3-F3B3-4587-640A-FC4E8583B02E}"/>
          </ac:spMkLst>
        </pc:spChg>
      </pc:sldChg>
      <pc:sldChg chg="modSp mod">
        <pc:chgData name="Delphine Dehos" userId="c7a58b66-fc8b-496c-b75f-86d2693ce9fb" providerId="ADAL" clId="{3AE7D7DE-94FD-4B14-9F83-C0F58E12A1FA}" dt="2026-04-13T19:39:09.181" v="127" actId="313"/>
        <pc:sldMkLst>
          <pc:docMk/>
          <pc:sldMk cId="2756045467" sldId="277"/>
        </pc:sldMkLst>
        <pc:spChg chg="mod">
          <ac:chgData name="Delphine Dehos" userId="c7a58b66-fc8b-496c-b75f-86d2693ce9fb" providerId="ADAL" clId="{3AE7D7DE-94FD-4B14-9F83-C0F58E12A1FA}" dt="2026-04-13T19:39:09.181" v="127" actId="313"/>
          <ac:spMkLst>
            <pc:docMk/>
            <pc:sldMk cId="2756045467" sldId="277"/>
            <ac:spMk id="2" creationId="{C7CBF61C-DDF8-9189-69A9-7A65CC3C287F}"/>
          </ac:spMkLst>
        </pc:spChg>
      </pc:sldChg>
    </pc:docChg>
  </pc:docChgLst>
  <pc:docChgLst>
    <pc:chgData name="Tasha Cloutier" userId="1f49f198-af36-4f7c-ab03-ca353ebaaab7" providerId="ADAL" clId="{A96EFED3-931A-492D-81F7-E9A5FCA87456}"/>
    <pc:docChg chg="undo custSel delSld modSld">
      <pc:chgData name="Tasha Cloutier" userId="1f49f198-af36-4f7c-ab03-ca353ebaaab7" providerId="ADAL" clId="{A96EFED3-931A-492D-81F7-E9A5FCA87456}" dt="2026-04-15T18:00:42.196" v="494" actId="403"/>
      <pc:docMkLst>
        <pc:docMk/>
      </pc:docMkLst>
      <pc:sldChg chg="modSp mod">
        <pc:chgData name="Tasha Cloutier" userId="1f49f198-af36-4f7c-ab03-ca353ebaaab7" providerId="ADAL" clId="{A96EFED3-931A-492D-81F7-E9A5FCA87456}" dt="2026-04-10T16:01:28.116" v="486" actId="20577"/>
        <pc:sldMkLst>
          <pc:docMk/>
          <pc:sldMk cId="333105460" sldId="258"/>
        </pc:sldMkLst>
        <pc:spChg chg="mod">
          <ac:chgData name="Tasha Cloutier" userId="1f49f198-af36-4f7c-ab03-ca353ebaaab7" providerId="ADAL" clId="{A96EFED3-931A-492D-81F7-E9A5FCA87456}" dt="2026-04-10T16:01:28.116" v="486" actId="20577"/>
          <ac:spMkLst>
            <pc:docMk/>
            <pc:sldMk cId="333105460" sldId="258"/>
            <ac:spMk id="3" creationId="{CF5701AE-7B8D-4B1D-D492-45958E2A7A22}"/>
          </ac:spMkLst>
        </pc:spChg>
      </pc:sldChg>
      <pc:sldChg chg="modSp">
        <pc:chgData name="Tasha Cloutier" userId="1f49f198-af36-4f7c-ab03-ca353ebaaab7" providerId="ADAL" clId="{A96EFED3-931A-492D-81F7-E9A5FCA87456}" dt="2026-04-15T17:59:34.851" v="487"/>
        <pc:sldMkLst>
          <pc:docMk/>
          <pc:sldMk cId="890473827" sldId="262"/>
        </pc:sldMkLst>
        <pc:spChg chg="mod">
          <ac:chgData name="Tasha Cloutier" userId="1f49f198-af36-4f7c-ab03-ca353ebaaab7" providerId="ADAL" clId="{A96EFED3-931A-492D-81F7-E9A5FCA87456}" dt="2026-04-15T17:59:34.851" v="487"/>
          <ac:spMkLst>
            <pc:docMk/>
            <pc:sldMk cId="890473827" sldId="262"/>
            <ac:spMk id="2" creationId="{1F1D36A5-2CFE-BE1D-A8C2-224D9B25928D}"/>
          </ac:spMkLst>
        </pc:spChg>
      </pc:sldChg>
      <pc:sldChg chg="modSp mod">
        <pc:chgData name="Tasha Cloutier" userId="1f49f198-af36-4f7c-ab03-ca353ebaaab7" providerId="ADAL" clId="{A96EFED3-931A-492D-81F7-E9A5FCA87456}" dt="2026-04-10T15:49:15.053" v="7" actId="20578"/>
        <pc:sldMkLst>
          <pc:docMk/>
          <pc:sldMk cId="606537322" sldId="266"/>
        </pc:sldMkLst>
        <pc:spChg chg="mod">
          <ac:chgData name="Tasha Cloutier" userId="1f49f198-af36-4f7c-ab03-ca353ebaaab7" providerId="ADAL" clId="{A96EFED3-931A-492D-81F7-E9A5FCA87456}" dt="2026-04-10T15:49:15.053" v="7" actId="20578"/>
          <ac:spMkLst>
            <pc:docMk/>
            <pc:sldMk cId="606537322" sldId="266"/>
            <ac:spMk id="3" creationId="{08ABAB0D-C125-7727-5DA7-EE05D43F1983}"/>
          </ac:spMkLst>
        </pc:spChg>
      </pc:sldChg>
      <pc:sldChg chg="modSp mod">
        <pc:chgData name="Tasha Cloutier" userId="1f49f198-af36-4f7c-ab03-ca353ebaaab7" providerId="ADAL" clId="{A96EFED3-931A-492D-81F7-E9A5FCA87456}" dt="2026-04-10T15:56:31.010" v="20" actId="13926"/>
        <pc:sldMkLst>
          <pc:docMk/>
          <pc:sldMk cId="1072328295" sldId="270"/>
        </pc:sldMkLst>
        <pc:spChg chg="mod">
          <ac:chgData name="Tasha Cloutier" userId="1f49f198-af36-4f7c-ab03-ca353ebaaab7" providerId="ADAL" clId="{A96EFED3-931A-492D-81F7-E9A5FCA87456}" dt="2026-04-10T15:56:31.010" v="20" actId="13926"/>
          <ac:spMkLst>
            <pc:docMk/>
            <pc:sldMk cId="1072328295" sldId="270"/>
            <ac:spMk id="3" creationId="{BFA96980-083B-550C-3B6F-9CC9EAB57C79}"/>
          </ac:spMkLst>
        </pc:spChg>
      </pc:sldChg>
      <pc:sldChg chg="modSp mod">
        <pc:chgData name="Tasha Cloutier" userId="1f49f198-af36-4f7c-ab03-ca353ebaaab7" providerId="ADAL" clId="{A96EFED3-931A-492D-81F7-E9A5FCA87456}" dt="2026-04-15T18:00:42.196" v="494" actId="403"/>
        <pc:sldMkLst>
          <pc:docMk/>
          <pc:sldMk cId="2756045467" sldId="277"/>
        </pc:sldMkLst>
        <pc:spChg chg="mod">
          <ac:chgData name="Tasha Cloutier" userId="1f49f198-af36-4f7c-ab03-ca353ebaaab7" providerId="ADAL" clId="{A96EFED3-931A-492D-81F7-E9A5FCA87456}" dt="2026-04-15T18:00:30.353" v="489" actId="404"/>
          <ac:spMkLst>
            <pc:docMk/>
            <pc:sldMk cId="2756045467" sldId="277"/>
            <ac:spMk id="2" creationId="{C7CBF61C-DDF8-9189-69A9-7A65CC3C287F}"/>
          </ac:spMkLst>
        </pc:spChg>
        <pc:spChg chg="mod">
          <ac:chgData name="Tasha Cloutier" userId="1f49f198-af36-4f7c-ab03-ca353ebaaab7" providerId="ADAL" clId="{A96EFED3-931A-492D-81F7-E9A5FCA87456}" dt="2026-04-15T18:00:42.196" v="494" actId="403"/>
          <ac:spMkLst>
            <pc:docMk/>
            <pc:sldMk cId="2756045467" sldId="277"/>
            <ac:spMk id="3" creationId="{5E5D1EA9-5350-6004-96B3-68C11A54FF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9DCA5-A983-4729-BB12-839BB40DDF5F}" type="datetimeFigureOut">
              <a:rPr lang="en-CA" smtClean="0"/>
              <a:t>2026-04-15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8E0C2-D772-42C1-83F6-DE60104EAB4D}" type="slidenum">
              <a:rPr lang="en-CA" smtClean="0"/>
              <a:t>‹#›</a:t>
            </a:fld>
            <a:endParaRPr lang="en-CA"/>
          </a:p>
        </p:txBody>
      </p:sp>
    </p:spTree>
    <p:extLst>
      <p:ext uri="{BB962C8B-B14F-4D97-AF65-F5344CB8AC3E}">
        <p14:creationId xmlns:p14="http://schemas.microsoft.com/office/powerpoint/2010/main" val="376927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6EEE-5A20-981D-98AE-8066FFA3B8A4}"/>
              </a:ext>
            </a:extLst>
          </p:cNvPr>
          <p:cNvSpPr>
            <a:spLocks noGrp="1"/>
          </p:cNvSpPr>
          <p:nvPr>
            <p:ph type="ctrTitle"/>
          </p:nvPr>
        </p:nvSpPr>
        <p:spPr>
          <a:xfrm>
            <a:off x="2458720" y="1706880"/>
            <a:ext cx="8707120" cy="1803082"/>
          </a:xfrm>
        </p:spPr>
        <p:txBody>
          <a:bodyPr anchor="t">
            <a:normAutofit/>
          </a:bodyPr>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CBC09AD-CB8A-FAC3-D0DF-597CDE410040}"/>
              </a:ext>
            </a:extLst>
          </p:cNvPr>
          <p:cNvSpPr>
            <a:spLocks noGrp="1"/>
          </p:cNvSpPr>
          <p:nvPr>
            <p:ph type="subTitle" idx="1"/>
          </p:nvPr>
        </p:nvSpPr>
        <p:spPr>
          <a:xfrm>
            <a:off x="2458720" y="3602038"/>
            <a:ext cx="8707120" cy="1655762"/>
          </a:xfrm>
        </p:spPr>
        <p:txBody>
          <a:bodyPr>
            <a:normAutofit/>
          </a:bodyPr>
          <a:lstStyle>
            <a:lvl1pPr marL="0" indent="0" algn="ctr">
              <a:buNone/>
              <a:defRPr sz="40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877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B75E-6B22-7B54-BBA5-806BD5F88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53356-AB9E-C317-1871-B7BE52439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D36FFAB-EEA8-4321-A5BE-3CF46C99C1C4}"/>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a:p>
        </p:txBody>
      </p:sp>
    </p:spTree>
    <p:extLst>
      <p:ext uri="{BB962C8B-B14F-4D97-AF65-F5344CB8AC3E}">
        <p14:creationId xmlns:p14="http://schemas.microsoft.com/office/powerpoint/2010/main" val="150544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AE9C0-F584-B98B-7644-02B724D2880C}"/>
              </a:ext>
            </a:extLst>
          </p:cNvPr>
          <p:cNvSpPr>
            <a:spLocks noGrp="1"/>
          </p:cNvSpPr>
          <p:nvPr>
            <p:ph type="title"/>
          </p:nvPr>
        </p:nvSpPr>
        <p:spPr>
          <a:xfrm>
            <a:off x="838200" y="1513840"/>
            <a:ext cx="10515600" cy="8264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F7CC2BA-363A-3857-6C39-42667011E355}"/>
              </a:ext>
            </a:extLst>
          </p:cNvPr>
          <p:cNvSpPr>
            <a:spLocks noGrp="1"/>
          </p:cNvSpPr>
          <p:nvPr>
            <p:ph type="body" idx="1"/>
          </p:nvPr>
        </p:nvSpPr>
        <p:spPr>
          <a:xfrm>
            <a:off x="838200" y="2340293"/>
            <a:ext cx="10515600" cy="38366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742CD6A-4667-4757-CA6B-29939BA77543}"/>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a:p>
        </p:txBody>
      </p:sp>
    </p:spTree>
    <p:extLst>
      <p:ext uri="{BB962C8B-B14F-4D97-AF65-F5344CB8AC3E}">
        <p14:creationId xmlns:p14="http://schemas.microsoft.com/office/powerpoint/2010/main" val="290624034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F61C-DDF8-9189-69A9-7A65CC3C287F}"/>
              </a:ext>
            </a:extLst>
          </p:cNvPr>
          <p:cNvSpPr>
            <a:spLocks noGrp="1"/>
          </p:cNvSpPr>
          <p:nvPr>
            <p:ph type="ctrTitle"/>
            <p:custDataLst>
              <p:tags r:id="rId1"/>
            </p:custDataLst>
          </p:nvPr>
        </p:nvSpPr>
        <p:spPr>
          <a:xfrm>
            <a:off x="1508290" y="2017336"/>
            <a:ext cx="10086680" cy="1492626"/>
          </a:xfrm>
        </p:spPr>
        <p:txBody>
          <a:bodyPr>
            <a:noAutofit/>
          </a:bodyPr>
          <a:lstStyle/>
          <a:p>
            <a:r>
              <a:rPr lang="fr-CA" sz="4400" dirty="0"/>
              <a:t>Compte rendu de l’Assemblée d’information nationale virtuelle avec les dirigeants des Premières Nations et aperçu du processus de la RPNPM à ce jour</a:t>
            </a:r>
          </a:p>
        </p:txBody>
      </p:sp>
      <p:sp>
        <p:nvSpPr>
          <p:cNvPr id="3" name="Subtitle 2">
            <a:extLst>
              <a:ext uri="{FF2B5EF4-FFF2-40B4-BE49-F238E27FC236}">
                <a16:creationId xmlns:a16="http://schemas.microsoft.com/office/drawing/2014/main" id="{5E5D1EA9-5350-6004-96B3-68C11A54FFAF}"/>
              </a:ext>
            </a:extLst>
          </p:cNvPr>
          <p:cNvSpPr>
            <a:spLocks noGrp="1"/>
          </p:cNvSpPr>
          <p:nvPr>
            <p:ph type="subTitle" idx="1"/>
            <p:custDataLst>
              <p:tags r:id="rId2"/>
            </p:custDataLst>
          </p:nvPr>
        </p:nvSpPr>
        <p:spPr>
          <a:xfrm>
            <a:off x="994617" y="5263002"/>
            <a:ext cx="10765411" cy="853126"/>
          </a:xfrm>
        </p:spPr>
        <p:txBody>
          <a:bodyPr>
            <a:noAutofit/>
          </a:bodyPr>
          <a:lstStyle/>
          <a:p>
            <a:pPr>
              <a:spcAft>
                <a:spcPts val="1200"/>
              </a:spcAft>
            </a:pPr>
            <a:r>
              <a:rPr lang="fr-CA" sz="1200" b="1" dirty="0">
                <a:solidFill>
                  <a:schemeClr val="bg1"/>
                </a:solidFill>
                <a:cs typeface="Posterama"/>
              </a:rPr>
              <a:t>Assemblée d’information virtuelle sur la</a:t>
            </a:r>
          </a:p>
          <a:p>
            <a:pPr>
              <a:spcAft>
                <a:spcPts val="1200"/>
              </a:spcAft>
            </a:pPr>
            <a:r>
              <a:rPr lang="fr-CA" sz="1200" b="1" dirty="0">
                <a:solidFill>
                  <a:schemeClr val="bg1"/>
                </a:solidFill>
                <a:cs typeface="Posterama"/>
              </a:rPr>
              <a:t>Réunion des Premières Nations et des premiers ministres</a:t>
            </a:r>
          </a:p>
          <a:p>
            <a:r>
              <a:rPr lang="fr-CA" sz="1200" b="1" dirty="0">
                <a:solidFill>
                  <a:schemeClr val="bg1"/>
                </a:solidFill>
                <a:cs typeface="Posterama"/>
              </a:rPr>
              <a:t>Avril 2026</a:t>
            </a:r>
            <a:endParaRPr lang="fr-CA" sz="1200" b="1" dirty="0">
              <a:solidFill>
                <a:schemeClr val="bg1"/>
              </a:solidFill>
              <a:cs typeface="Posterama" panose="020B0504020200020000" pitchFamily="34" charset="0"/>
            </a:endParaRPr>
          </a:p>
        </p:txBody>
      </p:sp>
    </p:spTree>
    <p:extLst>
      <p:ext uri="{BB962C8B-B14F-4D97-AF65-F5344CB8AC3E}">
        <p14:creationId xmlns:p14="http://schemas.microsoft.com/office/powerpoint/2010/main" val="275604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88B1E-A77F-0AC5-5ED5-CF7F13169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B3D84-1D09-E06E-3BEB-D1FD656E8299}"/>
              </a:ext>
            </a:extLst>
          </p:cNvPr>
          <p:cNvSpPr>
            <a:spLocks noGrp="1"/>
          </p:cNvSpPr>
          <p:nvPr>
            <p:ph type="title"/>
            <p:custDataLst>
              <p:tags r:id="rId1"/>
            </p:custDataLst>
          </p:nvPr>
        </p:nvSpPr>
        <p:spPr/>
        <p:txBody>
          <a:bodyPr>
            <a:normAutofit/>
          </a:bodyPr>
          <a:lstStyle/>
          <a:p>
            <a:r>
              <a:rPr lang="fr-CA"/>
              <a:t>Points forts de la discussion avec les dirigeants</a:t>
            </a:r>
          </a:p>
        </p:txBody>
      </p:sp>
      <p:sp>
        <p:nvSpPr>
          <p:cNvPr id="3" name="Content Placeholder 2">
            <a:extLst>
              <a:ext uri="{FF2B5EF4-FFF2-40B4-BE49-F238E27FC236}">
                <a16:creationId xmlns:a16="http://schemas.microsoft.com/office/drawing/2014/main" id="{F5C9F828-BBBB-C616-2701-794E6DE0235A}"/>
              </a:ext>
            </a:extLst>
          </p:cNvPr>
          <p:cNvSpPr>
            <a:spLocks noGrp="1"/>
          </p:cNvSpPr>
          <p:nvPr>
            <p:ph idx="1"/>
            <p:custDataLst>
              <p:tags r:id="rId2"/>
            </p:custDataLst>
          </p:nvPr>
        </p:nvSpPr>
        <p:spPr/>
        <p:txBody>
          <a:bodyPr>
            <a:normAutofit fontScale="92500" lnSpcReduction="10000"/>
          </a:bodyPr>
          <a:lstStyle/>
          <a:p>
            <a:r>
              <a:rPr lang="fr-CA" dirty="0"/>
              <a:t>Désigner des porte-paroles régionaux et préparer des notes d’allocution pour appuyer des interventions ciblées. </a:t>
            </a:r>
          </a:p>
          <a:p>
            <a:r>
              <a:rPr lang="fr-CA" dirty="0"/>
              <a:t>Garantir une représentation inclusive, notamment des femmes, des jeunes et des communautés des Premières Nations confrontées à des crises. </a:t>
            </a:r>
          </a:p>
          <a:p>
            <a:r>
              <a:rPr lang="fr-CA" dirty="0"/>
              <a:t>Instaurer la reddition de comptes, définir des résultats ciblés et mettre en place des mécanismes de production de rapports transparents. </a:t>
            </a:r>
          </a:p>
          <a:p>
            <a:r>
              <a:rPr lang="fr-CA" dirty="0"/>
              <a:t>Se concentrer sur un nombre limité de priorités peut augmenter les chances d’obtenir des résultats concrets. </a:t>
            </a:r>
          </a:p>
          <a:p>
            <a:r>
              <a:rPr lang="fr-CA" dirty="0"/>
              <a:t>La RPNPM doit durer plus d’une journée. </a:t>
            </a:r>
          </a:p>
          <a:p>
            <a:endParaRPr lang="en-US" dirty="0"/>
          </a:p>
        </p:txBody>
      </p:sp>
      <p:sp>
        <p:nvSpPr>
          <p:cNvPr id="4" name="Slide Number Placeholder 3">
            <a:extLst>
              <a:ext uri="{FF2B5EF4-FFF2-40B4-BE49-F238E27FC236}">
                <a16:creationId xmlns:a16="http://schemas.microsoft.com/office/drawing/2014/main" id="{102F0A78-EC3F-7F8A-4239-ADC7DBE7D835}"/>
              </a:ext>
            </a:extLst>
          </p:cNvPr>
          <p:cNvSpPr>
            <a:spLocks noGrp="1"/>
          </p:cNvSpPr>
          <p:nvPr>
            <p:ph type="sldNum" sz="quarter" idx="4"/>
          </p:nvPr>
        </p:nvSpPr>
        <p:spPr/>
        <p:txBody>
          <a:bodyPr/>
          <a:lstStyle/>
          <a:p>
            <a:fld id="{5AFE8F15-7C32-D545-A297-630322AEE5F1}" type="slidenum">
              <a:rPr lang="en-US" smtClean="0"/>
              <a:t>10</a:t>
            </a:fld>
            <a:endParaRPr lang="en-US"/>
          </a:p>
        </p:txBody>
      </p:sp>
    </p:spTree>
    <p:extLst>
      <p:ext uri="{BB962C8B-B14F-4D97-AF65-F5344CB8AC3E}">
        <p14:creationId xmlns:p14="http://schemas.microsoft.com/office/powerpoint/2010/main" val="80675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29FF6-026E-A30B-C99B-582AF7A65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605C3-F3B3-4587-640A-FC4E8583B02E}"/>
              </a:ext>
            </a:extLst>
          </p:cNvPr>
          <p:cNvSpPr>
            <a:spLocks noGrp="1"/>
          </p:cNvSpPr>
          <p:nvPr>
            <p:ph type="title"/>
            <p:custDataLst>
              <p:tags r:id="rId1"/>
            </p:custDataLst>
          </p:nvPr>
        </p:nvSpPr>
        <p:spPr>
          <a:xfrm>
            <a:off x="838200" y="1692000"/>
            <a:ext cx="10515600" cy="1191653"/>
          </a:xfrm>
        </p:spPr>
        <p:txBody>
          <a:bodyPr>
            <a:normAutofit fontScale="90000"/>
          </a:bodyPr>
          <a:lstStyle/>
          <a:p>
            <a:r>
              <a:rPr lang="fr-CA" dirty="0"/>
              <a:t>Établissement de l’ordre du jour de la RPNPM – enjeux soulevés par les dirigeants</a:t>
            </a:r>
            <a:br>
              <a:rPr lang="fr-CA" dirty="0"/>
            </a:br>
            <a:endParaRPr lang="fr-CA" dirty="0"/>
          </a:p>
        </p:txBody>
      </p:sp>
      <p:sp>
        <p:nvSpPr>
          <p:cNvPr id="3" name="Content Placeholder 2">
            <a:extLst>
              <a:ext uri="{FF2B5EF4-FFF2-40B4-BE49-F238E27FC236}">
                <a16:creationId xmlns:a16="http://schemas.microsoft.com/office/drawing/2014/main" id="{3090958B-DB7F-1062-5FFC-260BAAD8196F}"/>
              </a:ext>
            </a:extLst>
          </p:cNvPr>
          <p:cNvSpPr>
            <a:spLocks noGrp="1"/>
          </p:cNvSpPr>
          <p:nvPr>
            <p:ph idx="1"/>
            <p:custDataLst>
              <p:tags r:id="rId2"/>
            </p:custDataLst>
          </p:nvPr>
        </p:nvSpPr>
        <p:spPr>
          <a:xfrm>
            <a:off x="900000" y="2592000"/>
            <a:ext cx="10515600" cy="4258470"/>
          </a:xfrm>
        </p:spPr>
        <p:txBody>
          <a:bodyPr>
            <a:normAutofit/>
          </a:bodyPr>
          <a:lstStyle/>
          <a:p>
            <a:r>
              <a:rPr lang="fr-CA" dirty="0"/>
              <a:t>Terres et eaux</a:t>
            </a:r>
          </a:p>
          <a:p>
            <a:r>
              <a:rPr lang="fr-CA" dirty="0"/>
              <a:t>Déficit en infrastructures</a:t>
            </a:r>
          </a:p>
          <a:p>
            <a:r>
              <a:rPr lang="fr-CA" dirty="0"/>
              <a:t>Réforme de la justice</a:t>
            </a:r>
          </a:p>
          <a:p>
            <a:r>
              <a:rPr lang="fr-CA" dirty="0"/>
              <a:t>Gestion des urgences</a:t>
            </a:r>
          </a:p>
          <a:p>
            <a:r>
              <a:rPr lang="fr-CA" dirty="0"/>
              <a:t>Développement économique</a:t>
            </a:r>
          </a:p>
          <a:p>
            <a:r>
              <a:rPr lang="fr-CA" dirty="0"/>
              <a:t>Mise en œuvre de la Déclaration des Nations Unies sur les droits des peuples autochtones</a:t>
            </a:r>
          </a:p>
          <a:p>
            <a:r>
              <a:rPr lang="fr-CA" dirty="0"/>
              <a:t>Relations découlant des traités</a:t>
            </a:r>
          </a:p>
        </p:txBody>
      </p:sp>
      <p:sp>
        <p:nvSpPr>
          <p:cNvPr id="4" name="Slide Number Placeholder 3">
            <a:extLst>
              <a:ext uri="{FF2B5EF4-FFF2-40B4-BE49-F238E27FC236}">
                <a16:creationId xmlns:a16="http://schemas.microsoft.com/office/drawing/2014/main" id="{74294206-98CA-EC68-1636-8B2327CBFA9C}"/>
              </a:ext>
            </a:extLst>
          </p:cNvPr>
          <p:cNvSpPr>
            <a:spLocks noGrp="1"/>
          </p:cNvSpPr>
          <p:nvPr>
            <p:ph type="sldNum" sz="quarter" idx="4"/>
          </p:nvPr>
        </p:nvSpPr>
        <p:spPr/>
        <p:txBody>
          <a:bodyPr/>
          <a:lstStyle/>
          <a:p>
            <a:fld id="{5AFE8F15-7C32-D545-A297-630322AEE5F1}" type="slidenum">
              <a:rPr lang="en-US" smtClean="0"/>
              <a:t>11</a:t>
            </a:fld>
            <a:endParaRPr lang="en-US"/>
          </a:p>
        </p:txBody>
      </p:sp>
    </p:spTree>
    <p:extLst>
      <p:ext uri="{BB962C8B-B14F-4D97-AF65-F5344CB8AC3E}">
        <p14:creationId xmlns:p14="http://schemas.microsoft.com/office/powerpoint/2010/main" val="203159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42946-C134-03C6-1161-60599AB78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4DC71-2DD6-F5E1-E2F7-D29701E4B445}"/>
              </a:ext>
            </a:extLst>
          </p:cNvPr>
          <p:cNvSpPr>
            <a:spLocks noGrp="1"/>
          </p:cNvSpPr>
          <p:nvPr>
            <p:ph type="title"/>
            <p:custDataLst>
              <p:tags r:id="rId1"/>
            </p:custDataLst>
          </p:nvPr>
        </p:nvSpPr>
        <p:spPr>
          <a:xfrm>
            <a:off x="424207" y="1513840"/>
            <a:ext cx="10929593" cy="826452"/>
          </a:xfrm>
        </p:spPr>
        <p:txBody>
          <a:bodyPr/>
          <a:lstStyle/>
          <a:p>
            <a:r>
              <a:rPr lang="fr-CA" dirty="0"/>
              <a:t>Bilan à ce jour et prochaines étapes</a:t>
            </a:r>
          </a:p>
        </p:txBody>
      </p:sp>
      <p:sp>
        <p:nvSpPr>
          <p:cNvPr id="3" name="Content Placeholder 2">
            <a:extLst>
              <a:ext uri="{FF2B5EF4-FFF2-40B4-BE49-F238E27FC236}">
                <a16:creationId xmlns:a16="http://schemas.microsoft.com/office/drawing/2014/main" id="{5BD93728-FC0C-0C9B-6ED0-38B72AD64A01}"/>
              </a:ext>
            </a:extLst>
          </p:cNvPr>
          <p:cNvSpPr>
            <a:spLocks noGrp="1"/>
          </p:cNvSpPr>
          <p:nvPr>
            <p:ph idx="1"/>
            <p:custDataLst>
              <p:tags r:id="rId2"/>
            </p:custDataLst>
          </p:nvPr>
        </p:nvSpPr>
        <p:spPr>
          <a:xfrm>
            <a:off x="424207" y="2340292"/>
            <a:ext cx="11425286" cy="4230189"/>
          </a:xfrm>
        </p:spPr>
        <p:txBody>
          <a:bodyPr>
            <a:noAutofit/>
          </a:bodyPr>
          <a:lstStyle/>
          <a:p>
            <a:r>
              <a:rPr lang="fr-CA" sz="2400" dirty="0"/>
              <a:t>Cette assemblée d’information virtuelle est la deuxième d’une série; la prochaine aura lieu le 19 mai 2026 et portera sur le leadership des Premières Nations.</a:t>
            </a:r>
          </a:p>
          <a:p>
            <a:r>
              <a:rPr lang="fr-CA" sz="2400" dirty="0"/>
              <a:t>La séance de mai fera le point sur la planification de la RPNPM et permettra de recenser les commentaires recueillis jusqu’à présent auprès des dirigeants des Premières Nations, contribuant ainsi à alimenter un dialogue national. Ce sera une nouvelle occasion pour les dirigeants des Premières Nations de s’exprimer sur les plans de la RPNPM. </a:t>
            </a:r>
          </a:p>
          <a:p>
            <a:r>
              <a:rPr lang="fr-CA" sz="2400" dirty="0"/>
              <a:t>L’APN soumet actuellement une proposition au gouvernement fédéral afin d’obtenir des fonds destinés à aider les bureaux régionaux dans leur travail de mobilisation auprès des dirigeants des Premières Nations de leur région, en vue d’une discussion nationale dans le cadre de l’AGA de l’APN qui se tiendra à Ottawa du 14 au 16 juillet. </a:t>
            </a:r>
          </a:p>
        </p:txBody>
      </p:sp>
      <p:sp>
        <p:nvSpPr>
          <p:cNvPr id="4" name="Slide Number Placeholder 3">
            <a:extLst>
              <a:ext uri="{FF2B5EF4-FFF2-40B4-BE49-F238E27FC236}">
                <a16:creationId xmlns:a16="http://schemas.microsoft.com/office/drawing/2014/main" id="{BA42BB25-48D4-9D2F-F31E-525BC2ADA494}"/>
              </a:ext>
            </a:extLst>
          </p:cNvPr>
          <p:cNvSpPr>
            <a:spLocks noGrp="1"/>
          </p:cNvSpPr>
          <p:nvPr>
            <p:ph type="sldNum" sz="quarter" idx="4"/>
          </p:nvPr>
        </p:nvSpPr>
        <p:spPr/>
        <p:txBody>
          <a:bodyPr/>
          <a:lstStyle/>
          <a:p>
            <a:fld id="{5AFE8F15-7C32-D545-A297-630322AEE5F1}" type="slidenum">
              <a:rPr lang="en-US" smtClean="0"/>
              <a:t>12</a:t>
            </a:fld>
            <a:endParaRPr lang="en-US"/>
          </a:p>
        </p:txBody>
      </p:sp>
    </p:spTree>
    <p:extLst>
      <p:ext uri="{BB962C8B-B14F-4D97-AF65-F5344CB8AC3E}">
        <p14:creationId xmlns:p14="http://schemas.microsoft.com/office/powerpoint/2010/main" val="49541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37162-26C1-1D5A-75D7-97992A095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CAFCF-53BA-6675-9248-49412EFCF53A}"/>
              </a:ext>
            </a:extLst>
          </p:cNvPr>
          <p:cNvSpPr>
            <a:spLocks noGrp="1"/>
          </p:cNvSpPr>
          <p:nvPr>
            <p:ph type="title"/>
            <p:custDataLst>
              <p:tags r:id="rId1"/>
            </p:custDataLst>
          </p:nvPr>
        </p:nvSpPr>
        <p:spPr/>
        <p:txBody>
          <a:bodyPr/>
          <a:lstStyle/>
          <a:p>
            <a:r>
              <a:rPr lang="fr-CA"/>
              <a:t>Bilan à ce jour et prochaines étapes</a:t>
            </a:r>
          </a:p>
        </p:txBody>
      </p:sp>
      <p:sp>
        <p:nvSpPr>
          <p:cNvPr id="3" name="Content Placeholder 2">
            <a:extLst>
              <a:ext uri="{FF2B5EF4-FFF2-40B4-BE49-F238E27FC236}">
                <a16:creationId xmlns:a16="http://schemas.microsoft.com/office/drawing/2014/main" id="{6FF1A48F-CB4A-B63A-B827-040DE5ED0E8D}"/>
              </a:ext>
            </a:extLst>
          </p:cNvPr>
          <p:cNvSpPr>
            <a:spLocks noGrp="1"/>
          </p:cNvSpPr>
          <p:nvPr>
            <p:ph idx="1"/>
            <p:custDataLst>
              <p:tags r:id="rId2"/>
            </p:custDataLst>
          </p:nvPr>
        </p:nvSpPr>
        <p:spPr>
          <a:xfrm>
            <a:off x="838199" y="2340293"/>
            <a:ext cx="10785050" cy="3836670"/>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0" i="0" u="none" strike="noStrike" cap="none" normalizeH="0" baseline="0" noProof="0" dirty="0">
                <a:ln>
                  <a:noFill/>
                </a:ln>
                <a:solidFill>
                  <a:prstClr val="black"/>
                </a:solidFill>
                <a:effectLst/>
                <a:uLnTx/>
                <a:uFillTx/>
                <a:latin typeface="Aptos" panose="02110004020202020204"/>
                <a:ea typeface="Aptos"/>
                <a:cs typeface="+mn-cs"/>
              </a:rPr>
              <a:t>Le thème principal de l</a:t>
            </a:r>
            <a:r>
              <a:rPr lang="fr-CA" dirty="0">
                <a:solidFill>
                  <a:prstClr val="black"/>
                </a:solidFill>
                <a:latin typeface="Aptos" panose="02110004020202020204"/>
                <a:ea typeface="Aptos"/>
              </a:rPr>
              <a:t>’</a:t>
            </a:r>
            <a:r>
              <a:rPr kumimoji="0" lang="fr-CA" sz="2800" b="0" i="0" u="none" strike="noStrike" cap="none" normalizeH="0" baseline="0" noProof="0" dirty="0">
                <a:ln>
                  <a:noFill/>
                </a:ln>
                <a:solidFill>
                  <a:prstClr val="black"/>
                </a:solidFill>
                <a:effectLst/>
                <a:uLnTx/>
                <a:uFillTx/>
                <a:latin typeface="Aptos" panose="02110004020202020204"/>
                <a:ea typeface="Aptos"/>
                <a:cs typeface="+mn-cs"/>
              </a:rPr>
              <a:t>AGA sera la planification de la RPNPM.</a:t>
            </a:r>
          </a:p>
          <a:p>
            <a:r>
              <a:rPr lang="fr-CA" dirty="0"/>
              <a:t>Les dirigeants des Premières Nations auront l’occasion de définir les priorités et de discuter de l’ordre du jour définitif de la RPNPM. </a:t>
            </a:r>
          </a:p>
          <a:p>
            <a:r>
              <a:rPr lang="fr-CA" dirty="0"/>
              <a:t>Une discussion aura également lieu sur la représentation appropriée au sein de la RPNPM (c'est-à-dire qui représentera chaque région lors de la réunion). </a:t>
            </a:r>
          </a:p>
          <a:p>
            <a:r>
              <a:rPr lang="fr-CA" dirty="0"/>
              <a:t>La prochaine étape proposée dans ce processus consiste à présenter un projet d’ordre du jour aux premiers ministres lors de la réunion du Conseil de la fédération qui se tiendra à l’Île-du-Prince-Édouard du 21 au 23 juillet. </a:t>
            </a:r>
          </a:p>
          <a:p>
            <a:endParaRPr lang="en-US" dirty="0"/>
          </a:p>
        </p:txBody>
      </p:sp>
      <p:sp>
        <p:nvSpPr>
          <p:cNvPr id="4" name="Slide Number Placeholder 3">
            <a:extLst>
              <a:ext uri="{FF2B5EF4-FFF2-40B4-BE49-F238E27FC236}">
                <a16:creationId xmlns:a16="http://schemas.microsoft.com/office/drawing/2014/main" id="{F8F5F17B-FFFF-814C-A34F-1F7BD75B44D3}"/>
              </a:ext>
            </a:extLst>
          </p:cNvPr>
          <p:cNvSpPr>
            <a:spLocks noGrp="1"/>
          </p:cNvSpPr>
          <p:nvPr>
            <p:ph type="sldNum" sz="quarter" idx="4"/>
          </p:nvPr>
        </p:nvSpPr>
        <p:spPr/>
        <p:txBody>
          <a:bodyPr/>
          <a:lstStyle/>
          <a:p>
            <a:fld id="{5AFE8F15-7C32-D545-A297-630322AEE5F1}" type="slidenum">
              <a:rPr lang="en-US" smtClean="0"/>
              <a:t>13</a:t>
            </a:fld>
            <a:endParaRPr lang="en-US"/>
          </a:p>
        </p:txBody>
      </p:sp>
    </p:spTree>
    <p:extLst>
      <p:ext uri="{BB962C8B-B14F-4D97-AF65-F5344CB8AC3E}">
        <p14:creationId xmlns:p14="http://schemas.microsoft.com/office/powerpoint/2010/main" val="224988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CBFDB-ADFF-8C24-0C9F-DE3425E7D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451A2-F3D7-177F-6295-2F264B73EDBF}"/>
              </a:ext>
            </a:extLst>
          </p:cNvPr>
          <p:cNvSpPr>
            <a:spLocks noGrp="1"/>
          </p:cNvSpPr>
          <p:nvPr>
            <p:ph type="title"/>
            <p:custDataLst>
              <p:tags r:id="rId1"/>
            </p:custDataLst>
          </p:nvPr>
        </p:nvSpPr>
        <p:spPr/>
        <p:txBody>
          <a:bodyPr/>
          <a:lstStyle/>
          <a:p>
            <a:r>
              <a:rPr lang="fr-CA"/>
              <a:t>Bilan à ce jour et prochaines étapes</a:t>
            </a:r>
          </a:p>
        </p:txBody>
      </p:sp>
      <p:sp>
        <p:nvSpPr>
          <p:cNvPr id="3" name="Content Placeholder 2">
            <a:extLst>
              <a:ext uri="{FF2B5EF4-FFF2-40B4-BE49-F238E27FC236}">
                <a16:creationId xmlns:a16="http://schemas.microsoft.com/office/drawing/2014/main" id="{5E7C3A93-CFA4-B7D4-4D97-DA22DF70FAB7}"/>
              </a:ext>
            </a:extLst>
          </p:cNvPr>
          <p:cNvSpPr>
            <a:spLocks noGrp="1"/>
          </p:cNvSpPr>
          <p:nvPr>
            <p:ph idx="1"/>
            <p:custDataLst>
              <p:tags r:id="rId2"/>
            </p:custDataLst>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0" i="0" u="none" strike="noStrike" cap="none" normalizeH="0" baseline="0" noProof="0" dirty="0">
                <a:ln>
                  <a:noFill/>
                </a:ln>
                <a:solidFill>
                  <a:prstClr val="black"/>
                </a:solidFill>
                <a:effectLst/>
                <a:uLnTx/>
                <a:uFillTx/>
                <a:latin typeface="Aptos" panose="02110004020202020204"/>
                <a:ea typeface="Aptos"/>
                <a:cs typeface="+mn-cs"/>
              </a:rPr>
              <a:t>Il reste un certain nombre de questions en suspens concernant les détails de la RPNPM :</a:t>
            </a:r>
          </a:p>
          <a:p>
            <a:pPr lvl="1">
              <a:spcBef>
                <a:spcPts val="1000"/>
              </a:spcBef>
              <a:defRPr/>
            </a:pPr>
            <a:r>
              <a:rPr lang="fr-CA" dirty="0">
                <a:solidFill>
                  <a:prstClr val="black"/>
                </a:solidFill>
                <a:latin typeface="Aptos" panose="02110004020202020204"/>
              </a:rPr>
              <a:t>Date et lieu : L’événement est provisoirement prévu à l’automne, probablement à Ottawa (à confirmer).</a:t>
            </a:r>
          </a:p>
          <a:p>
            <a:pPr lvl="1">
              <a:spcBef>
                <a:spcPts val="1000"/>
              </a:spcBef>
              <a:defRPr/>
            </a:pPr>
            <a:r>
              <a:rPr lang="fr-CA" dirty="0">
                <a:solidFill>
                  <a:prstClr val="black"/>
                </a:solidFill>
                <a:latin typeface="Aptos" panose="02110004020202020204"/>
              </a:rPr>
              <a:t>Combien de représentants par région seront autorisés dans la salle de réunion principale?</a:t>
            </a:r>
          </a:p>
          <a:p>
            <a:pPr lvl="1">
              <a:spcBef>
                <a:spcPts val="1000"/>
              </a:spcBef>
              <a:defRPr/>
            </a:pPr>
            <a:r>
              <a:rPr lang="fr-CA" dirty="0">
                <a:solidFill>
                  <a:prstClr val="black"/>
                </a:solidFill>
                <a:latin typeface="Aptos" panose="02110004020202020204"/>
              </a:rPr>
              <a:t>Y aura-t-il des tables rondes ou des salles de visionnement secondaires, permettant d’accueillir davantage de participants? </a:t>
            </a:r>
          </a:p>
          <a:p>
            <a:pPr lvl="1">
              <a:spcBef>
                <a:spcPts val="1000"/>
              </a:spcBef>
              <a:defRPr/>
            </a:pPr>
            <a:r>
              <a:rPr lang="fr-CA" dirty="0">
                <a:solidFill>
                  <a:prstClr val="black"/>
                </a:solidFill>
                <a:latin typeface="Aptos" panose="02110004020202020204"/>
              </a:rPr>
              <a:t>Quelles réunions de suivi seront prévues?</a:t>
            </a:r>
          </a:p>
          <a:p>
            <a:pPr marL="457200" lvl="1" indent="0">
              <a:spcBef>
                <a:spcPts val="1000"/>
              </a:spcBef>
              <a:buNone/>
              <a:defRPr/>
            </a:pPr>
            <a:endParaRPr lang="en-US" dirty="0"/>
          </a:p>
          <a:p>
            <a:endParaRPr lang="en-US" dirty="0"/>
          </a:p>
        </p:txBody>
      </p:sp>
      <p:sp>
        <p:nvSpPr>
          <p:cNvPr id="4" name="Slide Number Placeholder 3">
            <a:extLst>
              <a:ext uri="{FF2B5EF4-FFF2-40B4-BE49-F238E27FC236}">
                <a16:creationId xmlns:a16="http://schemas.microsoft.com/office/drawing/2014/main" id="{C7724598-09D7-B48F-6D2E-5841349067AF}"/>
              </a:ext>
            </a:extLst>
          </p:cNvPr>
          <p:cNvSpPr>
            <a:spLocks noGrp="1"/>
          </p:cNvSpPr>
          <p:nvPr>
            <p:ph type="sldNum" sz="quarter" idx="4"/>
          </p:nvPr>
        </p:nvSpPr>
        <p:spPr/>
        <p:txBody>
          <a:bodyPr/>
          <a:lstStyle/>
          <a:p>
            <a:fld id="{5AFE8F15-7C32-D545-A297-630322AEE5F1}" type="slidenum">
              <a:rPr lang="en-US" smtClean="0"/>
              <a:t>14</a:t>
            </a:fld>
            <a:endParaRPr lang="en-US"/>
          </a:p>
        </p:txBody>
      </p:sp>
    </p:spTree>
    <p:extLst>
      <p:ext uri="{BB962C8B-B14F-4D97-AF65-F5344CB8AC3E}">
        <p14:creationId xmlns:p14="http://schemas.microsoft.com/office/powerpoint/2010/main" val="87224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639F7-D109-F49D-5763-192758FDF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D36A5-2CFE-BE1D-A8C2-224D9B25928D}"/>
              </a:ext>
            </a:extLst>
          </p:cNvPr>
          <p:cNvSpPr>
            <a:spLocks noGrp="1"/>
          </p:cNvSpPr>
          <p:nvPr>
            <p:ph type="title"/>
            <p:custDataLst>
              <p:tags r:id="rId1"/>
            </p:custDataLst>
          </p:nvPr>
        </p:nvSpPr>
        <p:spPr/>
        <p:txBody>
          <a:bodyPr/>
          <a:lstStyle/>
          <a:p>
            <a:r>
              <a:rPr lang="fr-CA" dirty="0"/>
              <a:t>Bilan à ce jour et prochaines étapes</a:t>
            </a:r>
          </a:p>
        </p:txBody>
      </p:sp>
      <p:sp>
        <p:nvSpPr>
          <p:cNvPr id="3" name="Content Placeholder 2">
            <a:extLst>
              <a:ext uri="{FF2B5EF4-FFF2-40B4-BE49-F238E27FC236}">
                <a16:creationId xmlns:a16="http://schemas.microsoft.com/office/drawing/2014/main" id="{CB084462-A667-98FD-7BFF-C70149028F44}"/>
              </a:ext>
            </a:extLst>
          </p:cNvPr>
          <p:cNvSpPr>
            <a:spLocks noGrp="1"/>
          </p:cNvSpPr>
          <p:nvPr>
            <p:ph idx="1"/>
            <p:custDataLst>
              <p:tags r:id="rId2"/>
            </p:custDataLst>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800" b="0" i="0" u="none" strike="noStrike" cap="none" normalizeH="0" baseline="0" noProof="0" dirty="0">
                <a:ln>
                  <a:noFill/>
                </a:ln>
                <a:solidFill>
                  <a:prstClr val="black"/>
                </a:solidFill>
                <a:effectLst/>
                <a:uLnTx/>
                <a:uFillTx/>
                <a:latin typeface="Aptos" panose="02110004020202020204"/>
                <a:ea typeface="Aptos"/>
                <a:cs typeface="+mn-cs"/>
              </a:rPr>
              <a:t>L</a:t>
            </a:r>
            <a:r>
              <a:rPr lang="fr-CA" dirty="0">
                <a:solidFill>
                  <a:prstClr val="black"/>
                </a:solidFill>
                <a:latin typeface="Aptos" panose="02110004020202020204"/>
                <a:ea typeface="Aptos"/>
              </a:rPr>
              <a:t>’</a:t>
            </a:r>
            <a:r>
              <a:rPr kumimoji="0" lang="fr-CA" sz="2800" b="0" i="0" u="none" strike="noStrike" cap="none" normalizeH="0" baseline="0" noProof="0" dirty="0">
                <a:ln>
                  <a:noFill/>
                </a:ln>
                <a:solidFill>
                  <a:prstClr val="black"/>
                </a:solidFill>
                <a:effectLst/>
                <a:uLnTx/>
                <a:uFillTx/>
                <a:latin typeface="Aptos" panose="02110004020202020204"/>
                <a:ea typeface="Aptos"/>
                <a:cs typeface="+mn-cs"/>
              </a:rPr>
              <a:t>APN fait pression sur le gouvernement fédéral </a:t>
            </a:r>
            <a:r>
              <a:rPr lang="fr-CA" dirty="0">
                <a:solidFill>
                  <a:prstClr val="black"/>
                </a:solidFill>
                <a:latin typeface="Aptos" panose="02110004020202020204"/>
                <a:ea typeface="Aptos"/>
                <a:cs typeface="+mn-cs"/>
              </a:rPr>
              <a:t>pour obtenir des réponses à ces questions et à bien d'autres.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dirty="0">
                <a:solidFill>
                  <a:prstClr val="black"/>
                </a:solidFill>
                <a:latin typeface="Aptos" panose="02110004020202020204"/>
              </a:rPr>
              <a:t>Le Comité exécutif de l’APN se réunira pour examiner les commentaires reçus, discuter de la stratégie à adopter et des prochaines étapes.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dirty="0">
                <a:solidFill>
                  <a:prstClr val="black"/>
                </a:solidFill>
                <a:latin typeface="Aptos" panose="02110004020202020204"/>
              </a:rPr>
              <a:t>L’APN communiquera régulièrement avec les dirigeants des Premières Nations afin de les tenir informés de toute évolution concernant la RPNPM. </a:t>
            </a:r>
          </a:p>
          <a:p>
            <a:pPr marL="457200" lvl="1" indent="0">
              <a:spcBef>
                <a:spcPts val="1000"/>
              </a:spcBef>
              <a:buNone/>
              <a:defRPr/>
            </a:pPr>
            <a:endParaRPr lang="en-US" dirty="0"/>
          </a:p>
          <a:p>
            <a:endParaRPr lang="en-US" dirty="0"/>
          </a:p>
        </p:txBody>
      </p:sp>
      <p:sp>
        <p:nvSpPr>
          <p:cNvPr id="4" name="Slide Number Placeholder 3">
            <a:extLst>
              <a:ext uri="{FF2B5EF4-FFF2-40B4-BE49-F238E27FC236}">
                <a16:creationId xmlns:a16="http://schemas.microsoft.com/office/drawing/2014/main" id="{841597E4-3E68-C7A2-6303-BAEF81A5C9DE}"/>
              </a:ext>
            </a:extLst>
          </p:cNvPr>
          <p:cNvSpPr>
            <a:spLocks noGrp="1"/>
          </p:cNvSpPr>
          <p:nvPr>
            <p:ph type="sldNum" sz="quarter" idx="4"/>
          </p:nvPr>
        </p:nvSpPr>
        <p:spPr/>
        <p:txBody>
          <a:bodyPr/>
          <a:lstStyle/>
          <a:p>
            <a:fld id="{5AFE8F15-7C32-D545-A297-630322AEE5F1}" type="slidenum">
              <a:rPr lang="en-US" smtClean="0"/>
              <a:t>15</a:t>
            </a:fld>
            <a:endParaRPr lang="en-US"/>
          </a:p>
        </p:txBody>
      </p:sp>
    </p:spTree>
    <p:extLst>
      <p:ext uri="{BB962C8B-B14F-4D97-AF65-F5344CB8AC3E}">
        <p14:creationId xmlns:p14="http://schemas.microsoft.com/office/powerpoint/2010/main" val="89047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5D0C-ACF7-0E7F-59E9-82E200D95939}"/>
              </a:ext>
            </a:extLst>
          </p:cNvPr>
          <p:cNvSpPr>
            <a:spLocks noGrp="1"/>
          </p:cNvSpPr>
          <p:nvPr>
            <p:ph type="title"/>
            <p:custDataLst>
              <p:tags r:id="rId1"/>
            </p:custDataLst>
          </p:nvPr>
        </p:nvSpPr>
        <p:spPr/>
        <p:txBody>
          <a:bodyPr/>
          <a:lstStyle/>
          <a:p>
            <a:r>
              <a:rPr lang="fr-CA"/>
              <a:t>Objectif de la réunion</a:t>
            </a:r>
          </a:p>
        </p:txBody>
      </p:sp>
      <p:sp>
        <p:nvSpPr>
          <p:cNvPr id="3" name="Content Placeholder 2">
            <a:extLst>
              <a:ext uri="{FF2B5EF4-FFF2-40B4-BE49-F238E27FC236}">
                <a16:creationId xmlns:a16="http://schemas.microsoft.com/office/drawing/2014/main" id="{5AF26088-0987-2CD2-0741-BE6B799FF035}"/>
              </a:ext>
            </a:extLst>
          </p:cNvPr>
          <p:cNvSpPr>
            <a:spLocks noGrp="1"/>
          </p:cNvSpPr>
          <p:nvPr>
            <p:ph idx="1"/>
            <p:custDataLst>
              <p:tags r:id="rId2"/>
            </p:custDataLst>
          </p:nvPr>
        </p:nvSpPr>
        <p:spPr/>
        <p:txBody>
          <a:bodyPr>
            <a:normAutofit fontScale="92500" lnSpcReduction="20000"/>
          </a:bodyPr>
          <a:lstStyle/>
          <a:p>
            <a:r>
              <a:rPr lang="fr-CA" dirty="0"/>
              <a:t>L’APN a organisé une assemblée d'information nationale virtuelle avec les dirigeants des Premières Nations le 11 mars 2026.</a:t>
            </a:r>
          </a:p>
          <a:p>
            <a:r>
              <a:rPr lang="fr-CA" dirty="0"/>
              <a:t>Il s’agissait de la première réunion d'une série de consultations avec les Premières Nations en vue de préparer la réunion des Premières Nations et des premiers ministres (RPNPM) prévue à l'automne 2026. </a:t>
            </a:r>
          </a:p>
          <a:p>
            <a:r>
              <a:rPr lang="fr-CA" dirty="0"/>
              <a:t>Ces séances de consultation visent à fournir des informations, à recueillir des commentaires et à orienter l'établissement de l'ordre du jour et la coordination de la RPNPM.</a:t>
            </a:r>
          </a:p>
          <a:p>
            <a:r>
              <a:rPr lang="fr-CA" dirty="0"/>
              <a:t>Les présentateurs de cette séance ont été sélectionnés pour partager des informations et les leçons tirées des processus intergouvernementaux antérieurs axés sur les Premières Nations.  </a:t>
            </a:r>
          </a:p>
        </p:txBody>
      </p:sp>
      <p:sp>
        <p:nvSpPr>
          <p:cNvPr id="4" name="Slide Number Placeholder 3">
            <a:extLst>
              <a:ext uri="{FF2B5EF4-FFF2-40B4-BE49-F238E27FC236}">
                <a16:creationId xmlns:a16="http://schemas.microsoft.com/office/drawing/2014/main" id="{638B55E1-6385-BFA3-65B0-8D6D870B4459}"/>
              </a:ext>
            </a:extLst>
          </p:cNvPr>
          <p:cNvSpPr>
            <a:spLocks noGrp="1"/>
          </p:cNvSpPr>
          <p:nvPr>
            <p:ph type="sldNum" sz="quarter" idx="4"/>
          </p:nvPr>
        </p:nvSpPr>
        <p:spPr/>
        <p:txBody>
          <a:bodyPr/>
          <a:lstStyle/>
          <a:p>
            <a:fld id="{5AFE8F15-7C32-D545-A297-630322AEE5F1}" type="slidenum">
              <a:rPr lang="en-US" smtClean="0"/>
              <a:t>2</a:t>
            </a:fld>
            <a:endParaRPr lang="en-US"/>
          </a:p>
        </p:txBody>
      </p:sp>
    </p:spTree>
    <p:extLst>
      <p:ext uri="{BB962C8B-B14F-4D97-AF65-F5344CB8AC3E}">
        <p14:creationId xmlns:p14="http://schemas.microsoft.com/office/powerpoint/2010/main" val="378656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7BFC4-093E-9FAE-509C-F7F3C27B0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19C43-B8B2-9ECB-1741-0B5B9B2B040F}"/>
              </a:ext>
            </a:extLst>
          </p:cNvPr>
          <p:cNvSpPr>
            <a:spLocks noGrp="1"/>
          </p:cNvSpPr>
          <p:nvPr>
            <p:ph type="title"/>
            <p:custDataLst>
              <p:tags r:id="rId1"/>
            </p:custDataLst>
          </p:nvPr>
        </p:nvSpPr>
        <p:spPr>
          <a:xfrm>
            <a:off x="414779" y="1513840"/>
            <a:ext cx="10939021" cy="826452"/>
          </a:xfrm>
        </p:spPr>
        <p:txBody>
          <a:bodyPr/>
          <a:lstStyle/>
          <a:p>
            <a:r>
              <a:rPr lang="fr-CA" dirty="0"/>
              <a:t>Allocution d’ouverture de la Cheffe nationale</a:t>
            </a:r>
          </a:p>
        </p:txBody>
      </p:sp>
      <p:sp>
        <p:nvSpPr>
          <p:cNvPr id="3" name="Content Placeholder 2">
            <a:extLst>
              <a:ext uri="{FF2B5EF4-FFF2-40B4-BE49-F238E27FC236}">
                <a16:creationId xmlns:a16="http://schemas.microsoft.com/office/drawing/2014/main" id="{BFA96980-083B-550C-3B6F-9CC9EAB57C79}"/>
              </a:ext>
            </a:extLst>
          </p:cNvPr>
          <p:cNvSpPr>
            <a:spLocks noGrp="1"/>
          </p:cNvSpPr>
          <p:nvPr>
            <p:ph idx="1"/>
            <p:custDataLst>
              <p:tags r:id="rId2"/>
            </p:custDataLst>
          </p:nvPr>
        </p:nvSpPr>
        <p:spPr>
          <a:xfrm>
            <a:off x="414779" y="2340293"/>
            <a:ext cx="11425287" cy="4286750"/>
          </a:xfrm>
        </p:spPr>
        <p:txBody>
          <a:bodyPr>
            <a:normAutofit fontScale="92500" lnSpcReduction="10000"/>
          </a:bodyPr>
          <a:lstStyle/>
          <a:p>
            <a:r>
              <a:rPr lang="fr-CA" sz="3000" dirty="0"/>
              <a:t>La Cheffe nationale Cindy </a:t>
            </a:r>
            <a:r>
              <a:rPr lang="fr-CA" sz="3000" dirty="0" err="1"/>
              <a:t>Woodhouse</a:t>
            </a:r>
            <a:r>
              <a:rPr lang="fr-CA" sz="3000" dirty="0"/>
              <a:t> </a:t>
            </a:r>
            <a:r>
              <a:rPr lang="fr-CA" sz="3000" dirty="0" err="1"/>
              <a:t>Nepinak</a:t>
            </a:r>
            <a:r>
              <a:rPr lang="fr-CA" sz="3000" dirty="0"/>
              <a:t> a rappelé le travail de plaidoyer qui a conduit à l’accord du premier ministre du Canada et des premiers ministres provinciaux visant à organiser une réunion des premiers ministres sur les questions relatives aux Premières Nations. </a:t>
            </a:r>
          </a:p>
          <a:p>
            <a:r>
              <a:rPr lang="fr-CA" sz="3000" dirty="0"/>
              <a:t>Depuis cette annonce, la Cheffe nationale a rencontré les dirigeants des Premières Nations à travers le pays, et a relevé quelques thèmes communs :</a:t>
            </a:r>
          </a:p>
          <a:p>
            <a:pPr lvl="1"/>
            <a:r>
              <a:rPr lang="fr-CA" sz="2600" dirty="0"/>
              <a:t>Cette réunion nationale ne peut pas être un événement ponctuel; elle nécessite au contraire un dialogue continu et des approches durables. Cela nécessite la mise en place d’un mécanisme permanent de reddition de comptes entre le gouvernement fédéral et les gouvernements provinciaux afin de garantir des résultats. </a:t>
            </a:r>
          </a:p>
        </p:txBody>
      </p:sp>
      <p:sp>
        <p:nvSpPr>
          <p:cNvPr id="4" name="Slide Number Placeholder 3">
            <a:extLst>
              <a:ext uri="{FF2B5EF4-FFF2-40B4-BE49-F238E27FC236}">
                <a16:creationId xmlns:a16="http://schemas.microsoft.com/office/drawing/2014/main" id="{8102DC8C-A8C5-DE25-9547-5C56915206C4}"/>
              </a:ext>
            </a:extLst>
          </p:cNvPr>
          <p:cNvSpPr>
            <a:spLocks noGrp="1"/>
          </p:cNvSpPr>
          <p:nvPr>
            <p:ph type="sldNum" sz="quarter" idx="4"/>
          </p:nvPr>
        </p:nvSpPr>
        <p:spPr/>
        <p:txBody>
          <a:bodyPr/>
          <a:lstStyle/>
          <a:p>
            <a:fld id="{5AFE8F15-7C32-D545-A297-630322AEE5F1}" type="slidenum">
              <a:rPr lang="en-US" smtClean="0"/>
              <a:t>3</a:t>
            </a:fld>
            <a:endParaRPr lang="en-US"/>
          </a:p>
        </p:txBody>
      </p:sp>
    </p:spTree>
    <p:extLst>
      <p:ext uri="{BB962C8B-B14F-4D97-AF65-F5344CB8AC3E}">
        <p14:creationId xmlns:p14="http://schemas.microsoft.com/office/powerpoint/2010/main" val="107232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55DA-EBD6-8397-54DF-715A635D7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6B617-E5CE-5442-95A9-10E0D918CBEC}"/>
              </a:ext>
            </a:extLst>
          </p:cNvPr>
          <p:cNvSpPr>
            <a:spLocks noGrp="1"/>
          </p:cNvSpPr>
          <p:nvPr>
            <p:ph type="title"/>
            <p:custDataLst>
              <p:tags r:id="rId1"/>
            </p:custDataLst>
          </p:nvPr>
        </p:nvSpPr>
        <p:spPr/>
        <p:txBody>
          <a:bodyPr/>
          <a:lstStyle/>
          <a:p>
            <a:r>
              <a:rPr lang="fr-CA" dirty="0"/>
              <a:t>Allocution d’ouverture de la Cheffe nationale</a:t>
            </a:r>
          </a:p>
        </p:txBody>
      </p:sp>
      <p:sp>
        <p:nvSpPr>
          <p:cNvPr id="3" name="Content Placeholder 2">
            <a:extLst>
              <a:ext uri="{FF2B5EF4-FFF2-40B4-BE49-F238E27FC236}">
                <a16:creationId xmlns:a16="http://schemas.microsoft.com/office/drawing/2014/main" id="{F223C9BF-EF51-3D51-6E14-EEBE87339269}"/>
              </a:ext>
            </a:extLst>
          </p:cNvPr>
          <p:cNvSpPr>
            <a:spLocks noGrp="1"/>
          </p:cNvSpPr>
          <p:nvPr>
            <p:ph idx="1"/>
            <p:custDataLst>
              <p:tags r:id="rId2"/>
            </p:custDataLst>
          </p:nvPr>
        </p:nvSpPr>
        <p:spPr/>
        <p:txBody>
          <a:bodyPr>
            <a:normAutofit fontScale="92500" lnSpcReduction="20000"/>
          </a:bodyPr>
          <a:lstStyle/>
          <a:p>
            <a:r>
              <a:rPr lang="fr-CA" dirty="0"/>
              <a:t>Il faut prévoir suffisamment de temps pour mener des séances régionales de mobilisation et tenir des discussions lors de l'Assemblée générale annuelle (AGA) de l’APN en juillet; c'est pourquoi l’APN propose que la réunion ait lieu à l’automne 2026. </a:t>
            </a:r>
          </a:p>
          <a:p>
            <a:r>
              <a:rPr lang="fr-CA" dirty="0"/>
              <a:t>Elle a réaffirmé que le comité exécutif de l’APN ne prendra aucune décision concernant la réunion des premiers ministres; ce sont les dirigeants de toutes les Premières Nations qui donneront les orientations. </a:t>
            </a:r>
          </a:p>
          <a:p>
            <a:r>
              <a:rPr lang="fr-CA" dirty="0"/>
              <a:t>Enfin, elle a déclaré que les Chefs lui avaient fait savoir qu’ils considéraient ce rassemblement national comme une occasion historique de discuter des solutions aux défis juridictionnels qui ont freiné les Premières Nations tout au long de l’histoire du Canada. </a:t>
            </a:r>
          </a:p>
        </p:txBody>
      </p:sp>
      <p:sp>
        <p:nvSpPr>
          <p:cNvPr id="4" name="Slide Number Placeholder 3">
            <a:extLst>
              <a:ext uri="{FF2B5EF4-FFF2-40B4-BE49-F238E27FC236}">
                <a16:creationId xmlns:a16="http://schemas.microsoft.com/office/drawing/2014/main" id="{1B012218-B5AC-6A9F-5664-A363400BDCC8}"/>
              </a:ext>
            </a:extLst>
          </p:cNvPr>
          <p:cNvSpPr>
            <a:spLocks noGrp="1"/>
          </p:cNvSpPr>
          <p:nvPr>
            <p:ph type="sldNum" sz="quarter" idx="4"/>
          </p:nvPr>
        </p:nvSpPr>
        <p:spPr/>
        <p:txBody>
          <a:bodyPr/>
          <a:lstStyle/>
          <a:p>
            <a:fld id="{5AFE8F15-7C32-D545-A297-630322AEE5F1}" type="slidenum">
              <a:rPr lang="en-US" smtClean="0"/>
              <a:t>4</a:t>
            </a:fld>
            <a:endParaRPr lang="en-US"/>
          </a:p>
        </p:txBody>
      </p:sp>
    </p:spTree>
    <p:extLst>
      <p:ext uri="{BB962C8B-B14F-4D97-AF65-F5344CB8AC3E}">
        <p14:creationId xmlns:p14="http://schemas.microsoft.com/office/powerpoint/2010/main" val="208596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EB9FC-231F-05C3-E244-49DACB9A3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61259-F27E-0477-1D49-62FE77058411}"/>
              </a:ext>
            </a:extLst>
          </p:cNvPr>
          <p:cNvSpPr>
            <a:spLocks noGrp="1"/>
          </p:cNvSpPr>
          <p:nvPr>
            <p:ph type="title"/>
            <p:custDataLst>
              <p:tags r:id="rId1"/>
            </p:custDataLst>
          </p:nvPr>
        </p:nvSpPr>
        <p:spPr/>
        <p:txBody>
          <a:bodyPr/>
          <a:lstStyle/>
          <a:p>
            <a:r>
              <a:rPr lang="fr-CA"/>
              <a:t>Tables rondes</a:t>
            </a:r>
          </a:p>
        </p:txBody>
      </p:sp>
      <p:sp>
        <p:nvSpPr>
          <p:cNvPr id="3" name="Content Placeholder 2">
            <a:extLst>
              <a:ext uri="{FF2B5EF4-FFF2-40B4-BE49-F238E27FC236}">
                <a16:creationId xmlns:a16="http://schemas.microsoft.com/office/drawing/2014/main" id="{CF5701AE-7B8D-4B1D-D492-45958E2A7A22}"/>
              </a:ext>
            </a:extLst>
          </p:cNvPr>
          <p:cNvSpPr>
            <a:spLocks noGrp="1"/>
          </p:cNvSpPr>
          <p:nvPr>
            <p:ph idx="1"/>
            <p:custDataLst>
              <p:tags r:id="rId2"/>
            </p:custDataLst>
          </p:nvPr>
        </p:nvSpPr>
        <p:spPr/>
        <p:txBody>
          <a:bodyPr>
            <a:normAutofit lnSpcReduction="10000"/>
          </a:bodyPr>
          <a:lstStyle/>
          <a:p>
            <a:r>
              <a:rPr lang="fr-CA" dirty="0"/>
              <a:t>Une table ronde a été organisée avec la participation de trois personnalités éminentes des Premières Nations possédant une grande expérience des processus intergouvernementaux impliquant les Premières Nations, en particulier le processus de l’Accord de Kelowna. </a:t>
            </a:r>
          </a:p>
          <a:p>
            <a:pPr lvl="1"/>
            <a:r>
              <a:rPr lang="fr-CA" b="1" dirty="0"/>
              <a:t>Gina Wilson </a:t>
            </a:r>
            <a:r>
              <a:rPr lang="fr-CA" dirty="0"/>
              <a:t>(</a:t>
            </a:r>
            <a:r>
              <a:rPr lang="fr-CA" dirty="0" err="1"/>
              <a:t>Kitigan</a:t>
            </a:r>
            <a:r>
              <a:rPr lang="fr-CA" dirty="0"/>
              <a:t> </a:t>
            </a:r>
            <a:r>
              <a:rPr lang="fr-CA" dirty="0" err="1"/>
              <a:t>Zibi</a:t>
            </a:r>
            <a:r>
              <a:rPr lang="fr-CA" dirty="0"/>
              <a:t> </a:t>
            </a:r>
            <a:r>
              <a:rPr lang="fr-CA" dirty="0" err="1"/>
              <a:t>Anishnaabeg</a:t>
            </a:r>
            <a:r>
              <a:rPr lang="fr-CA" dirty="0"/>
              <a:t>), ancienne conseillère du Chef national Mercredi et sous-ministre fédérale de longue date</a:t>
            </a:r>
          </a:p>
          <a:p>
            <a:pPr lvl="1"/>
            <a:r>
              <a:rPr lang="fr-CA" b="1" dirty="0"/>
              <a:t>Chef Jeff </a:t>
            </a:r>
            <a:r>
              <a:rPr lang="fr-CA" b="1" dirty="0" err="1"/>
              <a:t>Copenace</a:t>
            </a:r>
            <a:r>
              <a:rPr lang="fr-CA" b="1" dirty="0"/>
              <a:t> </a:t>
            </a:r>
            <a:r>
              <a:rPr lang="fr-CA" dirty="0"/>
              <a:t>(Première Nation des Ojibways d'Onigaming) et ancien conseiller du premier ministre Paul Martin</a:t>
            </a:r>
          </a:p>
          <a:p>
            <a:pPr lvl="1"/>
            <a:r>
              <a:rPr lang="fr-CA" b="1" dirty="0"/>
              <a:t>Harold </a:t>
            </a:r>
            <a:r>
              <a:rPr lang="fr-CA" b="1" dirty="0" err="1"/>
              <a:t>Tarbell</a:t>
            </a:r>
            <a:r>
              <a:rPr lang="fr-CA" dirty="0"/>
              <a:t>, ancien Chef tribal de la Nation mohawk d’Akwesasne et facilitateur expérimenté des Premières Nations</a:t>
            </a:r>
          </a:p>
          <a:p>
            <a:endParaRPr lang="en-US" dirty="0"/>
          </a:p>
        </p:txBody>
      </p:sp>
      <p:sp>
        <p:nvSpPr>
          <p:cNvPr id="4" name="Slide Number Placeholder 3">
            <a:extLst>
              <a:ext uri="{FF2B5EF4-FFF2-40B4-BE49-F238E27FC236}">
                <a16:creationId xmlns:a16="http://schemas.microsoft.com/office/drawing/2014/main" id="{474101E4-13C0-BD59-201D-E2F539A2B14A}"/>
              </a:ext>
            </a:extLst>
          </p:cNvPr>
          <p:cNvSpPr>
            <a:spLocks noGrp="1"/>
          </p:cNvSpPr>
          <p:nvPr>
            <p:ph type="sldNum" sz="quarter" idx="4"/>
          </p:nvPr>
        </p:nvSpPr>
        <p:spPr/>
        <p:txBody>
          <a:bodyPr/>
          <a:lstStyle/>
          <a:p>
            <a:fld id="{5AFE8F15-7C32-D545-A297-630322AEE5F1}" type="slidenum">
              <a:rPr lang="en-US" smtClean="0"/>
              <a:t>5</a:t>
            </a:fld>
            <a:endParaRPr lang="en-US"/>
          </a:p>
        </p:txBody>
      </p:sp>
    </p:spTree>
    <p:extLst>
      <p:ext uri="{BB962C8B-B14F-4D97-AF65-F5344CB8AC3E}">
        <p14:creationId xmlns:p14="http://schemas.microsoft.com/office/powerpoint/2010/main" val="33310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FBBAA-EBF6-362C-2756-378CE30DDD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930F3-1C10-244D-BD8F-F8FF75C7359D}"/>
              </a:ext>
            </a:extLst>
          </p:cNvPr>
          <p:cNvSpPr>
            <a:spLocks noGrp="1"/>
          </p:cNvSpPr>
          <p:nvPr>
            <p:ph type="title"/>
            <p:custDataLst>
              <p:tags r:id="rId1"/>
            </p:custDataLst>
          </p:nvPr>
        </p:nvSpPr>
        <p:spPr/>
        <p:txBody>
          <a:bodyPr/>
          <a:lstStyle/>
          <a:p>
            <a:r>
              <a:rPr lang="fr-CA" dirty="0"/>
              <a:t>Tables rondes – thèmes clés qui se sont dégagés</a:t>
            </a:r>
          </a:p>
        </p:txBody>
      </p:sp>
      <p:sp>
        <p:nvSpPr>
          <p:cNvPr id="3" name="Content Placeholder 2">
            <a:extLst>
              <a:ext uri="{FF2B5EF4-FFF2-40B4-BE49-F238E27FC236}">
                <a16:creationId xmlns:a16="http://schemas.microsoft.com/office/drawing/2014/main" id="{E62750F4-5A1F-6A62-D135-5BE908BD1B0E}"/>
              </a:ext>
            </a:extLst>
          </p:cNvPr>
          <p:cNvSpPr>
            <a:spLocks noGrp="1"/>
          </p:cNvSpPr>
          <p:nvPr>
            <p:ph idx="1"/>
            <p:custDataLst>
              <p:tags r:id="rId2"/>
            </p:custDataLst>
          </p:nvPr>
        </p:nvSpPr>
        <p:spPr/>
        <p:txBody>
          <a:bodyPr>
            <a:normAutofit fontScale="92500"/>
          </a:bodyPr>
          <a:lstStyle/>
          <a:p>
            <a:r>
              <a:rPr lang="fr-CA" dirty="0"/>
              <a:t>Le véritable travail se fait avant la RPNPM.</a:t>
            </a:r>
          </a:p>
          <a:p>
            <a:r>
              <a:rPr lang="fr-CA" dirty="0"/>
              <a:t>Les relations avant et pendant la réunion sont importantes. </a:t>
            </a:r>
          </a:p>
          <a:p>
            <a:r>
              <a:rPr lang="fr-CA" dirty="0"/>
              <a:t>L’unité modifie le comportement des autorités fédérales.</a:t>
            </a:r>
          </a:p>
          <a:p>
            <a:r>
              <a:rPr lang="fr-CA" dirty="0"/>
              <a:t>La précision l’emporte sur la rhétorique.</a:t>
            </a:r>
          </a:p>
          <a:p>
            <a:r>
              <a:rPr lang="fr-CA" dirty="0"/>
              <a:t>Assurez-vous que le suivi est assuré avant de partir. </a:t>
            </a:r>
          </a:p>
          <a:p>
            <a:r>
              <a:rPr lang="fr-CA" dirty="0"/>
              <a:t>Insistez pour obtenir des cadres clairs de communication publique.</a:t>
            </a:r>
          </a:p>
          <a:p>
            <a:r>
              <a:rPr lang="fr-CA" dirty="0"/>
              <a:t>Un changement à long terme nécessite de la persévérance au-delà de la première réunion.</a:t>
            </a:r>
          </a:p>
        </p:txBody>
      </p:sp>
      <p:sp>
        <p:nvSpPr>
          <p:cNvPr id="4" name="Slide Number Placeholder 3">
            <a:extLst>
              <a:ext uri="{FF2B5EF4-FFF2-40B4-BE49-F238E27FC236}">
                <a16:creationId xmlns:a16="http://schemas.microsoft.com/office/drawing/2014/main" id="{BD951A8D-4D8C-A127-08D8-23009C60ECE9}"/>
              </a:ext>
            </a:extLst>
          </p:cNvPr>
          <p:cNvSpPr>
            <a:spLocks noGrp="1"/>
          </p:cNvSpPr>
          <p:nvPr>
            <p:ph type="sldNum" sz="quarter" idx="4"/>
          </p:nvPr>
        </p:nvSpPr>
        <p:spPr/>
        <p:txBody>
          <a:bodyPr/>
          <a:lstStyle/>
          <a:p>
            <a:fld id="{5AFE8F15-7C32-D545-A297-630322AEE5F1}" type="slidenum">
              <a:rPr lang="en-US" smtClean="0"/>
              <a:t>6</a:t>
            </a:fld>
            <a:endParaRPr lang="en-US"/>
          </a:p>
        </p:txBody>
      </p:sp>
    </p:spTree>
    <p:extLst>
      <p:ext uri="{BB962C8B-B14F-4D97-AF65-F5344CB8AC3E}">
        <p14:creationId xmlns:p14="http://schemas.microsoft.com/office/powerpoint/2010/main" val="381022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84F40-C54C-7D24-20D5-91862B7E5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F8ABC-09BA-B520-DEB3-5CB006ADFF29}"/>
              </a:ext>
            </a:extLst>
          </p:cNvPr>
          <p:cNvSpPr>
            <a:spLocks noGrp="1"/>
          </p:cNvSpPr>
          <p:nvPr>
            <p:ph type="title"/>
            <p:custDataLst>
              <p:tags r:id="rId1"/>
            </p:custDataLst>
          </p:nvPr>
        </p:nvSpPr>
        <p:spPr/>
        <p:txBody>
          <a:bodyPr/>
          <a:lstStyle/>
          <a:p>
            <a:r>
              <a:rPr lang="fr-CA"/>
              <a:t>Tables rondes – autres éléments à prendre en compte</a:t>
            </a:r>
          </a:p>
        </p:txBody>
      </p:sp>
      <p:sp>
        <p:nvSpPr>
          <p:cNvPr id="3" name="Content Placeholder 2">
            <a:extLst>
              <a:ext uri="{FF2B5EF4-FFF2-40B4-BE49-F238E27FC236}">
                <a16:creationId xmlns:a16="http://schemas.microsoft.com/office/drawing/2014/main" id="{2AF0B5BF-3BD9-681D-F78C-948C8CFB965C}"/>
              </a:ext>
            </a:extLst>
          </p:cNvPr>
          <p:cNvSpPr>
            <a:spLocks noGrp="1"/>
          </p:cNvSpPr>
          <p:nvPr>
            <p:ph idx="1"/>
            <p:custDataLst>
              <p:tags r:id="rId2"/>
            </p:custDataLst>
          </p:nvPr>
        </p:nvSpPr>
        <p:spPr/>
        <p:txBody>
          <a:bodyPr>
            <a:normAutofit fontScale="85000" lnSpcReduction="10000"/>
          </a:bodyPr>
          <a:lstStyle/>
          <a:p>
            <a:r>
              <a:rPr lang="fr-CA" dirty="0"/>
              <a:t>Les occasions limitées de prendre la parole exigent une préparation ciblée et un travail en amont. </a:t>
            </a:r>
          </a:p>
          <a:p>
            <a:r>
              <a:rPr lang="fr-CA" dirty="0"/>
              <a:t>Il faut faire preuve de discipline et se concentrer sur les objectifs. </a:t>
            </a:r>
          </a:p>
          <a:p>
            <a:r>
              <a:rPr lang="fr-CA" dirty="0"/>
              <a:t>Les aspects physiques et logistiques sont importants, tels que la disposition de la salle, la répartition des places et la liste des ministres présents.</a:t>
            </a:r>
          </a:p>
          <a:p>
            <a:r>
              <a:rPr lang="fr-CA" dirty="0"/>
              <a:t>Il faut respecter la diversité des approches en matière d’édification des Nations et de souveraineté, telle qu’elle est reflétée dans la Charte de l’APN.</a:t>
            </a:r>
          </a:p>
          <a:p>
            <a:r>
              <a:rPr lang="fr-CA" dirty="0"/>
              <a:t>Il faut reconnaître que la RPNPM ne constitue qu’une étape dans l’établissement continu de relations de gouvernement à gouvernement. </a:t>
            </a:r>
          </a:p>
        </p:txBody>
      </p:sp>
      <p:sp>
        <p:nvSpPr>
          <p:cNvPr id="4" name="Slide Number Placeholder 3">
            <a:extLst>
              <a:ext uri="{FF2B5EF4-FFF2-40B4-BE49-F238E27FC236}">
                <a16:creationId xmlns:a16="http://schemas.microsoft.com/office/drawing/2014/main" id="{48B63729-A186-EEA3-6863-C85CF8C4518A}"/>
              </a:ext>
            </a:extLst>
          </p:cNvPr>
          <p:cNvSpPr>
            <a:spLocks noGrp="1"/>
          </p:cNvSpPr>
          <p:nvPr>
            <p:ph type="sldNum" sz="quarter" idx="4"/>
          </p:nvPr>
        </p:nvSpPr>
        <p:spPr/>
        <p:txBody>
          <a:bodyPr/>
          <a:lstStyle/>
          <a:p>
            <a:fld id="{5AFE8F15-7C32-D545-A297-630322AEE5F1}" type="slidenum">
              <a:rPr lang="en-US" smtClean="0"/>
              <a:t>7</a:t>
            </a:fld>
            <a:endParaRPr lang="en-US"/>
          </a:p>
        </p:txBody>
      </p:sp>
    </p:spTree>
    <p:extLst>
      <p:ext uri="{BB962C8B-B14F-4D97-AF65-F5344CB8AC3E}">
        <p14:creationId xmlns:p14="http://schemas.microsoft.com/office/powerpoint/2010/main" val="184780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F3A84-387C-47B3-35F8-D9AD02147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6571E-9728-5298-2A1A-4B4534755EC7}"/>
              </a:ext>
            </a:extLst>
          </p:cNvPr>
          <p:cNvSpPr>
            <a:spLocks noGrp="1"/>
          </p:cNvSpPr>
          <p:nvPr>
            <p:ph type="title"/>
            <p:custDataLst>
              <p:tags r:id="rId1"/>
            </p:custDataLst>
          </p:nvPr>
        </p:nvSpPr>
        <p:spPr/>
        <p:txBody>
          <a:bodyPr>
            <a:normAutofit/>
          </a:bodyPr>
          <a:lstStyle/>
          <a:p>
            <a:r>
              <a:rPr lang="fr-CA" dirty="0"/>
              <a:t>Tables rondes – Réflexions sur l’Accord de Kelowna</a:t>
            </a:r>
          </a:p>
        </p:txBody>
      </p:sp>
      <p:sp>
        <p:nvSpPr>
          <p:cNvPr id="3" name="Content Placeholder 2">
            <a:extLst>
              <a:ext uri="{FF2B5EF4-FFF2-40B4-BE49-F238E27FC236}">
                <a16:creationId xmlns:a16="http://schemas.microsoft.com/office/drawing/2014/main" id="{E6DA22F6-0504-1C60-9860-B6B0A50A8208}"/>
              </a:ext>
            </a:extLst>
          </p:cNvPr>
          <p:cNvSpPr>
            <a:spLocks noGrp="1"/>
          </p:cNvSpPr>
          <p:nvPr>
            <p:ph idx="1"/>
            <p:custDataLst>
              <p:tags r:id="rId2"/>
            </p:custDataLst>
          </p:nvPr>
        </p:nvSpPr>
        <p:spPr/>
        <p:txBody>
          <a:bodyPr>
            <a:normAutofit fontScale="85000" lnSpcReduction="20000"/>
          </a:bodyPr>
          <a:lstStyle/>
          <a:p>
            <a:r>
              <a:rPr lang="fr-CA" dirty="0"/>
              <a:t>Le processus s’inscrivait dans une tradition, les aînés ayant apporté des conseils précieux tout au long de celui-ci. </a:t>
            </a:r>
          </a:p>
          <a:p>
            <a:r>
              <a:rPr lang="fr-CA" dirty="0"/>
              <a:t>La mise en place d’un comité de surveillance a facilité le processus. </a:t>
            </a:r>
          </a:p>
          <a:p>
            <a:r>
              <a:rPr lang="fr-CA" dirty="0"/>
              <a:t>Il faut prévoir un espace supplémentaire sur place pour les dirigeants des Premières Nations qui ne peuvent pas assister à la réunion principale.</a:t>
            </a:r>
          </a:p>
          <a:p>
            <a:r>
              <a:rPr lang="fr-CA" dirty="0"/>
              <a:t>Il faut désigner des champions et des alliés parmi les premiers ministres pour contribuer à la réussite de l’événement et à la concrétisation des investissements. </a:t>
            </a:r>
          </a:p>
          <a:p>
            <a:r>
              <a:rPr lang="fr-CA" dirty="0"/>
              <a:t>Il faut faire pression sur le gouvernement fédéral pour qu'il mette en place une équipe solide de fonctionnaires issus des Premières Nations, telle qu’un secrétariat des Premières Nations au sein du Bureau du Conseil privé. </a:t>
            </a:r>
          </a:p>
          <a:p>
            <a:r>
              <a:rPr lang="fr-CA" dirty="0"/>
              <a:t>Il faut obtenir des engagements à long terme et des investissements ciblés.  </a:t>
            </a:r>
          </a:p>
          <a:p>
            <a:endParaRPr lang="en-US" dirty="0"/>
          </a:p>
        </p:txBody>
      </p:sp>
      <p:sp>
        <p:nvSpPr>
          <p:cNvPr id="4" name="Slide Number Placeholder 3">
            <a:extLst>
              <a:ext uri="{FF2B5EF4-FFF2-40B4-BE49-F238E27FC236}">
                <a16:creationId xmlns:a16="http://schemas.microsoft.com/office/drawing/2014/main" id="{A4173B57-E4DE-5C8E-82DC-438533FF6988}"/>
              </a:ext>
            </a:extLst>
          </p:cNvPr>
          <p:cNvSpPr>
            <a:spLocks noGrp="1"/>
          </p:cNvSpPr>
          <p:nvPr>
            <p:ph type="sldNum" sz="quarter" idx="4"/>
          </p:nvPr>
        </p:nvSpPr>
        <p:spPr/>
        <p:txBody>
          <a:bodyPr/>
          <a:lstStyle/>
          <a:p>
            <a:fld id="{5AFE8F15-7C32-D545-A297-630322AEE5F1}" type="slidenum">
              <a:rPr lang="en-US" smtClean="0"/>
              <a:t>8</a:t>
            </a:fld>
            <a:endParaRPr lang="en-US"/>
          </a:p>
        </p:txBody>
      </p:sp>
    </p:spTree>
    <p:extLst>
      <p:ext uri="{BB962C8B-B14F-4D97-AF65-F5344CB8AC3E}">
        <p14:creationId xmlns:p14="http://schemas.microsoft.com/office/powerpoint/2010/main" val="335503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DD32B-D815-FCA2-DB56-8F2DFF19A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B01FF-F538-6937-01D8-88DCD226F515}"/>
              </a:ext>
            </a:extLst>
          </p:cNvPr>
          <p:cNvSpPr>
            <a:spLocks noGrp="1"/>
          </p:cNvSpPr>
          <p:nvPr>
            <p:ph type="title"/>
            <p:custDataLst>
              <p:tags r:id="rId1"/>
            </p:custDataLst>
          </p:nvPr>
        </p:nvSpPr>
        <p:spPr/>
        <p:txBody>
          <a:bodyPr>
            <a:normAutofit/>
          </a:bodyPr>
          <a:lstStyle/>
          <a:p>
            <a:r>
              <a:rPr lang="fr-CA"/>
              <a:t>Points forts de la discussion avec les dirigeants</a:t>
            </a:r>
          </a:p>
        </p:txBody>
      </p:sp>
      <p:sp>
        <p:nvSpPr>
          <p:cNvPr id="3" name="Content Placeholder 2">
            <a:extLst>
              <a:ext uri="{FF2B5EF4-FFF2-40B4-BE49-F238E27FC236}">
                <a16:creationId xmlns:a16="http://schemas.microsoft.com/office/drawing/2014/main" id="{08ABAB0D-C125-7727-5DA7-EE05D43F1983}"/>
              </a:ext>
            </a:extLst>
          </p:cNvPr>
          <p:cNvSpPr>
            <a:spLocks noGrp="1"/>
          </p:cNvSpPr>
          <p:nvPr>
            <p:ph idx="1"/>
            <p:custDataLst>
              <p:tags r:id="rId2"/>
            </p:custDataLst>
          </p:nvPr>
        </p:nvSpPr>
        <p:spPr/>
        <p:txBody>
          <a:bodyPr>
            <a:normAutofit lnSpcReduction="10000"/>
          </a:bodyPr>
          <a:lstStyle/>
          <a:p>
            <a:pPr marL="0" indent="0">
              <a:buNone/>
            </a:pPr>
            <a:r>
              <a:rPr lang="fr-CA" dirty="0"/>
              <a:t>Une discussion entre les dirigeants des Premières Nations lors de la séance d’information virtuelle a permis de dégager les points clés suivants à prendre en considération :</a:t>
            </a:r>
          </a:p>
          <a:p>
            <a:r>
              <a:rPr lang="fr-CA" dirty="0"/>
              <a:t>Importance d’intégrer une cérémonie dans le déroulement de la réunion. </a:t>
            </a:r>
          </a:p>
          <a:p>
            <a:r>
              <a:rPr lang="fr-CA" dirty="0"/>
              <a:t>Une bonne planification nécessite de définir les priorités clés et de s’entendre sur celles-ci. </a:t>
            </a:r>
          </a:p>
          <a:p>
            <a:r>
              <a:rPr lang="fr-CA" dirty="0"/>
              <a:t>Les Chefs de chaque province et de chaque région doivent travailler ensemble pour définir leurs priorités absolues. </a:t>
            </a:r>
          </a:p>
          <a:p>
            <a:endParaRPr lang="en-US" dirty="0"/>
          </a:p>
        </p:txBody>
      </p:sp>
      <p:sp>
        <p:nvSpPr>
          <p:cNvPr id="4" name="Slide Number Placeholder 3">
            <a:extLst>
              <a:ext uri="{FF2B5EF4-FFF2-40B4-BE49-F238E27FC236}">
                <a16:creationId xmlns:a16="http://schemas.microsoft.com/office/drawing/2014/main" id="{3C003011-34A7-EAD7-257A-F10EFC584DD1}"/>
              </a:ext>
            </a:extLst>
          </p:cNvPr>
          <p:cNvSpPr>
            <a:spLocks noGrp="1"/>
          </p:cNvSpPr>
          <p:nvPr>
            <p:ph type="sldNum" sz="quarter" idx="4"/>
          </p:nvPr>
        </p:nvSpPr>
        <p:spPr/>
        <p:txBody>
          <a:bodyPr/>
          <a:lstStyle/>
          <a:p>
            <a:fld id="{5AFE8F15-7C32-D545-A297-630322AEE5F1}" type="slidenum">
              <a:rPr lang="en-US" smtClean="0"/>
              <a:t>9</a:t>
            </a:fld>
            <a:endParaRPr lang="en-US"/>
          </a:p>
        </p:txBody>
      </p:sp>
    </p:spTree>
    <p:extLst>
      <p:ext uri="{BB962C8B-B14F-4D97-AF65-F5344CB8AC3E}">
        <p14:creationId xmlns:p14="http://schemas.microsoft.com/office/powerpoint/2010/main" val="606537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1689</TotalTime>
  <Words>1462</Words>
  <Application>Microsoft Office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Posterama</vt:lpstr>
      <vt:lpstr>Office Theme</vt:lpstr>
      <vt:lpstr>Compte rendu de l’Assemblée d’information nationale virtuelle avec les dirigeants des Premières Nations et aperçu du processus de la RPNPM à ce jour</vt:lpstr>
      <vt:lpstr>Objectif de la réunion</vt:lpstr>
      <vt:lpstr>Allocution d’ouverture de la Cheffe nationale</vt:lpstr>
      <vt:lpstr>Allocution d’ouverture de la Cheffe nationale</vt:lpstr>
      <vt:lpstr>Tables rondes</vt:lpstr>
      <vt:lpstr>Tables rondes – thèmes clés qui se sont dégagés</vt:lpstr>
      <vt:lpstr>Tables rondes – autres éléments à prendre en compte</vt:lpstr>
      <vt:lpstr>Tables rondes – Réflexions sur l’Accord de Kelowna</vt:lpstr>
      <vt:lpstr>Points forts de la discussion avec les dirigeants</vt:lpstr>
      <vt:lpstr>Points forts de la discussion avec les dirigeants</vt:lpstr>
      <vt:lpstr>Établissement de l’ordre du jour de la RPNPM – enjeux soulevés par les dirigeants </vt:lpstr>
      <vt:lpstr>Bilan à ce jour et prochaines étapes</vt:lpstr>
      <vt:lpstr>Bilan à ce jour et prochaines étapes</vt:lpstr>
      <vt:lpstr>Bilan à ce jour et prochaines étapes</vt:lpstr>
      <vt:lpstr>Bilan à ce jour et prochaines étapes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Tasha Cloutier</cp:lastModifiedBy>
  <cp:revision>47</cp:revision>
  <dcterms:created xsi:type="dcterms:W3CDTF">2024-03-06T17:35:26Z</dcterms:created>
  <dcterms:modified xsi:type="dcterms:W3CDTF">2026-04-15T18:00:42Z</dcterms:modified>
</cp:coreProperties>
</file>