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7" r:id="rId5"/>
    <p:sldId id="258" r:id="rId6"/>
    <p:sldId id="262" r:id="rId7"/>
    <p:sldId id="263" r:id="rId8"/>
    <p:sldId id="295" r:id="rId9"/>
    <p:sldId id="259" r:id="rId10"/>
    <p:sldId id="294" r:id="rId11"/>
    <p:sldId id="284" r:id="rId12"/>
    <p:sldId id="296" r:id="rId13"/>
    <p:sldId id="29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470" autoAdjust="0"/>
  </p:normalViewPr>
  <p:slideViewPr>
    <p:cSldViewPr snapToGrid="0">
      <p:cViewPr varScale="1">
        <p:scale>
          <a:sx n="65" d="100"/>
          <a:sy n="65" d="100"/>
        </p:scale>
        <p:origin x="53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orence Kanhai" userId="37783bdd-7bb0-43cf-baa7-c410026582d3" providerId="ADAL" clId="{1D4F07C7-180B-4F09-8475-139964A5C91D}"/>
    <pc:docChg chg="undo custSel addSld delSld modSld">
      <pc:chgData name="Florence Kanhai" userId="37783bdd-7bb0-43cf-baa7-c410026582d3" providerId="ADAL" clId="{1D4F07C7-180B-4F09-8475-139964A5C91D}" dt="2026-01-22T22:25:25.077" v="9910" actId="313"/>
      <pc:docMkLst>
        <pc:docMk/>
      </pc:docMkLst>
      <pc:sldChg chg="modSp mod">
        <pc:chgData name="Florence Kanhai" userId="37783bdd-7bb0-43cf-baa7-c410026582d3" providerId="ADAL" clId="{1D4F07C7-180B-4F09-8475-139964A5C91D}" dt="2026-01-22T02:55:46.458" v="9607" actId="27636"/>
        <pc:sldMkLst>
          <pc:docMk/>
          <pc:sldMk cId="3393768921" sldId="257"/>
        </pc:sldMkLst>
        <pc:spChg chg="mod">
          <ac:chgData name="Florence Kanhai" userId="37783bdd-7bb0-43cf-baa7-c410026582d3" providerId="ADAL" clId="{1D4F07C7-180B-4F09-8475-139964A5C91D}" dt="2026-01-22T02:55:33.004" v="9603" actId="14100"/>
          <ac:spMkLst>
            <pc:docMk/>
            <pc:sldMk cId="3393768921" sldId="257"/>
            <ac:spMk id="2" creationId="{53764F53-77D8-34CA-5A44-80BBEA91EFB7}"/>
          </ac:spMkLst>
        </pc:spChg>
        <pc:spChg chg="mod">
          <ac:chgData name="Florence Kanhai" userId="37783bdd-7bb0-43cf-baa7-c410026582d3" providerId="ADAL" clId="{1D4F07C7-180B-4F09-8475-139964A5C91D}" dt="2026-01-22T02:55:46.458" v="9607" actId="27636"/>
          <ac:spMkLst>
            <pc:docMk/>
            <pc:sldMk cId="3393768921" sldId="257"/>
            <ac:spMk id="3" creationId="{70E60CCE-9152-3144-F467-B482C4EA51A5}"/>
          </ac:spMkLst>
        </pc:spChg>
      </pc:sldChg>
      <pc:sldChg chg="delSp modSp add mod setBg delDesignElem">
        <pc:chgData name="Florence Kanhai" userId="37783bdd-7bb0-43cf-baa7-c410026582d3" providerId="ADAL" clId="{1D4F07C7-180B-4F09-8475-139964A5C91D}" dt="2026-01-22T22:11:18.343" v="9671" actId="20577"/>
        <pc:sldMkLst>
          <pc:docMk/>
          <pc:sldMk cId="3994181269" sldId="258"/>
        </pc:sldMkLst>
        <pc:spChg chg="mod">
          <ac:chgData name="Florence Kanhai" userId="37783bdd-7bb0-43cf-baa7-c410026582d3" providerId="ADAL" clId="{1D4F07C7-180B-4F09-8475-139964A5C91D}" dt="2026-01-22T22:11:18.343" v="9671" actId="20577"/>
          <ac:spMkLst>
            <pc:docMk/>
            <pc:sldMk cId="3994181269" sldId="258"/>
            <ac:spMk id="6" creationId="{CF0AE61A-3613-33A3-C001-6E401033EF21}"/>
          </ac:spMkLst>
        </pc:spChg>
        <pc:spChg chg="del">
          <ac:chgData name="Florence Kanhai" userId="37783bdd-7bb0-43cf-baa7-c410026582d3" providerId="ADAL" clId="{1D4F07C7-180B-4F09-8475-139964A5C91D}" dt="2026-01-20T18:10:40.040" v="127"/>
          <ac:spMkLst>
            <pc:docMk/>
            <pc:sldMk cId="3994181269" sldId="258"/>
            <ac:spMk id="2085" creationId="{A8CCCB6D-5162-4AAE-A5E3-3AC55410DBCE}"/>
          </ac:spMkLst>
        </pc:spChg>
        <pc:spChg chg="del">
          <ac:chgData name="Florence Kanhai" userId="37783bdd-7bb0-43cf-baa7-c410026582d3" providerId="ADAL" clId="{1D4F07C7-180B-4F09-8475-139964A5C91D}" dt="2026-01-20T18:10:40.040" v="127"/>
          <ac:spMkLst>
            <pc:docMk/>
            <pc:sldMk cId="3994181269" sldId="258"/>
            <ac:spMk id="2087" creationId="{0BCD8C04-CC7B-40EF-82EB-E9821F79BB86}"/>
          </ac:spMkLst>
        </pc:spChg>
      </pc:sldChg>
      <pc:sldChg chg="modNotesTx">
        <pc:chgData name="Florence Kanhai" userId="37783bdd-7bb0-43cf-baa7-c410026582d3" providerId="ADAL" clId="{1D4F07C7-180B-4F09-8475-139964A5C91D}" dt="2026-01-21T18:27:41.796" v="3854" actId="20577"/>
        <pc:sldMkLst>
          <pc:docMk/>
          <pc:sldMk cId="3197969118" sldId="259"/>
        </pc:sldMkLst>
      </pc:sldChg>
      <pc:sldChg chg="new del">
        <pc:chgData name="Florence Kanhai" userId="37783bdd-7bb0-43cf-baa7-c410026582d3" providerId="ADAL" clId="{1D4F07C7-180B-4F09-8475-139964A5C91D}" dt="2026-01-20T18:14:44.409" v="136" actId="2696"/>
        <pc:sldMkLst>
          <pc:docMk/>
          <pc:sldMk cId="1017234864" sldId="260"/>
        </pc:sldMkLst>
      </pc:sldChg>
      <pc:sldChg chg="modSp new del mod">
        <pc:chgData name="Florence Kanhai" userId="37783bdd-7bb0-43cf-baa7-c410026582d3" providerId="ADAL" clId="{1D4F07C7-180B-4F09-8475-139964A5C91D}" dt="2026-01-20T18:10:48.281" v="128" actId="2696"/>
        <pc:sldMkLst>
          <pc:docMk/>
          <pc:sldMk cId="3881452810" sldId="260"/>
        </pc:sldMkLst>
        <pc:spChg chg="mod">
          <ac:chgData name="Florence Kanhai" userId="37783bdd-7bb0-43cf-baa7-c410026582d3" providerId="ADAL" clId="{1D4F07C7-180B-4F09-8475-139964A5C91D}" dt="2026-01-20T18:10:18.441" v="125" actId="20577"/>
          <ac:spMkLst>
            <pc:docMk/>
            <pc:sldMk cId="3881452810" sldId="260"/>
            <ac:spMk id="2" creationId="{C15C13CE-7B92-E77A-E3CD-28CB31CADEEB}"/>
          </ac:spMkLst>
        </pc:spChg>
      </pc:sldChg>
      <pc:sldChg chg="add del">
        <pc:chgData name="Florence Kanhai" userId="37783bdd-7bb0-43cf-baa7-c410026582d3" providerId="ADAL" clId="{1D4F07C7-180B-4F09-8475-139964A5C91D}" dt="2026-01-21T19:54:27.866" v="6904" actId="2696"/>
        <pc:sldMkLst>
          <pc:docMk/>
          <pc:sldMk cId="2503656795" sldId="261"/>
        </pc:sldMkLst>
      </pc:sldChg>
      <pc:sldChg chg="addSp delSp modSp new mod modClrScheme chgLayout modNotesTx">
        <pc:chgData name="Florence Kanhai" userId="37783bdd-7bb0-43cf-baa7-c410026582d3" providerId="ADAL" clId="{1D4F07C7-180B-4F09-8475-139964A5C91D}" dt="2026-01-21T18:19:42.895" v="3206" actId="20577"/>
        <pc:sldMkLst>
          <pc:docMk/>
          <pc:sldMk cId="4001127573" sldId="262"/>
        </pc:sldMkLst>
        <pc:spChg chg="mod ord">
          <ac:chgData name="Florence Kanhai" userId="37783bdd-7bb0-43cf-baa7-c410026582d3" providerId="ADAL" clId="{1D4F07C7-180B-4F09-8475-139964A5C91D}" dt="2026-01-20T19:15:10.761" v="1684" actId="27636"/>
          <ac:spMkLst>
            <pc:docMk/>
            <pc:sldMk cId="4001127573" sldId="262"/>
            <ac:spMk id="2" creationId="{A1DE7392-5772-CAFC-463C-684E57F5B954}"/>
          </ac:spMkLst>
        </pc:spChg>
        <pc:spChg chg="del mod ord">
          <ac:chgData name="Florence Kanhai" userId="37783bdd-7bb0-43cf-baa7-c410026582d3" providerId="ADAL" clId="{1D4F07C7-180B-4F09-8475-139964A5C91D}" dt="2026-01-20T18:17:24.709" v="188" actId="700"/>
          <ac:spMkLst>
            <pc:docMk/>
            <pc:sldMk cId="4001127573" sldId="262"/>
            <ac:spMk id="3" creationId="{B83D6DA7-2AE3-E312-DFF9-D83D98A47CBA}"/>
          </ac:spMkLst>
        </pc:spChg>
        <pc:spChg chg="del mod ord">
          <ac:chgData name="Florence Kanhai" userId="37783bdd-7bb0-43cf-baa7-c410026582d3" providerId="ADAL" clId="{1D4F07C7-180B-4F09-8475-139964A5C91D}" dt="2026-01-20T18:17:24.709" v="188" actId="700"/>
          <ac:spMkLst>
            <pc:docMk/>
            <pc:sldMk cId="4001127573" sldId="262"/>
            <ac:spMk id="4" creationId="{E8C82498-E3B6-CF22-5F96-D4975A6F6095}"/>
          </ac:spMkLst>
        </pc:spChg>
        <pc:spChg chg="add del mod ord">
          <ac:chgData name="Florence Kanhai" userId="37783bdd-7bb0-43cf-baa7-c410026582d3" providerId="ADAL" clId="{1D4F07C7-180B-4F09-8475-139964A5C91D}" dt="2026-01-20T18:21:30.220" v="633" actId="700"/>
          <ac:spMkLst>
            <pc:docMk/>
            <pc:sldMk cId="4001127573" sldId="262"/>
            <ac:spMk id="5" creationId="{22A96281-3D76-8A25-7FFA-C90161FB6C24}"/>
          </ac:spMkLst>
        </pc:spChg>
        <pc:spChg chg="add del mod ord">
          <ac:chgData name="Florence Kanhai" userId="37783bdd-7bb0-43cf-baa7-c410026582d3" providerId="ADAL" clId="{1D4F07C7-180B-4F09-8475-139964A5C91D}" dt="2026-01-21T18:19:42.895" v="3206" actId="20577"/>
          <ac:spMkLst>
            <pc:docMk/>
            <pc:sldMk cId="4001127573" sldId="262"/>
            <ac:spMk id="6" creationId="{5625FA52-6191-E12C-2E9E-80DC751F46D7}"/>
          </ac:spMkLst>
        </pc:spChg>
        <pc:spChg chg="add del mod ord">
          <ac:chgData name="Florence Kanhai" userId="37783bdd-7bb0-43cf-baa7-c410026582d3" providerId="ADAL" clId="{1D4F07C7-180B-4F09-8475-139964A5C91D}" dt="2026-01-20T18:55:04.460" v="835" actId="700"/>
          <ac:spMkLst>
            <pc:docMk/>
            <pc:sldMk cId="4001127573" sldId="262"/>
            <ac:spMk id="7" creationId="{E4475956-C635-661D-1DCA-A059E616722C}"/>
          </ac:spMkLst>
        </pc:spChg>
        <pc:spChg chg="add del mod">
          <ac:chgData name="Florence Kanhai" userId="37783bdd-7bb0-43cf-baa7-c410026582d3" providerId="ADAL" clId="{1D4F07C7-180B-4F09-8475-139964A5C91D}" dt="2026-01-21T18:19:33.029" v="3179" actId="478"/>
          <ac:spMkLst>
            <pc:docMk/>
            <pc:sldMk cId="4001127573" sldId="262"/>
            <ac:spMk id="9" creationId="{F1523074-41CC-8CBB-330B-F20E06FB3047}"/>
          </ac:spMkLst>
        </pc:spChg>
      </pc:sldChg>
      <pc:sldChg chg="addSp delSp modSp new mod modClrScheme chgLayout modNotesTx">
        <pc:chgData name="Florence Kanhai" userId="37783bdd-7bb0-43cf-baa7-c410026582d3" providerId="ADAL" clId="{1D4F07C7-180B-4F09-8475-139964A5C91D}" dt="2026-01-22T22:25:16.700" v="9908" actId="313"/>
        <pc:sldMkLst>
          <pc:docMk/>
          <pc:sldMk cId="1114709289" sldId="263"/>
        </pc:sldMkLst>
        <pc:spChg chg="del mod ord">
          <ac:chgData name="Florence Kanhai" userId="37783bdd-7bb0-43cf-baa7-c410026582d3" providerId="ADAL" clId="{1D4F07C7-180B-4F09-8475-139964A5C91D}" dt="2026-01-20T18:29:26.862" v="641" actId="700"/>
          <ac:spMkLst>
            <pc:docMk/>
            <pc:sldMk cId="1114709289" sldId="263"/>
            <ac:spMk id="2" creationId="{132F5ABE-80B6-41B4-8E19-289E6D7C608E}"/>
          </ac:spMkLst>
        </pc:spChg>
        <pc:spChg chg="del mod ord">
          <ac:chgData name="Florence Kanhai" userId="37783bdd-7bb0-43cf-baa7-c410026582d3" providerId="ADAL" clId="{1D4F07C7-180B-4F09-8475-139964A5C91D}" dt="2026-01-20T18:29:26.862" v="641" actId="700"/>
          <ac:spMkLst>
            <pc:docMk/>
            <pc:sldMk cId="1114709289" sldId="263"/>
            <ac:spMk id="3" creationId="{1507F3EB-CB05-05E4-A178-D52384258DAD}"/>
          </ac:spMkLst>
        </pc:spChg>
        <pc:spChg chg="del">
          <ac:chgData name="Florence Kanhai" userId="37783bdd-7bb0-43cf-baa7-c410026582d3" providerId="ADAL" clId="{1D4F07C7-180B-4F09-8475-139964A5C91D}" dt="2026-01-20T18:29:26.862" v="641" actId="700"/>
          <ac:spMkLst>
            <pc:docMk/>
            <pc:sldMk cId="1114709289" sldId="263"/>
            <ac:spMk id="4" creationId="{A8BE2D40-8E19-6132-4AB6-F3580F4129F8}"/>
          </ac:spMkLst>
        </pc:spChg>
        <pc:spChg chg="add del mod ord">
          <ac:chgData name="Florence Kanhai" userId="37783bdd-7bb0-43cf-baa7-c410026582d3" providerId="ADAL" clId="{1D4F07C7-180B-4F09-8475-139964A5C91D}" dt="2026-01-20T18:50:17.130" v="654" actId="700"/>
          <ac:spMkLst>
            <pc:docMk/>
            <pc:sldMk cId="1114709289" sldId="263"/>
            <ac:spMk id="5" creationId="{841BAF9C-78A6-2B10-BD46-7444ABE3F365}"/>
          </ac:spMkLst>
        </pc:spChg>
        <pc:spChg chg="add del mod ord">
          <ac:chgData name="Florence Kanhai" userId="37783bdd-7bb0-43cf-baa7-c410026582d3" providerId="ADAL" clId="{1D4F07C7-180B-4F09-8475-139964A5C91D}" dt="2026-01-20T18:50:03.541" v="651"/>
          <ac:spMkLst>
            <pc:docMk/>
            <pc:sldMk cId="1114709289" sldId="263"/>
            <ac:spMk id="6" creationId="{4573F8A2-BF01-64F4-897F-F56B9536F8E0}"/>
          </ac:spMkLst>
        </pc:spChg>
        <pc:spChg chg="add mod ord">
          <ac:chgData name="Florence Kanhai" userId="37783bdd-7bb0-43cf-baa7-c410026582d3" providerId="ADAL" clId="{1D4F07C7-180B-4F09-8475-139964A5C91D}" dt="2026-01-21T20:11:09.647" v="7070" actId="14100"/>
          <ac:spMkLst>
            <pc:docMk/>
            <pc:sldMk cId="1114709289" sldId="263"/>
            <ac:spMk id="8" creationId="{7BDFEF69-DAF7-ACCF-4090-2F593AC7C9F3}"/>
          </ac:spMkLst>
        </pc:spChg>
        <pc:spChg chg="add mod ord">
          <ac:chgData name="Florence Kanhai" userId="37783bdd-7bb0-43cf-baa7-c410026582d3" providerId="ADAL" clId="{1D4F07C7-180B-4F09-8475-139964A5C91D}" dt="2026-01-21T20:11:30.720" v="7072" actId="207"/>
          <ac:spMkLst>
            <pc:docMk/>
            <pc:sldMk cId="1114709289" sldId="263"/>
            <ac:spMk id="9" creationId="{2ADAF539-BCC5-5C69-9F57-6C3E921B12CE}"/>
          </ac:spMkLst>
        </pc:spChg>
        <pc:spChg chg="add mod ord">
          <ac:chgData name="Florence Kanhai" userId="37783bdd-7bb0-43cf-baa7-c410026582d3" providerId="ADAL" clId="{1D4F07C7-180B-4F09-8475-139964A5C91D}" dt="2026-01-22T22:11:49.250" v="9693" actId="20577"/>
          <ac:spMkLst>
            <pc:docMk/>
            <pc:sldMk cId="1114709289" sldId="263"/>
            <ac:spMk id="10" creationId="{1DE98029-6027-19CA-163C-DC947074844B}"/>
          </ac:spMkLst>
        </pc:spChg>
        <pc:spChg chg="add del mod ord">
          <ac:chgData name="Florence Kanhai" userId="37783bdd-7bb0-43cf-baa7-c410026582d3" providerId="ADAL" clId="{1D4F07C7-180B-4F09-8475-139964A5C91D}" dt="2026-01-21T20:08:28.892" v="6969"/>
          <ac:spMkLst>
            <pc:docMk/>
            <pc:sldMk cId="1114709289" sldId="263"/>
            <ac:spMk id="11" creationId="{ACDDC24A-C1E1-F0CC-A99C-6F52E56A6667}"/>
          </ac:spMkLst>
        </pc:spChg>
        <pc:graphicFrameChg chg="add mod ord modGraphic">
          <ac:chgData name="Florence Kanhai" userId="37783bdd-7bb0-43cf-baa7-c410026582d3" providerId="ADAL" clId="{1D4F07C7-180B-4F09-8475-139964A5C91D}" dt="2026-01-22T22:25:09.155" v="9907" actId="2"/>
          <ac:graphicFrameMkLst>
            <pc:docMk/>
            <pc:sldMk cId="1114709289" sldId="263"/>
            <ac:graphicFrameMk id="7" creationId="{A74315F3-D897-CBAA-5C4D-145977F056DB}"/>
          </ac:graphicFrameMkLst>
        </pc:graphicFrameChg>
        <pc:graphicFrameChg chg="add mod">
          <ac:chgData name="Florence Kanhai" userId="37783bdd-7bb0-43cf-baa7-c410026582d3" providerId="ADAL" clId="{1D4F07C7-180B-4F09-8475-139964A5C91D}" dt="2026-01-21T20:00:11.610" v="6946"/>
          <ac:graphicFrameMkLst>
            <pc:docMk/>
            <pc:sldMk cId="1114709289" sldId="263"/>
            <ac:graphicFrameMk id="12" creationId="{653624B3-DE75-D8C7-E585-C89D16C5AA54}"/>
          </ac:graphicFrameMkLst>
        </pc:graphicFrameChg>
        <pc:graphicFrameChg chg="add mod">
          <ac:chgData name="Florence Kanhai" userId="37783bdd-7bb0-43cf-baa7-c410026582d3" providerId="ADAL" clId="{1D4F07C7-180B-4F09-8475-139964A5C91D}" dt="2026-01-21T19:59:41.271" v="6937"/>
          <ac:graphicFrameMkLst>
            <pc:docMk/>
            <pc:sldMk cId="1114709289" sldId="263"/>
            <ac:graphicFrameMk id="13" creationId="{5BA46716-1438-0852-ED90-2D2BEF5BFF1F}"/>
          </ac:graphicFrameMkLst>
        </pc:graphicFrameChg>
        <pc:graphicFrameChg chg="add mod">
          <ac:chgData name="Florence Kanhai" userId="37783bdd-7bb0-43cf-baa7-c410026582d3" providerId="ADAL" clId="{1D4F07C7-180B-4F09-8475-139964A5C91D}" dt="2026-01-21T19:59:41.271" v="6937"/>
          <ac:graphicFrameMkLst>
            <pc:docMk/>
            <pc:sldMk cId="1114709289" sldId="263"/>
            <ac:graphicFrameMk id="14" creationId="{8B008B5F-0CBF-A6D1-14C4-81227FB23103}"/>
          </ac:graphicFrameMkLst>
        </pc:graphicFrameChg>
        <pc:graphicFrameChg chg="add mod">
          <ac:chgData name="Florence Kanhai" userId="37783bdd-7bb0-43cf-baa7-c410026582d3" providerId="ADAL" clId="{1D4F07C7-180B-4F09-8475-139964A5C91D}" dt="2026-01-21T19:59:41.271" v="6937"/>
          <ac:graphicFrameMkLst>
            <pc:docMk/>
            <pc:sldMk cId="1114709289" sldId="263"/>
            <ac:graphicFrameMk id="15" creationId="{6FFD9331-8C01-F6FD-2815-FC4E996B93FF}"/>
          </ac:graphicFrameMkLst>
        </pc:graphicFrameChg>
        <pc:graphicFrameChg chg="add mod">
          <ac:chgData name="Florence Kanhai" userId="37783bdd-7bb0-43cf-baa7-c410026582d3" providerId="ADAL" clId="{1D4F07C7-180B-4F09-8475-139964A5C91D}" dt="2026-01-21T19:59:41.271" v="6937"/>
          <ac:graphicFrameMkLst>
            <pc:docMk/>
            <pc:sldMk cId="1114709289" sldId="263"/>
            <ac:graphicFrameMk id="16" creationId="{3C485C61-447D-AE58-C3C1-548365990267}"/>
          </ac:graphicFrameMkLst>
        </pc:graphicFrameChg>
        <pc:graphicFrameChg chg="add mod modGraphic">
          <ac:chgData name="Florence Kanhai" userId="37783bdd-7bb0-43cf-baa7-c410026582d3" providerId="ADAL" clId="{1D4F07C7-180B-4F09-8475-139964A5C91D}" dt="2026-01-21T20:00:10.673" v="6945" actId="14100"/>
          <ac:graphicFrameMkLst>
            <pc:docMk/>
            <pc:sldMk cId="1114709289" sldId="263"/>
            <ac:graphicFrameMk id="17" creationId="{9B593892-D3CE-957D-778C-002857387D97}"/>
          </ac:graphicFrameMkLst>
        </pc:graphicFrameChg>
        <pc:graphicFrameChg chg="add mod modGraphic">
          <ac:chgData name="Florence Kanhai" userId="37783bdd-7bb0-43cf-baa7-c410026582d3" providerId="ADAL" clId="{1D4F07C7-180B-4F09-8475-139964A5C91D}" dt="2026-01-21T20:51:56.738" v="7561" actId="14100"/>
          <ac:graphicFrameMkLst>
            <pc:docMk/>
            <pc:sldMk cId="1114709289" sldId="263"/>
            <ac:graphicFrameMk id="18" creationId="{5E9DADB4-273B-8D1E-3D47-60B6F3930002}"/>
          </ac:graphicFrameMkLst>
        </pc:graphicFrameChg>
      </pc:sldChg>
      <pc:sldChg chg="new del">
        <pc:chgData name="Florence Kanhai" userId="37783bdd-7bb0-43cf-baa7-c410026582d3" providerId="ADAL" clId="{1D4F07C7-180B-4F09-8475-139964A5C91D}" dt="2026-01-20T18:17:16.240" v="187" actId="2696"/>
        <pc:sldMkLst>
          <pc:docMk/>
          <pc:sldMk cId="1414268718" sldId="263"/>
        </pc:sldMkLst>
      </pc:sldChg>
      <pc:sldChg chg="delSp modSp add mod setBg delDesignElem">
        <pc:chgData name="Florence Kanhai" userId="37783bdd-7bb0-43cf-baa7-c410026582d3" providerId="ADAL" clId="{1D4F07C7-180B-4F09-8475-139964A5C91D}" dt="2026-01-22T22:25:25.077" v="9910" actId="313"/>
        <pc:sldMkLst>
          <pc:docMk/>
          <pc:sldMk cId="917711852" sldId="284"/>
        </pc:sldMkLst>
        <pc:spChg chg="mod">
          <ac:chgData name="Florence Kanhai" userId="37783bdd-7bb0-43cf-baa7-c410026582d3" providerId="ADAL" clId="{1D4F07C7-180B-4F09-8475-139964A5C91D}" dt="2026-01-21T19:00:42.426" v="4925" actId="14100"/>
          <ac:spMkLst>
            <pc:docMk/>
            <pc:sldMk cId="917711852" sldId="284"/>
            <ac:spMk id="2" creationId="{3EB066AC-6F81-209A-D701-AD1E0023CC3B}"/>
          </ac:spMkLst>
        </pc:spChg>
        <pc:spChg chg="mod">
          <ac:chgData name="Florence Kanhai" userId="37783bdd-7bb0-43cf-baa7-c410026582d3" providerId="ADAL" clId="{1D4F07C7-180B-4F09-8475-139964A5C91D}" dt="2026-01-22T22:25:25.077" v="9910" actId="313"/>
          <ac:spMkLst>
            <pc:docMk/>
            <pc:sldMk cId="917711852" sldId="284"/>
            <ac:spMk id="4" creationId="{92BFABC3-EFB9-CB34-B83C-C99972C52B14}"/>
          </ac:spMkLst>
        </pc:spChg>
        <pc:spChg chg="del">
          <ac:chgData name="Florence Kanhai" userId="37783bdd-7bb0-43cf-baa7-c410026582d3" providerId="ADAL" clId="{1D4F07C7-180B-4F09-8475-139964A5C91D}" dt="2026-01-20T18:58:46.572" v="933"/>
          <ac:spMkLst>
            <pc:docMk/>
            <pc:sldMk cId="917711852" sldId="284"/>
            <ac:spMk id="11" creationId="{3AFE8227-C443-417B-BA91-520EB1EF4559}"/>
          </ac:spMkLst>
        </pc:spChg>
        <pc:spChg chg="del">
          <ac:chgData name="Florence Kanhai" userId="37783bdd-7bb0-43cf-baa7-c410026582d3" providerId="ADAL" clId="{1D4F07C7-180B-4F09-8475-139964A5C91D}" dt="2026-01-20T18:58:46.572" v="933"/>
          <ac:spMkLst>
            <pc:docMk/>
            <pc:sldMk cId="917711852" sldId="284"/>
            <ac:spMk id="13" creationId="{907741FC-B544-4A6E-B831-6789D042333D}"/>
          </ac:spMkLst>
        </pc:spChg>
        <pc:spChg chg="del">
          <ac:chgData name="Florence Kanhai" userId="37783bdd-7bb0-43cf-baa7-c410026582d3" providerId="ADAL" clId="{1D4F07C7-180B-4F09-8475-139964A5C91D}" dt="2026-01-20T18:58:46.572" v="933"/>
          <ac:spMkLst>
            <pc:docMk/>
            <pc:sldMk cId="917711852" sldId="284"/>
            <ac:spMk id="15" creationId="{3F0BE7ED-7814-4273-B18A-F26CC0380380}"/>
          </ac:spMkLst>
        </pc:spChg>
      </pc:sldChg>
      <pc:sldChg chg="addSp delSp modSp add mod modClrScheme chgLayout">
        <pc:chgData name="Florence Kanhai" userId="37783bdd-7bb0-43cf-baa7-c410026582d3" providerId="ADAL" clId="{1D4F07C7-180B-4F09-8475-139964A5C91D}" dt="2026-01-21T19:24:40.686" v="5790" actId="20577"/>
        <pc:sldMkLst>
          <pc:docMk/>
          <pc:sldMk cId="2631820577" sldId="294"/>
        </pc:sldMkLst>
        <pc:spChg chg="mod ord">
          <ac:chgData name="Florence Kanhai" userId="37783bdd-7bb0-43cf-baa7-c410026582d3" providerId="ADAL" clId="{1D4F07C7-180B-4F09-8475-139964A5C91D}" dt="2026-01-21T18:39:48.915" v="4370" actId="14100"/>
          <ac:spMkLst>
            <pc:docMk/>
            <pc:sldMk cId="2631820577" sldId="294"/>
            <ac:spMk id="2" creationId="{25FF03A5-0FDD-E6C7-6588-F4186BA37049}"/>
          </ac:spMkLst>
        </pc:spChg>
        <pc:spChg chg="mod ord">
          <ac:chgData name="Florence Kanhai" userId="37783bdd-7bb0-43cf-baa7-c410026582d3" providerId="ADAL" clId="{1D4F07C7-180B-4F09-8475-139964A5C91D}" dt="2026-01-21T19:24:40.686" v="5790" actId="20577"/>
          <ac:spMkLst>
            <pc:docMk/>
            <pc:sldMk cId="2631820577" sldId="294"/>
            <ac:spMk id="3" creationId="{2CCD9D6C-4C3F-4AF5-0BBB-B58B498F7A00}"/>
          </ac:spMkLst>
        </pc:spChg>
        <pc:spChg chg="add del mod ord">
          <ac:chgData name="Florence Kanhai" userId="37783bdd-7bb0-43cf-baa7-c410026582d3" providerId="ADAL" clId="{1D4F07C7-180B-4F09-8475-139964A5C91D}" dt="2026-01-21T18:39:21.951" v="4338" actId="700"/>
          <ac:spMkLst>
            <pc:docMk/>
            <pc:sldMk cId="2631820577" sldId="294"/>
            <ac:spMk id="5" creationId="{448ACFF0-C951-4347-BF31-1F4401C5F40F}"/>
          </ac:spMkLst>
        </pc:spChg>
        <pc:spChg chg="add del mod ord">
          <ac:chgData name="Florence Kanhai" userId="37783bdd-7bb0-43cf-baa7-c410026582d3" providerId="ADAL" clId="{1D4F07C7-180B-4F09-8475-139964A5C91D}" dt="2026-01-21T18:57:51.633" v="4844" actId="931"/>
          <ac:spMkLst>
            <pc:docMk/>
            <pc:sldMk cId="2631820577" sldId="294"/>
            <ac:spMk id="6" creationId="{9AEEBC85-9A54-AC6A-69FD-0B6D5FEDC0D2}"/>
          </ac:spMkLst>
        </pc:spChg>
        <pc:graphicFrameChg chg="del modGraphic">
          <ac:chgData name="Florence Kanhai" userId="37783bdd-7bb0-43cf-baa7-c410026582d3" providerId="ADAL" clId="{1D4F07C7-180B-4F09-8475-139964A5C91D}" dt="2026-01-20T19:17:16.232" v="1693" actId="478"/>
          <ac:graphicFrameMkLst>
            <pc:docMk/>
            <pc:sldMk cId="2631820577" sldId="294"/>
            <ac:graphicFrameMk id="4" creationId="{AB52C96C-0C9E-9A4A-5CEA-EE1FFB265834}"/>
          </ac:graphicFrameMkLst>
        </pc:graphicFrameChg>
        <pc:picChg chg="add del mod ord">
          <ac:chgData name="Florence Kanhai" userId="37783bdd-7bb0-43cf-baa7-c410026582d3" providerId="ADAL" clId="{1D4F07C7-180B-4F09-8475-139964A5C91D}" dt="2026-01-21T18:57:43.630" v="4843" actId="34307"/>
          <ac:picMkLst>
            <pc:docMk/>
            <pc:sldMk cId="2631820577" sldId="294"/>
            <ac:picMk id="7" creationId="{448E46F2-BECA-24B4-9DAE-037D52DB5DA0}"/>
          </ac:picMkLst>
        </pc:picChg>
        <pc:picChg chg="add mod">
          <ac:chgData name="Florence Kanhai" userId="37783bdd-7bb0-43cf-baa7-c410026582d3" providerId="ADAL" clId="{1D4F07C7-180B-4F09-8475-139964A5C91D}" dt="2026-01-21T18:57:58.464" v="4848" actId="14100"/>
          <ac:picMkLst>
            <pc:docMk/>
            <pc:sldMk cId="2631820577" sldId="294"/>
            <ac:picMk id="9" creationId="{E58146F3-CAFD-9A13-A907-FC2FBB5E185E}"/>
          </ac:picMkLst>
        </pc:picChg>
      </pc:sldChg>
      <pc:sldChg chg="addSp delSp modSp new mod modClrScheme chgLayout modNotesTx">
        <pc:chgData name="Florence Kanhai" userId="37783bdd-7bb0-43cf-baa7-c410026582d3" providerId="ADAL" clId="{1D4F07C7-180B-4F09-8475-139964A5C91D}" dt="2026-01-22T22:25:20.829" v="9909" actId="313"/>
        <pc:sldMkLst>
          <pc:docMk/>
          <pc:sldMk cId="71406385" sldId="295"/>
        </pc:sldMkLst>
        <pc:spChg chg="add del">
          <ac:chgData name="Florence Kanhai" userId="37783bdd-7bb0-43cf-baa7-c410026582d3" providerId="ADAL" clId="{1D4F07C7-180B-4F09-8475-139964A5C91D}" dt="2026-01-20T19:32:00.225" v="1825" actId="22"/>
          <ac:spMkLst>
            <pc:docMk/>
            <pc:sldMk cId="71406385" sldId="295"/>
            <ac:spMk id="3" creationId="{E57EA11A-52D9-4C0B-FE51-CD2A153A223B}"/>
          </ac:spMkLst>
        </pc:spChg>
        <pc:spChg chg="add del mod">
          <ac:chgData name="Florence Kanhai" userId="37783bdd-7bb0-43cf-baa7-c410026582d3" providerId="ADAL" clId="{1D4F07C7-180B-4F09-8475-139964A5C91D}" dt="2026-01-20T19:36:58.633" v="1847" actId="22"/>
          <ac:spMkLst>
            <pc:docMk/>
            <pc:sldMk cId="71406385" sldId="295"/>
            <ac:spMk id="5" creationId="{E092DB07-BDAD-5D80-0EDE-FA936787CF8D}"/>
          </ac:spMkLst>
        </pc:spChg>
        <pc:spChg chg="add del">
          <ac:chgData name="Florence Kanhai" userId="37783bdd-7bb0-43cf-baa7-c410026582d3" providerId="ADAL" clId="{1D4F07C7-180B-4F09-8475-139964A5C91D}" dt="2026-01-20T19:40:34.121" v="1874" actId="22"/>
          <ac:spMkLst>
            <pc:docMk/>
            <pc:sldMk cId="71406385" sldId="295"/>
            <ac:spMk id="7" creationId="{86735084-0A0A-9637-B294-C86819E9AD7F}"/>
          </ac:spMkLst>
        </pc:spChg>
        <pc:spChg chg="add del mod ord">
          <ac:chgData name="Florence Kanhai" userId="37783bdd-7bb0-43cf-baa7-c410026582d3" providerId="ADAL" clId="{1D4F07C7-180B-4F09-8475-139964A5C91D}" dt="2026-01-20T19:40:33.868" v="1873" actId="700"/>
          <ac:spMkLst>
            <pc:docMk/>
            <pc:sldMk cId="71406385" sldId="295"/>
            <ac:spMk id="8" creationId="{77796DFD-C785-8544-2DC2-3F69ED586819}"/>
          </ac:spMkLst>
        </pc:spChg>
        <pc:spChg chg="add del mod ord">
          <ac:chgData name="Florence Kanhai" userId="37783bdd-7bb0-43cf-baa7-c410026582d3" providerId="ADAL" clId="{1D4F07C7-180B-4F09-8475-139964A5C91D}" dt="2026-01-20T19:40:33.868" v="1873" actId="700"/>
          <ac:spMkLst>
            <pc:docMk/>
            <pc:sldMk cId="71406385" sldId="295"/>
            <ac:spMk id="9" creationId="{78E8E19C-1F84-900F-28DD-F9376298DCC5}"/>
          </ac:spMkLst>
        </pc:spChg>
        <pc:spChg chg="add mod">
          <ac:chgData name="Florence Kanhai" userId="37783bdd-7bb0-43cf-baa7-c410026582d3" providerId="ADAL" clId="{1D4F07C7-180B-4F09-8475-139964A5C91D}" dt="2026-01-20T19:40:53.037" v="1901" actId="313"/>
          <ac:spMkLst>
            <pc:docMk/>
            <pc:sldMk cId="71406385" sldId="295"/>
            <ac:spMk id="13" creationId="{584BF0FA-D1DE-FC41-78D9-22D6507CF373}"/>
          </ac:spMkLst>
        </pc:spChg>
        <pc:spChg chg="add mod">
          <ac:chgData name="Florence Kanhai" userId="37783bdd-7bb0-43cf-baa7-c410026582d3" providerId="ADAL" clId="{1D4F07C7-180B-4F09-8475-139964A5C91D}" dt="2026-01-21T20:18:44.232" v="7539" actId="20577"/>
          <ac:spMkLst>
            <pc:docMk/>
            <pc:sldMk cId="71406385" sldId="295"/>
            <ac:spMk id="14" creationId="{76B308CC-B0FF-F8F4-BBB4-512057097F52}"/>
          </ac:spMkLst>
        </pc:spChg>
        <pc:picChg chg="add del mod ord">
          <ac:chgData name="Florence Kanhai" userId="37783bdd-7bb0-43cf-baa7-c410026582d3" providerId="ADAL" clId="{1D4F07C7-180B-4F09-8475-139964A5C91D}" dt="2026-01-20T19:40:07.452" v="1870" actId="34307"/>
          <ac:picMkLst>
            <pc:docMk/>
            <pc:sldMk cId="71406385" sldId="295"/>
            <ac:picMk id="10" creationId="{311FF527-0C68-D28B-D085-33EF41AD8797}"/>
          </ac:picMkLst>
        </pc:picChg>
      </pc:sldChg>
      <pc:sldChg chg="new del">
        <pc:chgData name="Florence Kanhai" userId="37783bdd-7bb0-43cf-baa7-c410026582d3" providerId="ADAL" clId="{1D4F07C7-180B-4F09-8475-139964A5C91D}" dt="2026-01-20T19:54:48.172" v="2899" actId="2696"/>
        <pc:sldMkLst>
          <pc:docMk/>
          <pc:sldMk cId="688697667" sldId="296"/>
        </pc:sldMkLst>
      </pc:sldChg>
      <pc:sldChg chg="addSp delSp modSp new mod modClrScheme chgLayout">
        <pc:chgData name="Florence Kanhai" userId="37783bdd-7bb0-43cf-baa7-c410026582d3" providerId="ADAL" clId="{1D4F07C7-180B-4F09-8475-139964A5C91D}" dt="2026-01-22T22:24:16.502" v="9897" actId="27636"/>
        <pc:sldMkLst>
          <pc:docMk/>
          <pc:sldMk cId="1848326921" sldId="296"/>
        </pc:sldMkLst>
        <pc:spChg chg="add mod ord">
          <ac:chgData name="Florence Kanhai" userId="37783bdd-7bb0-43cf-baa7-c410026582d3" providerId="ADAL" clId="{1D4F07C7-180B-4F09-8475-139964A5C91D}" dt="2026-01-22T22:24:16.502" v="9897" actId="27636"/>
          <ac:spMkLst>
            <pc:docMk/>
            <pc:sldMk cId="1848326921" sldId="296"/>
            <ac:spMk id="2" creationId="{E9DA7B5F-DC26-FCCE-D6A9-1D5E39FBAA7A}"/>
          </ac:spMkLst>
        </pc:spChg>
        <pc:spChg chg="add del mod ord">
          <ac:chgData name="Florence Kanhai" userId="37783bdd-7bb0-43cf-baa7-c410026582d3" providerId="ADAL" clId="{1D4F07C7-180B-4F09-8475-139964A5C91D}" dt="2026-01-21T19:20:17.331" v="5581" actId="700"/>
          <ac:spMkLst>
            <pc:docMk/>
            <pc:sldMk cId="1848326921" sldId="296"/>
            <ac:spMk id="3" creationId="{38541D84-45C8-5989-7F15-68287F24BD2F}"/>
          </ac:spMkLst>
        </pc:spChg>
        <pc:spChg chg="add mod ord">
          <ac:chgData name="Florence Kanhai" userId="37783bdd-7bb0-43cf-baa7-c410026582d3" providerId="ADAL" clId="{1D4F07C7-180B-4F09-8475-139964A5C91D}" dt="2026-01-22T03:26:08.093" v="9630" actId="20577"/>
          <ac:spMkLst>
            <pc:docMk/>
            <pc:sldMk cId="1848326921" sldId="296"/>
            <ac:spMk id="4" creationId="{2F946731-9656-0782-D87A-4A9E575525B0}"/>
          </ac:spMkLst>
        </pc:spChg>
        <pc:spChg chg="add del mod ord">
          <ac:chgData name="Florence Kanhai" userId="37783bdd-7bb0-43cf-baa7-c410026582d3" providerId="ADAL" clId="{1D4F07C7-180B-4F09-8475-139964A5C91D}" dt="2026-01-21T19:20:27.108" v="5584" actId="700"/>
          <ac:spMkLst>
            <pc:docMk/>
            <pc:sldMk cId="1848326921" sldId="296"/>
            <ac:spMk id="5" creationId="{ED8B3BE4-1912-296D-6E00-ADC603EC70AB}"/>
          </ac:spMkLst>
        </pc:spChg>
        <pc:spChg chg="add del mod ord">
          <ac:chgData name="Florence Kanhai" userId="37783bdd-7bb0-43cf-baa7-c410026582d3" providerId="ADAL" clId="{1D4F07C7-180B-4F09-8475-139964A5C91D}" dt="2026-01-21T19:20:27.108" v="5584" actId="700"/>
          <ac:spMkLst>
            <pc:docMk/>
            <pc:sldMk cId="1848326921" sldId="296"/>
            <ac:spMk id="6" creationId="{C31B2412-2AEA-AA3D-A5F6-2F67A360DE54}"/>
          </ac:spMkLst>
        </pc:spChg>
        <pc:spChg chg="add del mod ord">
          <ac:chgData name="Florence Kanhai" userId="37783bdd-7bb0-43cf-baa7-c410026582d3" providerId="ADAL" clId="{1D4F07C7-180B-4F09-8475-139964A5C91D}" dt="2026-01-21T19:20:27.108" v="5584" actId="700"/>
          <ac:spMkLst>
            <pc:docMk/>
            <pc:sldMk cId="1848326921" sldId="296"/>
            <ac:spMk id="7" creationId="{6295575A-C078-F696-B5BF-30DA52525670}"/>
          </ac:spMkLst>
        </pc:spChg>
        <pc:spChg chg="add mod ord">
          <ac:chgData name="Florence Kanhai" userId="37783bdd-7bb0-43cf-baa7-c410026582d3" providerId="ADAL" clId="{1D4F07C7-180B-4F09-8475-139964A5C91D}" dt="2026-01-21T22:27:46.687" v="9570" actId="20577"/>
          <ac:spMkLst>
            <pc:docMk/>
            <pc:sldMk cId="1848326921" sldId="296"/>
            <ac:spMk id="8" creationId="{DEAE44B8-7111-4F9E-4F39-74E029192B04}"/>
          </ac:spMkLst>
        </pc:spChg>
      </pc:sldChg>
      <pc:sldChg chg="modSp new del mod">
        <pc:chgData name="Florence Kanhai" userId="37783bdd-7bb0-43cf-baa7-c410026582d3" providerId="ADAL" clId="{1D4F07C7-180B-4F09-8475-139964A5C91D}" dt="2026-01-21T21:08:57.833" v="7562" actId="2696"/>
        <pc:sldMkLst>
          <pc:docMk/>
          <pc:sldMk cId="1805959121" sldId="297"/>
        </pc:sldMkLst>
        <pc:spChg chg="mod">
          <ac:chgData name="Florence Kanhai" userId="37783bdd-7bb0-43cf-baa7-c410026582d3" providerId="ADAL" clId="{1D4F07C7-180B-4F09-8475-139964A5C91D}" dt="2026-01-21T20:21:05.790" v="7550" actId="20577"/>
          <ac:spMkLst>
            <pc:docMk/>
            <pc:sldMk cId="1805959121" sldId="297"/>
            <ac:spMk id="2" creationId="{1214B19E-FF0D-6C46-DAEF-7B45505B27A0}"/>
          </ac:spMkLst>
        </pc:spChg>
      </pc:sldChg>
      <pc:sldChg chg="new del">
        <pc:chgData name="Florence Kanhai" userId="37783bdd-7bb0-43cf-baa7-c410026582d3" providerId="ADAL" clId="{1D4F07C7-180B-4F09-8475-139964A5C91D}" dt="2026-01-22T02:59:25.868" v="9609" actId="680"/>
        <pc:sldMkLst>
          <pc:docMk/>
          <pc:sldMk cId="2333180603" sldId="297"/>
        </pc:sldMkLst>
      </pc:sldChg>
      <pc:sldChg chg="addSp modSp new del mod">
        <pc:chgData name="Florence Kanhai" userId="37783bdd-7bb0-43cf-baa7-c410026582d3" providerId="ADAL" clId="{1D4F07C7-180B-4F09-8475-139964A5C91D}" dt="2026-01-22T22:20:46.613" v="9867" actId="2696"/>
        <pc:sldMkLst>
          <pc:docMk/>
          <pc:sldMk cId="2378733981" sldId="297"/>
        </pc:sldMkLst>
        <pc:spChg chg="mod">
          <ac:chgData name="Florence Kanhai" userId="37783bdd-7bb0-43cf-baa7-c410026582d3" providerId="ADAL" clId="{1D4F07C7-180B-4F09-8475-139964A5C91D}" dt="2026-01-22T22:15:23.027" v="9826" actId="14100"/>
          <ac:spMkLst>
            <pc:docMk/>
            <pc:sldMk cId="2378733981" sldId="297"/>
            <ac:spMk id="2" creationId="{F793D9CA-04FC-6B78-7342-0BF6CF80155E}"/>
          </ac:spMkLst>
        </pc:spChg>
        <pc:spChg chg="mod">
          <ac:chgData name="Florence Kanhai" userId="37783bdd-7bb0-43cf-baa7-c410026582d3" providerId="ADAL" clId="{1D4F07C7-180B-4F09-8475-139964A5C91D}" dt="2026-01-22T22:10:48.531" v="9662" actId="255"/>
          <ac:spMkLst>
            <pc:docMk/>
            <pc:sldMk cId="2378733981" sldId="297"/>
            <ac:spMk id="3" creationId="{8280056A-B095-9D99-5F80-2B52157854A2}"/>
          </ac:spMkLst>
        </pc:spChg>
        <pc:picChg chg="add mod">
          <ac:chgData name="Florence Kanhai" userId="37783bdd-7bb0-43cf-baa7-c410026582d3" providerId="ADAL" clId="{1D4F07C7-180B-4F09-8475-139964A5C91D}" dt="2026-01-22T22:15:23.027" v="9826" actId="14100"/>
          <ac:picMkLst>
            <pc:docMk/>
            <pc:sldMk cId="2378733981" sldId="297"/>
            <ac:picMk id="3074" creationId="{4207FF7F-82A6-549D-6D62-8DC9D2372422}"/>
          </ac:picMkLst>
        </pc:picChg>
      </pc:sldChg>
      <pc:sldChg chg="addSp delSp modSp new mod chgLayout">
        <pc:chgData name="Florence Kanhai" userId="37783bdd-7bb0-43cf-baa7-c410026582d3" providerId="ADAL" clId="{1D4F07C7-180B-4F09-8475-139964A5C91D}" dt="2026-01-22T22:22:42.582" v="9895" actId="255"/>
        <pc:sldMkLst>
          <pc:docMk/>
          <pc:sldMk cId="3232099857" sldId="298"/>
        </pc:sldMkLst>
        <pc:spChg chg="del">
          <ac:chgData name="Florence Kanhai" userId="37783bdd-7bb0-43cf-baa7-c410026582d3" providerId="ADAL" clId="{1D4F07C7-180B-4F09-8475-139964A5C91D}" dt="2026-01-22T22:19:18.543" v="9852" actId="700"/>
          <ac:spMkLst>
            <pc:docMk/>
            <pc:sldMk cId="3232099857" sldId="298"/>
            <ac:spMk id="2" creationId="{02D14782-5CB4-EBE8-572E-C23D8C31CC51}"/>
          </ac:spMkLst>
        </pc:spChg>
        <pc:spChg chg="add del mod">
          <ac:chgData name="Florence Kanhai" userId="37783bdd-7bb0-43cf-baa7-c410026582d3" providerId="ADAL" clId="{1D4F07C7-180B-4F09-8475-139964A5C91D}" dt="2026-01-22T22:18:57.230" v="9849" actId="931"/>
          <ac:spMkLst>
            <pc:docMk/>
            <pc:sldMk cId="3232099857" sldId="298"/>
            <ac:spMk id="3" creationId="{467FE305-ECCB-112F-4119-E424B45F2940}"/>
          </ac:spMkLst>
        </pc:spChg>
        <pc:spChg chg="add mod ord">
          <ac:chgData name="Florence Kanhai" userId="37783bdd-7bb0-43cf-baa7-c410026582d3" providerId="ADAL" clId="{1D4F07C7-180B-4F09-8475-139964A5C91D}" dt="2026-01-22T22:19:18.543" v="9852" actId="700"/>
          <ac:spMkLst>
            <pc:docMk/>
            <pc:sldMk cId="3232099857" sldId="298"/>
            <ac:spMk id="12" creationId="{4B392432-C0EF-8114-0D71-178ABC30438E}"/>
          </ac:spMkLst>
        </pc:spChg>
        <pc:spChg chg="add mod">
          <ac:chgData name="Florence Kanhai" userId="37783bdd-7bb0-43cf-baa7-c410026582d3" providerId="ADAL" clId="{1D4F07C7-180B-4F09-8475-139964A5C91D}" dt="2026-01-22T22:22:42.582" v="9895" actId="255"/>
          <ac:spMkLst>
            <pc:docMk/>
            <pc:sldMk cId="3232099857" sldId="298"/>
            <ac:spMk id="13" creationId="{2B5FBE81-69E7-0D53-5584-5D88CB1324AA}"/>
          </ac:spMkLst>
        </pc:spChg>
        <pc:picChg chg="add mod">
          <ac:chgData name="Florence Kanhai" userId="37783bdd-7bb0-43cf-baa7-c410026582d3" providerId="ADAL" clId="{1D4F07C7-180B-4F09-8475-139964A5C91D}" dt="2026-01-22T22:16:20.356" v="9838" actId="931"/>
          <ac:picMkLst>
            <pc:docMk/>
            <pc:sldMk cId="3232099857" sldId="298"/>
            <ac:picMk id="5" creationId="{24E670D0-FAB0-544A-D23B-0840B694E61A}"/>
          </ac:picMkLst>
        </pc:picChg>
        <pc:picChg chg="add mod">
          <ac:chgData name="Florence Kanhai" userId="37783bdd-7bb0-43cf-baa7-c410026582d3" providerId="ADAL" clId="{1D4F07C7-180B-4F09-8475-139964A5C91D}" dt="2026-01-22T22:17:29.138" v="9841" actId="931"/>
          <ac:picMkLst>
            <pc:docMk/>
            <pc:sldMk cId="3232099857" sldId="298"/>
            <ac:picMk id="7" creationId="{B637A315-9B19-0C61-2F2A-742C2FD8B776}"/>
          </ac:picMkLst>
        </pc:picChg>
        <pc:picChg chg="add mod">
          <ac:chgData name="Florence Kanhai" userId="37783bdd-7bb0-43cf-baa7-c410026582d3" providerId="ADAL" clId="{1D4F07C7-180B-4F09-8475-139964A5C91D}" dt="2026-01-22T22:18:38.640" v="9848"/>
          <ac:picMkLst>
            <pc:docMk/>
            <pc:sldMk cId="3232099857" sldId="298"/>
            <ac:picMk id="9" creationId="{353512C6-800D-4F4A-047D-3B1D0E6DEDA5}"/>
          </ac:picMkLst>
        </pc:picChg>
        <pc:picChg chg="add mod ord">
          <ac:chgData name="Florence Kanhai" userId="37783bdd-7bb0-43cf-baa7-c410026582d3" providerId="ADAL" clId="{1D4F07C7-180B-4F09-8475-139964A5C91D}" dt="2026-01-22T22:20:19.464" v="9866"/>
          <ac:picMkLst>
            <pc:docMk/>
            <pc:sldMk cId="3232099857" sldId="298"/>
            <ac:picMk id="11" creationId="{50D15DED-440C-78BF-69D5-DDD92C7165D4}"/>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Thunderchild</a:t>
            </a:r>
            <a:r>
              <a:rPr lang="en-US" baseline="0" dirty="0"/>
              <a:t> Social Assistants Data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units</c:v>
                </c:pt>
              </c:strCache>
            </c:strRef>
          </c:tx>
          <c:spPr>
            <a:solidFill>
              <a:schemeClr val="accent1"/>
            </a:solidFill>
            <a:ln>
              <a:noFill/>
            </a:ln>
            <a:effectLst/>
          </c:spPr>
          <c:invertIfNegative val="0"/>
          <c:cat>
            <c:strRef>
              <c:f>Sheet1!$A$2:$A$7</c:f>
              <c:strCache>
                <c:ptCount val="5"/>
                <c:pt idx="0">
                  <c:v>Singles</c:v>
                </c:pt>
                <c:pt idx="1">
                  <c:v>Singles with Children</c:v>
                </c:pt>
                <c:pt idx="2">
                  <c:v>Couples</c:v>
                </c:pt>
                <c:pt idx="3">
                  <c:v>Couples with Children</c:v>
                </c:pt>
                <c:pt idx="4">
                  <c:v>LOC</c:v>
                </c:pt>
              </c:strCache>
            </c:strRef>
          </c:cat>
          <c:val>
            <c:numRef>
              <c:f>Sheet1!$B$2:$B$7</c:f>
              <c:numCache>
                <c:formatCode>General</c:formatCode>
                <c:ptCount val="6"/>
                <c:pt idx="0">
                  <c:v>4.3</c:v>
                </c:pt>
                <c:pt idx="1">
                  <c:v>2.5</c:v>
                </c:pt>
                <c:pt idx="2">
                  <c:v>3.5</c:v>
                </c:pt>
                <c:pt idx="3">
                  <c:v>4.5</c:v>
                </c:pt>
                <c:pt idx="4">
                  <c:v>30</c:v>
                </c:pt>
              </c:numCache>
            </c:numRef>
          </c:val>
          <c:extLst>
            <c:ext xmlns:c16="http://schemas.microsoft.com/office/drawing/2014/chart" uri="{C3380CC4-5D6E-409C-BE32-E72D297353CC}">
              <c16:uniqueId val="{00000000-83A7-4036-A3BD-BC0719D88F8E}"/>
            </c:ext>
          </c:extLst>
        </c:ser>
        <c:ser>
          <c:idx val="1"/>
          <c:order val="1"/>
          <c:tx>
            <c:strRef>
              <c:f>Sheet1!$C$1</c:f>
              <c:strCache>
                <c:ptCount val="1"/>
                <c:pt idx="0">
                  <c:v>Adults</c:v>
                </c:pt>
              </c:strCache>
            </c:strRef>
          </c:tx>
          <c:spPr>
            <a:solidFill>
              <a:schemeClr val="accent2"/>
            </a:solidFill>
            <a:ln>
              <a:noFill/>
            </a:ln>
            <a:effectLst/>
          </c:spPr>
          <c:invertIfNegative val="0"/>
          <c:cat>
            <c:strRef>
              <c:f>Sheet1!$A$2:$A$7</c:f>
              <c:strCache>
                <c:ptCount val="5"/>
                <c:pt idx="0">
                  <c:v>Singles</c:v>
                </c:pt>
                <c:pt idx="1">
                  <c:v>Singles with Children</c:v>
                </c:pt>
                <c:pt idx="2">
                  <c:v>Couples</c:v>
                </c:pt>
                <c:pt idx="3">
                  <c:v>Couples with Children</c:v>
                </c:pt>
                <c:pt idx="4">
                  <c:v>LOC</c:v>
                </c:pt>
              </c:strCache>
            </c:strRef>
          </c:cat>
          <c:val>
            <c:numRef>
              <c:f>Sheet1!$C$2:$C$7</c:f>
              <c:numCache>
                <c:formatCode>General</c:formatCode>
                <c:ptCount val="6"/>
                <c:pt idx="0">
                  <c:v>2.4</c:v>
                </c:pt>
                <c:pt idx="1">
                  <c:v>4.4000000000000004</c:v>
                </c:pt>
                <c:pt idx="2">
                  <c:v>1.8</c:v>
                </c:pt>
                <c:pt idx="3">
                  <c:v>2.8</c:v>
                </c:pt>
              </c:numCache>
            </c:numRef>
          </c:val>
          <c:extLst>
            <c:ext xmlns:c16="http://schemas.microsoft.com/office/drawing/2014/chart" uri="{C3380CC4-5D6E-409C-BE32-E72D297353CC}">
              <c16:uniqueId val="{00000001-83A7-4036-A3BD-BC0719D88F8E}"/>
            </c:ext>
          </c:extLst>
        </c:ser>
        <c:ser>
          <c:idx val="2"/>
          <c:order val="2"/>
          <c:tx>
            <c:strRef>
              <c:f>Sheet1!$D$1</c:f>
              <c:strCache>
                <c:ptCount val="1"/>
                <c:pt idx="0">
                  <c:v>Children</c:v>
                </c:pt>
              </c:strCache>
            </c:strRef>
          </c:tx>
          <c:spPr>
            <a:solidFill>
              <a:schemeClr val="accent3"/>
            </a:solidFill>
            <a:ln>
              <a:noFill/>
            </a:ln>
            <a:effectLst/>
          </c:spPr>
          <c:invertIfNegative val="0"/>
          <c:cat>
            <c:strRef>
              <c:f>Sheet1!$A$2:$A$7</c:f>
              <c:strCache>
                <c:ptCount val="5"/>
                <c:pt idx="0">
                  <c:v>Singles</c:v>
                </c:pt>
                <c:pt idx="1">
                  <c:v>Singles with Children</c:v>
                </c:pt>
                <c:pt idx="2">
                  <c:v>Couples</c:v>
                </c:pt>
                <c:pt idx="3">
                  <c:v>Couples with Children</c:v>
                </c:pt>
                <c:pt idx="4">
                  <c:v>LOC</c:v>
                </c:pt>
              </c:strCache>
            </c:strRef>
          </c:cat>
          <c:val>
            <c:numRef>
              <c:f>Sheet1!$D$2:$D$7</c:f>
              <c:numCache>
                <c:formatCode>General</c:formatCode>
                <c:ptCount val="6"/>
                <c:pt idx="0">
                  <c:v>2</c:v>
                </c:pt>
                <c:pt idx="1">
                  <c:v>2</c:v>
                </c:pt>
                <c:pt idx="2">
                  <c:v>3</c:v>
                </c:pt>
                <c:pt idx="3">
                  <c:v>5</c:v>
                </c:pt>
              </c:numCache>
            </c:numRef>
          </c:val>
          <c:extLst>
            <c:ext xmlns:c16="http://schemas.microsoft.com/office/drawing/2014/chart" uri="{C3380CC4-5D6E-409C-BE32-E72D297353CC}">
              <c16:uniqueId val="{00000002-83A7-4036-A3BD-BC0719D88F8E}"/>
            </c:ext>
          </c:extLst>
        </c:ser>
        <c:ser>
          <c:idx val="3"/>
          <c:order val="3"/>
          <c:tx>
            <c:strRef>
              <c:f>Sheet1!$E$1</c:f>
              <c:strCache>
                <c:ptCount val="1"/>
                <c:pt idx="0">
                  <c:v>Total on SA</c:v>
                </c:pt>
              </c:strCache>
            </c:strRef>
          </c:tx>
          <c:spPr>
            <a:solidFill>
              <a:schemeClr val="accent4"/>
            </a:solidFill>
            <a:ln>
              <a:noFill/>
            </a:ln>
            <a:effectLst/>
          </c:spPr>
          <c:invertIfNegative val="0"/>
          <c:cat>
            <c:strRef>
              <c:f>Sheet1!$A$2:$A$7</c:f>
              <c:strCache>
                <c:ptCount val="5"/>
                <c:pt idx="0">
                  <c:v>Singles</c:v>
                </c:pt>
                <c:pt idx="1">
                  <c:v>Singles with Children</c:v>
                </c:pt>
                <c:pt idx="2">
                  <c:v>Couples</c:v>
                </c:pt>
                <c:pt idx="3">
                  <c:v>Couples with Children</c:v>
                </c:pt>
                <c:pt idx="4">
                  <c:v>LOC</c:v>
                </c:pt>
              </c:strCache>
            </c:strRef>
          </c:cat>
          <c:val>
            <c:numRef>
              <c:f>Sheet1!$E$2:$E$7</c:f>
              <c:numCache>
                <c:formatCode>General</c:formatCode>
                <c:ptCount val="6"/>
                <c:pt idx="0">
                  <c:v>188</c:v>
                </c:pt>
                <c:pt idx="1">
                  <c:v>213</c:v>
                </c:pt>
                <c:pt idx="2">
                  <c:v>14</c:v>
                </c:pt>
                <c:pt idx="3">
                  <c:v>52</c:v>
                </c:pt>
              </c:numCache>
            </c:numRef>
          </c:val>
          <c:extLst>
            <c:ext xmlns:c16="http://schemas.microsoft.com/office/drawing/2014/chart" uri="{C3380CC4-5D6E-409C-BE32-E72D297353CC}">
              <c16:uniqueId val="{00000003-83A7-4036-A3BD-BC0719D88F8E}"/>
            </c:ext>
          </c:extLst>
        </c:ser>
        <c:dLbls>
          <c:showLegendKey val="0"/>
          <c:showVal val="0"/>
          <c:showCatName val="0"/>
          <c:showSerName val="0"/>
          <c:showPercent val="0"/>
          <c:showBubbleSize val="0"/>
        </c:dLbls>
        <c:gapWidth val="219"/>
        <c:overlap val="-27"/>
        <c:axId val="1067661743"/>
        <c:axId val="1067672783"/>
      </c:barChart>
      <c:catAx>
        <c:axId val="106766174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67672783"/>
        <c:crosses val="autoZero"/>
        <c:auto val="1"/>
        <c:lblAlgn val="ctr"/>
        <c:lblOffset val="100"/>
        <c:noMultiLvlLbl val="0"/>
      </c:catAx>
      <c:valAx>
        <c:axId val="106767278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06766174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485A5C-634F-49AE-AE67-58B8ECA92C5F}" type="datetimeFigureOut">
              <a:rPr lang="en-US" smtClean="0"/>
              <a:t>1/20/2026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3DC4EE-C992-49F9-BBEA-0BE654484405}" type="slidenum">
              <a:rPr lang="en-US" smtClean="0"/>
              <a:t>‹#›</a:t>
            </a:fld>
            <a:endParaRPr lang="en-US" dirty="0"/>
          </a:p>
        </p:txBody>
      </p:sp>
    </p:spTree>
    <p:extLst>
      <p:ext uri="{BB962C8B-B14F-4D97-AF65-F5344CB8AC3E}">
        <p14:creationId xmlns:p14="http://schemas.microsoft.com/office/powerpoint/2010/main" val="1130062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3DC4EE-C992-49F9-BBEA-0BE654484405}" type="slidenum">
              <a:rPr lang="en-US" smtClean="0"/>
              <a:t>1</a:t>
            </a:fld>
            <a:endParaRPr lang="en-US" dirty="0"/>
          </a:p>
        </p:txBody>
      </p:sp>
    </p:spTree>
    <p:extLst>
      <p:ext uri="{BB962C8B-B14F-4D97-AF65-F5344CB8AC3E}">
        <p14:creationId xmlns:p14="http://schemas.microsoft.com/office/powerpoint/2010/main" val="3525472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need to take inconsideration that these funds are divided among the First Nation in Saskatchewan tribal nation and independents</a:t>
            </a:r>
          </a:p>
        </p:txBody>
      </p:sp>
      <p:sp>
        <p:nvSpPr>
          <p:cNvPr id="4" name="Slide Number Placeholder 3"/>
          <p:cNvSpPr>
            <a:spLocks noGrp="1"/>
          </p:cNvSpPr>
          <p:nvPr>
            <p:ph type="sldNum" sz="quarter" idx="5"/>
          </p:nvPr>
        </p:nvSpPr>
        <p:spPr/>
        <p:txBody>
          <a:bodyPr/>
          <a:lstStyle/>
          <a:p>
            <a:fld id="{AB3DC4EE-C992-49F9-BBEA-0BE654484405}" type="slidenum">
              <a:rPr lang="en-US" smtClean="0"/>
              <a:t>3</a:t>
            </a:fld>
            <a:endParaRPr lang="en-US" dirty="0"/>
          </a:p>
        </p:txBody>
      </p:sp>
    </p:spTree>
    <p:extLst>
      <p:ext uri="{BB962C8B-B14F-4D97-AF65-F5344CB8AC3E}">
        <p14:creationId xmlns:p14="http://schemas.microsoft.com/office/powerpoint/2010/main" val="723604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someone is eligible for $328 per month for rental assistance, then:</a:t>
            </a:r>
          </a:p>
          <a:p>
            <a:r>
              <a:rPr lang="en-US" dirty="0"/>
              <a:t>In North Battleford, $328 covers only about 50% of the average 1 bedroom rent, whereas 70% (a commonly used affordability benchmark) would be $647/month.</a:t>
            </a:r>
          </a:p>
          <a:p>
            <a:r>
              <a:rPr lang="en-US" dirty="0"/>
              <a:t>- In larger centers like Saskatoon or Regina, the 70% benchmark is much higher (around $868-$897/Mo), meaning the same $328 covers an even smaller share of typical market rent.</a:t>
            </a:r>
          </a:p>
        </p:txBody>
      </p:sp>
      <p:sp>
        <p:nvSpPr>
          <p:cNvPr id="4" name="Slide Number Placeholder 3"/>
          <p:cNvSpPr>
            <a:spLocks noGrp="1"/>
          </p:cNvSpPr>
          <p:nvPr>
            <p:ph type="sldNum" sz="quarter" idx="5"/>
          </p:nvPr>
        </p:nvSpPr>
        <p:spPr/>
        <p:txBody>
          <a:bodyPr/>
          <a:lstStyle/>
          <a:p>
            <a:fld id="{AB3DC4EE-C992-49F9-BBEA-0BE654484405}" type="slidenum">
              <a:rPr lang="en-US" smtClean="0"/>
              <a:t>4</a:t>
            </a:fld>
            <a:endParaRPr lang="en-US" dirty="0"/>
          </a:p>
        </p:txBody>
      </p:sp>
    </p:spTree>
    <p:extLst>
      <p:ext uri="{BB962C8B-B14F-4D97-AF65-F5344CB8AC3E}">
        <p14:creationId xmlns:p14="http://schemas.microsoft.com/office/powerpoint/2010/main" val="1154771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a separate opening to conduct the sample taken from the Canada website for </a:t>
            </a:r>
          </a:p>
        </p:txBody>
      </p:sp>
      <p:sp>
        <p:nvSpPr>
          <p:cNvPr id="4" name="Slide Number Placeholder 3"/>
          <p:cNvSpPr>
            <a:spLocks noGrp="1"/>
          </p:cNvSpPr>
          <p:nvPr>
            <p:ph type="sldNum" sz="quarter" idx="5"/>
          </p:nvPr>
        </p:nvSpPr>
        <p:spPr/>
        <p:txBody>
          <a:bodyPr/>
          <a:lstStyle/>
          <a:p>
            <a:fld id="{AB3DC4EE-C992-49F9-BBEA-0BE654484405}" type="slidenum">
              <a:rPr lang="en-US" smtClean="0"/>
              <a:t>5</a:t>
            </a:fld>
            <a:endParaRPr lang="en-US" dirty="0"/>
          </a:p>
        </p:txBody>
      </p:sp>
    </p:spTree>
    <p:extLst>
      <p:ext uri="{BB962C8B-B14F-4D97-AF65-F5344CB8AC3E}">
        <p14:creationId xmlns:p14="http://schemas.microsoft.com/office/powerpoint/2010/main" val="42791299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188 singles living on SA, this is a concerning when a majority of those clients are grade 12 students. </a:t>
            </a:r>
          </a:p>
          <a:p>
            <a:r>
              <a:rPr lang="en-US" dirty="0"/>
              <a:t>Skills link and summer student employment is provided to assist them with basic knowledge.</a:t>
            </a:r>
          </a:p>
          <a:p>
            <a:r>
              <a:rPr lang="en-US" dirty="0"/>
              <a:t>Our Singles with children don’t want to work, and or use the services provided for daycare. Often transportation is a huge factor</a:t>
            </a:r>
          </a:p>
          <a:p>
            <a:r>
              <a:rPr lang="en-US" dirty="0"/>
              <a:t>Couples we have 7 without children and 14 with dependents, if they do find employment they are cut off from utilities. Supplement subsidy would benefit our couples who want to work. </a:t>
            </a:r>
          </a:p>
        </p:txBody>
      </p:sp>
      <p:sp>
        <p:nvSpPr>
          <p:cNvPr id="4" name="Slide Number Placeholder 3"/>
          <p:cNvSpPr>
            <a:spLocks noGrp="1"/>
          </p:cNvSpPr>
          <p:nvPr>
            <p:ph type="sldNum" sz="quarter" idx="5"/>
          </p:nvPr>
        </p:nvSpPr>
        <p:spPr/>
        <p:txBody>
          <a:bodyPr/>
          <a:lstStyle/>
          <a:p>
            <a:fld id="{AB3DC4EE-C992-49F9-BBEA-0BE654484405}" type="slidenum">
              <a:rPr lang="en-US" smtClean="0"/>
              <a:t>6</a:t>
            </a:fld>
            <a:endParaRPr lang="en-US" dirty="0"/>
          </a:p>
        </p:txBody>
      </p:sp>
    </p:spTree>
    <p:extLst>
      <p:ext uri="{BB962C8B-B14F-4D97-AF65-F5344CB8AC3E}">
        <p14:creationId xmlns:p14="http://schemas.microsoft.com/office/powerpoint/2010/main" val="2627140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3DC4EE-C992-49F9-BBEA-0BE654484405}" type="slidenum">
              <a:rPr lang="en-US" smtClean="0"/>
              <a:t>10</a:t>
            </a:fld>
            <a:endParaRPr lang="en-US" dirty="0"/>
          </a:p>
        </p:txBody>
      </p:sp>
    </p:spTree>
    <p:extLst>
      <p:ext uri="{BB962C8B-B14F-4D97-AF65-F5344CB8AC3E}">
        <p14:creationId xmlns:p14="http://schemas.microsoft.com/office/powerpoint/2010/main" val="2734839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240D1-5B1D-FA23-E0A0-A94ECD7A24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90580D0-EFD5-C5FB-5DF3-04EF90FC2A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688ED7A-F07C-A810-98DF-A0E6A76794AC}"/>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A3B50264-9C39-DE3D-62C3-850FBD223DF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29CE87-C3DE-7026-0130-7BB9C3F242F7}"/>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4193830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3448B-A60D-7E3B-E369-F4F88CA4E2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AC66682-2DA7-626D-8354-E9264DA6237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00BAA4-09F4-5CF8-6A78-5D76A2EC5BD6}"/>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240028C0-3844-5C9B-158C-EF6B807512F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525B8CC-69B2-54AD-AA34-F4996FAED65F}"/>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2137389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63710-21B8-EACD-AC30-055288DF4E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7A5543-73D6-01BA-7715-51B9E5703C3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E5B2A3-28C7-AB06-A990-3B56FDBC581E}"/>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35984B12-622C-41C3-5C4A-703142AF7D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77CC7F-EB3C-2DBA-2D41-A16401A3F174}"/>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056780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E6717-A429-B7C0-ADFE-07F051747E5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A7B713-6690-0AE2-BDA1-614BC90644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7C232CD-46DC-C062-D93C-403253EF0F7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564D78-D990-A300-AFDD-F62AFC386476}"/>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6" name="Footer Placeholder 5">
            <a:extLst>
              <a:ext uri="{FF2B5EF4-FFF2-40B4-BE49-F238E27FC236}">
                <a16:creationId xmlns:a16="http://schemas.microsoft.com/office/drawing/2014/main" id="{FA6B7C2C-BAF9-5DDF-E158-027E4A70A77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DCE608B-4336-7865-39A6-638E0F877206}"/>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4207443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3EE5A-EB7E-2C99-D750-08C1645B86C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3DAA95-5498-938C-FA47-F62F74FED4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814B24-0844-2600-68E6-8877248D89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965200C-455D-3DAA-D9A3-A7474F7EAD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C28025-4C0E-E50C-A9FE-B703FD6AA2E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85889D0-DF48-8ED3-47DC-F0EC9357435D}"/>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8" name="Footer Placeholder 7">
            <a:extLst>
              <a:ext uri="{FF2B5EF4-FFF2-40B4-BE49-F238E27FC236}">
                <a16:creationId xmlns:a16="http://schemas.microsoft.com/office/drawing/2014/main" id="{602F81B6-4B58-60B7-2345-8527C01DC63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17075B79-DFAA-8845-C232-1468FB35B1EB}"/>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474746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E7A3F-4DDF-0134-3176-AA1C57C3B40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56BE914-11B0-FDE4-E697-011EAC7A8AA4}"/>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4" name="Footer Placeholder 3">
            <a:extLst>
              <a:ext uri="{FF2B5EF4-FFF2-40B4-BE49-F238E27FC236}">
                <a16:creationId xmlns:a16="http://schemas.microsoft.com/office/drawing/2014/main" id="{3CE7E339-E1B6-FFC0-86BD-26CD85042A3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27194FA-A9DB-B42A-EBE0-F5DCB9CBBFD2}"/>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18238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95CAEB-5C57-B620-F087-29E2FF3148A9}"/>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3" name="Footer Placeholder 2">
            <a:extLst>
              <a:ext uri="{FF2B5EF4-FFF2-40B4-BE49-F238E27FC236}">
                <a16:creationId xmlns:a16="http://schemas.microsoft.com/office/drawing/2014/main" id="{160F62EE-3DC8-E84B-5CD5-AC54E21E7E3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173435E-0254-8653-F0E0-4DCBF6DC1033}"/>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819173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DBBDA-3256-705D-7C8B-A4498D808B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7AD3DBB-FCC8-5001-2716-FAF8159767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98E752-2F60-49B8-16F2-6F2DA9525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8F6DA8-09F9-8C19-1AC9-2BD4CC6D3F59}"/>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6" name="Footer Placeholder 5">
            <a:extLst>
              <a:ext uri="{FF2B5EF4-FFF2-40B4-BE49-F238E27FC236}">
                <a16:creationId xmlns:a16="http://schemas.microsoft.com/office/drawing/2014/main" id="{7E7949EE-3686-66E9-83BA-E52929A43EB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86AFBF1-E3FA-E1E7-968A-3A0AF3927670}"/>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511721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6F461-408B-D0AF-64D4-67609E4E91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E75736D-E248-9D79-19AD-825F133105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4837A60-5B4D-E9D8-BF05-E93827F332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6DF105-1A19-585F-29A1-B1880702A88B}"/>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6" name="Footer Placeholder 5">
            <a:extLst>
              <a:ext uri="{FF2B5EF4-FFF2-40B4-BE49-F238E27FC236}">
                <a16:creationId xmlns:a16="http://schemas.microsoft.com/office/drawing/2014/main" id="{6C9234A4-1649-58A3-1256-887D48A756B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1A89639-94DD-A040-7A03-BEF8DEAD5AB7}"/>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119262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DCA31-49E7-8D6E-7BE4-411EF7D8A6D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AC506AF-3A6E-5526-BA7C-ACA64ECA17B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6211D2-A534-EC9A-FBCF-2C94590CD16E}"/>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69380600-E36D-D578-6497-004CFC2103A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7F6B4A1-AD53-91A1-6511-24BCF427640B}"/>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2748021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90A5E2-0A42-5695-D800-8ABB69404B4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E40B9EF-E522-3864-2417-15B4647A867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7C52AC-3546-0134-F9F5-EAA3EE4E7A60}"/>
              </a:ext>
            </a:extLst>
          </p:cNvPr>
          <p:cNvSpPr>
            <a:spLocks noGrp="1"/>
          </p:cNvSpPr>
          <p:nvPr>
            <p:ph type="dt" sz="half" idx="10"/>
          </p:nvPr>
        </p:nvSpPr>
        <p:spPr/>
        <p:txBody>
          <a:body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B21307A1-20D3-5B7E-3E09-A72620E1186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F458A2A-466C-3186-B631-D306C7408BAB}"/>
              </a:ext>
            </a:extLst>
          </p:cNvPr>
          <p:cNvSpPr>
            <a:spLocks noGrp="1"/>
          </p:cNvSpPr>
          <p:nvPr>
            <p:ph type="sldNum" sz="quarter" idx="12"/>
          </p:nvPr>
        </p:nvSpPr>
        <p:spPr/>
        <p:txBody>
          <a:bodyPr/>
          <a:lstStyle/>
          <a:p>
            <a:fld id="{022346C0-5922-4E14-9EE3-34EBAC68B274}" type="slidenum">
              <a:rPr lang="en-US" smtClean="0"/>
              <a:t>‹#›</a:t>
            </a:fld>
            <a:endParaRPr lang="en-US" dirty="0"/>
          </a:p>
        </p:txBody>
      </p:sp>
    </p:spTree>
    <p:extLst>
      <p:ext uri="{BB962C8B-B14F-4D97-AF65-F5344CB8AC3E}">
        <p14:creationId xmlns:p14="http://schemas.microsoft.com/office/powerpoint/2010/main" val="269145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A8E0A6-8654-F43F-0364-D40B37F437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322905B-1363-EE9B-195F-6334E4457B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27210E-A0B3-5D93-CCD6-8CBD546334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A6F619A-A029-40EF-9CAB-3EAC4A7DB12B}" type="datetimeFigureOut">
              <a:rPr lang="en-US" smtClean="0"/>
              <a:t>1/20/2026</a:t>
            </a:fld>
            <a:endParaRPr lang="en-US" dirty="0"/>
          </a:p>
        </p:txBody>
      </p:sp>
      <p:sp>
        <p:nvSpPr>
          <p:cNvPr id="5" name="Footer Placeholder 4">
            <a:extLst>
              <a:ext uri="{FF2B5EF4-FFF2-40B4-BE49-F238E27FC236}">
                <a16:creationId xmlns:a16="http://schemas.microsoft.com/office/drawing/2014/main" id="{DC9690EF-2CF8-D4FE-8885-B63FF74EBB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BBFE78E8-3DBC-4517-E2F8-F986D77B32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2346C0-5922-4E14-9EE3-34EBAC68B274}" type="slidenum">
              <a:rPr lang="en-US" smtClean="0"/>
              <a:t>‹#›</a:t>
            </a:fld>
            <a:endParaRPr lang="en-US" dirty="0"/>
          </a:p>
        </p:txBody>
      </p:sp>
    </p:spTree>
    <p:extLst>
      <p:ext uri="{BB962C8B-B14F-4D97-AF65-F5344CB8AC3E}">
        <p14:creationId xmlns:p14="http://schemas.microsoft.com/office/powerpoint/2010/main" val="3926666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s://www.canada.ca/en/financial-consumer-agency.html"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Chief Piyesiw Awasis &amp; Thunderchild First Nation: Plains Cree ...">
            <a:extLst>
              <a:ext uri="{FF2B5EF4-FFF2-40B4-BE49-F238E27FC236}">
                <a16:creationId xmlns:a16="http://schemas.microsoft.com/office/drawing/2014/main" id="{5CC6F506-A4E9-D3F4-1E91-50EF36E87BC8}"/>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a:stretch>
            <a:fillRect/>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3764F53-77D8-34CA-5A44-80BBEA91EFB7}"/>
              </a:ext>
            </a:extLst>
          </p:cNvPr>
          <p:cNvSpPr>
            <a:spLocks noGrp="1"/>
          </p:cNvSpPr>
          <p:nvPr>
            <p:ph type="ctrTitle"/>
          </p:nvPr>
        </p:nvSpPr>
        <p:spPr>
          <a:xfrm>
            <a:off x="1524000" y="1122362"/>
            <a:ext cx="9144000" cy="3213664"/>
          </a:xfrm>
        </p:spPr>
        <p:txBody>
          <a:bodyPr>
            <a:normAutofit fontScale="90000"/>
          </a:bodyPr>
          <a:lstStyle/>
          <a:p>
            <a:r>
              <a:rPr lang="en-CA" sz="6700" dirty="0">
                <a:solidFill>
                  <a:srgbClr val="FFFFFF"/>
                </a:solidFill>
              </a:rPr>
              <a:t>Thunderchild First Nation</a:t>
            </a:r>
            <a:br>
              <a:rPr lang="en-CA" dirty="0">
                <a:solidFill>
                  <a:srgbClr val="FFFFFF"/>
                </a:solidFill>
              </a:rPr>
            </a:br>
            <a:r>
              <a:rPr lang="en-CA" dirty="0">
                <a:solidFill>
                  <a:srgbClr val="FFFFFF"/>
                </a:solidFill>
              </a:rPr>
              <a:t>Community Navigation </a:t>
            </a:r>
            <a:br>
              <a:rPr lang="en-CA" dirty="0">
                <a:solidFill>
                  <a:srgbClr val="FFFFFF"/>
                </a:solidFill>
              </a:rPr>
            </a:br>
            <a:r>
              <a:rPr lang="en-CA" dirty="0">
                <a:solidFill>
                  <a:srgbClr val="FFFFFF"/>
                </a:solidFill>
              </a:rPr>
              <a:t>Social Assistance and Education Employment Training</a:t>
            </a:r>
          </a:p>
        </p:txBody>
      </p:sp>
      <p:sp>
        <p:nvSpPr>
          <p:cNvPr id="3" name="Subtitle 2">
            <a:extLst>
              <a:ext uri="{FF2B5EF4-FFF2-40B4-BE49-F238E27FC236}">
                <a16:creationId xmlns:a16="http://schemas.microsoft.com/office/drawing/2014/main" id="{70E60CCE-9152-3144-F467-B482C4EA51A5}"/>
              </a:ext>
            </a:extLst>
          </p:cNvPr>
          <p:cNvSpPr>
            <a:spLocks noGrp="1"/>
          </p:cNvSpPr>
          <p:nvPr>
            <p:ph type="subTitle" idx="1"/>
          </p:nvPr>
        </p:nvSpPr>
        <p:spPr>
          <a:xfrm>
            <a:off x="1524000" y="4493342"/>
            <a:ext cx="9144000" cy="1242296"/>
          </a:xfrm>
        </p:spPr>
        <p:txBody>
          <a:bodyPr>
            <a:normAutofit/>
          </a:bodyPr>
          <a:lstStyle/>
          <a:p>
            <a:r>
              <a:rPr lang="en-CA" dirty="0">
                <a:solidFill>
                  <a:srgbClr val="FFFFFF"/>
                </a:solidFill>
              </a:rPr>
              <a:t>Florence Kanhai</a:t>
            </a:r>
          </a:p>
          <a:p>
            <a:r>
              <a:rPr lang="en-CA" dirty="0">
                <a:solidFill>
                  <a:srgbClr val="FFFFFF"/>
                </a:solidFill>
              </a:rPr>
              <a:t>Community Navigator</a:t>
            </a:r>
          </a:p>
        </p:txBody>
      </p:sp>
    </p:spTree>
    <p:extLst>
      <p:ext uri="{BB962C8B-B14F-4D97-AF65-F5344CB8AC3E}">
        <p14:creationId xmlns:p14="http://schemas.microsoft.com/office/powerpoint/2010/main" val="339376892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6" name="Picture 18" descr="Image result for Saskatchewan thunderchild school">
            <a:extLst>
              <a:ext uri="{FF2B5EF4-FFF2-40B4-BE49-F238E27FC236}">
                <a16:creationId xmlns:a16="http://schemas.microsoft.com/office/drawing/2014/main" id="{56E24C49-2C3B-855D-4C9D-942E8213F3BC}"/>
              </a:ext>
            </a:extLst>
          </p:cNvPr>
          <p:cNvPicPr>
            <a:picLocks noGrp="1" noChangeAspect="1" noChangeArrowheads="1"/>
          </p:cNvPicPr>
          <p:nvPr>
            <p:ph sz="half" idx="1"/>
          </p:nvPr>
        </p:nvPicPr>
        <p:blipFill>
          <a:blip r:embed="rId2">
            <a:alphaModFix amt="40000"/>
            <a:extLst>
              <a:ext uri="{28A0092B-C50C-407E-A947-70E740481C1C}">
                <a14:useLocalDpi xmlns:a14="http://schemas.microsoft.com/office/drawing/2010/main" val="0"/>
              </a:ext>
            </a:extLst>
          </a:blip>
          <a:srcRect l="7842"/>
          <a:stretch>
            <a:fillRect/>
          </a:stretch>
        </p:blipFill>
        <p:spPr bwMode="auto">
          <a:xfrm>
            <a:off x="-170" y="10"/>
            <a:ext cx="8450317" cy="685799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F0AE61A-3613-33A3-C001-6E401033EF21}"/>
              </a:ext>
            </a:extLst>
          </p:cNvPr>
          <p:cNvSpPr>
            <a:spLocks noGrp="1"/>
          </p:cNvSpPr>
          <p:nvPr>
            <p:ph type="title"/>
          </p:nvPr>
        </p:nvSpPr>
        <p:spPr>
          <a:xfrm>
            <a:off x="643468" y="643467"/>
            <a:ext cx="4620584" cy="5263557"/>
          </a:xfrm>
        </p:spPr>
        <p:txBody>
          <a:bodyPr vert="horz" lIns="91440" tIns="45720" rIns="91440" bIns="45720" rtlCol="0" anchor="b">
            <a:normAutofit fontScale="90000"/>
          </a:bodyPr>
          <a:lstStyle/>
          <a:p>
            <a:r>
              <a:rPr lang="en-US" sz="2400" kern="1200" dirty="0">
                <a:solidFill>
                  <a:schemeClr val="tx1">
                    <a:lumMod val="95000"/>
                    <a:lumOff val="5000"/>
                  </a:schemeClr>
                </a:solidFill>
                <a:latin typeface="+mj-lt"/>
                <a:ea typeface="+mj-ea"/>
                <a:cs typeface="+mj-cs"/>
              </a:rPr>
              <a:t>Thunderchild is an independent Cree Nation located one hour </a:t>
            </a:r>
            <a:r>
              <a:rPr lang="en-US" sz="2400" dirty="0">
                <a:solidFill>
                  <a:schemeClr val="tx1">
                    <a:lumMod val="95000"/>
                    <a:lumOff val="5000"/>
                  </a:schemeClr>
                </a:solidFill>
              </a:rPr>
              <a:t>NW of</a:t>
            </a:r>
            <a:r>
              <a:rPr lang="en-US" sz="2400" kern="1200" dirty="0">
                <a:solidFill>
                  <a:schemeClr val="tx1">
                    <a:lumMod val="95000"/>
                    <a:lumOff val="5000"/>
                  </a:schemeClr>
                </a:solidFill>
                <a:latin typeface="+mj-lt"/>
                <a:ea typeface="+mj-ea"/>
                <a:cs typeface="+mj-cs"/>
              </a:rPr>
              <a:t> North Battleford and NE of Lloydminster in Treaty 6 territory.</a:t>
            </a:r>
            <a:br>
              <a:rPr lang="en-US" sz="2400" kern="1200" dirty="0">
                <a:solidFill>
                  <a:schemeClr val="tx1">
                    <a:lumMod val="95000"/>
                    <a:lumOff val="5000"/>
                  </a:schemeClr>
                </a:solidFill>
                <a:latin typeface="+mj-lt"/>
                <a:ea typeface="+mj-ea"/>
                <a:cs typeface="+mj-cs"/>
              </a:rPr>
            </a:br>
            <a:br>
              <a:rPr lang="en-US" sz="2400" kern="1200" dirty="0">
                <a:solidFill>
                  <a:schemeClr val="tx1">
                    <a:lumMod val="95000"/>
                    <a:lumOff val="5000"/>
                  </a:schemeClr>
                </a:solidFill>
                <a:latin typeface="+mj-lt"/>
                <a:ea typeface="+mj-ea"/>
                <a:cs typeface="+mj-cs"/>
              </a:rPr>
            </a:br>
            <a:r>
              <a:rPr lang="en-US" sz="2400" kern="1200" dirty="0">
                <a:solidFill>
                  <a:schemeClr val="tx1">
                    <a:lumMod val="95000"/>
                    <a:lumOff val="5000"/>
                  </a:schemeClr>
                </a:solidFill>
                <a:latin typeface="+mj-lt"/>
                <a:ea typeface="+mj-ea"/>
                <a:cs typeface="+mj-cs"/>
              </a:rPr>
              <a:t>Our community experienced it’s first brush with homelessness when the Canadian Government relocated our Nation in 1909 from its original reserve location near Delmas.</a:t>
            </a:r>
            <a:br>
              <a:rPr lang="en-US" sz="2400" kern="1200" dirty="0">
                <a:solidFill>
                  <a:schemeClr val="tx1">
                    <a:lumMod val="95000"/>
                    <a:lumOff val="5000"/>
                  </a:schemeClr>
                </a:solidFill>
                <a:latin typeface="+mj-lt"/>
                <a:ea typeface="+mj-ea"/>
                <a:cs typeface="+mj-cs"/>
              </a:rPr>
            </a:br>
            <a:br>
              <a:rPr lang="en-US" sz="2400" kern="1200" dirty="0">
                <a:solidFill>
                  <a:schemeClr val="tx1">
                    <a:lumMod val="95000"/>
                    <a:lumOff val="5000"/>
                  </a:schemeClr>
                </a:solidFill>
                <a:latin typeface="+mj-lt"/>
                <a:ea typeface="+mj-ea"/>
                <a:cs typeface="+mj-cs"/>
              </a:rPr>
            </a:br>
            <a:r>
              <a:rPr lang="en-US" sz="2400" kern="1200" dirty="0">
                <a:solidFill>
                  <a:schemeClr val="tx1">
                    <a:lumMod val="95000"/>
                    <a:lumOff val="5000"/>
                  </a:schemeClr>
                </a:solidFill>
                <a:latin typeface="+mj-lt"/>
                <a:ea typeface="+mj-ea"/>
                <a:cs typeface="+mj-cs"/>
              </a:rPr>
              <a:t>Population of Thunderchild 3000 </a:t>
            </a:r>
            <a:br>
              <a:rPr lang="en-US" sz="2400" kern="1200" dirty="0">
                <a:solidFill>
                  <a:schemeClr val="tx1">
                    <a:lumMod val="95000"/>
                    <a:lumOff val="5000"/>
                  </a:schemeClr>
                </a:solidFill>
                <a:latin typeface="+mj-lt"/>
                <a:ea typeface="+mj-ea"/>
                <a:cs typeface="+mj-cs"/>
              </a:rPr>
            </a:br>
            <a:r>
              <a:rPr lang="en-US" sz="2400" kern="1200" dirty="0">
                <a:solidFill>
                  <a:schemeClr val="tx1">
                    <a:lumMod val="95000"/>
                    <a:lumOff val="5000"/>
                  </a:schemeClr>
                </a:solidFill>
                <a:latin typeface="+mj-lt"/>
                <a:ea typeface="+mj-ea"/>
                <a:cs typeface="+mj-cs"/>
              </a:rPr>
              <a:t>Estimated living on the Nation- 1000</a:t>
            </a:r>
            <a:br>
              <a:rPr lang="en-US" sz="2400" kern="1200" dirty="0">
                <a:solidFill>
                  <a:schemeClr val="tx1">
                    <a:lumMod val="95000"/>
                    <a:lumOff val="5000"/>
                  </a:schemeClr>
                </a:solidFill>
                <a:latin typeface="+mj-lt"/>
                <a:ea typeface="+mj-ea"/>
                <a:cs typeface="+mj-cs"/>
              </a:rPr>
            </a:br>
            <a:r>
              <a:rPr lang="en-US" sz="2400" kern="1200" dirty="0">
                <a:solidFill>
                  <a:schemeClr val="tx1">
                    <a:lumMod val="95000"/>
                    <a:lumOff val="5000"/>
                  </a:schemeClr>
                </a:solidFill>
                <a:latin typeface="+mj-lt"/>
                <a:ea typeface="+mj-ea"/>
                <a:cs typeface="+mj-cs"/>
              </a:rPr>
              <a:t>Estimated living off the nation - 2000</a:t>
            </a:r>
            <a:br>
              <a:rPr lang="en-US" sz="2400" kern="1200" dirty="0">
                <a:solidFill>
                  <a:schemeClr val="tx1">
                    <a:lumMod val="95000"/>
                    <a:lumOff val="5000"/>
                  </a:schemeClr>
                </a:solidFill>
                <a:latin typeface="+mj-lt"/>
                <a:ea typeface="+mj-ea"/>
                <a:cs typeface="+mj-cs"/>
              </a:rPr>
            </a:br>
            <a:br>
              <a:rPr lang="en-US" sz="2400" kern="1200" dirty="0">
                <a:solidFill>
                  <a:srgbClr val="FFFFFF"/>
                </a:solidFill>
                <a:latin typeface="+mj-lt"/>
                <a:ea typeface="+mj-ea"/>
                <a:cs typeface="+mj-cs"/>
              </a:rPr>
            </a:br>
            <a:endParaRPr lang="en-US" sz="2400" kern="1200" dirty="0">
              <a:solidFill>
                <a:srgbClr val="FFFFFF"/>
              </a:solidFill>
              <a:latin typeface="+mj-lt"/>
              <a:ea typeface="+mj-ea"/>
              <a:cs typeface="+mj-cs"/>
            </a:endParaRPr>
          </a:p>
        </p:txBody>
      </p:sp>
      <p:pic>
        <p:nvPicPr>
          <p:cNvPr id="17" name="Picture 16" descr="A yellow symbol with a spiral&#10;&#10;Description automatically generated">
            <a:extLst>
              <a:ext uri="{FF2B5EF4-FFF2-40B4-BE49-F238E27FC236}">
                <a16:creationId xmlns:a16="http://schemas.microsoft.com/office/drawing/2014/main" id="{F4952914-E432-C15E-4FD8-2897D903A25A}"/>
              </a:ext>
            </a:extLst>
          </p:cNvPr>
          <p:cNvPicPr>
            <a:picLocks noChangeAspect="1"/>
          </p:cNvPicPr>
          <p:nvPr/>
        </p:nvPicPr>
        <p:blipFill>
          <a:blip r:embed="rId3">
            <a:extLst>
              <a:ext uri="{28A0092B-C50C-407E-A947-70E740481C1C}">
                <a14:useLocalDpi xmlns:a14="http://schemas.microsoft.com/office/drawing/2010/main" val="0"/>
              </a:ext>
            </a:extLst>
          </a:blip>
          <a:srcRect l="27884" r="31469" b="1"/>
          <a:stretch>
            <a:fillRect/>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994181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E7392-5772-CAFC-463C-684E57F5B954}"/>
              </a:ext>
            </a:extLst>
          </p:cNvPr>
          <p:cNvSpPr>
            <a:spLocks noGrp="1"/>
          </p:cNvSpPr>
          <p:nvPr>
            <p:ph type="title"/>
          </p:nvPr>
        </p:nvSpPr>
        <p:spPr>
          <a:xfrm>
            <a:off x="831850" y="475488"/>
            <a:ext cx="10515600" cy="1793049"/>
          </a:xfrm>
        </p:spPr>
        <p:txBody>
          <a:bodyPr>
            <a:normAutofit/>
          </a:bodyPr>
          <a:lstStyle/>
          <a:p>
            <a:r>
              <a:rPr lang="en-US" sz="4800" dirty="0">
                <a:solidFill>
                  <a:srgbClr val="00B050"/>
                </a:solidFill>
              </a:rPr>
              <a:t>Social Assistant and Employment Training Program Allocation Methodology</a:t>
            </a:r>
          </a:p>
        </p:txBody>
      </p:sp>
      <p:sp>
        <p:nvSpPr>
          <p:cNvPr id="6" name="Text Placeholder 5">
            <a:extLst>
              <a:ext uri="{FF2B5EF4-FFF2-40B4-BE49-F238E27FC236}">
                <a16:creationId xmlns:a16="http://schemas.microsoft.com/office/drawing/2014/main" id="{5625FA52-6191-E12C-2E9E-80DC751F46D7}"/>
              </a:ext>
            </a:extLst>
          </p:cNvPr>
          <p:cNvSpPr>
            <a:spLocks noGrp="1"/>
          </p:cNvSpPr>
          <p:nvPr>
            <p:ph type="body" idx="1"/>
          </p:nvPr>
        </p:nvSpPr>
        <p:spPr>
          <a:xfrm>
            <a:off x="831850" y="2268537"/>
            <a:ext cx="10515600" cy="3821113"/>
          </a:xfrm>
        </p:spPr>
        <p:txBody>
          <a:bodyPr>
            <a:normAutofit/>
          </a:bodyPr>
          <a:lstStyle/>
          <a:p>
            <a:r>
              <a:rPr lang="en-US" sz="2000" dirty="0"/>
              <a:t>Intent: Chapter 10 pg.1 taken from Indigenous Services Canada Saskatchewan Region</a:t>
            </a:r>
          </a:p>
          <a:p>
            <a:r>
              <a:rPr lang="en-US" sz="2000" dirty="0"/>
              <a:t>“Within the Framework of the Federally funded income assistant program, funding recipients have the ability to support IA clients to develop and/or acquire necessary basic skills require to enter vocational training or other funded educational programs using Social Assistance for Employment and training (SAET) funding.”</a:t>
            </a:r>
          </a:p>
          <a:p>
            <a:pPr marL="342900" indent="-342900">
              <a:buFont typeface="Arial" panose="020B0604020202020204" pitchFamily="34" charset="0"/>
              <a:buChar char="•"/>
            </a:pPr>
            <a:r>
              <a:rPr lang="en-US" sz="2000" dirty="0"/>
              <a:t>Total regional amount of $12,521,000.00 among 74 bands in Saskatchewan</a:t>
            </a:r>
          </a:p>
          <a:p>
            <a:pPr marL="342900" indent="-342900">
              <a:buFont typeface="Arial" panose="020B0604020202020204" pitchFamily="34" charset="0"/>
              <a:buChar char="•"/>
            </a:pPr>
            <a:r>
              <a:rPr lang="en-US" sz="2000" dirty="0"/>
              <a:t>Of the total amount available, $1,878,150.00 is allocated to eligible funding recipients for SAET services delivery</a:t>
            </a:r>
          </a:p>
          <a:p>
            <a:pPr marL="342900" indent="-342900">
              <a:buFont typeface="Arial" panose="020B0604020202020204" pitchFamily="34" charset="0"/>
              <a:buChar char="•"/>
            </a:pPr>
            <a:r>
              <a:rPr lang="en-US" sz="2000" dirty="0"/>
              <a:t>Of the total amount available, $10, 642, 850.00 is allocated to eligible funding recipients to support SAET activities on behalf of IA clients using among currently available 5-year average nominal roll counts reported to ISC.</a:t>
            </a:r>
          </a:p>
        </p:txBody>
      </p:sp>
    </p:spTree>
    <p:extLst>
      <p:ext uri="{BB962C8B-B14F-4D97-AF65-F5344CB8AC3E}">
        <p14:creationId xmlns:p14="http://schemas.microsoft.com/office/powerpoint/2010/main" val="4001127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BDFEF69-DAF7-ACCF-4090-2F593AC7C9F3}"/>
              </a:ext>
            </a:extLst>
          </p:cNvPr>
          <p:cNvSpPr>
            <a:spLocks noGrp="1"/>
          </p:cNvSpPr>
          <p:nvPr>
            <p:ph type="title"/>
          </p:nvPr>
        </p:nvSpPr>
        <p:spPr>
          <a:xfrm>
            <a:off x="481780" y="365126"/>
            <a:ext cx="10873608" cy="903734"/>
          </a:xfrm>
        </p:spPr>
        <p:txBody>
          <a:bodyPr>
            <a:normAutofit fontScale="90000"/>
          </a:bodyPr>
          <a:lstStyle/>
          <a:p>
            <a:r>
              <a:rPr lang="en-US" sz="3100" dirty="0"/>
              <a:t>Shelter Allowance off Reserve: Composite rates reflect up to 70% of the average rental market rate in each of the identified communities.</a:t>
            </a:r>
            <a:endParaRPr lang="en-US" dirty="0"/>
          </a:p>
        </p:txBody>
      </p:sp>
      <p:sp>
        <p:nvSpPr>
          <p:cNvPr id="9" name="Text Placeholder 8">
            <a:extLst>
              <a:ext uri="{FF2B5EF4-FFF2-40B4-BE49-F238E27FC236}">
                <a16:creationId xmlns:a16="http://schemas.microsoft.com/office/drawing/2014/main" id="{2ADAF539-BCC5-5C69-9F57-6C3E921B12CE}"/>
              </a:ext>
            </a:extLst>
          </p:cNvPr>
          <p:cNvSpPr>
            <a:spLocks noGrp="1"/>
          </p:cNvSpPr>
          <p:nvPr>
            <p:ph type="body" idx="1"/>
          </p:nvPr>
        </p:nvSpPr>
        <p:spPr>
          <a:xfrm>
            <a:off x="481780" y="1140542"/>
            <a:ext cx="5515795" cy="412956"/>
          </a:xfrm>
        </p:spPr>
        <p:txBody>
          <a:bodyPr>
            <a:normAutofit fontScale="85000" lnSpcReduction="10000"/>
          </a:bodyPr>
          <a:lstStyle/>
          <a:p>
            <a:r>
              <a:rPr lang="en-US" dirty="0">
                <a:solidFill>
                  <a:srgbClr val="FF0000"/>
                </a:solidFill>
              </a:rPr>
              <a:t>Chart from 2013 still remains the same in 2022</a:t>
            </a:r>
          </a:p>
        </p:txBody>
      </p:sp>
      <p:graphicFrame>
        <p:nvGraphicFramePr>
          <p:cNvPr id="7" name="Content Placeholder 6">
            <a:extLst>
              <a:ext uri="{FF2B5EF4-FFF2-40B4-BE49-F238E27FC236}">
                <a16:creationId xmlns:a16="http://schemas.microsoft.com/office/drawing/2014/main" id="{A74315F3-D897-CBAA-5C4D-145977F056DB}"/>
              </a:ext>
            </a:extLst>
          </p:cNvPr>
          <p:cNvGraphicFramePr>
            <a:graphicFrameLocks noGrp="1"/>
          </p:cNvGraphicFramePr>
          <p:nvPr>
            <p:ph sz="half" idx="2"/>
            <p:extLst>
              <p:ext uri="{D42A27DB-BD31-4B8C-83A1-F6EECF244321}">
                <p14:modId xmlns:p14="http://schemas.microsoft.com/office/powerpoint/2010/main" val="118992532"/>
              </p:ext>
            </p:extLst>
          </p:nvPr>
        </p:nvGraphicFramePr>
        <p:xfrm>
          <a:off x="481782" y="1536176"/>
          <a:ext cx="5515796" cy="5179248"/>
        </p:xfrm>
        <a:graphic>
          <a:graphicData uri="http://schemas.openxmlformats.org/drawingml/2006/table">
            <a:tbl>
              <a:tblPr>
                <a:tableStyleId>{5C22544A-7EE6-4342-B048-85BDC9FD1C3A}</a:tableStyleId>
              </a:tblPr>
              <a:tblGrid>
                <a:gridCol w="3735908">
                  <a:extLst>
                    <a:ext uri="{9D8B030D-6E8A-4147-A177-3AD203B41FA5}">
                      <a16:colId xmlns:a16="http://schemas.microsoft.com/office/drawing/2014/main" val="898232259"/>
                    </a:ext>
                  </a:extLst>
                </a:gridCol>
                <a:gridCol w="444972">
                  <a:extLst>
                    <a:ext uri="{9D8B030D-6E8A-4147-A177-3AD203B41FA5}">
                      <a16:colId xmlns:a16="http://schemas.microsoft.com/office/drawing/2014/main" val="2865889757"/>
                    </a:ext>
                  </a:extLst>
                </a:gridCol>
                <a:gridCol w="444972">
                  <a:extLst>
                    <a:ext uri="{9D8B030D-6E8A-4147-A177-3AD203B41FA5}">
                      <a16:colId xmlns:a16="http://schemas.microsoft.com/office/drawing/2014/main" val="1449221714"/>
                    </a:ext>
                  </a:extLst>
                </a:gridCol>
                <a:gridCol w="444972">
                  <a:extLst>
                    <a:ext uri="{9D8B030D-6E8A-4147-A177-3AD203B41FA5}">
                      <a16:colId xmlns:a16="http://schemas.microsoft.com/office/drawing/2014/main" val="1913267255"/>
                    </a:ext>
                  </a:extLst>
                </a:gridCol>
                <a:gridCol w="444972">
                  <a:extLst>
                    <a:ext uri="{9D8B030D-6E8A-4147-A177-3AD203B41FA5}">
                      <a16:colId xmlns:a16="http://schemas.microsoft.com/office/drawing/2014/main" val="2267371858"/>
                    </a:ext>
                  </a:extLst>
                </a:gridCol>
              </a:tblGrid>
              <a:tr h="168705">
                <a:tc>
                  <a:txBody>
                    <a:bodyPr/>
                    <a:lstStyle/>
                    <a:p>
                      <a:pPr algn="l" fontAlgn="b"/>
                      <a:r>
                        <a:rPr lang="en-US" sz="1100" u="none" strike="noStrike" dirty="0">
                          <a:effectLst/>
                        </a:rPr>
                        <a:t>Effective October 1, 2013</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r>
                        <a:rPr lang="en-US" sz="1100" u="none" strike="noStrike" dirty="0">
                          <a:effectLst/>
                        </a:rPr>
                        <a:t>Tier 1</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r>
                        <a:rPr lang="en-US" sz="1100" u="none" strike="noStrike" dirty="0">
                          <a:effectLst/>
                        </a:rPr>
                        <a:t>Tier 2</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r>
                        <a:rPr lang="en-US" sz="1100" u="none" strike="noStrike" dirty="0">
                          <a:effectLst/>
                        </a:rPr>
                        <a:t>Tier 3</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r>
                        <a:rPr lang="en-US" sz="1100" u="none" strike="noStrike" dirty="0">
                          <a:effectLst/>
                        </a:rPr>
                        <a:t>Tier 4</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5123437"/>
                  </a:ext>
                </a:extLst>
              </a:tr>
              <a:tr h="168705">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742675638"/>
                  </a:ext>
                </a:extLst>
              </a:tr>
              <a:tr h="168705">
                <a:tc>
                  <a:txBody>
                    <a:bodyPr/>
                    <a:lstStyle/>
                    <a:p>
                      <a:pPr algn="l" fontAlgn="b"/>
                      <a:r>
                        <a:rPr lang="en-US" sz="1100" u="none" strike="noStrike" dirty="0">
                          <a:effectLst/>
                        </a:rPr>
                        <a:t>Single Employable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$328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$289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$259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$233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3733826518"/>
                  </a:ext>
                </a:extLst>
              </a:tr>
              <a:tr h="168705">
                <a:tc>
                  <a:txBody>
                    <a:bodyPr/>
                    <a:lstStyle/>
                    <a:p>
                      <a:pPr algn="l" fontAlgn="b"/>
                      <a:r>
                        <a:rPr lang="en-US" sz="1100" u="none" strike="noStrike" dirty="0">
                          <a:effectLst/>
                        </a:rPr>
                        <a:t>Single Partially Employable/Unemployable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$459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$404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$363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$326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233304045"/>
                  </a:ext>
                </a:extLst>
              </a:tr>
              <a:tr h="168705">
                <a:tc>
                  <a:txBody>
                    <a:bodyPr/>
                    <a:lstStyle/>
                    <a:p>
                      <a:pPr algn="l" fontAlgn="b"/>
                      <a:r>
                        <a:rPr lang="en-US" sz="1100" u="none" strike="noStrike" dirty="0">
                          <a:effectLst/>
                        </a:rPr>
                        <a:t>Room only:</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3547157911"/>
                  </a:ext>
                </a:extLst>
              </a:tr>
              <a:tr h="168705">
                <a:tc>
                  <a:txBody>
                    <a:bodyPr/>
                    <a:lstStyle/>
                    <a:p>
                      <a:pPr algn="l" fontAlgn="b"/>
                      <a:r>
                        <a:rPr lang="en-US" sz="1100" u="none" strike="noStrike" dirty="0">
                          <a:effectLst/>
                        </a:rPr>
                        <a:t>Singles</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$200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025297258"/>
                  </a:ext>
                </a:extLst>
              </a:tr>
              <a:tr h="168705">
                <a:tc>
                  <a:txBody>
                    <a:bodyPr/>
                    <a:lstStyle/>
                    <a:p>
                      <a:pPr algn="l" fontAlgn="b"/>
                      <a:r>
                        <a:rPr lang="en-US" sz="1100" u="none" strike="noStrike" dirty="0">
                          <a:effectLst/>
                        </a:rPr>
                        <a:t>Couple without dependent children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$400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$400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2317544734"/>
                  </a:ext>
                </a:extLst>
              </a:tr>
              <a:tr h="168705">
                <a:tc>
                  <a:txBody>
                    <a:bodyPr/>
                    <a:lstStyle/>
                    <a:p>
                      <a:pPr algn="l" fontAlgn="b"/>
                      <a:r>
                        <a:rPr lang="en-US" sz="1100" u="none" strike="noStrike" dirty="0">
                          <a:effectLst/>
                        </a:rPr>
                        <a:t>Couple without dependent children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$587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$501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$450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$355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465764887"/>
                  </a:ext>
                </a:extLst>
              </a:tr>
              <a:tr h="168705">
                <a:tc>
                  <a:txBody>
                    <a:bodyPr/>
                    <a:lstStyle/>
                    <a:p>
                      <a:pPr algn="l" fontAlgn="b"/>
                      <a:r>
                        <a:rPr lang="en-US" sz="1100" u="none" strike="noStrike" dirty="0">
                          <a:effectLst/>
                        </a:rPr>
                        <a:t>Families</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$587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$501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$450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$355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743990659"/>
                  </a:ext>
                </a:extLst>
              </a:tr>
              <a:tr h="168705">
                <a:tc>
                  <a:txBody>
                    <a:bodyPr/>
                    <a:lstStyle/>
                    <a:p>
                      <a:pPr algn="l" fontAlgn="b"/>
                      <a:r>
                        <a:rPr lang="en-US" sz="1100" u="none" strike="noStrike" dirty="0">
                          <a:effectLst/>
                        </a:rPr>
                        <a:t>1 or 2 children</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$711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$589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$563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$429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2511709269"/>
                  </a:ext>
                </a:extLst>
              </a:tr>
              <a:tr h="168705">
                <a:tc>
                  <a:txBody>
                    <a:bodyPr/>
                    <a:lstStyle/>
                    <a:p>
                      <a:pPr algn="l" fontAlgn="b"/>
                      <a:r>
                        <a:rPr lang="en-US" sz="1100" u="none" strike="noStrike" dirty="0">
                          <a:effectLst/>
                        </a:rPr>
                        <a:t>- 3 or4 children</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$773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$650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$627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$480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3786846724"/>
                  </a:ext>
                </a:extLst>
              </a:tr>
              <a:tr h="168705">
                <a:tc>
                  <a:txBody>
                    <a:bodyPr/>
                    <a:lstStyle/>
                    <a:p>
                      <a:pPr algn="l" fontAlgn="b"/>
                      <a:r>
                        <a:rPr lang="en-US" sz="1100" u="none" strike="noStrike" dirty="0">
                          <a:effectLst/>
                        </a:rPr>
                        <a:t>- 5 or more children</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$849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$724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$690 </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r" fontAlgn="b"/>
                      <a:r>
                        <a:rPr lang="en-US" sz="1100" u="none" strike="noStrike" dirty="0">
                          <a:effectLst/>
                        </a:rPr>
                        <a:t>$557 </a:t>
                      </a:r>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21959784"/>
                  </a:ext>
                </a:extLst>
              </a:tr>
              <a:tr h="331346">
                <a:tc>
                  <a:txBody>
                    <a:bodyPr/>
                    <a:lstStyle/>
                    <a:p>
                      <a:pPr algn="l" fontAlgn="b"/>
                      <a:r>
                        <a:rPr lang="en-US" sz="1100" u="none" strike="noStrike" dirty="0">
                          <a:effectLst/>
                        </a:rPr>
                        <a:t>Tier A - Lloydminster, Regina, Saskatoon, and the bedroom communities of: Allan, Asquith,</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959675268"/>
                  </a:ext>
                </a:extLst>
              </a:tr>
              <a:tr h="331346">
                <a:tc>
                  <a:txBody>
                    <a:bodyPr/>
                    <a:lstStyle/>
                    <a:p>
                      <a:pPr algn="l" fontAlgn="b"/>
                      <a:r>
                        <a:rPr lang="en-US" sz="1100" u="none" strike="noStrike" dirty="0">
                          <a:effectLst/>
                        </a:rPr>
                        <a:t>Balgonie, Belle Plalne, Bradwell, Buena Vista, Clavet, Colonsay, Dalmeny, Delisle, Disley,</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2882207556"/>
                  </a:ext>
                </a:extLst>
              </a:tr>
              <a:tr h="331346">
                <a:tc>
                  <a:txBody>
                    <a:bodyPr/>
                    <a:lstStyle/>
                    <a:p>
                      <a:pPr algn="l" fontAlgn="b"/>
                      <a:r>
                        <a:rPr lang="en-US" sz="1100" u="none" strike="noStrike" dirty="0">
                          <a:effectLst/>
                        </a:rPr>
                        <a:t>Dundurn, Edenwold, Elstow, Grand Coulee, Langham, Lumsden, Lumsden Beach,</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548534021"/>
                  </a:ext>
                </a:extLst>
              </a:tr>
              <a:tr h="331346">
                <a:tc>
                  <a:txBody>
                    <a:bodyPr/>
                    <a:lstStyle/>
                    <a:p>
                      <a:pPr algn="l" fontAlgn="b"/>
                      <a:r>
                        <a:rPr lang="en-US" sz="1100" u="none" strike="noStrike" dirty="0">
                          <a:effectLst/>
                        </a:rPr>
                        <a:t>Martensville, Meacham, Osier, Pense, Pilot Butte, Regina Beach, Shields, Thode, Vanscoy,</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3286749267"/>
                  </a:ext>
                </a:extLst>
              </a:tr>
              <a:tr h="168705">
                <a:tc>
                  <a:txBody>
                    <a:bodyPr/>
                    <a:lstStyle/>
                    <a:p>
                      <a:pPr algn="l" fontAlgn="b"/>
                      <a:r>
                        <a:rPr lang="en-US" sz="1100" u="none" strike="noStrike" dirty="0">
                          <a:effectLst/>
                        </a:rPr>
                        <a:t>Warman, White City</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512727862"/>
                  </a:ext>
                </a:extLst>
              </a:tr>
              <a:tr h="331346">
                <a:tc>
                  <a:txBody>
                    <a:bodyPr/>
                    <a:lstStyle/>
                    <a:p>
                      <a:pPr algn="l" fontAlgn="b"/>
                      <a:r>
                        <a:rPr lang="en-US" sz="1100" u="none" strike="noStrike" dirty="0">
                          <a:effectLst/>
                        </a:rPr>
                        <a:t>Tier B - Creighton, Estevan, Kindersley, La Loche, La Ronge, Macklin, Melville, Prince</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820009293"/>
                  </a:ext>
                </a:extLst>
              </a:tr>
              <a:tr h="168705">
                <a:tc>
                  <a:txBody>
                    <a:bodyPr/>
                    <a:lstStyle/>
                    <a:p>
                      <a:pPr algn="l" fontAlgn="b"/>
                      <a:r>
                        <a:rPr lang="en-US" sz="1100" u="none" strike="noStrike" dirty="0">
                          <a:effectLst/>
                        </a:rPr>
                        <a:t>Albert, Rosetown, Weyburn, Yorkton</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2449176709"/>
                  </a:ext>
                </a:extLst>
              </a:tr>
              <a:tr h="331346">
                <a:tc>
                  <a:txBody>
                    <a:bodyPr/>
                    <a:lstStyle/>
                    <a:p>
                      <a:pPr algn="l" fontAlgn="b"/>
                      <a:r>
                        <a:rPr lang="en-US" sz="1100" u="none" strike="noStrike" dirty="0">
                          <a:effectLst/>
                        </a:rPr>
                        <a:t>TierC- Battleford, FortQu’Appelle, Humboldt, Meadow Lake, Melfort, Moose Jaw, Nipawin,</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510852510"/>
                  </a:ext>
                </a:extLst>
              </a:tr>
              <a:tr h="168705">
                <a:tc>
                  <a:txBody>
                    <a:bodyPr/>
                    <a:lstStyle/>
                    <a:p>
                      <a:pPr algn="l" fontAlgn="b"/>
                      <a:r>
                        <a:rPr lang="en-US" sz="1100" u="none" strike="noStrike" dirty="0">
                          <a:effectLst/>
                        </a:rPr>
                        <a:t>North Battleford, Swift Current, Watrous</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088926727"/>
                  </a:ext>
                </a:extLst>
              </a:tr>
              <a:tr h="168705">
                <a:tc>
                  <a:txBody>
                    <a:bodyPr/>
                    <a:lstStyle/>
                    <a:p>
                      <a:pPr algn="l" fontAlgn="b"/>
                      <a:r>
                        <a:rPr lang="en-US" sz="1100" u="none" strike="noStrike" dirty="0">
                          <a:effectLst/>
                        </a:rPr>
                        <a:t>Tier D - Other towns, rural areas and social housing units</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1433053562"/>
                  </a:ext>
                </a:extLst>
              </a:tr>
              <a:tr h="168705">
                <a:tc>
                  <a:txBody>
                    <a:bodyPr/>
                    <a:lstStyle/>
                    <a:p>
                      <a:pPr algn="l" fontAlgn="b"/>
                      <a:r>
                        <a:rPr lang="en-US" sz="1100" u="none" strike="noStrike" dirty="0">
                          <a:effectLst/>
                        </a:rPr>
                        <a:t>All shelter costs must be verified.</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3240445049"/>
                  </a:ext>
                </a:extLst>
              </a:tr>
              <a:tr h="168705">
                <a:tc>
                  <a:txBody>
                    <a:bodyPr/>
                    <a:lstStyle/>
                    <a:p>
                      <a:pPr algn="r" fontAlgn="b"/>
                      <a:r>
                        <a:rPr lang="en-US" sz="1100" u="none" strike="noStrike" dirty="0">
                          <a:effectLst/>
                        </a:rPr>
                        <a:t>Sep-22</a:t>
                      </a:r>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tc>
                  <a:txBody>
                    <a:bodyPr/>
                    <a:lstStyle/>
                    <a:p>
                      <a:pPr algn="l" fontAlgn="b"/>
                      <a:endParaRPr lang="en-US" sz="1100" b="0" i="0" u="none" strike="noStrike" dirty="0">
                        <a:solidFill>
                          <a:srgbClr val="000000"/>
                        </a:solidFill>
                        <a:effectLst/>
                        <a:latin typeface="Aptos Narrow" panose="020B0004020202020204" pitchFamily="34" charset="0"/>
                      </a:endParaRPr>
                    </a:p>
                  </a:txBody>
                  <a:tcPr marL="6252" marR="6252" marT="6252" marB="0" anchor="b"/>
                </a:tc>
                <a:extLst>
                  <a:ext uri="{0D108BD9-81ED-4DB2-BD59-A6C34878D82A}">
                    <a16:rowId xmlns:a16="http://schemas.microsoft.com/office/drawing/2014/main" val="480444550"/>
                  </a:ext>
                </a:extLst>
              </a:tr>
            </a:tbl>
          </a:graphicData>
        </a:graphic>
      </p:graphicFrame>
      <p:sp>
        <p:nvSpPr>
          <p:cNvPr id="10" name="Text Placeholder 9">
            <a:extLst>
              <a:ext uri="{FF2B5EF4-FFF2-40B4-BE49-F238E27FC236}">
                <a16:creationId xmlns:a16="http://schemas.microsoft.com/office/drawing/2014/main" id="{1DE98029-6027-19CA-163C-DC947074844B}"/>
              </a:ext>
            </a:extLst>
          </p:cNvPr>
          <p:cNvSpPr>
            <a:spLocks noGrp="1"/>
          </p:cNvSpPr>
          <p:nvPr>
            <p:ph type="body" sz="quarter" idx="3"/>
          </p:nvPr>
        </p:nvSpPr>
        <p:spPr>
          <a:xfrm>
            <a:off x="6096000" y="1140542"/>
            <a:ext cx="5397910" cy="412956"/>
          </a:xfrm>
        </p:spPr>
        <p:txBody>
          <a:bodyPr>
            <a:noAutofit/>
          </a:bodyPr>
          <a:lstStyle/>
          <a:p>
            <a:r>
              <a:rPr lang="en-US" sz="2000" dirty="0">
                <a:solidFill>
                  <a:srgbClr val="FF0000"/>
                </a:solidFill>
              </a:rPr>
              <a:t>1 bedroom rent example stats taken in 2026</a:t>
            </a:r>
          </a:p>
        </p:txBody>
      </p:sp>
      <p:graphicFrame>
        <p:nvGraphicFramePr>
          <p:cNvPr id="18" name="Content Placeholder 17">
            <a:extLst>
              <a:ext uri="{FF2B5EF4-FFF2-40B4-BE49-F238E27FC236}">
                <a16:creationId xmlns:a16="http://schemas.microsoft.com/office/drawing/2014/main" id="{5E9DADB4-273B-8D1E-3D47-60B6F3930002}"/>
              </a:ext>
            </a:extLst>
          </p:cNvPr>
          <p:cNvGraphicFramePr>
            <a:graphicFrameLocks noGrp="1"/>
          </p:cNvGraphicFramePr>
          <p:nvPr>
            <p:ph sz="quarter" idx="4"/>
            <p:extLst>
              <p:ext uri="{D42A27DB-BD31-4B8C-83A1-F6EECF244321}">
                <p14:modId xmlns:p14="http://schemas.microsoft.com/office/powerpoint/2010/main" val="2813037697"/>
              </p:ext>
            </p:extLst>
          </p:nvPr>
        </p:nvGraphicFramePr>
        <p:xfrm>
          <a:off x="6194424" y="1553498"/>
          <a:ext cx="5397908" cy="5161925"/>
        </p:xfrm>
        <a:graphic>
          <a:graphicData uri="http://schemas.openxmlformats.org/drawingml/2006/table">
            <a:tbl>
              <a:tblPr>
                <a:tableStyleId>{5C22544A-7EE6-4342-B048-85BDC9FD1C3A}</a:tableStyleId>
              </a:tblPr>
              <a:tblGrid>
                <a:gridCol w="1864025">
                  <a:extLst>
                    <a:ext uri="{9D8B030D-6E8A-4147-A177-3AD203B41FA5}">
                      <a16:colId xmlns:a16="http://schemas.microsoft.com/office/drawing/2014/main" val="2471589859"/>
                    </a:ext>
                  </a:extLst>
                </a:gridCol>
                <a:gridCol w="1533938">
                  <a:extLst>
                    <a:ext uri="{9D8B030D-6E8A-4147-A177-3AD203B41FA5}">
                      <a16:colId xmlns:a16="http://schemas.microsoft.com/office/drawing/2014/main" val="2360948609"/>
                    </a:ext>
                  </a:extLst>
                </a:gridCol>
                <a:gridCol w="1999945">
                  <a:extLst>
                    <a:ext uri="{9D8B030D-6E8A-4147-A177-3AD203B41FA5}">
                      <a16:colId xmlns:a16="http://schemas.microsoft.com/office/drawing/2014/main" val="3147138193"/>
                    </a:ext>
                  </a:extLst>
                </a:gridCol>
              </a:tblGrid>
              <a:tr h="1396940">
                <a:tc>
                  <a:txBody>
                    <a:bodyPr/>
                    <a:lstStyle/>
                    <a:p>
                      <a:pPr algn="l" fontAlgn="b"/>
                      <a:r>
                        <a:rPr lang="en-US" sz="1100" u="none" strike="noStrike" dirty="0">
                          <a:effectLst/>
                        </a:rPr>
                        <a:t>Rental Communities</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r>
                        <a:rPr lang="en-US" sz="1100" u="none" strike="noStrike" dirty="0">
                          <a:effectLst/>
                        </a:rPr>
                        <a:t>1 bedroom</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l" fontAlgn="b"/>
                      <a:r>
                        <a:rPr lang="en-US" sz="1100" u="none" strike="noStrike" dirty="0">
                          <a:effectLst/>
                        </a:rPr>
                        <a:t>70% average payment</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970942625"/>
                  </a:ext>
                </a:extLst>
              </a:tr>
              <a:tr h="752997">
                <a:tc>
                  <a:txBody>
                    <a:bodyPr/>
                    <a:lstStyle/>
                    <a:p>
                      <a:pPr algn="l" fontAlgn="b"/>
                      <a:r>
                        <a:rPr lang="en-US" sz="1100" u="none" strike="noStrike" dirty="0">
                          <a:effectLst/>
                        </a:rPr>
                        <a:t>North Battleford</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$924 </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$647 </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430095414"/>
                  </a:ext>
                </a:extLst>
              </a:tr>
              <a:tr h="752997">
                <a:tc>
                  <a:txBody>
                    <a:bodyPr/>
                    <a:lstStyle/>
                    <a:p>
                      <a:pPr algn="l" fontAlgn="b"/>
                      <a:r>
                        <a:rPr lang="en-US" sz="1100" u="none" strike="noStrike" dirty="0">
                          <a:effectLst/>
                        </a:rPr>
                        <a:t>Lloydminster</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$977 </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$684 </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697178249"/>
                  </a:ext>
                </a:extLst>
              </a:tr>
              <a:tr h="752997">
                <a:tc>
                  <a:txBody>
                    <a:bodyPr/>
                    <a:lstStyle/>
                    <a:p>
                      <a:pPr algn="l" fontAlgn="b"/>
                      <a:r>
                        <a:rPr lang="en-US" sz="1100" u="none" strike="noStrike" dirty="0">
                          <a:effectLst/>
                        </a:rPr>
                        <a:t>Prince Albert</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$1,073 </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$751 </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2703322956"/>
                  </a:ext>
                </a:extLst>
              </a:tr>
              <a:tr h="752997">
                <a:tc>
                  <a:txBody>
                    <a:bodyPr/>
                    <a:lstStyle/>
                    <a:p>
                      <a:pPr algn="l" fontAlgn="b"/>
                      <a:r>
                        <a:rPr lang="en-US" sz="1100" u="none" strike="noStrike" dirty="0">
                          <a:effectLst/>
                        </a:rPr>
                        <a:t>Regina</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$1,240 </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$868 </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2478589742"/>
                  </a:ext>
                </a:extLst>
              </a:tr>
              <a:tr h="752997">
                <a:tc>
                  <a:txBody>
                    <a:bodyPr/>
                    <a:lstStyle/>
                    <a:p>
                      <a:pPr algn="l" fontAlgn="b"/>
                      <a:r>
                        <a:rPr lang="en-US" sz="1100" u="none" strike="noStrike" dirty="0">
                          <a:effectLst/>
                        </a:rPr>
                        <a:t>Saskatoon</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$1,281 </a:t>
                      </a:r>
                      <a:endParaRPr lang="en-US" sz="1100" b="0" i="0" u="none" strike="noStrike" dirty="0">
                        <a:solidFill>
                          <a:srgbClr val="000000"/>
                        </a:solidFill>
                        <a:effectLst/>
                        <a:latin typeface="Aptos Narrow" panose="020B0004020202020204" pitchFamily="34" charset="0"/>
                      </a:endParaRPr>
                    </a:p>
                  </a:txBody>
                  <a:tcPr marL="6350" marR="6350" marT="6350" marB="0" anchor="b"/>
                </a:tc>
                <a:tc>
                  <a:txBody>
                    <a:bodyPr/>
                    <a:lstStyle/>
                    <a:p>
                      <a:pPr algn="r" fontAlgn="b"/>
                      <a:r>
                        <a:rPr lang="en-US" sz="1100" u="none" strike="noStrike" dirty="0">
                          <a:effectLst/>
                        </a:rPr>
                        <a:t>$897 </a:t>
                      </a:r>
                      <a:endParaRPr lang="en-US" sz="1100" b="0" i="0" u="none" strike="noStrike" dirty="0">
                        <a:solidFill>
                          <a:srgbClr val="000000"/>
                        </a:solidFill>
                        <a:effectLst/>
                        <a:latin typeface="Aptos Narrow" panose="020B0004020202020204" pitchFamily="34" charset="0"/>
                      </a:endParaRPr>
                    </a:p>
                  </a:txBody>
                  <a:tcPr marL="6350" marR="6350" marT="6350" marB="0" anchor="b"/>
                </a:tc>
                <a:extLst>
                  <a:ext uri="{0D108BD9-81ED-4DB2-BD59-A6C34878D82A}">
                    <a16:rowId xmlns:a16="http://schemas.microsoft.com/office/drawing/2014/main" val="376330367"/>
                  </a:ext>
                </a:extLst>
              </a:tr>
            </a:tbl>
          </a:graphicData>
        </a:graphic>
      </p:graphicFrame>
    </p:spTree>
    <p:extLst>
      <p:ext uri="{BB962C8B-B14F-4D97-AF65-F5344CB8AC3E}">
        <p14:creationId xmlns:p14="http://schemas.microsoft.com/office/powerpoint/2010/main" val="1114709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584BF0FA-D1DE-FC41-78D9-22D6507CF373}"/>
              </a:ext>
            </a:extLst>
          </p:cNvPr>
          <p:cNvSpPr>
            <a:spLocks noGrp="1"/>
          </p:cNvSpPr>
          <p:nvPr>
            <p:ph type="title"/>
          </p:nvPr>
        </p:nvSpPr>
        <p:spPr/>
        <p:txBody>
          <a:bodyPr/>
          <a:lstStyle/>
          <a:p>
            <a:r>
              <a:rPr lang="en-US" dirty="0"/>
              <a:t>ISC Budget Planner</a:t>
            </a:r>
          </a:p>
        </p:txBody>
      </p:sp>
      <p:sp>
        <p:nvSpPr>
          <p:cNvPr id="14" name="Content Placeholder 13">
            <a:extLst>
              <a:ext uri="{FF2B5EF4-FFF2-40B4-BE49-F238E27FC236}">
                <a16:creationId xmlns:a16="http://schemas.microsoft.com/office/drawing/2014/main" id="{76B308CC-B0FF-F8F4-BBB4-512057097F52}"/>
              </a:ext>
            </a:extLst>
          </p:cNvPr>
          <p:cNvSpPr>
            <a:spLocks noGrp="1"/>
          </p:cNvSpPr>
          <p:nvPr>
            <p:ph idx="1"/>
          </p:nvPr>
        </p:nvSpPr>
        <p:spPr/>
        <p:txBody>
          <a:bodyPr>
            <a:normAutofit fontScale="92500" lnSpcReduction="20000"/>
          </a:bodyPr>
          <a:lstStyle/>
          <a:p>
            <a:r>
              <a:rPr lang="en-US" sz="2600" dirty="0"/>
              <a:t>Sample of what a monthly allocation would be for a single without dependent living allowance while attending basic training</a:t>
            </a:r>
            <a:r>
              <a:rPr lang="en-US" dirty="0"/>
              <a:t>.</a:t>
            </a:r>
          </a:p>
          <a:p>
            <a:r>
              <a:rPr lang="en-US" dirty="0">
                <a:hlinkClick r:id="rId3"/>
              </a:rPr>
              <a:t>https://www.canada.ca/en/financial-consumer-agency.html</a:t>
            </a:r>
            <a:r>
              <a:rPr lang="en-US" dirty="0"/>
              <a:t> </a:t>
            </a:r>
          </a:p>
          <a:p>
            <a:pPr lvl="1"/>
            <a:r>
              <a:rPr lang="en-US" dirty="0"/>
              <a:t>Select budget planner</a:t>
            </a:r>
          </a:p>
          <a:p>
            <a:pPr lvl="2"/>
            <a:r>
              <a:rPr lang="en-US" dirty="0"/>
              <a:t>Take single unemployable from shelter allowance from off Reserve - $459</a:t>
            </a:r>
          </a:p>
          <a:p>
            <a:pPr lvl="2"/>
            <a:r>
              <a:rPr lang="en-US" dirty="0"/>
              <a:t>Number of Adults in Approved Education or Training Programs Incentives (ETI)</a:t>
            </a:r>
          </a:p>
          <a:p>
            <a:pPr lvl="3"/>
            <a:r>
              <a:rPr lang="en-US" dirty="0"/>
              <a:t>One adult without dependents - $50</a:t>
            </a:r>
          </a:p>
          <a:p>
            <a:pPr lvl="3"/>
            <a:r>
              <a:rPr lang="en-US" dirty="0"/>
              <a:t>Two adults both approved education or training programs without dependents - $100</a:t>
            </a:r>
          </a:p>
          <a:p>
            <a:pPr lvl="3"/>
            <a:r>
              <a:rPr lang="en-US" dirty="0"/>
              <a:t>A single or couple ( one or both adults in an approved educations or training program with 1 dependent - $100</a:t>
            </a:r>
          </a:p>
          <a:p>
            <a:pPr lvl="3"/>
            <a:r>
              <a:rPr lang="en-US" dirty="0"/>
              <a:t>A single or couple with 2 or more children - $200</a:t>
            </a:r>
          </a:p>
          <a:p>
            <a:pPr lvl="4"/>
            <a:r>
              <a:rPr lang="en-US" dirty="0">
                <a:solidFill>
                  <a:srgbClr val="FF0000"/>
                </a:solidFill>
              </a:rPr>
              <a:t>Taken from Chapter 8- page 13 Income Assistant Special Needs</a:t>
            </a:r>
          </a:p>
          <a:p>
            <a:pPr lvl="2"/>
            <a:r>
              <a:rPr lang="en-US" dirty="0"/>
              <a:t>Living allowance</a:t>
            </a:r>
          </a:p>
          <a:p>
            <a:pPr lvl="3"/>
            <a:r>
              <a:rPr lang="en-US" dirty="0"/>
              <a:t>$44 a day for food X 20 days of training= $880</a:t>
            </a:r>
          </a:p>
          <a:p>
            <a:pPr lvl="3"/>
            <a:r>
              <a:rPr lang="en-US" dirty="0"/>
              <a:t>Transportation bus $85</a:t>
            </a:r>
          </a:p>
          <a:p>
            <a:pPr marL="1371600" lvl="3" indent="0">
              <a:buNone/>
            </a:pPr>
            <a:r>
              <a:rPr lang="en-US" dirty="0"/>
              <a:t>Total entry for the budget planner - $1474</a:t>
            </a:r>
          </a:p>
          <a:p>
            <a:pPr lvl="3"/>
            <a:endParaRPr lang="en-US" dirty="0"/>
          </a:p>
          <a:p>
            <a:pPr marL="1371600" lvl="3" indent="0">
              <a:buNone/>
            </a:pPr>
            <a:endParaRPr lang="en-US" dirty="0"/>
          </a:p>
          <a:p>
            <a:pPr marL="1371600" lvl="3" indent="0">
              <a:buNone/>
            </a:pPr>
            <a:endParaRPr lang="en-US" dirty="0"/>
          </a:p>
        </p:txBody>
      </p:sp>
    </p:spTree>
    <p:extLst>
      <p:ext uri="{BB962C8B-B14F-4D97-AF65-F5344CB8AC3E}">
        <p14:creationId xmlns:p14="http://schemas.microsoft.com/office/powerpoint/2010/main" val="71406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7C1E5815-D54C-487F-A054-6D4930ADE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Freeform: Shape 40">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p>
        </p:txBody>
      </p:sp>
      <p:graphicFrame>
        <p:nvGraphicFramePr>
          <p:cNvPr id="10" name="Content Placeholder 9">
            <a:extLst>
              <a:ext uri="{FF2B5EF4-FFF2-40B4-BE49-F238E27FC236}">
                <a16:creationId xmlns:a16="http://schemas.microsoft.com/office/drawing/2014/main" id="{A499E0B9-A0BA-289A-099B-22BD558D3362}"/>
              </a:ext>
            </a:extLst>
          </p:cNvPr>
          <p:cNvGraphicFramePr>
            <a:graphicFrameLocks noGrp="1"/>
          </p:cNvGraphicFramePr>
          <p:nvPr>
            <p:ph idx="1"/>
            <p:extLst>
              <p:ext uri="{D42A27DB-BD31-4B8C-83A1-F6EECF244321}">
                <p14:modId xmlns:p14="http://schemas.microsoft.com/office/powerpoint/2010/main" val="138868152"/>
              </p:ext>
            </p:extLst>
          </p:nvPr>
        </p:nvGraphicFramePr>
        <p:xfrm>
          <a:off x="838200" y="1825625"/>
          <a:ext cx="10515600"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97969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F03A5-0FDD-E6C7-6588-F4186BA37049}"/>
              </a:ext>
            </a:extLst>
          </p:cNvPr>
          <p:cNvSpPr>
            <a:spLocks noGrp="1"/>
          </p:cNvSpPr>
          <p:nvPr>
            <p:ph type="title"/>
          </p:nvPr>
        </p:nvSpPr>
        <p:spPr>
          <a:xfrm>
            <a:off x="839788" y="822960"/>
            <a:ext cx="3932237" cy="1234439"/>
          </a:xfrm>
        </p:spPr>
        <p:txBody>
          <a:bodyPr>
            <a:normAutofit fontScale="90000"/>
          </a:bodyPr>
          <a:lstStyle/>
          <a:p>
            <a:r>
              <a:rPr lang="en-CA" dirty="0"/>
              <a:t>Thunderchild Budget for  SAET</a:t>
            </a:r>
            <a:br>
              <a:rPr lang="en-CA" dirty="0"/>
            </a:br>
            <a:endParaRPr lang="en-CA" dirty="0"/>
          </a:p>
        </p:txBody>
      </p:sp>
      <p:pic>
        <p:nvPicPr>
          <p:cNvPr id="9" name="Content Placeholder 8" descr="A person and person standing in front of a television&#10;&#10;Description automatically generated">
            <a:extLst>
              <a:ext uri="{FF2B5EF4-FFF2-40B4-BE49-F238E27FC236}">
                <a16:creationId xmlns:a16="http://schemas.microsoft.com/office/drawing/2014/main" id="{E58146F3-CAFD-9A13-A907-FC2FBB5E18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801930" y="1010223"/>
            <a:ext cx="4873625" cy="4828032"/>
          </a:xfrm>
        </p:spPr>
      </p:pic>
      <p:sp>
        <p:nvSpPr>
          <p:cNvPr id="3" name="Text Placeholder 2">
            <a:extLst>
              <a:ext uri="{FF2B5EF4-FFF2-40B4-BE49-F238E27FC236}">
                <a16:creationId xmlns:a16="http://schemas.microsoft.com/office/drawing/2014/main" id="{2CCD9D6C-4C3F-4AF5-0BBB-B58B498F7A00}"/>
              </a:ext>
            </a:extLst>
          </p:cNvPr>
          <p:cNvSpPr>
            <a:spLocks noGrp="1"/>
          </p:cNvSpPr>
          <p:nvPr>
            <p:ph type="body" sz="half" idx="2"/>
          </p:nvPr>
        </p:nvSpPr>
        <p:spPr>
          <a:xfrm>
            <a:off x="839788" y="1645920"/>
            <a:ext cx="3932237" cy="4223068"/>
          </a:xfrm>
        </p:spPr>
        <p:txBody>
          <a:bodyPr>
            <a:normAutofit/>
          </a:bodyPr>
          <a:lstStyle/>
          <a:p>
            <a:pPr marL="285750" indent="-285750">
              <a:buFont typeface="Arial" panose="020B0604020202020204" pitchFamily="34" charset="0"/>
              <a:buChar char="•"/>
            </a:pPr>
            <a:r>
              <a:rPr lang="en-CA" dirty="0"/>
              <a:t>Thunderchild received a budget over $200,000.00 a year to assist clients with basic training.</a:t>
            </a:r>
          </a:p>
          <a:p>
            <a:pPr marL="285750" indent="-285750">
              <a:buFont typeface="Arial" panose="020B0604020202020204" pitchFamily="34" charset="0"/>
              <a:buChar char="•"/>
            </a:pPr>
            <a:r>
              <a:rPr lang="en-CA" dirty="0"/>
              <a:t>This budget is divided into 12 months</a:t>
            </a:r>
          </a:p>
          <a:p>
            <a:pPr marL="285750" indent="-285750">
              <a:buFont typeface="Arial" panose="020B0604020202020204" pitchFamily="34" charset="0"/>
              <a:buChar char="•"/>
            </a:pPr>
            <a:r>
              <a:rPr lang="en-CA" dirty="0"/>
              <a:t>Seats for training are estimated for programming that is 6 months or less. When you have a group of 10 or more, you’re cutting into your monthly budget allocated to help with training.</a:t>
            </a:r>
          </a:p>
          <a:p>
            <a:pPr marL="742950" lvl="1" indent="-285750">
              <a:buFont typeface="Arial" panose="020B0604020202020204" pitchFamily="34" charset="0"/>
              <a:buChar char="•"/>
            </a:pPr>
            <a:r>
              <a:rPr lang="en-CA" dirty="0"/>
              <a:t>Cost $7500-$8000</a:t>
            </a:r>
          </a:p>
          <a:p>
            <a:pPr marL="1200150" lvl="2" indent="-285750">
              <a:buFont typeface="Arial" panose="020B0604020202020204" pitchFamily="34" charset="0"/>
              <a:buChar char="•"/>
            </a:pPr>
            <a:r>
              <a:rPr lang="en-CA" dirty="0"/>
              <a:t>Welding </a:t>
            </a:r>
          </a:p>
          <a:p>
            <a:pPr marL="1200150" lvl="2" indent="-285750">
              <a:buFont typeface="Arial" panose="020B0604020202020204" pitchFamily="34" charset="0"/>
              <a:buChar char="•"/>
            </a:pPr>
            <a:r>
              <a:rPr lang="en-CA" dirty="0"/>
              <a:t>Automotive</a:t>
            </a:r>
          </a:p>
          <a:p>
            <a:pPr marL="1200150" lvl="2" indent="-285750">
              <a:buFont typeface="Arial" panose="020B0604020202020204" pitchFamily="34" charset="0"/>
              <a:buChar char="•"/>
            </a:pPr>
            <a:r>
              <a:rPr lang="en-CA" dirty="0"/>
              <a:t>carpentry</a:t>
            </a:r>
          </a:p>
          <a:p>
            <a:pPr marL="742950" lvl="1" indent="-285750">
              <a:buFont typeface="Arial" panose="020B0604020202020204" pitchFamily="34" charset="0"/>
              <a:buChar char="•"/>
            </a:pPr>
            <a:r>
              <a:rPr lang="en-CA" dirty="0"/>
              <a:t>Living allowance</a:t>
            </a:r>
          </a:p>
          <a:p>
            <a:pPr marL="742950" lvl="1" indent="-285750">
              <a:buFont typeface="Arial" panose="020B0604020202020204" pitchFamily="34" charset="0"/>
              <a:buChar char="•"/>
            </a:pPr>
            <a:r>
              <a:rPr lang="en-CA" dirty="0"/>
              <a:t>Meals</a:t>
            </a:r>
          </a:p>
          <a:p>
            <a:pPr marL="742950" lvl="1" indent="-285750">
              <a:buFont typeface="Arial" panose="020B0604020202020204" pitchFamily="34" charset="0"/>
              <a:buChar char="•"/>
            </a:pPr>
            <a:r>
              <a:rPr lang="en-CA" dirty="0"/>
              <a:t>Transportation</a:t>
            </a:r>
          </a:p>
          <a:p>
            <a:pPr lvl="1"/>
            <a:endParaRPr lang="en-CA" dirty="0"/>
          </a:p>
          <a:p>
            <a:pPr marL="742950" lvl="1" indent="-285750">
              <a:buFont typeface="Arial" panose="020B0604020202020204" pitchFamily="34" charset="0"/>
              <a:buChar char="•"/>
            </a:pPr>
            <a:endParaRPr lang="en-CA" dirty="0"/>
          </a:p>
          <a:p>
            <a:pPr lvl="1"/>
            <a:endParaRPr lang="en-CA" dirty="0"/>
          </a:p>
          <a:p>
            <a:endParaRPr lang="en-CA" dirty="0"/>
          </a:p>
          <a:p>
            <a:endParaRPr lang="en-CA" dirty="0"/>
          </a:p>
        </p:txBody>
      </p:sp>
    </p:spTree>
    <p:extLst>
      <p:ext uri="{BB962C8B-B14F-4D97-AF65-F5344CB8AC3E}">
        <p14:creationId xmlns:p14="http://schemas.microsoft.com/office/powerpoint/2010/main" val="2631820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066AC-6F81-209A-D701-AD1E0023CC3B}"/>
              </a:ext>
            </a:extLst>
          </p:cNvPr>
          <p:cNvSpPr>
            <a:spLocks noGrp="1"/>
          </p:cNvSpPr>
          <p:nvPr>
            <p:ph type="title"/>
          </p:nvPr>
        </p:nvSpPr>
        <p:spPr>
          <a:xfrm>
            <a:off x="8643193" y="539496"/>
            <a:ext cx="3091607" cy="1289305"/>
          </a:xfrm>
        </p:spPr>
        <p:txBody>
          <a:bodyPr vert="horz" lIns="91440" tIns="45720" rIns="91440" bIns="45720" rtlCol="0" anchor="b">
            <a:noAutofit/>
          </a:bodyPr>
          <a:lstStyle/>
          <a:p>
            <a:r>
              <a:rPr lang="en-US" sz="2000" dirty="0"/>
              <a:t>Employment &amp;</a:t>
            </a:r>
            <a:br>
              <a:rPr lang="en-US" sz="2000" dirty="0"/>
            </a:br>
            <a:r>
              <a:rPr lang="en-US" sz="2000" dirty="0"/>
              <a:t>Training Programs collaboration with Colleges and companies </a:t>
            </a:r>
          </a:p>
        </p:txBody>
      </p:sp>
      <p:pic>
        <p:nvPicPr>
          <p:cNvPr id="6" name="Picture Placeholder 5" descr="A warehouse with pallets and a shelf&#10;&#10;AI-generated content may be incorrect.">
            <a:extLst>
              <a:ext uri="{FF2B5EF4-FFF2-40B4-BE49-F238E27FC236}">
                <a16:creationId xmlns:a16="http://schemas.microsoft.com/office/drawing/2014/main" id="{46430A66-36A3-1BDC-C95F-5969C2C892BF}"/>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9740" r="31035"/>
          <a:stretch>
            <a:fillRect/>
          </a:stretch>
        </p:blipFill>
        <p:spPr>
          <a:xfrm rot="5400000">
            <a:off x="853494" y="-853063"/>
            <a:ext cx="6408311" cy="8115300"/>
          </a:xfrm>
          <a:prstGeom prst="rect">
            <a:avLst/>
          </a:prstGeom>
        </p:spPr>
      </p:pic>
      <p:sp>
        <p:nvSpPr>
          <p:cNvPr id="4" name="Text Placeholder 3">
            <a:extLst>
              <a:ext uri="{FF2B5EF4-FFF2-40B4-BE49-F238E27FC236}">
                <a16:creationId xmlns:a16="http://schemas.microsoft.com/office/drawing/2014/main" id="{92BFABC3-EFB9-CB34-B83C-C99972C52B14}"/>
              </a:ext>
            </a:extLst>
          </p:cNvPr>
          <p:cNvSpPr>
            <a:spLocks noGrp="1"/>
          </p:cNvSpPr>
          <p:nvPr>
            <p:ph type="body" sz="half" idx="2"/>
          </p:nvPr>
        </p:nvSpPr>
        <p:spPr>
          <a:xfrm>
            <a:off x="8643193" y="1828800"/>
            <a:ext cx="2942813" cy="4129873"/>
          </a:xfrm>
        </p:spPr>
        <p:txBody>
          <a:bodyPr vert="horz" lIns="91440" tIns="45720" rIns="91440" bIns="45720" rtlCol="0">
            <a:normAutofit fontScale="92500" lnSpcReduction="20000"/>
          </a:bodyPr>
          <a:lstStyle/>
          <a:p>
            <a:pPr marL="342900" indent="-228600">
              <a:buFont typeface="Arial" panose="020B0604020202020204" pitchFamily="34" charset="0"/>
              <a:buChar char="•"/>
            </a:pPr>
            <a:r>
              <a:rPr lang="en-US" sz="1700" dirty="0"/>
              <a:t>Lakeland College</a:t>
            </a:r>
          </a:p>
          <a:p>
            <a:pPr marL="742950" lvl="1" indent="-228600">
              <a:buFont typeface="Arial" panose="020B0604020202020204" pitchFamily="34" charset="0"/>
              <a:buChar char="•"/>
            </a:pPr>
            <a:r>
              <a:rPr lang="en-US" sz="1700" dirty="0"/>
              <a:t>Automotive</a:t>
            </a:r>
          </a:p>
          <a:p>
            <a:pPr marL="742950" lvl="1" indent="-228600">
              <a:buFont typeface="Arial" panose="020B0604020202020204" pitchFamily="34" charset="0"/>
              <a:buChar char="•"/>
            </a:pPr>
            <a:r>
              <a:rPr lang="en-US" sz="1700" dirty="0"/>
              <a:t>Carpentry</a:t>
            </a:r>
          </a:p>
          <a:p>
            <a:pPr marL="742950" lvl="1" indent="-228600">
              <a:buFont typeface="Arial" panose="020B0604020202020204" pitchFamily="34" charset="0"/>
              <a:buChar char="•"/>
            </a:pPr>
            <a:r>
              <a:rPr lang="en-US" sz="1700" dirty="0"/>
              <a:t>Welding</a:t>
            </a:r>
          </a:p>
          <a:p>
            <a:pPr marL="742950" lvl="1" indent="-228600">
              <a:buFont typeface="Arial" panose="020B0604020202020204" pitchFamily="34" charset="0"/>
              <a:buChar char="•"/>
            </a:pPr>
            <a:r>
              <a:rPr lang="en-US" sz="1700" dirty="0"/>
              <a:t>Small engines </a:t>
            </a:r>
          </a:p>
          <a:p>
            <a:pPr marL="342900" indent="-228600">
              <a:buFont typeface="Arial" panose="020B0604020202020204" pitchFamily="34" charset="0"/>
              <a:buChar char="•"/>
            </a:pPr>
            <a:r>
              <a:rPr lang="en-US" sz="1700" dirty="0"/>
              <a:t>North West  College</a:t>
            </a:r>
          </a:p>
          <a:p>
            <a:pPr marL="800100" lvl="1" indent="-228600">
              <a:buFont typeface="Arial" panose="020B0604020202020204" pitchFamily="34" charset="0"/>
              <a:buChar char="•"/>
            </a:pPr>
            <a:r>
              <a:rPr lang="en-US" sz="1700" dirty="0"/>
              <a:t>Chain Saw courses</a:t>
            </a:r>
          </a:p>
          <a:p>
            <a:pPr marL="800100" lvl="1" indent="-228600">
              <a:buFont typeface="Arial" panose="020B0604020202020204" pitchFamily="34" charset="0"/>
              <a:buChar char="•"/>
            </a:pPr>
            <a:r>
              <a:rPr lang="en-US" sz="1700" dirty="0"/>
              <a:t>Early Childhood Education</a:t>
            </a:r>
          </a:p>
          <a:p>
            <a:pPr marL="800100" lvl="1" indent="-228600">
              <a:buFont typeface="Arial" panose="020B0604020202020204" pitchFamily="34" charset="0"/>
              <a:buChar char="•"/>
            </a:pPr>
            <a:r>
              <a:rPr lang="en-US" sz="1700" dirty="0"/>
              <a:t>Grade 10 adult</a:t>
            </a:r>
          </a:p>
          <a:p>
            <a:pPr marL="800100" lvl="1" indent="-228600">
              <a:buFont typeface="Arial" panose="020B0604020202020204" pitchFamily="34" charset="0"/>
              <a:buChar char="•"/>
            </a:pPr>
            <a:r>
              <a:rPr lang="en-US" sz="1700" dirty="0"/>
              <a:t>Grade 12 adult</a:t>
            </a:r>
          </a:p>
          <a:p>
            <a:pPr marL="342900" indent="-228600">
              <a:buFont typeface="Arial" panose="020B0604020202020204" pitchFamily="34" charset="0"/>
              <a:buChar char="•"/>
            </a:pPr>
            <a:r>
              <a:rPr lang="en-US" sz="1700" dirty="0"/>
              <a:t>CANSAFE Certificates</a:t>
            </a:r>
          </a:p>
          <a:p>
            <a:pPr marL="800100" lvl="1" indent="-228600">
              <a:buFont typeface="Arial" panose="020B0604020202020204" pitchFamily="34" charset="0"/>
              <a:buChar char="•"/>
            </a:pPr>
            <a:r>
              <a:rPr lang="en-US" sz="1700" dirty="0"/>
              <a:t>Safety Tickets</a:t>
            </a:r>
          </a:p>
          <a:p>
            <a:pPr marL="800100" lvl="1" indent="-228600">
              <a:buFont typeface="Arial" panose="020B0604020202020204" pitchFamily="34" charset="0"/>
              <a:buChar char="•"/>
            </a:pPr>
            <a:r>
              <a:rPr lang="en-US" sz="1700" dirty="0"/>
              <a:t>Computer Classes</a:t>
            </a:r>
          </a:p>
          <a:p>
            <a:pPr marL="571500" lvl="1" indent="-228600">
              <a:buFont typeface="Arial" panose="020B0604020202020204" pitchFamily="34" charset="0"/>
              <a:buChar char="•"/>
            </a:pPr>
            <a:r>
              <a:rPr lang="en-US" sz="1700" dirty="0"/>
              <a:t>Driver Education</a:t>
            </a:r>
          </a:p>
          <a:p>
            <a:pPr marL="571500" lvl="1" indent="-228600">
              <a:buFont typeface="Arial" panose="020B0604020202020204" pitchFamily="34" charset="0"/>
              <a:buChar char="•"/>
            </a:pPr>
            <a:r>
              <a:rPr lang="en-US" sz="1700" dirty="0"/>
              <a:t>Job Fairs</a:t>
            </a:r>
          </a:p>
          <a:p>
            <a:pPr marL="571500" lvl="1" indent="-228600">
              <a:buFont typeface="Arial" panose="020B0604020202020204" pitchFamily="34" charset="0"/>
              <a:buChar char="•"/>
            </a:pPr>
            <a:r>
              <a:rPr lang="en-US" sz="1700" dirty="0"/>
              <a:t>ID Blitz's </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917711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A7B5F-DC26-FCCE-D6A9-1D5E39FBAA7A}"/>
              </a:ext>
            </a:extLst>
          </p:cNvPr>
          <p:cNvSpPr>
            <a:spLocks noGrp="1"/>
          </p:cNvSpPr>
          <p:nvPr>
            <p:ph type="title"/>
          </p:nvPr>
        </p:nvSpPr>
        <p:spPr>
          <a:xfrm>
            <a:off x="839788" y="457200"/>
            <a:ext cx="3932237" cy="703006"/>
          </a:xfrm>
        </p:spPr>
        <p:txBody>
          <a:bodyPr>
            <a:normAutofit fontScale="90000"/>
          </a:bodyPr>
          <a:lstStyle/>
          <a:p>
            <a:r>
              <a:rPr lang="en-US" dirty="0"/>
              <a:t>Barriers and Solutions?</a:t>
            </a:r>
          </a:p>
        </p:txBody>
      </p:sp>
      <p:sp>
        <p:nvSpPr>
          <p:cNvPr id="8" name="Content Placeholder 7">
            <a:extLst>
              <a:ext uri="{FF2B5EF4-FFF2-40B4-BE49-F238E27FC236}">
                <a16:creationId xmlns:a16="http://schemas.microsoft.com/office/drawing/2014/main" id="{DEAE44B8-7111-4F9E-4F39-74E029192B04}"/>
              </a:ext>
            </a:extLst>
          </p:cNvPr>
          <p:cNvSpPr>
            <a:spLocks noGrp="1"/>
          </p:cNvSpPr>
          <p:nvPr>
            <p:ph idx="1"/>
          </p:nvPr>
        </p:nvSpPr>
        <p:spPr>
          <a:xfrm>
            <a:off x="5183188" y="1243584"/>
            <a:ext cx="6172200" cy="4617466"/>
          </a:xfrm>
        </p:spPr>
        <p:txBody>
          <a:bodyPr>
            <a:normAutofit/>
          </a:bodyPr>
          <a:lstStyle/>
          <a:p>
            <a:r>
              <a:rPr lang="en-US" sz="1800" dirty="0"/>
              <a:t>No Public National Registry or ISC list exists</a:t>
            </a:r>
          </a:p>
          <a:p>
            <a:pPr lvl="1"/>
            <a:r>
              <a:rPr lang="en-US" sz="1400" dirty="0"/>
              <a:t>There is no official public list from Indigenous Service Canada showing which, if any First Nation have locally adopted explicit earned income exemption rules like Saskatchewan or Ontario’s. ISC’s national guidelines don’t contain such a list, and federal documentation focuses on eligibility criteria rather than specific exemption amount.</a:t>
            </a:r>
          </a:p>
          <a:p>
            <a:pPr lvl="1"/>
            <a:r>
              <a:rPr lang="en-US" sz="1400" dirty="0"/>
              <a:t>The ISC framework gives communities flexibility in some aspects of administration, so a local First Nation could in principle adopt a policy to allow clients to keep a portion of earnings, but this must be established in the band’s own income assistance policy and approved by ISC.</a:t>
            </a:r>
          </a:p>
          <a:p>
            <a:pPr lvl="1"/>
            <a:endParaRPr lang="en-US" sz="1400" dirty="0"/>
          </a:p>
          <a:p>
            <a:pPr lvl="1"/>
            <a:endParaRPr lang="en-US" sz="1400" dirty="0"/>
          </a:p>
        </p:txBody>
      </p:sp>
      <p:sp>
        <p:nvSpPr>
          <p:cNvPr id="4" name="Text Placeholder 3">
            <a:extLst>
              <a:ext uri="{FF2B5EF4-FFF2-40B4-BE49-F238E27FC236}">
                <a16:creationId xmlns:a16="http://schemas.microsoft.com/office/drawing/2014/main" id="{2F946731-9656-0782-D87A-4A9E575525B0}"/>
              </a:ext>
            </a:extLst>
          </p:cNvPr>
          <p:cNvSpPr>
            <a:spLocks noGrp="1"/>
          </p:cNvSpPr>
          <p:nvPr>
            <p:ph type="body" sz="half" idx="2"/>
          </p:nvPr>
        </p:nvSpPr>
        <p:spPr>
          <a:xfrm>
            <a:off x="839788" y="1160206"/>
            <a:ext cx="3932237" cy="4708782"/>
          </a:xfrm>
        </p:spPr>
        <p:txBody>
          <a:bodyPr>
            <a:normAutofit fontScale="92500" lnSpcReduction="10000"/>
          </a:bodyPr>
          <a:lstStyle/>
          <a:p>
            <a:pPr marL="285750" indent="-285750">
              <a:buFont typeface="Arial" panose="020B0604020202020204" pitchFamily="34" charset="0"/>
              <a:buChar char="•"/>
            </a:pPr>
            <a:r>
              <a:rPr lang="en-US" dirty="0"/>
              <a:t>Transportation- SAET cannot purchase a vehicle</a:t>
            </a:r>
          </a:p>
          <a:p>
            <a:pPr marL="285750" indent="-285750">
              <a:buFont typeface="Arial" panose="020B0604020202020204" pitchFamily="34" charset="0"/>
              <a:buChar char="•"/>
            </a:pPr>
            <a:r>
              <a:rPr lang="en-US" dirty="0"/>
              <a:t> SAET’s budget cannot purchase any computers for use to search for employment</a:t>
            </a:r>
          </a:p>
          <a:p>
            <a:pPr marL="285750" indent="-285750">
              <a:buFont typeface="Arial" panose="020B0604020202020204" pitchFamily="34" charset="0"/>
              <a:buChar char="•"/>
            </a:pPr>
            <a:r>
              <a:rPr lang="en-US" dirty="0"/>
              <a:t>Initial Steps to Employment</a:t>
            </a:r>
          </a:p>
          <a:p>
            <a:pPr marL="742950" lvl="1" indent="-285750">
              <a:buFont typeface="Arial" panose="020B0604020202020204" pitchFamily="34" charset="0"/>
              <a:buChar char="•"/>
            </a:pPr>
            <a:r>
              <a:rPr lang="en-US" dirty="0"/>
              <a:t>All projects require approval from the respective ISC service center prior to implementation.</a:t>
            </a:r>
          </a:p>
          <a:p>
            <a:pPr marL="285750" indent="-285750">
              <a:buFont typeface="Arial" panose="020B0604020202020204" pitchFamily="34" charset="0"/>
              <a:buChar char="•"/>
            </a:pPr>
            <a:r>
              <a:rPr lang="en-US" dirty="0"/>
              <a:t>Subsidy Plan for SA clients who want to work.</a:t>
            </a:r>
          </a:p>
          <a:p>
            <a:pPr marL="742950" lvl="1" indent="-285750">
              <a:buFont typeface="Arial" panose="020B0604020202020204" pitchFamily="34" charset="0"/>
              <a:buChar char="•"/>
            </a:pPr>
            <a:r>
              <a:rPr lang="en-US" dirty="0"/>
              <a:t>Federal Government does not include a specific standard earnings exemption amount like the provincial welfare programs;( Saskatchewan Income Support which has earned income exemptions).</a:t>
            </a:r>
          </a:p>
          <a:p>
            <a:pPr marL="742950" lvl="1" indent="-285750">
              <a:buFont typeface="Arial" panose="020B0604020202020204" pitchFamily="34" charset="0"/>
              <a:buChar char="•"/>
            </a:pPr>
            <a:r>
              <a:rPr lang="en-US" dirty="0"/>
              <a:t>Some First Nation may adopt income exemptions systems like province ( so you can earn a certain amount each month without losing all the benefits), but it is NOT standardized federally under ISC’s national guidelines.</a:t>
            </a:r>
          </a:p>
          <a:p>
            <a:pPr marL="285750" indent="-285750">
              <a:buFont typeface="Arial" panose="020B0604020202020204" pitchFamily="34" charset="0"/>
              <a:buChar char="•"/>
            </a:pPr>
            <a:endParaRPr lang="en-US" dirty="0"/>
          </a:p>
          <a:p>
            <a:pPr lvl="1"/>
            <a:endParaRPr lang="en-US" dirty="0"/>
          </a:p>
          <a:p>
            <a:pPr marL="742950" lvl="1" indent="-285750">
              <a:buFont typeface="Arial" panose="020B0604020202020204" pitchFamily="34" charset="0"/>
              <a:buChar char="•"/>
            </a:pPr>
            <a:endParaRPr lang="en-US" dirty="0"/>
          </a:p>
          <a:p>
            <a:pPr lvl="1"/>
            <a:endParaRPr lang="en-US" dirty="0"/>
          </a:p>
        </p:txBody>
      </p:sp>
    </p:spTree>
    <p:extLst>
      <p:ext uri="{BB962C8B-B14F-4D97-AF65-F5344CB8AC3E}">
        <p14:creationId xmlns:p14="http://schemas.microsoft.com/office/powerpoint/2010/main" val="1848326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4B392432-C0EF-8114-0D71-178ABC30438E}"/>
              </a:ext>
            </a:extLst>
          </p:cNvPr>
          <p:cNvSpPr>
            <a:spLocks noGrp="1"/>
          </p:cNvSpPr>
          <p:nvPr>
            <p:ph type="title"/>
          </p:nvPr>
        </p:nvSpPr>
        <p:spPr/>
        <p:txBody>
          <a:bodyPr/>
          <a:lstStyle/>
          <a:p>
            <a:endParaRPr lang="en-US" dirty="0"/>
          </a:p>
        </p:txBody>
      </p:sp>
      <p:pic>
        <p:nvPicPr>
          <p:cNvPr id="11" name="Content Placeholder 10" descr="A yellow and green logo">
            <a:extLst>
              <a:ext uri="{FF2B5EF4-FFF2-40B4-BE49-F238E27FC236}">
                <a16:creationId xmlns:a16="http://schemas.microsoft.com/office/drawing/2014/main" id="{50D15DED-440C-78BF-69D5-DDD92C7165D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5614" y="0"/>
            <a:ext cx="12307613" cy="6858000"/>
          </a:xfrm>
        </p:spPr>
      </p:pic>
      <p:sp>
        <p:nvSpPr>
          <p:cNvPr id="13" name="TextBox 12">
            <a:extLst>
              <a:ext uri="{FF2B5EF4-FFF2-40B4-BE49-F238E27FC236}">
                <a16:creationId xmlns:a16="http://schemas.microsoft.com/office/drawing/2014/main" id="{2B5FBE81-69E7-0D53-5584-5D88CB1324AA}"/>
              </a:ext>
            </a:extLst>
          </p:cNvPr>
          <p:cNvSpPr txBox="1"/>
          <p:nvPr/>
        </p:nvSpPr>
        <p:spPr>
          <a:xfrm>
            <a:off x="3008671" y="1425677"/>
            <a:ext cx="5978013" cy="1938992"/>
          </a:xfrm>
          <a:prstGeom prst="rect">
            <a:avLst/>
          </a:prstGeom>
          <a:noFill/>
        </p:spPr>
        <p:txBody>
          <a:bodyPr wrap="square" rtlCol="0">
            <a:spAutoFit/>
          </a:bodyPr>
          <a:lstStyle/>
          <a:p>
            <a:pPr algn="ctr"/>
            <a:r>
              <a:rPr lang="en-US" sz="6000" dirty="0">
                <a:solidFill>
                  <a:schemeClr val="bg1"/>
                </a:solidFill>
              </a:rPr>
              <a:t>Thank you</a:t>
            </a:r>
          </a:p>
          <a:p>
            <a:pPr algn="ctr"/>
            <a:r>
              <a:rPr lang="en-US" sz="6000" dirty="0">
                <a:solidFill>
                  <a:schemeClr val="bg1"/>
                </a:solidFill>
              </a:rPr>
              <a:t>Questions</a:t>
            </a:r>
          </a:p>
        </p:txBody>
      </p:sp>
    </p:spTree>
    <p:extLst>
      <p:ext uri="{BB962C8B-B14F-4D97-AF65-F5344CB8AC3E}">
        <p14:creationId xmlns:p14="http://schemas.microsoft.com/office/powerpoint/2010/main" val="3232099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45EE77F8B20F41A0FCDFC49BF57259" ma:contentTypeVersion="13" ma:contentTypeDescription="Create a new document." ma:contentTypeScope="" ma:versionID="4efa7b0f77729f7dfe21a5001388b5db">
  <xsd:schema xmlns:xsd="http://www.w3.org/2001/XMLSchema" xmlns:xs="http://www.w3.org/2001/XMLSchema" xmlns:p="http://schemas.microsoft.com/office/2006/metadata/properties" xmlns:ns2="718acfeb-b0e9-4941-9149-996ab90e161b" xmlns:ns3="61341aac-bbf0-4eac-8647-0dec75433e5f" targetNamespace="http://schemas.microsoft.com/office/2006/metadata/properties" ma:root="true" ma:fieldsID="6992256d1446a8ad75a0faa7eead2da9" ns2:_="" ns3:_="">
    <xsd:import namespace="718acfeb-b0e9-4941-9149-996ab90e161b"/>
    <xsd:import namespace="61341aac-bbf0-4eac-8647-0dec75433e5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8acfeb-b0e9-4941-9149-996ab90e16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1d8695a8-03e1-4430-b60b-98777c7a9452"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1341aac-bbf0-4eac-8647-0dec75433e5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f65d4b8-39cd-4ca2-b225-485c8c74a17f}" ma:internalName="TaxCatchAll" ma:showField="CatchAllData" ma:web="61341aac-bbf0-4eac-8647-0dec75433e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1341aac-bbf0-4eac-8647-0dec75433e5f" xsi:nil="true"/>
    <lcf76f155ced4ddcb4097134ff3c332f xmlns="718acfeb-b0e9-4941-9149-996ab90e161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2CE3A9E-2BD2-4187-A68D-5FB4459A4034}"/>
</file>

<file path=customXml/itemProps2.xml><?xml version="1.0" encoding="utf-8"?>
<ds:datastoreItem xmlns:ds="http://schemas.openxmlformats.org/officeDocument/2006/customXml" ds:itemID="{1579B2C6-B47F-4CB6-B842-08A1505204FC}">
  <ds:schemaRefs>
    <ds:schemaRef ds:uri="http://schemas.microsoft.com/sharepoint/v3/contenttype/forms"/>
  </ds:schemaRefs>
</ds:datastoreItem>
</file>

<file path=customXml/itemProps3.xml><?xml version="1.0" encoding="utf-8"?>
<ds:datastoreItem xmlns:ds="http://schemas.openxmlformats.org/officeDocument/2006/customXml" ds:itemID="{32452439-1CC3-4505-A3BF-F17666AC088B}">
  <ds:schemaRefs>
    <ds:schemaRef ds:uri="http://schemas.microsoft.com/office/2006/documentManagement/types"/>
    <ds:schemaRef ds:uri="http://purl.org/dc/elements/1.1/"/>
    <ds:schemaRef ds:uri="http://schemas.microsoft.com/office/infopath/2007/PartnerControls"/>
    <ds:schemaRef ds:uri="d9de862d-c135-4d3f-b8c4-b194a82fc044"/>
    <ds:schemaRef ds:uri="http://www.w3.org/XML/1998/namespace"/>
    <ds:schemaRef ds:uri="http://purl.org/dc/dcmitype/"/>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3201</TotalTime>
  <Words>1311</Words>
  <Application>Microsoft Office PowerPoint</Application>
  <PresentationFormat>Widescreen</PresentationFormat>
  <Paragraphs>172</Paragraphs>
  <Slides>10</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Aptos Narrow</vt:lpstr>
      <vt:lpstr>Arial</vt:lpstr>
      <vt:lpstr>Office Theme</vt:lpstr>
      <vt:lpstr>Thunderchild First Nation Community Navigation  Social Assistance and Education Employment Training</vt:lpstr>
      <vt:lpstr>Thunderchild is an independent Cree Nation located one hour NW of North Battleford and NE of Lloydminster in Treaty 6 territory.  Our community experienced it’s first brush with homelessness when the Canadian Government relocated our Nation in 1909 from its original reserve location near Delmas.  Population of Thunderchild 3000  Estimated living on the Nation- 1000 Estimated living off the nation - 2000  </vt:lpstr>
      <vt:lpstr>Social Assistant and Employment Training Program Allocation Methodology</vt:lpstr>
      <vt:lpstr>Shelter Allowance off Reserve: Composite rates reflect up to 70% of the average rental market rate in each of the identified communities.</vt:lpstr>
      <vt:lpstr>ISC Budget Planner</vt:lpstr>
      <vt:lpstr>PowerPoint Presentation</vt:lpstr>
      <vt:lpstr>Thunderchild Budget for  SAET </vt:lpstr>
      <vt:lpstr>Employment &amp; Training Programs collaboration with Colleges and companies </vt:lpstr>
      <vt:lpstr>Barriers and Solutions?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Florence Kanhai</dc:creator>
  <cp:lastModifiedBy>Florence Kanhai</cp:lastModifiedBy>
  <cp:revision>38</cp:revision>
  <dcterms:created xsi:type="dcterms:W3CDTF">2026-01-19T16:09:18Z</dcterms:created>
  <dcterms:modified xsi:type="dcterms:W3CDTF">2026-01-22T22:25:33Z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0x0101002E45EE77F8B20F41A0FCDFC49BF57259</vt:lpwstr>
  </property>
</Properties>
</file>