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6" r:id="rId5"/>
    <p:sldId id="260" r:id="rId6"/>
    <p:sldId id="256" r:id="rId7"/>
    <p:sldId id="258" r:id="rId8"/>
    <p:sldId id="263" r:id="rId9"/>
    <p:sldId id="257" r:id="rId10"/>
    <p:sldId id="268" r:id="rId11"/>
    <p:sldId id="269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32F9B1-94BA-41B8-8CA4-9717EB2A2A6B}">
          <p14:sldIdLst>
            <p14:sldId id="266"/>
            <p14:sldId id="260"/>
            <p14:sldId id="256"/>
            <p14:sldId id="258"/>
            <p14:sldId id="263"/>
            <p14:sldId id="257"/>
            <p14:sldId id="268"/>
            <p14:sldId id="269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 Snelling" userId="f528e2e9-6ec7-47ab-80d6-e567f209f4c7" providerId="ADAL" clId="{C01D97B0-9949-485E-A46A-FCA5E0E72731}"/>
    <pc:docChg chg="custSel addSld delSld modSld modSection">
      <pc:chgData name="Kat Snelling" userId="f528e2e9-6ec7-47ab-80d6-e567f209f4c7" providerId="ADAL" clId="{C01D97B0-9949-485E-A46A-FCA5E0E72731}" dt="2026-05-28T16:14:10.863" v="25" actId="26606"/>
      <pc:docMkLst>
        <pc:docMk/>
      </pc:docMkLst>
      <pc:sldChg chg="new del">
        <pc:chgData name="Kat Snelling" userId="f528e2e9-6ec7-47ab-80d6-e567f209f4c7" providerId="ADAL" clId="{C01D97B0-9949-485E-A46A-FCA5E0E72731}" dt="2026-05-28T15:32:20.239" v="15" actId="2696"/>
        <pc:sldMkLst>
          <pc:docMk/>
          <pc:sldMk cId="4267096539" sldId="267"/>
        </pc:sldMkLst>
      </pc:sldChg>
      <pc:sldChg chg="addSp delSp modSp new mod">
        <pc:chgData name="Kat Snelling" userId="f528e2e9-6ec7-47ab-80d6-e567f209f4c7" providerId="ADAL" clId="{C01D97B0-9949-485E-A46A-FCA5E0E72731}" dt="2026-05-28T15:32:09.745" v="14" actId="1076"/>
        <pc:sldMkLst>
          <pc:docMk/>
          <pc:sldMk cId="2444747954" sldId="268"/>
        </pc:sldMkLst>
        <pc:spChg chg="del">
          <ac:chgData name="Kat Snelling" userId="f528e2e9-6ec7-47ab-80d6-e567f209f4c7" providerId="ADAL" clId="{C01D97B0-9949-485E-A46A-FCA5E0E72731}" dt="2026-05-28T15:31:46.725" v="6" actId="478"/>
          <ac:spMkLst>
            <pc:docMk/>
            <pc:sldMk cId="2444747954" sldId="268"/>
            <ac:spMk id="2" creationId="{DEA8CC4C-8D93-08F4-A26D-DB567C0DA0CA}"/>
          </ac:spMkLst>
        </pc:spChg>
        <pc:spChg chg="del">
          <ac:chgData name="Kat Snelling" userId="f528e2e9-6ec7-47ab-80d6-e567f209f4c7" providerId="ADAL" clId="{C01D97B0-9949-485E-A46A-FCA5E0E72731}" dt="2026-05-28T15:31:38.141" v="4"/>
          <ac:spMkLst>
            <pc:docMk/>
            <pc:sldMk cId="2444747954" sldId="268"/>
            <ac:spMk id="3" creationId="{1FA6908A-A439-FE27-968F-B8E8EDE9D600}"/>
          </ac:spMkLst>
        </pc:spChg>
        <pc:picChg chg="add mod ord">
          <ac:chgData name="Kat Snelling" userId="f528e2e9-6ec7-47ab-80d6-e567f209f4c7" providerId="ADAL" clId="{C01D97B0-9949-485E-A46A-FCA5E0E72731}" dt="2026-05-28T15:32:09.745" v="14" actId="1076"/>
          <ac:picMkLst>
            <pc:docMk/>
            <pc:sldMk cId="2444747954" sldId="268"/>
            <ac:picMk id="5" creationId="{765EC7B4-1396-730A-A025-7D8983333E92}"/>
          </ac:picMkLst>
        </pc:picChg>
        <pc:picChg chg="add mod">
          <ac:chgData name="Kat Snelling" userId="f528e2e9-6ec7-47ab-80d6-e567f209f4c7" providerId="ADAL" clId="{C01D97B0-9949-485E-A46A-FCA5E0E72731}" dt="2026-05-28T15:32:03.949" v="12" actId="1076"/>
          <ac:picMkLst>
            <pc:docMk/>
            <pc:sldMk cId="2444747954" sldId="268"/>
            <ac:picMk id="7" creationId="{C744A8EC-32C7-F9A7-B67C-8F10D4440FDB}"/>
          </ac:picMkLst>
        </pc:picChg>
      </pc:sldChg>
      <pc:sldChg chg="addSp delSp modSp new mod setBg">
        <pc:chgData name="Kat Snelling" userId="f528e2e9-6ec7-47ab-80d6-e567f209f4c7" providerId="ADAL" clId="{C01D97B0-9949-485E-A46A-FCA5E0E72731}" dt="2026-05-28T16:14:10.863" v="25" actId="26606"/>
        <pc:sldMkLst>
          <pc:docMk/>
          <pc:sldMk cId="3732566012" sldId="269"/>
        </pc:sldMkLst>
        <pc:spChg chg="del">
          <ac:chgData name="Kat Snelling" userId="f528e2e9-6ec7-47ab-80d6-e567f209f4c7" providerId="ADAL" clId="{C01D97B0-9949-485E-A46A-FCA5E0E72731}" dt="2026-05-28T16:13:52.083" v="18" actId="478"/>
          <ac:spMkLst>
            <pc:docMk/>
            <pc:sldMk cId="3732566012" sldId="269"/>
            <ac:spMk id="2" creationId="{37071767-2E42-840D-84B2-A73F2EF04A42}"/>
          </ac:spMkLst>
        </pc:spChg>
        <pc:spChg chg="del">
          <ac:chgData name="Kat Snelling" userId="f528e2e9-6ec7-47ab-80d6-e567f209f4c7" providerId="ADAL" clId="{C01D97B0-9949-485E-A46A-FCA5E0E72731}" dt="2026-05-28T16:13:50.716" v="17" actId="478"/>
          <ac:spMkLst>
            <pc:docMk/>
            <pc:sldMk cId="3732566012" sldId="269"/>
            <ac:spMk id="3" creationId="{11A5498A-12EC-9DC4-7A35-861A7251561A}"/>
          </ac:spMkLst>
        </pc:spChg>
        <pc:spChg chg="add">
          <ac:chgData name="Kat Snelling" userId="f528e2e9-6ec7-47ab-80d6-e567f209f4c7" providerId="ADAL" clId="{C01D97B0-9949-485E-A46A-FCA5E0E72731}" dt="2026-05-28T16:13:53.248" v="20"/>
          <ac:spMkLst>
            <pc:docMk/>
            <pc:sldMk cId="3732566012" sldId="269"/>
            <ac:spMk id="5" creationId="{EB7323BA-2DDC-DE00-C9DB-C9F7E8058B2C}"/>
          </ac:spMkLst>
        </pc:spChg>
        <pc:spChg chg="add">
          <ac:chgData name="Kat Snelling" userId="f528e2e9-6ec7-47ab-80d6-e567f209f4c7" providerId="ADAL" clId="{C01D97B0-9949-485E-A46A-FCA5E0E72731}" dt="2026-05-28T16:13:55.596" v="22"/>
          <ac:spMkLst>
            <pc:docMk/>
            <pc:sldMk cId="3732566012" sldId="269"/>
            <ac:spMk id="7" creationId="{196750D0-561E-C060-8F76-F9CD553DB276}"/>
          </ac:spMkLst>
        </pc:spChg>
        <pc:spChg chg="add">
          <ac:chgData name="Kat Snelling" userId="f528e2e9-6ec7-47ab-80d6-e567f209f4c7" providerId="ADAL" clId="{C01D97B0-9949-485E-A46A-FCA5E0E72731}" dt="2026-05-28T16:14:10.863" v="25" actId="26606"/>
          <ac:spMkLst>
            <pc:docMk/>
            <pc:sldMk cId="3732566012" sldId="269"/>
            <ac:spMk id="14" creationId="{42A4FC2C-047E-45A5-965D-8E1E3BF09BC6}"/>
          </ac:spMkLst>
        </pc:spChg>
        <pc:picChg chg="add mod ord">
          <ac:chgData name="Kat Snelling" userId="f528e2e9-6ec7-47ab-80d6-e567f209f4c7" providerId="ADAL" clId="{C01D97B0-9949-485E-A46A-FCA5E0E72731}" dt="2026-05-28T16:14:10.863" v="25" actId="26606"/>
          <ac:picMkLst>
            <pc:docMk/>
            <pc:sldMk cId="3732566012" sldId="269"/>
            <ac:picMk id="9" creationId="{FCFC3099-7C5C-2D05-9D69-96D30C66EA5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F0725-1F85-4435-8EE8-CD423620F4CF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72D2B-76CC-4527-925B-4EA85DB5A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4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2D2B-76CC-4527-925B-4EA85DB5A7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1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21C1C-167E-4A52-AFFB-41E6EB9BB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6F3FCE-B44B-031C-D055-B98B1284E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D6452-F988-CCD6-C618-DAAB3637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DD41E-5EC7-EA05-5EAA-FD369E99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44334-7DBD-7316-F423-29CAF2DB8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7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82909-4D00-19DC-19E0-E7669F0D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E2050-4F54-57DF-616E-B76F5849A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D7316-5C10-0015-BF19-1FAE8ED6A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DA1EE-D481-4D84-88F9-6ABD5F59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4F4D0-59FD-281C-93E5-1E659504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62605-9AF2-77A0-413A-2D07F0ACFF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DD7E9-AC56-6DC3-E14A-8D8F1983A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ED76A-E3B9-1AB1-E4BC-3C55150E7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E63D5-3CF1-3C6A-E633-69723FA2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E7C58-0CCB-B545-EF16-39C1B24C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9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2AC18-2BAC-76F7-7CBC-CFDBD205C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F7C3B-39B4-FD4C-5A02-4A7951AFE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41386-A2B3-A6E0-6E6C-905D07A5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799C5-DD71-81A1-8E85-5AE65DD13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B9B06-E150-9E67-A74F-CE40072C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1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ED76-BF91-2ED9-EDE6-C7B123AF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BEF4F-CF60-C386-3050-0803A4B37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8CD5C-1BE0-F555-482D-DAE320C67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B5A50-0CEB-A435-F548-7858F04D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F2778-A799-3702-B553-8431A21BF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1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CDC2-4D9E-23B5-7BD2-DA5C1CB70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6FA40-1BB5-E0AC-7D0F-F259EE2BC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862C2-9290-8216-B5D6-E46405B1B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B8A6E-F29B-7412-5899-42C69B8F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7A174-CFDA-5600-5327-FBDD95F3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CCBE7-98DE-4E98-7FE2-59043ABCC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A105C-7FA9-57B4-1329-78CB94A2C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B6192-67EE-4E31-0222-E46C5B713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09B7-3F32-81E5-681C-7CE2AA181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04D7F-E0D1-B463-2A9F-02931FFA2B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0D4469-11C7-3491-B5CC-0401E2DAA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7F94D-1C42-5269-43A7-81948330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36485-B441-C066-1603-642A7609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361770-FA6B-8536-ED96-6A184D84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51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19275-C18C-2D71-27D6-DF442A08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6CE895-9D9F-A263-A74A-5F161C56B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8B852-061B-4AAB-A521-0930393AE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F93CF-3809-A9FC-02D2-1D37B8C1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4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54F5C-582C-E316-255D-0A6F6E23A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140D6-C669-F7F5-1946-1F21AA2E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81D87-D691-0DC2-F6CE-03ADC7F9F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40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A72F6-5F11-A554-5352-BB1EEFB13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C69FF-D85A-50A7-2AD8-A97B70549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45B27-202A-98EA-A390-E9AB5CC6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0026D-FC79-5FB0-7A01-0C2B72A5D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5DAFC-6434-B469-11E5-525C3DD0A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86BD9-B4EB-2027-8FF2-D442659E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9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02C57-26D6-D558-09BB-E65A708C4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3C8D2-F746-7EBD-211A-343E41E3C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2ECA0-0A25-A4D1-F3D0-5C028A6B7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1F64E-E6D3-BC39-F37A-5F52E618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481ED-BAEC-6021-0DCC-9DEAADDD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A037A-782E-DF66-AAFB-18D6E13F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9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C5074-A01A-48E5-DC56-00253F9C3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CE4D6-6A89-742B-2341-6B4CA25D2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1CE08-FB58-AE11-DB5E-56DC2E1422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821736-F0B1-4E06-8508-21AF8B1707A6}" type="datetimeFigureOut">
              <a:rPr lang="en-US" smtClean="0"/>
              <a:t>28/May/26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49E3C-5A80-B716-DDCB-78A5656E0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82D16-13E0-A6BF-978D-C252006E0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66D7F7-031B-4E3D-B1A6-68901D69263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923C5F-66DF-3E87-B30B-0F4A6EA87CE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368100" y="6642100"/>
            <a:ext cx="14811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Data Classification: Public</a:t>
            </a:r>
          </a:p>
        </p:txBody>
      </p:sp>
    </p:spTree>
    <p:extLst>
      <p:ext uri="{BB962C8B-B14F-4D97-AF65-F5344CB8AC3E}">
        <p14:creationId xmlns:p14="http://schemas.microsoft.com/office/powerpoint/2010/main" val="287894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4CA726-4BB2-D0FA-369D-B39F4AC18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1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FF219-A6C7-75EF-43A2-343A9964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77" y="481906"/>
            <a:ext cx="6002110" cy="8333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About 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801E7E2-2382-DBD7-9517-A588B32838E5}"/>
              </a:ext>
            </a:extLst>
          </p:cNvPr>
          <p:cNvSpPr txBox="1">
            <a:spLocks/>
          </p:cNvSpPr>
          <p:nvPr/>
        </p:nvSpPr>
        <p:spPr>
          <a:xfrm>
            <a:off x="194404" y="1317413"/>
            <a:ext cx="6854080" cy="3729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E3888-7E85-61C3-72C1-7642E9EDEA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383"/>
          <a:stretch>
            <a:fillRect/>
          </a:stretch>
        </p:blipFill>
        <p:spPr>
          <a:xfrm>
            <a:off x="6865921" y="0"/>
            <a:ext cx="5366649" cy="6857990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31055-A5E1-5FC0-F02B-22D798EC62F0}"/>
              </a:ext>
            </a:extLst>
          </p:cNvPr>
          <p:cNvSpPr txBox="1"/>
          <p:nvPr/>
        </p:nvSpPr>
        <p:spPr>
          <a:xfrm>
            <a:off x="825944" y="1256909"/>
            <a:ext cx="60976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Band member of Pas</a:t>
            </a:r>
            <a:r>
              <a:rPr lang="en-US" altLang="zh-CN"/>
              <a:t>qua</a:t>
            </a:r>
            <a:r>
              <a:rPr lang="en-US"/>
              <a:t> First 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Bachelor’s Degree in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Certificate in Intro to Organic Soil and Gardening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Strong commitment to Food Sovereignty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Deep passion for Gardening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1A7AF-5B0E-985B-9E91-199358581931}"/>
              </a:ext>
            </a:extLst>
          </p:cNvPr>
          <p:cNvSpPr txBox="1"/>
          <p:nvPr/>
        </p:nvSpPr>
        <p:spPr>
          <a:xfrm>
            <a:off x="723696" y="2998297"/>
            <a:ext cx="6094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/>
              <a:t>About Pasqua First Nation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E9872F20-4164-8421-0630-1AD13391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758C1D86-05F3-3B9C-F9CD-CEB28089A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65C4C1-98F5-7E3B-6D0B-C1DE2842A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7" y="568783"/>
            <a:ext cx="757251" cy="6984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D8D6B8-4348-990D-017C-545DC7D67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41" y="2896677"/>
            <a:ext cx="731730" cy="78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4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8" name="Rectangle 147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0" name="Freeform: Shape 149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2" name="Freeform: Shape 151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EBA0E-B052-B837-2FF6-4B324F218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249" y="692765"/>
            <a:ext cx="4978993" cy="871304"/>
          </a:xfrm>
        </p:spPr>
        <p:txBody>
          <a:bodyPr anchor="b">
            <a:noAutofit/>
          </a:bodyPr>
          <a:lstStyle/>
          <a:p>
            <a:pPr algn="l"/>
            <a:r>
              <a:rPr lang="en-US" sz="2400" b="1"/>
              <a:t>Restores Control Over Traditional Lands and Food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2E224-0FC2-8970-8C40-0EB95E3D7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77" y="1824428"/>
            <a:ext cx="4948887" cy="3418245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/>
              <a:t>Food sovereignty helps reclaim the right to use land and resources for traditional food practices.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/>
              <a:t> It promotes self-determination by empowering people and communities to make decisions about their own food systems.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2D4E23-B128-100E-BB1E-F88FF48D31BF}"/>
              </a:ext>
            </a:extLst>
          </p:cNvPr>
          <p:cNvSpPr/>
          <p:nvPr/>
        </p:nvSpPr>
        <p:spPr>
          <a:xfrm>
            <a:off x="340242" y="467833"/>
            <a:ext cx="1265274" cy="408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5D9E1B-D17B-4C38-F5F5-DDECA811F869}"/>
              </a:ext>
            </a:extLst>
          </p:cNvPr>
          <p:cNvSpPr/>
          <p:nvPr/>
        </p:nvSpPr>
        <p:spPr>
          <a:xfrm>
            <a:off x="499126" y="4525188"/>
            <a:ext cx="4015423" cy="61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C4074-D6DC-F3C4-6EE3-C84EE626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834" y="467834"/>
            <a:ext cx="6989749" cy="5419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903B9E-E89A-EF35-D73A-1B64C5100251}"/>
              </a:ext>
            </a:extLst>
          </p:cNvPr>
          <p:cNvSpPr/>
          <p:nvPr/>
        </p:nvSpPr>
        <p:spPr>
          <a:xfrm>
            <a:off x="13818" y="672023"/>
            <a:ext cx="84359" cy="102321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71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53F3C-D0C2-9449-7E54-C6CC5721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9" y="529973"/>
            <a:ext cx="6751674" cy="1325563"/>
          </a:xfrm>
        </p:spPr>
        <p:txBody>
          <a:bodyPr>
            <a:normAutofit/>
          </a:bodyPr>
          <a:lstStyle/>
          <a:p>
            <a:r>
              <a:rPr lang="en-US" sz="3200" b="1"/>
              <a:t>Improves Health and Wellbeing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EE1FE-BB9C-6667-4D25-980774898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59" y="2043002"/>
            <a:ext cx="5933442" cy="3703280"/>
          </a:xfrm>
        </p:spPr>
        <p:txBody>
          <a:bodyPr>
            <a:normAutofit/>
          </a:bodyPr>
          <a:lstStyle/>
          <a:p>
            <a:pPr marL="502920" indent="-457200"/>
            <a:r>
              <a:rPr lang="en-US" sz="2400"/>
              <a:t>Reclaims traditional diets that can reduce rates of diabetes, heart disease, and food insecurity.</a:t>
            </a:r>
          </a:p>
          <a:p>
            <a:pPr marL="502920" indent="-457200"/>
            <a:endParaRPr lang="en-US" sz="2400"/>
          </a:p>
          <a:p>
            <a:pPr marL="502920" indent="-457200"/>
            <a:r>
              <a:rPr lang="en-US" sz="2400"/>
              <a:t>Traditional foods are often more    nutritious and locally adapted.</a:t>
            </a:r>
          </a:p>
          <a:p>
            <a:pPr marL="502920" indent="-457200"/>
            <a:endParaRPr lang="en-US" sz="2400"/>
          </a:p>
          <a:p>
            <a:pPr marL="502920" indent="-457200"/>
            <a:r>
              <a:rPr lang="en-US" sz="2400"/>
              <a:t>It supports both physical health and mental/spiritual wellbeing.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F8084-5648-DD2C-7B58-F638E602D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7" r="-3" b="26195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56" name="Arc 5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E9684-373C-E9B3-A7F8-35D15DFA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42"/>
          <a:stretch>
            <a:fillRect/>
          </a:stretch>
        </p:blipFill>
        <p:spPr>
          <a:xfrm>
            <a:off x="6673631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C8F18C-B2CB-61D9-910F-FEA1A467B5EB}"/>
              </a:ext>
            </a:extLst>
          </p:cNvPr>
          <p:cNvSpPr/>
          <p:nvPr/>
        </p:nvSpPr>
        <p:spPr>
          <a:xfrm>
            <a:off x="0" y="762445"/>
            <a:ext cx="113613" cy="86062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31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32503C-A8E9-12A7-45A4-1C8616B33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>
            <a:fillRect/>
          </a:stretch>
        </p:blipFill>
        <p:spPr>
          <a:xfrm>
            <a:off x="8729188" y="0"/>
            <a:ext cx="3775764" cy="6857964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CB5F66-03D9-AE4C-A4A1-29DCCC88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52" r="15251"/>
          <a:stretch>
            <a:fillRect/>
          </a:stretch>
        </p:blipFill>
        <p:spPr>
          <a:xfrm>
            <a:off x="4799066" y="-35"/>
            <a:ext cx="4475799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19" name="Freeform: Shape 118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1" name="Freeform: Shape 120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FE032D-B8A8-1417-B5EE-2EE785727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42" y="632384"/>
            <a:ext cx="5371085" cy="14558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Strengthens Environmental Stewardship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8DA5-7904-87E0-DF52-32A813FFAB2A}"/>
              </a:ext>
            </a:extLst>
          </p:cNvPr>
          <p:cNvSpPr txBox="1"/>
          <p:nvPr/>
        </p:nvSpPr>
        <p:spPr>
          <a:xfrm>
            <a:off x="128016" y="2093437"/>
            <a:ext cx="4475799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Practices emphasize sustainability, balance, and long-term care of ecosystems.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Food sovereignty supports traditional ecological knowledge, which helps protect biodiversity and adapt to climate change.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It reinforces the role of Indigenous peoples as stewards of the land.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F33432-A413-5BAC-D15E-40B131779F37}"/>
              </a:ext>
            </a:extLst>
          </p:cNvPr>
          <p:cNvSpPr/>
          <p:nvPr/>
        </p:nvSpPr>
        <p:spPr>
          <a:xfrm>
            <a:off x="401698" y="2036218"/>
            <a:ext cx="2909068" cy="125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41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8" name="Freeform: Shape 10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0" name="Freeform: Shape 10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3531C-E57D-DEF0-473B-F63ED33D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13" y="628329"/>
            <a:ext cx="6096000" cy="1243584"/>
          </a:xfrm>
        </p:spPr>
        <p:txBody>
          <a:bodyPr>
            <a:normAutofit/>
          </a:bodyPr>
          <a:lstStyle/>
          <a:p>
            <a:r>
              <a:rPr lang="en-US" sz="2400" b="1"/>
              <a:t>Protects Cultural Identity and Traditions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10CD1-38CF-6954-27D9-52D453B35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40" y="1859551"/>
            <a:ext cx="5611688" cy="2832215"/>
          </a:xfrm>
        </p:spPr>
        <p:txBody>
          <a:bodyPr>
            <a:noAutofit/>
          </a:bodyPr>
          <a:lstStyle/>
          <a:p>
            <a:r>
              <a:rPr lang="en-US" sz="2000"/>
              <a:t>Traditional foods (wild game, fish, berries, plants) are deeply connected to language, stories, and spirituality</a:t>
            </a:r>
          </a:p>
          <a:p>
            <a:r>
              <a:rPr lang="en-US" sz="2000"/>
              <a:t>Knowledge of harvesting, preparing, and sharing food is passed down through generations, these practices strengthen intergenerational relationships and preserve cultural identity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790D13-A947-4D6F-FFAB-C4CEC75B6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085" y="230825"/>
            <a:ext cx="5341329" cy="6436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9E79EA-F23D-8FBD-8C59-9F96357E0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44" y="4367751"/>
            <a:ext cx="4800549" cy="2076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06F2F28-01FD-A06A-B421-11BA070994B9}"/>
              </a:ext>
            </a:extLst>
          </p:cNvPr>
          <p:cNvSpPr/>
          <p:nvPr/>
        </p:nvSpPr>
        <p:spPr>
          <a:xfrm>
            <a:off x="457201" y="2155798"/>
            <a:ext cx="502622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3F9027-C185-A19A-6A98-AD8F5DFF5627}"/>
              </a:ext>
            </a:extLst>
          </p:cNvPr>
          <p:cNvSpPr/>
          <p:nvPr/>
        </p:nvSpPr>
        <p:spPr>
          <a:xfrm>
            <a:off x="0" y="725075"/>
            <a:ext cx="113613" cy="86062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1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5EC7B4-1396-730A-A025-7D8983333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45" y="795224"/>
            <a:ext cx="5906965" cy="5485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44A8EC-32C7-F9A7-B67C-8F10D4440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9299" cy="68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7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FC3099-7C5C-2D05-9D69-96D30C66E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323BA-2DDC-DE00-C9DB-C9F7E8058B2C}"/>
              </a:ext>
            </a:extLst>
          </p:cNvPr>
          <p:cNvSpPr txBox="1"/>
          <p:nvPr/>
        </p:nvSpPr>
        <p:spPr>
          <a:xfrm>
            <a:off x="3047281" y="3252960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750D0-561E-C060-8F76-F9CD553DB276}"/>
              </a:ext>
            </a:extLst>
          </p:cNvPr>
          <p:cNvSpPr txBox="1"/>
          <p:nvPr/>
        </p:nvSpPr>
        <p:spPr>
          <a:xfrm>
            <a:off x="3047281" y="3252960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256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F89979-2369-59D3-DA64-6F28D4774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77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582625-98b9-4e56-8026-f4a1a6dcd08f" xsi:nil="true"/>
    <lcf76f155ced4ddcb4097134ff3c332f xmlns="17eccb62-7674-422a-acd5-a381868d2b5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E51E31A3542143A484105B764F053B" ma:contentTypeVersion="15" ma:contentTypeDescription="Create a new document." ma:contentTypeScope="" ma:versionID="551bfa456197e477e8a39e71ece59155">
  <xsd:schema xmlns:xsd="http://www.w3.org/2001/XMLSchema" xmlns:xs="http://www.w3.org/2001/XMLSchema" xmlns:p="http://schemas.microsoft.com/office/2006/metadata/properties" xmlns:ns2="17eccb62-7674-422a-acd5-a381868d2b5b" xmlns:ns3="aa582625-98b9-4e56-8026-f4a1a6dcd08f" targetNamespace="http://schemas.microsoft.com/office/2006/metadata/properties" ma:root="true" ma:fieldsID="ccb67e54506548199f9f42b28bf9a99c" ns2:_="" ns3:_="">
    <xsd:import namespace="17eccb62-7674-422a-acd5-a381868d2b5b"/>
    <xsd:import namespace="aa582625-98b9-4e56-8026-f4a1a6dcd0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eccb62-7674-422a-acd5-a381868d2b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8437b8b-ebfc-4eea-bbb0-e3d5afb0f9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582625-98b9-4e56-8026-f4a1a6dcd08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fbe37c2-3e99-4204-8561-4da0fa76cc92}" ma:internalName="TaxCatchAll" ma:showField="CatchAllData" ma:web="aa582625-98b9-4e56-8026-f4a1a6dcd0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498D6A-AD1E-482E-8862-AF0E7E965289}">
  <ds:schemaRefs>
    <ds:schemaRef ds:uri="17eccb62-7674-422a-acd5-a381868d2b5b"/>
    <ds:schemaRef ds:uri="aa582625-98b9-4e56-8026-f4a1a6dcd08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EF3F5E7-1E54-4AAC-B958-ABF3086863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406B77-3905-4BDA-B277-794B3DF8A253}">
  <ds:schemaRefs>
    <ds:schemaRef ds:uri="17eccb62-7674-422a-acd5-a381868d2b5b"/>
    <ds:schemaRef ds:uri="aa582625-98b9-4e56-8026-f4a1a6dcd0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6a13e2c2-7ebb-48e6-b9aa-b3cd845d521b}" enabled="1" method="Privileged" siteId="{cf4e8a24-641b-40d2-905e-9a328b644fa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214</Words>
  <Application>Microsoft Office PowerPoint</Application>
  <PresentationFormat>Widescreen</PresentationFormat>
  <Paragraphs>27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PowerPoint Presentation</vt:lpstr>
      <vt:lpstr>About Me</vt:lpstr>
      <vt:lpstr>Restores Control Over Traditional Lands and Food Systems</vt:lpstr>
      <vt:lpstr>Improves Health and Wellbeing</vt:lpstr>
      <vt:lpstr>Strengthens Environmental Stewardship</vt:lpstr>
      <vt:lpstr>Protects Cultural Identity and Traditions</vt:lpstr>
      <vt:lpstr>PowerPoint Presentation</vt:lpstr>
      <vt:lpstr>PowerPoint Presentation</vt:lpstr>
      <vt:lpstr>PowerPoint Presentation</vt:lpstr>
    </vt:vector>
  </TitlesOfParts>
  <Company>Government of Saskatchewan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Kennedy, Danyta AG</dc:creator>
  <cp:lastModifiedBy>Kat Snelling</cp:lastModifiedBy>
  <cp:revision>1</cp:revision>
  <dcterms:created xsi:type="dcterms:W3CDTF">2026-05-15T21:05:28Z</dcterms:created>
  <dcterms:modified xsi:type="dcterms:W3CDTF">2026-05-28T16:14:17Z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0x01010036E51E31A3542143A484105B764F053B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Office Theme:8</vt:lpwstr>
  </property>
  <property fmtid="{D5CDD505-2E9C-101B-9397-08002B2CF9AE}" pid="5" name="ClassificationContentMarkingFooterText">
    <vt:lpwstr>Data Classification: Public</vt:lpwstr>
  </property>
</Properties>
</file>