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374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1E0D-9471-769B-019F-9E5683617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E8A3C-1815-025D-C92B-ED174B7DF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45A4A-276A-49F4-390E-D5A7833A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B1EE1-3818-E895-C93A-C652E648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7DCCD-740C-F5F5-8370-5F872281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41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AAE6-46F8-EEB7-E1FA-58A06C83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E059E-FA6E-11F0-AC1E-9163E01C6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2B5F-C358-F8D5-ACC7-CDEE8CA8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02F0-3462-479B-1C51-BC33631A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CD1CB-70CF-4849-FF80-879BE2D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85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60AF4-AAF6-6A5E-0BBB-DFF83526D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9D5ED-ABF3-B91D-7D23-7B1E3408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4DB94-2CE1-7A35-7090-55A4729C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2A4A-A945-11A0-C677-05229912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C798-82C4-9441-AFB6-E26AFCFF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68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1DB0-441A-0B13-A723-4A432076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2D12-E0C7-3D20-7495-702FADA0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37DC6-BD59-E771-50D2-CC429B58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13652-6E1C-8BA1-6272-5F541D0A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2733-2F38-002D-048E-23999A41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8472-62BF-A6BB-0DDE-53978FC3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CE08E-E644-C99F-2903-B539EFFE8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2A937-6371-DB6C-2F01-CB986A41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2FD2-5F9C-FF7A-92E5-013BD01E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8FFC-8AAC-4DC6-3616-DD69CF94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04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AD23-318A-0BA8-8073-001C3311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8F0F-621E-66C8-AEAE-321409D0E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66E7-E395-F5E0-0E9E-8EEAC56F0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63522-A47C-FE72-6774-C7BE7634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FF59D-FC95-D821-18B7-70342DED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4F45E-5458-FFC2-C2E2-374D3EB9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CE16-63B0-3D05-14F6-C5D9B3D2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2380A-E7A0-3F0D-69EB-9EB09608B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C0E7E-8D0F-318E-AFB3-7E16FDE06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D8018-73FD-E042-1499-9CCA6F217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3FD97-044D-980F-DFB3-036CAAB61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EFD73-7416-033C-5E6E-E8857C3B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7C980-65AA-7EB6-DCDC-8CA3700A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3A7F0-40E7-ED10-D328-66CD9E43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93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9919-5EA2-D6CF-8AC4-295226BF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B6937-CE69-4351-1612-4A1D2220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48DEF-96DE-7404-E9C6-6451C659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63BC3-9485-CD05-F197-9141DDA1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26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ADD1F-0095-120B-ED9D-7402912F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3C646-8A06-CF0B-4485-CD0E1F37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E2A08-5EF0-2FB9-5945-BE1C0F5E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1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8E22-59CB-2CFA-8CEC-18C47F28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A452-D37A-75F9-D5ED-4EA37285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74E98-0FE6-C780-3B2A-BA1A254B4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A4E1B-954A-F224-717D-100FD45C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4BAF-62FC-FBB0-1712-9AB1C8C4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688EC-947B-1D21-76DB-DE5A957A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6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18E8-5785-8B66-FDC2-CB5C9BC3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FA77C-91D5-E1C9-399B-908DBA0C0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6B83B-41E0-9550-A8CB-5669569BE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E3762-9CCC-86EC-DD0A-47AD81BE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46FE-BEB0-D03B-B0BD-4FC0C14F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7DA4-3727-7DB4-3C59-4FB15945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19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17E0D-6B8A-E75E-A940-0FD3BF7D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67FB-EACF-44B2-DD31-678E07DBF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0DA68-83BF-F804-2326-6173DE5FB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F54D2-B663-4855-9EDA-309B9ED2DE19}" type="datetimeFigureOut">
              <a:rPr lang="en-CA" smtClean="0"/>
              <a:t>2026-02-04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11341-3715-9BB8-6FC9-642BAB091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A1BCC-643F-E173-AD40-407A712F4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82FAA-EF4C-424B-BA8F-942D7FB5A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3CB95-0A73-E36D-E76F-3E32819A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1"/>
          <a:stretch>
            <a:fillRect/>
          </a:stretch>
        </p:blipFill>
        <p:spPr>
          <a:xfrm>
            <a:off x="2032000" y="-3"/>
            <a:ext cx="8514080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68376-437E-3606-1501-4CD8FF10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E5201-76B4-DBFE-4198-7D887DBC4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0"/>
            <a:ext cx="5412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0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53CC8-28AF-69DA-603B-30D5F8F2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14" y="457200"/>
            <a:ext cx="45765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9235E-BA2E-BA48-975C-D5D548FF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457200"/>
            <a:ext cx="86139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957B-D060-F177-C950-B64A5FEB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9" y="480060"/>
            <a:ext cx="11343199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4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EA2E4-D1B6-E40A-C50F-C653C125A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25730"/>
            <a:ext cx="534924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Millie Thunder</dc:creator>
  <cp:lastModifiedBy>Millie Thunder</cp:lastModifiedBy>
  <cp:revision>2</cp:revision>
  <dcterms:created xsi:type="dcterms:W3CDTF">2026-02-04T06:50:42Z</dcterms:created>
  <dcterms:modified xsi:type="dcterms:W3CDTF">2026-02-04T07:32:35Z</dcterms:modified>
</cp:coreProperties>
</file>