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20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ustomXml" Target="../customXml/item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C115D-C2CA-4E90-B922-AE403E5A1FE1}" type="datetimeFigureOut">
              <a:rPr lang="en-CA" smtClean="0"/>
              <a:t>2026-01-21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ADEEB-C579-40EF-B63F-45A294AAC7F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52708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C115D-C2CA-4E90-B922-AE403E5A1FE1}" type="datetimeFigureOut">
              <a:rPr lang="en-CA" smtClean="0"/>
              <a:t>2026-01-21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ADEEB-C579-40EF-B63F-45A294AAC7F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74904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C115D-C2CA-4E90-B922-AE403E5A1FE1}" type="datetimeFigureOut">
              <a:rPr lang="en-CA" smtClean="0"/>
              <a:t>2026-01-21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ADEEB-C579-40EF-B63F-45A294AAC7F5}" type="slidenum">
              <a:rPr lang="en-CA" smtClean="0"/>
              <a:t>‹#›</a:t>
            </a:fld>
            <a:endParaRPr lang="en-CA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20540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C115D-C2CA-4E90-B922-AE403E5A1FE1}" type="datetimeFigureOut">
              <a:rPr lang="en-CA" smtClean="0"/>
              <a:t>2026-01-21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ADEEB-C579-40EF-B63F-45A294AAC7F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404153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C115D-C2CA-4E90-B922-AE403E5A1FE1}" type="datetimeFigureOut">
              <a:rPr lang="en-CA" smtClean="0"/>
              <a:t>2026-01-21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ADEEB-C579-40EF-B63F-45A294AAC7F5}" type="slidenum">
              <a:rPr lang="en-CA" smtClean="0"/>
              <a:t>‹#›</a:t>
            </a:fld>
            <a:endParaRPr lang="en-C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526396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C115D-C2CA-4E90-B922-AE403E5A1FE1}" type="datetimeFigureOut">
              <a:rPr lang="en-CA" smtClean="0"/>
              <a:t>2026-01-21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ADEEB-C579-40EF-B63F-45A294AAC7F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695013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C115D-C2CA-4E90-B922-AE403E5A1FE1}" type="datetimeFigureOut">
              <a:rPr lang="en-CA" smtClean="0"/>
              <a:t>2026-01-21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ADEEB-C579-40EF-B63F-45A294AAC7F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63715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C115D-C2CA-4E90-B922-AE403E5A1FE1}" type="datetimeFigureOut">
              <a:rPr lang="en-CA" smtClean="0"/>
              <a:t>2026-01-21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ADEEB-C579-40EF-B63F-45A294AAC7F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76378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C115D-C2CA-4E90-B922-AE403E5A1FE1}" type="datetimeFigureOut">
              <a:rPr lang="en-CA" smtClean="0"/>
              <a:t>2026-01-21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ADEEB-C579-40EF-B63F-45A294AAC7F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32359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C115D-C2CA-4E90-B922-AE403E5A1FE1}" type="datetimeFigureOut">
              <a:rPr lang="en-CA" smtClean="0"/>
              <a:t>2026-01-21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ADEEB-C579-40EF-B63F-45A294AAC7F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76636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C115D-C2CA-4E90-B922-AE403E5A1FE1}" type="datetimeFigureOut">
              <a:rPr lang="en-CA" smtClean="0"/>
              <a:t>2026-01-21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ADEEB-C579-40EF-B63F-45A294AAC7F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56827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C115D-C2CA-4E90-B922-AE403E5A1FE1}" type="datetimeFigureOut">
              <a:rPr lang="en-CA" smtClean="0"/>
              <a:t>2026-01-21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ADEEB-C579-40EF-B63F-45A294AAC7F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66246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C115D-C2CA-4E90-B922-AE403E5A1FE1}" type="datetimeFigureOut">
              <a:rPr lang="en-CA" smtClean="0"/>
              <a:t>2026-01-21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ADEEB-C579-40EF-B63F-45A294AAC7F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45058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C115D-C2CA-4E90-B922-AE403E5A1FE1}" type="datetimeFigureOut">
              <a:rPr lang="en-CA" smtClean="0"/>
              <a:t>2026-01-21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ADEEB-C579-40EF-B63F-45A294AAC7F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33870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C115D-C2CA-4E90-B922-AE403E5A1FE1}" type="datetimeFigureOut">
              <a:rPr lang="en-CA" smtClean="0"/>
              <a:t>2026-01-21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ADEEB-C579-40EF-B63F-45A294AAC7F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42237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C115D-C2CA-4E90-B922-AE403E5A1FE1}" type="datetimeFigureOut">
              <a:rPr lang="en-CA" smtClean="0"/>
              <a:t>2026-01-21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ADEEB-C579-40EF-B63F-45A294AAC7F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93154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AC115D-C2CA-4E90-B922-AE403E5A1FE1}" type="datetimeFigureOut">
              <a:rPr lang="en-CA" smtClean="0"/>
              <a:t>2026-01-21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FFADEEB-C579-40EF-B63F-45A294AAC7F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923048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C68A73-D379-4D16-8BE5-DC20A86FC31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Saskatchewan Income Assistance Programs  </a:t>
            </a:r>
            <a:endParaRPr lang="en-CA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32C1FD-A806-4F3F-BB90-FB02C6196D6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99373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E398C-BB76-4D8C-A7F0-DAB5CC5280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Provincial - Saskatchewan Income Support (SIS)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690F82-F9A5-4912-B75B-106BBC07F0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CA" dirty="0"/>
          </a:p>
          <a:p>
            <a:r>
              <a:rPr lang="en-CA" dirty="0"/>
              <a:t>Benefits </a:t>
            </a:r>
          </a:p>
          <a:p>
            <a:r>
              <a:rPr lang="en-CA" dirty="0"/>
              <a:t>Challenges 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375956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F5D285-4D33-440F-9430-D1D7186AAA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Federal On –Reserve Income Assistance Program </a:t>
            </a:r>
            <a:br>
              <a:rPr lang="en-US" dirty="0"/>
            </a:b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FCE155-F5EB-4A97-9469-CCC6E0BC9A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Benefits</a:t>
            </a:r>
          </a:p>
          <a:p>
            <a:r>
              <a:rPr lang="en-US" dirty="0"/>
              <a:t>Challenges 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1012304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077A6B-2D00-45D2-9158-02CF4FB0B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Moving Forward </a:t>
            </a:r>
            <a:br>
              <a:rPr lang="en-US" dirty="0"/>
            </a:b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543BEC-750A-4BC5-98F1-F348A46B8A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813566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4C249-1BE7-4F0C-8B19-C2FD8B81D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 – Questions? 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8EBC9A-A1C7-4005-B035-87A75D9923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7678226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45EE77F8B20F41A0FCDFC49BF57259" ma:contentTypeVersion="13" ma:contentTypeDescription="Create a new document." ma:contentTypeScope="" ma:versionID="4efa7b0f77729f7dfe21a5001388b5db">
  <xsd:schema xmlns:xsd="http://www.w3.org/2001/XMLSchema" xmlns:xs="http://www.w3.org/2001/XMLSchema" xmlns:p="http://schemas.microsoft.com/office/2006/metadata/properties" xmlns:ns2="718acfeb-b0e9-4941-9149-996ab90e161b" xmlns:ns3="61341aac-bbf0-4eac-8647-0dec75433e5f" targetNamespace="http://schemas.microsoft.com/office/2006/metadata/properties" ma:root="true" ma:fieldsID="6992256d1446a8ad75a0faa7eead2da9" ns2:_="" ns3:_="">
    <xsd:import namespace="718acfeb-b0e9-4941-9149-996ab90e161b"/>
    <xsd:import namespace="61341aac-bbf0-4eac-8647-0dec75433e5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8acfeb-b0e9-4941-9149-996ab90e161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1d8695a8-03e1-4430-b60b-98777c7a945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341aac-bbf0-4eac-8647-0dec75433e5f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ff65d4b8-39cd-4ca2-b225-485c8c74a17f}" ma:internalName="TaxCatchAll" ma:showField="CatchAllData" ma:web="61341aac-bbf0-4eac-8647-0dec75433e5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1341aac-bbf0-4eac-8647-0dec75433e5f" xsi:nil="true"/>
    <lcf76f155ced4ddcb4097134ff3c332f xmlns="718acfeb-b0e9-4941-9149-996ab90e161b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3F960FC-F1D0-4E6B-8862-0B6BA60A9994}"/>
</file>

<file path=customXml/itemProps2.xml><?xml version="1.0" encoding="utf-8"?>
<ds:datastoreItem xmlns:ds="http://schemas.openxmlformats.org/officeDocument/2006/customXml" ds:itemID="{8CC9EBC5-BAA0-4363-85AB-22302D4A33DF}"/>
</file>

<file path=customXml/itemProps3.xml><?xml version="1.0" encoding="utf-8"?>
<ds:datastoreItem xmlns:ds="http://schemas.openxmlformats.org/officeDocument/2006/customXml" ds:itemID="{7A602C5B-2273-4D8D-8483-2A125EDCF9CA}"/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51</TotalTime>
  <Words>31</Words>
  <Application>Microsoft Office PowerPoint</Application>
  <PresentationFormat>Widescreen</PresentationFormat>
  <Paragraphs>10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Trebuchet MS</vt:lpstr>
      <vt:lpstr>Wingdings 3</vt:lpstr>
      <vt:lpstr>Facet</vt:lpstr>
      <vt:lpstr>Saskatchewan Income Assistance Programs  </vt:lpstr>
      <vt:lpstr>Provincial - Saskatchewan Income Support (SIS)</vt:lpstr>
      <vt:lpstr>Federal On –Reserve Income Assistance Program  </vt:lpstr>
      <vt:lpstr>Moving Forward  </vt:lpstr>
      <vt:lpstr>Conclusion – Questions?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Saskatchewan Income Assistance </dc:title>
  <dc:creator>Fran Oksasikewiyin</dc:creator>
  <cp:lastModifiedBy>Fran Oksasikewiyin</cp:lastModifiedBy>
  <cp:revision>5</cp:revision>
  <dcterms:created xsi:type="dcterms:W3CDTF">2026-01-21T17:07:50Z</dcterms:created>
  <dcterms:modified xsi:type="dcterms:W3CDTF">2026-01-21T18:06:50Z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0x0101002E45EE77F8B20F41A0FCDFC49BF57259</vt:lpwstr>
  </property>
</Properties>
</file>