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4"/>
    <p:sldMasterId id="2147483678" r:id="rId5"/>
  </p:sldMasterIdLst>
  <p:notesMasterIdLst>
    <p:notesMasterId r:id="rId3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9144000" cy="5143500" type="screen16x9"/>
  <p:notesSz cx="6858000" cy="9144000"/>
  <p:embeddedFontLst>
    <p:embeddedFont>
      <p:font typeface="Century Gothic" panose="020B0502020202020204" pitchFamily="34" charset="0"/>
      <p:regular r:id="rId35"/>
      <p:bold r:id="rId36"/>
      <p:italic r:id="rId37"/>
      <p:boldItalic r:id="rId38"/>
    </p:embeddedFont>
    <p:embeddedFont>
      <p:font typeface="Libre Franklin" pitchFamily="2" charset="0"/>
      <p:regular r:id="rId39"/>
      <p:bold r:id="rId40"/>
      <p:italic r:id="rId41"/>
      <p:boldItalic r:id="rId42"/>
    </p:embeddedFont>
    <p:embeddedFont>
      <p:font typeface="Libre Franklin SemiBold" pitchFamily="2" charset="0"/>
      <p:regular r:id="rId43"/>
      <p:bold r:id="rId44"/>
      <p:italic r:id="rId45"/>
      <p:boldItalic r:id="rId46"/>
    </p:embeddedFont>
    <p:embeddedFont>
      <p:font typeface="Oswald" panose="00000500000000000000" pitchFamily="2" charset="0"/>
      <p:regular r:id="rId47"/>
      <p:bold r:id="rId48"/>
    </p:embeddedFont>
    <p:embeddedFont>
      <p:font typeface="Roboto" panose="02000000000000000000"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2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5.fntdata"/><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17.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5.xml"/><Relationship Id="rId41" Type="http://schemas.openxmlformats.org/officeDocument/2006/relationships/font" Target="fonts/font7.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2.fntdata"/><Relationship Id="rId49" Type="http://schemas.openxmlformats.org/officeDocument/2006/relationships/font" Target="fonts/font15.fntdata"/><Relationship Id="rId5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10.fntdata"/><Relationship Id="rId52" Type="http://schemas.openxmlformats.org/officeDocument/2006/relationships/font" Target="fonts/font1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 Snelling" userId="f528e2e9-6ec7-47ab-80d6-e567f209f4c7" providerId="ADAL" clId="{C01D97B0-9949-485E-A46A-FCA5E0E72731}"/>
    <pc:docChg chg="custSel modSld">
      <pc:chgData name="Kat Snelling" userId="f528e2e9-6ec7-47ab-80d6-e567f209f4c7" providerId="ADAL" clId="{C01D97B0-9949-485E-A46A-FCA5E0E72731}" dt="2026-06-01T12:36:41.300" v="1" actId="478"/>
      <pc:docMkLst>
        <pc:docMk/>
      </pc:docMkLst>
      <pc:sldChg chg="delSp mod">
        <pc:chgData name="Kat Snelling" userId="f528e2e9-6ec7-47ab-80d6-e567f209f4c7" providerId="ADAL" clId="{C01D97B0-9949-485E-A46A-FCA5E0E72731}" dt="2026-06-01T12:36:14.606" v="0" actId="478"/>
        <pc:sldMkLst>
          <pc:docMk/>
          <pc:sldMk cId="0" sldId="261"/>
        </pc:sldMkLst>
        <pc:picChg chg="del">
          <ac:chgData name="Kat Snelling" userId="f528e2e9-6ec7-47ab-80d6-e567f209f4c7" providerId="ADAL" clId="{C01D97B0-9949-485E-A46A-FCA5E0E72731}" dt="2026-06-01T12:36:14.606" v="0" actId="478"/>
          <ac:picMkLst>
            <pc:docMk/>
            <pc:sldMk cId="0" sldId="261"/>
            <ac:picMk id="239" creationId="{00000000-0000-0000-0000-000000000000}"/>
          </ac:picMkLst>
        </pc:picChg>
      </pc:sldChg>
      <pc:sldChg chg="delSp mod">
        <pc:chgData name="Kat Snelling" userId="f528e2e9-6ec7-47ab-80d6-e567f209f4c7" providerId="ADAL" clId="{C01D97B0-9949-485E-A46A-FCA5E0E72731}" dt="2026-06-01T12:36:41.300" v="1" actId="478"/>
        <pc:sldMkLst>
          <pc:docMk/>
          <pc:sldMk cId="0" sldId="281"/>
        </pc:sldMkLst>
        <pc:picChg chg="del">
          <ac:chgData name="Kat Snelling" userId="f528e2e9-6ec7-47ab-80d6-e567f209f4c7" providerId="ADAL" clId="{C01D97B0-9949-485E-A46A-FCA5E0E72731}" dt="2026-06-01T12:36:41.300" v="1" actId="478"/>
          <ac:picMkLst>
            <pc:docMk/>
            <pc:sldMk cId="0" sldId="281"/>
            <ac:picMk id="38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7ffdcde63d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7ffdcde63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7ffdcde63d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7ffdcde63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7ffdcde63d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7ffdcde63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7ffdcde63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7ffdcde6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7190bd866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7190bd866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71915ed4f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71915ed4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71915ed4f5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71915ed4f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71915ed4f5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71915ed4f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dc053752ea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dc053752ea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dc053752e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dc053752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2f1909ad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2f1909ad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Events at MCC Book Day &amp; Treaty Day Celebrations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3d444ac960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3d444ac96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3d444ac960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3d444ac9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55abc6398e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55abc6398e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Jonas Applegarth Theatre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dc053752ea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2dc053752e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dc053752ea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dc053752e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9fb5d01658_1_1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9fb5d01658_1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dc053752ea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dc053752ea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dc053752ea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dc053752ea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8ce20fa2f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38ce20fa2f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5abc6398e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55abc6398e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dc053752ea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dc053752e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5abc6398e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5abc6398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Jonas Applegarth Theatre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5abc6398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5abc6398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Jonas Applegarth Theatre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dc053752ea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dc053752ea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dc053752ea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dc053752ea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7ffdcde63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7ffdcde63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ESC 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4372722" y="1"/>
            <a:ext cx="367853" cy="2782232"/>
          </a:xfrm>
          <a:custGeom>
            <a:avLst/>
            <a:gdLst/>
            <a:ahLst/>
            <a:cxnLst/>
            <a:rect l="l" t="t" r="r" b="b"/>
            <a:pathLst>
              <a:path w="559472" h="3709642" extrusionOk="0">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entury Gothic"/>
              <a:ea typeface="Century Gothic"/>
              <a:cs typeface="Century Gothic"/>
              <a:sym typeface="Century Gothic"/>
            </a:endParaRPr>
          </a:p>
        </p:txBody>
      </p:sp>
      <p:sp>
        <p:nvSpPr>
          <p:cNvPr id="11" name="Google Shape;11;p2"/>
          <p:cNvSpPr/>
          <p:nvPr/>
        </p:nvSpPr>
        <p:spPr>
          <a:xfrm rot="5400000" flipH="1">
            <a:off x="-271371" y="271842"/>
            <a:ext cx="5143501" cy="4599816"/>
          </a:xfrm>
          <a:custGeom>
            <a:avLst/>
            <a:gdLst/>
            <a:ahLst/>
            <a:cxnLst/>
            <a:rect l="l" t="t" r="r" b="b"/>
            <a:pathLst>
              <a:path w="6858001" h="6995918" extrusionOk="0">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solidFill>
            <a:srgbClr val="FFFFFF"/>
          </a:solidFill>
          <a:ln>
            <a:noFill/>
          </a:ln>
        </p:spPr>
        <p:txBody>
          <a:bodyPr/>
          <a:lstStyle/>
          <a:p>
            <a:endParaRPr lang="en-CA"/>
          </a:p>
        </p:txBody>
      </p:sp>
      <p:sp>
        <p:nvSpPr>
          <p:cNvPr id="12" name="Google Shape;12;p2"/>
          <p:cNvSpPr txBox="1">
            <a:spLocks noGrp="1"/>
          </p:cNvSpPr>
          <p:nvPr>
            <p:ph type="ctrTitle"/>
          </p:nvPr>
        </p:nvSpPr>
        <p:spPr>
          <a:xfrm>
            <a:off x="4985775" y="1338400"/>
            <a:ext cx="3846600" cy="1458900"/>
          </a:xfrm>
          <a:prstGeom prst="rect">
            <a:avLst/>
          </a:prstGeom>
        </p:spPr>
        <p:txBody>
          <a:bodyPr spcFirstLastPara="1" wrap="square" lIns="91425" tIns="91425" rIns="91425" bIns="91425" anchor="b" anchorCtr="0">
            <a:noAutofit/>
          </a:bodyPr>
          <a:lstStyle>
            <a:lvl1pPr lvl="0">
              <a:spcBef>
                <a:spcPts val="0"/>
              </a:spcBef>
              <a:spcAft>
                <a:spcPts val="0"/>
              </a:spcAft>
              <a:buSzPts val="3800"/>
              <a:buNone/>
              <a:defRPr sz="3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4985700" y="3146750"/>
            <a:ext cx="3846600" cy="48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2">
            <a:alphaModFix/>
          </a:blip>
          <a:stretch>
            <a:fillRect/>
          </a:stretch>
        </p:blipFill>
        <p:spPr>
          <a:xfrm>
            <a:off x="522675" y="1092175"/>
            <a:ext cx="3526649" cy="26749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
        <p:cNvGrpSpPr/>
        <p:nvPr/>
      </p:nvGrpSpPr>
      <p:grpSpPr>
        <a:xfrm>
          <a:off x="0" y="0"/>
          <a:ext cx="0" cy="0"/>
          <a:chOff x="0" y="0"/>
          <a:chExt cx="0" cy="0"/>
        </a:xfrm>
      </p:grpSpPr>
      <p:sp>
        <p:nvSpPr>
          <p:cNvPr id="54" name="Google Shape;54;p12"/>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5" name="Google Shape;55;p1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Font typeface="Libre Franklin"/>
              <a:buChar char="●"/>
              <a:defRPr>
                <a:latin typeface="Libre Franklin"/>
                <a:ea typeface="Libre Franklin"/>
                <a:cs typeface="Libre Franklin"/>
                <a:sym typeface="Libre Franklin"/>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15"/>
          <p:cNvSpPr txBox="1">
            <a:spLocks noGrp="1"/>
          </p:cNvSpPr>
          <p:nvPr>
            <p:ph type="dt" idx="10"/>
          </p:nvPr>
        </p:nvSpPr>
        <p:spPr>
          <a:xfrm rot="5400000">
            <a:off x="7616654" y="1343101"/>
            <a:ext cx="743100" cy="2286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73" name="Google Shape;73;p15"/>
          <p:cNvSpPr txBox="1">
            <a:spLocks noGrp="1"/>
          </p:cNvSpPr>
          <p:nvPr>
            <p:ph type="ftr" idx="11"/>
          </p:nvPr>
        </p:nvSpPr>
        <p:spPr>
          <a:xfrm rot="5400000">
            <a:off x="6713603" y="2419050"/>
            <a:ext cx="2895000" cy="228600"/>
          </a:xfrm>
          <a:prstGeom prst="rect">
            <a:avLst/>
          </a:prstGeom>
          <a:noFill/>
          <a:ln>
            <a:noFill/>
          </a:ln>
        </p:spPr>
        <p:txBody>
          <a:bodyPr spcFirstLastPara="1" wrap="square" lIns="68575" tIns="68575" rIns="68575" bIns="68575" anchor="b"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74" name="Google Shape;74;p15"/>
          <p:cNvSpPr txBox="1">
            <a:spLocks noGrp="1"/>
          </p:cNvSpPr>
          <p:nvPr>
            <p:ph type="sldNum" idx="12"/>
          </p:nvPr>
        </p:nvSpPr>
        <p:spPr>
          <a:xfrm>
            <a:off x="7764405" y="221797"/>
            <a:ext cx="628800" cy="575700"/>
          </a:xfrm>
          <a:prstGeom prst="rect">
            <a:avLst/>
          </a:prstGeom>
          <a:noFill/>
          <a:ln>
            <a:noFill/>
          </a:ln>
        </p:spPr>
        <p:txBody>
          <a:bodyPr spcFirstLastPara="1" wrap="square" lIns="68575" tIns="34275" rIns="68575" bIns="34275" anchor="b" anchorCtr="0">
            <a:noAutofit/>
          </a:bodyPr>
          <a:lstStyle>
            <a:lvl1pPr marL="0" marR="0" lvl="0" indent="0" algn="ctr" rtl="0">
              <a:spcBef>
                <a:spcPts val="0"/>
              </a:spcBef>
              <a:buNone/>
              <a:defRPr sz="21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1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1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1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1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1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1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1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484583" y="339539"/>
            <a:ext cx="7053600" cy="10503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Clr>
                <a:schemeClr val="lt2"/>
              </a:buClr>
              <a:buSzPts val="3200"/>
              <a:buFont typeface="Century Gothic"/>
              <a:buNone/>
              <a:defRPr sz="3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77" name="Google Shape;77;p16"/>
          <p:cNvSpPr txBox="1">
            <a:spLocks noGrp="1"/>
          </p:cNvSpPr>
          <p:nvPr>
            <p:ph type="body" idx="1"/>
          </p:nvPr>
        </p:nvSpPr>
        <p:spPr>
          <a:xfrm>
            <a:off x="827484" y="1539688"/>
            <a:ext cx="6710100" cy="3146700"/>
          </a:xfrm>
          <a:prstGeom prst="rect">
            <a:avLst/>
          </a:prstGeom>
          <a:noFill/>
          <a:ln>
            <a:noFill/>
          </a:ln>
        </p:spPr>
        <p:txBody>
          <a:bodyPr spcFirstLastPara="1" wrap="square" lIns="68575" tIns="68575" rIns="68575" bIns="68575" anchor="t" anchorCtr="0">
            <a:noAutofit/>
          </a:bodyPr>
          <a:lstStyle>
            <a:lvl1pPr marL="457200" marR="0" lvl="0" indent="-304800" algn="l" rtl="0">
              <a:spcBef>
                <a:spcPts val="800"/>
              </a:spcBef>
              <a:spcAft>
                <a:spcPts val="0"/>
              </a:spcAft>
              <a:buClr>
                <a:srgbClr val="86D1D8"/>
              </a:buClr>
              <a:buSzPts val="1200"/>
              <a:buFont typeface="Noto Sans Symbols"/>
              <a:buChar char="▶"/>
              <a:defRPr sz="1500" b="0" i="0" u="none" strike="noStrike" cap="none">
                <a:solidFill>
                  <a:schemeClr val="lt1"/>
                </a:solidFill>
                <a:latin typeface="Century Gothic"/>
                <a:ea typeface="Century Gothic"/>
                <a:cs typeface="Century Gothic"/>
                <a:sym typeface="Century Gothic"/>
              </a:defRPr>
            </a:lvl1pPr>
            <a:lvl2pPr marL="914400" marR="0" lvl="1" indent="-298450" algn="l" rtl="0">
              <a:spcBef>
                <a:spcPts val="800"/>
              </a:spcBef>
              <a:spcAft>
                <a:spcPts val="0"/>
              </a:spcAft>
              <a:buClr>
                <a:srgbClr val="86D1D8"/>
              </a:buClr>
              <a:buSzPts val="1100"/>
              <a:buFont typeface="Noto Sans Symbols"/>
              <a:buChar char="▶"/>
              <a:defRPr sz="1400" b="0" i="0" u="none" strike="noStrike" cap="none">
                <a:solidFill>
                  <a:schemeClr val="lt1"/>
                </a:solidFill>
                <a:latin typeface="Century Gothic"/>
                <a:ea typeface="Century Gothic"/>
                <a:cs typeface="Century Gothic"/>
                <a:sym typeface="Century Gothic"/>
              </a:defRPr>
            </a:lvl2pPr>
            <a:lvl3pPr marL="1371600" marR="0" lvl="2" indent="-292100" algn="l" rtl="0">
              <a:spcBef>
                <a:spcPts val="800"/>
              </a:spcBef>
              <a:spcAft>
                <a:spcPts val="0"/>
              </a:spcAft>
              <a:buClr>
                <a:srgbClr val="86D1D8"/>
              </a:buClr>
              <a:buSzPts val="1000"/>
              <a:buFont typeface="Noto Sans Symbols"/>
              <a:buChar char="▶"/>
              <a:defRPr sz="1200" b="0" i="0" u="none" strike="noStrike" cap="none">
                <a:solidFill>
                  <a:schemeClr val="lt1"/>
                </a:solidFill>
                <a:latin typeface="Century Gothic"/>
                <a:ea typeface="Century Gothic"/>
                <a:cs typeface="Century Gothic"/>
                <a:sym typeface="Century Gothic"/>
              </a:defRPr>
            </a:lvl3pPr>
            <a:lvl4pPr marL="1828800" marR="0" lvl="3"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4pPr>
            <a:lvl5pPr marL="2286000" marR="0" lvl="4"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5pPr>
            <a:lvl6pPr marL="2743200" marR="0" lvl="5"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6pPr>
            <a:lvl7pPr marL="3200400" marR="0" lvl="6"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7pPr>
            <a:lvl8pPr marL="3657600" marR="0" lvl="7"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8pPr>
            <a:lvl9pPr marL="4114800" marR="0" lvl="8"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9pPr>
          </a:lstStyle>
          <a:p>
            <a:endParaRPr/>
          </a:p>
        </p:txBody>
      </p:sp>
      <p:sp>
        <p:nvSpPr>
          <p:cNvPr id="78" name="Google Shape;78;p16"/>
          <p:cNvSpPr txBox="1">
            <a:spLocks noGrp="1"/>
          </p:cNvSpPr>
          <p:nvPr>
            <p:ph type="dt" idx="10"/>
          </p:nvPr>
        </p:nvSpPr>
        <p:spPr>
          <a:xfrm rot="5400000">
            <a:off x="7616654" y="1343101"/>
            <a:ext cx="743100" cy="2286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79" name="Google Shape;79;p16"/>
          <p:cNvSpPr txBox="1">
            <a:spLocks noGrp="1"/>
          </p:cNvSpPr>
          <p:nvPr>
            <p:ph type="ftr" idx="11"/>
          </p:nvPr>
        </p:nvSpPr>
        <p:spPr>
          <a:xfrm rot="5400000">
            <a:off x="6713603" y="2419050"/>
            <a:ext cx="2895000" cy="228600"/>
          </a:xfrm>
          <a:prstGeom prst="rect">
            <a:avLst/>
          </a:prstGeom>
          <a:noFill/>
          <a:ln>
            <a:noFill/>
          </a:ln>
        </p:spPr>
        <p:txBody>
          <a:bodyPr spcFirstLastPara="1" wrap="square" lIns="68575" tIns="68575" rIns="68575" bIns="68575" anchor="b"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80" name="Google Shape;80;p16"/>
          <p:cNvSpPr txBox="1">
            <a:spLocks noGrp="1"/>
          </p:cNvSpPr>
          <p:nvPr>
            <p:ph type="sldNum" idx="12"/>
          </p:nvPr>
        </p:nvSpPr>
        <p:spPr>
          <a:xfrm>
            <a:off x="7764405" y="221797"/>
            <a:ext cx="628800" cy="575700"/>
          </a:xfrm>
          <a:prstGeom prst="rect">
            <a:avLst/>
          </a:prstGeom>
          <a:noFill/>
          <a:ln>
            <a:noFill/>
          </a:ln>
        </p:spPr>
        <p:txBody>
          <a:bodyPr spcFirstLastPara="1" wrap="square" lIns="68575" tIns="34275" rIns="68575" bIns="34275" anchor="b" anchorCtr="0">
            <a:noAutofit/>
          </a:bodyPr>
          <a:lstStyle>
            <a:lvl1pPr marL="0" marR="0" lvl="0" indent="0" algn="ctr" rtl="0">
              <a:spcBef>
                <a:spcPts val="0"/>
              </a:spcBef>
              <a:buNone/>
              <a:defRPr sz="21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1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1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1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1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1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1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1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1"/>
        <p:cNvGrpSpPr/>
        <p:nvPr/>
      </p:nvGrpSpPr>
      <p:grpSpPr>
        <a:xfrm>
          <a:off x="0" y="0"/>
          <a:ext cx="0" cy="0"/>
          <a:chOff x="0" y="0"/>
          <a:chExt cx="0" cy="0"/>
        </a:xfrm>
      </p:grpSpPr>
      <p:sp>
        <p:nvSpPr>
          <p:cNvPr id="82" name="Google Shape;82;p17"/>
          <p:cNvSpPr txBox="1">
            <a:spLocks noGrp="1"/>
          </p:cNvSpPr>
          <p:nvPr>
            <p:ph type="ctrTitle"/>
          </p:nvPr>
        </p:nvSpPr>
        <p:spPr>
          <a:xfrm>
            <a:off x="866216" y="1085850"/>
            <a:ext cx="6619200" cy="2497200"/>
          </a:xfrm>
          <a:prstGeom prst="rect">
            <a:avLst/>
          </a:prstGeom>
          <a:noFill/>
          <a:ln>
            <a:noFill/>
          </a:ln>
        </p:spPr>
        <p:txBody>
          <a:bodyPr spcFirstLastPara="1" wrap="square" lIns="68575" tIns="68575" rIns="68575" bIns="68575" anchor="b" anchorCtr="0">
            <a:noAutofit/>
          </a:bodyPr>
          <a:lstStyle>
            <a:lvl1pPr marR="0" lvl="0" algn="l" rtl="0">
              <a:spcBef>
                <a:spcPts val="0"/>
              </a:spcBef>
              <a:spcAft>
                <a:spcPts val="0"/>
              </a:spcAft>
              <a:buClr>
                <a:schemeClr val="lt2"/>
              </a:buClr>
              <a:buSzPts val="5400"/>
              <a:buFont typeface="Century Gothic"/>
              <a:buNone/>
              <a:defRPr sz="54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83" name="Google Shape;83;p17"/>
          <p:cNvSpPr txBox="1">
            <a:spLocks noGrp="1"/>
          </p:cNvSpPr>
          <p:nvPr>
            <p:ph type="subTitle" idx="1"/>
          </p:nvPr>
        </p:nvSpPr>
        <p:spPr>
          <a:xfrm>
            <a:off x="866216" y="3583035"/>
            <a:ext cx="6619200" cy="645900"/>
          </a:xfrm>
          <a:prstGeom prst="rect">
            <a:avLst/>
          </a:prstGeom>
          <a:noFill/>
          <a:ln>
            <a:noFill/>
          </a:ln>
        </p:spPr>
        <p:txBody>
          <a:bodyPr spcFirstLastPara="1" wrap="square" lIns="68575" tIns="68575" rIns="68575" bIns="68575" anchor="t" anchorCtr="0">
            <a:noAutofit/>
          </a:bodyPr>
          <a:lstStyle>
            <a:lvl1pPr marR="0" lvl="0" algn="l" rtl="0">
              <a:spcBef>
                <a:spcPts val="800"/>
              </a:spcBef>
              <a:spcAft>
                <a:spcPts val="0"/>
              </a:spcAft>
              <a:buClr>
                <a:srgbClr val="86D1D8"/>
              </a:buClr>
              <a:buSzPts val="1200"/>
              <a:buFont typeface="Noto Sans Symbols"/>
              <a:buNone/>
              <a:defRPr sz="1500" b="0" i="0" u="none" strike="noStrike" cap="none">
                <a:solidFill>
                  <a:srgbClr val="86D1D8"/>
                </a:solidFill>
                <a:latin typeface="Century Gothic"/>
                <a:ea typeface="Century Gothic"/>
                <a:cs typeface="Century Gothic"/>
                <a:sym typeface="Century Gothic"/>
              </a:defRPr>
            </a:lvl1pPr>
            <a:lvl2pPr marR="0" lvl="1" algn="ctr" rtl="0">
              <a:spcBef>
                <a:spcPts val="800"/>
              </a:spcBef>
              <a:spcAft>
                <a:spcPts val="0"/>
              </a:spcAft>
              <a:buClr>
                <a:srgbClr val="86D1D8"/>
              </a:buClr>
              <a:buSzPts val="1100"/>
              <a:buFont typeface="Noto Sans Symbols"/>
              <a:buNone/>
              <a:defRPr sz="1400" b="0" i="0" u="none" strike="noStrike" cap="none">
                <a:solidFill>
                  <a:schemeClr val="lt1"/>
                </a:solidFill>
                <a:latin typeface="Century Gothic"/>
                <a:ea typeface="Century Gothic"/>
                <a:cs typeface="Century Gothic"/>
                <a:sym typeface="Century Gothic"/>
              </a:defRPr>
            </a:lvl2pPr>
            <a:lvl3pPr marR="0" lvl="2" algn="ctr"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3pPr>
            <a:lvl4pPr marR="0" lvl="3" algn="ctr" rtl="0">
              <a:spcBef>
                <a:spcPts val="800"/>
              </a:spcBef>
              <a:spcAft>
                <a:spcPts val="0"/>
              </a:spcAft>
              <a:buClr>
                <a:srgbClr val="86D1D8"/>
              </a:buClr>
              <a:buSzPts val="800"/>
              <a:buFont typeface="Noto Sans Symbols"/>
              <a:buNone/>
              <a:defRPr sz="1100" b="0" i="0" u="none" strike="noStrike" cap="none">
                <a:solidFill>
                  <a:schemeClr val="lt1"/>
                </a:solidFill>
                <a:latin typeface="Century Gothic"/>
                <a:ea typeface="Century Gothic"/>
                <a:cs typeface="Century Gothic"/>
                <a:sym typeface="Century Gothic"/>
              </a:defRPr>
            </a:lvl4pPr>
            <a:lvl5pPr marR="0" lvl="4" algn="ctr" rtl="0">
              <a:spcBef>
                <a:spcPts val="800"/>
              </a:spcBef>
              <a:spcAft>
                <a:spcPts val="0"/>
              </a:spcAft>
              <a:buClr>
                <a:srgbClr val="86D1D8"/>
              </a:buClr>
              <a:buSzPts val="800"/>
              <a:buFont typeface="Noto Sans Symbols"/>
              <a:buNone/>
              <a:defRPr sz="1100" b="0" i="0" u="none" strike="noStrike" cap="none">
                <a:solidFill>
                  <a:schemeClr val="lt1"/>
                </a:solidFill>
                <a:latin typeface="Century Gothic"/>
                <a:ea typeface="Century Gothic"/>
                <a:cs typeface="Century Gothic"/>
                <a:sym typeface="Century Gothic"/>
              </a:defRPr>
            </a:lvl5pPr>
            <a:lvl6pPr marR="0" lvl="5" algn="ctr" rtl="0">
              <a:spcBef>
                <a:spcPts val="800"/>
              </a:spcBef>
              <a:spcAft>
                <a:spcPts val="0"/>
              </a:spcAft>
              <a:buClr>
                <a:srgbClr val="86D1D8"/>
              </a:buClr>
              <a:buSzPts val="800"/>
              <a:buFont typeface="Noto Sans Symbols"/>
              <a:buNone/>
              <a:defRPr sz="1100" b="0" i="0" u="none" strike="noStrike" cap="none">
                <a:solidFill>
                  <a:schemeClr val="lt1"/>
                </a:solidFill>
                <a:latin typeface="Century Gothic"/>
                <a:ea typeface="Century Gothic"/>
                <a:cs typeface="Century Gothic"/>
                <a:sym typeface="Century Gothic"/>
              </a:defRPr>
            </a:lvl6pPr>
            <a:lvl7pPr marR="0" lvl="6" algn="ctr" rtl="0">
              <a:spcBef>
                <a:spcPts val="800"/>
              </a:spcBef>
              <a:spcAft>
                <a:spcPts val="0"/>
              </a:spcAft>
              <a:buClr>
                <a:srgbClr val="86D1D8"/>
              </a:buClr>
              <a:buSzPts val="800"/>
              <a:buFont typeface="Noto Sans Symbols"/>
              <a:buNone/>
              <a:defRPr sz="1100" b="0" i="0" u="none" strike="noStrike" cap="none">
                <a:solidFill>
                  <a:schemeClr val="lt1"/>
                </a:solidFill>
                <a:latin typeface="Century Gothic"/>
                <a:ea typeface="Century Gothic"/>
                <a:cs typeface="Century Gothic"/>
                <a:sym typeface="Century Gothic"/>
              </a:defRPr>
            </a:lvl7pPr>
            <a:lvl8pPr marR="0" lvl="7" algn="ctr" rtl="0">
              <a:spcBef>
                <a:spcPts val="800"/>
              </a:spcBef>
              <a:spcAft>
                <a:spcPts val="0"/>
              </a:spcAft>
              <a:buClr>
                <a:srgbClr val="86D1D8"/>
              </a:buClr>
              <a:buSzPts val="800"/>
              <a:buFont typeface="Noto Sans Symbols"/>
              <a:buNone/>
              <a:defRPr sz="1100" b="0" i="0" u="none" strike="noStrike" cap="none">
                <a:solidFill>
                  <a:schemeClr val="lt1"/>
                </a:solidFill>
                <a:latin typeface="Century Gothic"/>
                <a:ea typeface="Century Gothic"/>
                <a:cs typeface="Century Gothic"/>
                <a:sym typeface="Century Gothic"/>
              </a:defRPr>
            </a:lvl8pPr>
            <a:lvl9pPr marR="0" lvl="8" algn="ctr" rtl="0">
              <a:spcBef>
                <a:spcPts val="800"/>
              </a:spcBef>
              <a:spcAft>
                <a:spcPts val="0"/>
              </a:spcAft>
              <a:buClr>
                <a:srgbClr val="86D1D8"/>
              </a:buClr>
              <a:buSzPts val="800"/>
              <a:buFont typeface="Noto Sans Symbols"/>
              <a:buNone/>
              <a:defRPr sz="1100" b="0" i="0" u="none" strike="noStrike" cap="none">
                <a:solidFill>
                  <a:schemeClr val="lt1"/>
                </a:solidFill>
                <a:latin typeface="Century Gothic"/>
                <a:ea typeface="Century Gothic"/>
                <a:cs typeface="Century Gothic"/>
                <a:sym typeface="Century Gothic"/>
              </a:defRPr>
            </a:lvl9pPr>
          </a:lstStyle>
          <a:p>
            <a:endParaRPr/>
          </a:p>
        </p:txBody>
      </p:sp>
      <p:sp>
        <p:nvSpPr>
          <p:cNvPr id="84" name="Google Shape;84;p17"/>
          <p:cNvSpPr txBox="1">
            <a:spLocks noGrp="1"/>
          </p:cNvSpPr>
          <p:nvPr>
            <p:ph type="dt" idx="10"/>
          </p:nvPr>
        </p:nvSpPr>
        <p:spPr>
          <a:xfrm rot="5400000">
            <a:off x="7616654" y="1343101"/>
            <a:ext cx="743100" cy="2286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85" name="Google Shape;85;p17"/>
          <p:cNvSpPr txBox="1">
            <a:spLocks noGrp="1"/>
          </p:cNvSpPr>
          <p:nvPr>
            <p:ph type="ftr" idx="11"/>
          </p:nvPr>
        </p:nvSpPr>
        <p:spPr>
          <a:xfrm rot="5400000">
            <a:off x="6713603" y="2419050"/>
            <a:ext cx="2895000" cy="228600"/>
          </a:xfrm>
          <a:prstGeom prst="rect">
            <a:avLst/>
          </a:prstGeom>
          <a:noFill/>
          <a:ln>
            <a:noFill/>
          </a:ln>
        </p:spPr>
        <p:txBody>
          <a:bodyPr spcFirstLastPara="1" wrap="square" lIns="68575" tIns="68575" rIns="68575" bIns="68575" anchor="b"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86" name="Google Shape;86;p17"/>
          <p:cNvSpPr txBox="1">
            <a:spLocks noGrp="1"/>
          </p:cNvSpPr>
          <p:nvPr>
            <p:ph type="sldNum" idx="12"/>
          </p:nvPr>
        </p:nvSpPr>
        <p:spPr>
          <a:xfrm>
            <a:off x="7764405" y="221797"/>
            <a:ext cx="628800" cy="575700"/>
          </a:xfrm>
          <a:prstGeom prst="rect">
            <a:avLst/>
          </a:prstGeom>
          <a:noFill/>
          <a:ln>
            <a:noFill/>
          </a:ln>
        </p:spPr>
        <p:txBody>
          <a:bodyPr spcFirstLastPara="1" wrap="square" lIns="68575" tIns="34275" rIns="68575" bIns="34275" anchor="b" anchorCtr="0">
            <a:noAutofit/>
          </a:bodyPr>
          <a:lstStyle>
            <a:lvl1pPr marL="0" marR="0" lvl="0" indent="0" algn="ctr" rtl="0">
              <a:spcBef>
                <a:spcPts val="0"/>
              </a:spcBef>
              <a:buNone/>
              <a:defRPr sz="21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1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1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1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1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1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1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1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866217" y="2146300"/>
            <a:ext cx="6619200" cy="1436700"/>
          </a:xfrm>
          <a:prstGeom prst="rect">
            <a:avLst/>
          </a:prstGeom>
          <a:noFill/>
          <a:ln>
            <a:noFill/>
          </a:ln>
        </p:spPr>
        <p:txBody>
          <a:bodyPr spcFirstLastPara="1" wrap="square" lIns="68575" tIns="68575" rIns="68575" bIns="68575" anchor="b" anchorCtr="0">
            <a:noAutofit/>
          </a:bodyPr>
          <a:lstStyle>
            <a:lvl1pPr marR="0" lvl="0" algn="l" rtl="0">
              <a:spcBef>
                <a:spcPts val="0"/>
              </a:spcBef>
              <a:spcAft>
                <a:spcPts val="0"/>
              </a:spcAft>
              <a:buClr>
                <a:schemeClr val="lt2"/>
              </a:buClr>
              <a:buSzPts val="3000"/>
              <a:buFont typeface="Century Gothic"/>
              <a:buNone/>
              <a:defRPr sz="30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89" name="Google Shape;89;p18"/>
          <p:cNvSpPr txBox="1">
            <a:spLocks noGrp="1"/>
          </p:cNvSpPr>
          <p:nvPr>
            <p:ph type="body" idx="1"/>
          </p:nvPr>
        </p:nvSpPr>
        <p:spPr>
          <a:xfrm>
            <a:off x="866216" y="3583036"/>
            <a:ext cx="6619200" cy="6453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800"/>
              </a:spcBef>
              <a:spcAft>
                <a:spcPts val="0"/>
              </a:spcAft>
              <a:buClr>
                <a:srgbClr val="86D1D8"/>
              </a:buClr>
              <a:buSzPts val="1200"/>
              <a:buFont typeface="Noto Sans Symbols"/>
              <a:buNone/>
              <a:defRPr sz="15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800"/>
              </a:spcBef>
              <a:spcAft>
                <a:spcPts val="0"/>
              </a:spcAft>
              <a:buClr>
                <a:srgbClr val="86D1D8"/>
              </a:buClr>
              <a:buSzPts val="1100"/>
              <a:buFont typeface="Noto Sans Symbols"/>
              <a:buNone/>
              <a:defRPr sz="14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800"/>
              </a:spcBef>
              <a:spcAft>
                <a:spcPts val="0"/>
              </a:spcAft>
              <a:buClr>
                <a:srgbClr val="86D1D8"/>
              </a:buClr>
              <a:buSzPts val="800"/>
              <a:buFont typeface="Noto Sans Symbols"/>
              <a:buNone/>
              <a:defRPr sz="11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800"/>
              </a:spcBef>
              <a:spcAft>
                <a:spcPts val="0"/>
              </a:spcAft>
              <a:buClr>
                <a:srgbClr val="86D1D8"/>
              </a:buClr>
              <a:buSzPts val="800"/>
              <a:buFont typeface="Noto Sans Symbols"/>
              <a:buNone/>
              <a:defRPr sz="11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800"/>
              </a:spcBef>
              <a:spcAft>
                <a:spcPts val="0"/>
              </a:spcAft>
              <a:buClr>
                <a:srgbClr val="86D1D8"/>
              </a:buClr>
              <a:buSzPts val="800"/>
              <a:buFont typeface="Noto Sans Symbols"/>
              <a:buNone/>
              <a:defRPr sz="11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800"/>
              </a:spcBef>
              <a:spcAft>
                <a:spcPts val="0"/>
              </a:spcAft>
              <a:buClr>
                <a:srgbClr val="86D1D8"/>
              </a:buClr>
              <a:buSzPts val="800"/>
              <a:buFont typeface="Noto Sans Symbols"/>
              <a:buNone/>
              <a:defRPr sz="11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800"/>
              </a:spcBef>
              <a:spcAft>
                <a:spcPts val="0"/>
              </a:spcAft>
              <a:buClr>
                <a:srgbClr val="86D1D8"/>
              </a:buClr>
              <a:buSzPts val="800"/>
              <a:buFont typeface="Noto Sans Symbols"/>
              <a:buNone/>
              <a:defRPr sz="11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800"/>
              </a:spcBef>
              <a:spcAft>
                <a:spcPts val="0"/>
              </a:spcAft>
              <a:buClr>
                <a:srgbClr val="86D1D8"/>
              </a:buClr>
              <a:buSzPts val="800"/>
              <a:buFont typeface="Noto Sans Symbols"/>
              <a:buNone/>
              <a:defRPr sz="1100" b="0" i="0" u="none" strike="noStrike" cap="none">
                <a:solidFill>
                  <a:schemeClr val="lt1"/>
                </a:solidFill>
                <a:latin typeface="Century Gothic"/>
                <a:ea typeface="Century Gothic"/>
                <a:cs typeface="Century Gothic"/>
                <a:sym typeface="Century Gothic"/>
              </a:defRPr>
            </a:lvl9pPr>
          </a:lstStyle>
          <a:p>
            <a:endParaRPr/>
          </a:p>
        </p:txBody>
      </p:sp>
      <p:sp>
        <p:nvSpPr>
          <p:cNvPr id="90" name="Google Shape;90;p18"/>
          <p:cNvSpPr txBox="1">
            <a:spLocks noGrp="1"/>
          </p:cNvSpPr>
          <p:nvPr>
            <p:ph type="dt" idx="10"/>
          </p:nvPr>
        </p:nvSpPr>
        <p:spPr>
          <a:xfrm rot="5400000">
            <a:off x="7616654" y="1343101"/>
            <a:ext cx="743100" cy="2286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91" name="Google Shape;91;p18"/>
          <p:cNvSpPr txBox="1">
            <a:spLocks noGrp="1"/>
          </p:cNvSpPr>
          <p:nvPr>
            <p:ph type="ftr" idx="11"/>
          </p:nvPr>
        </p:nvSpPr>
        <p:spPr>
          <a:xfrm rot="5400000">
            <a:off x="6713603" y="2419050"/>
            <a:ext cx="2895000" cy="228600"/>
          </a:xfrm>
          <a:prstGeom prst="rect">
            <a:avLst/>
          </a:prstGeom>
          <a:noFill/>
          <a:ln>
            <a:noFill/>
          </a:ln>
        </p:spPr>
        <p:txBody>
          <a:bodyPr spcFirstLastPara="1" wrap="square" lIns="68575" tIns="68575" rIns="68575" bIns="68575" anchor="b"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92" name="Google Shape;92;p18"/>
          <p:cNvSpPr txBox="1">
            <a:spLocks noGrp="1"/>
          </p:cNvSpPr>
          <p:nvPr>
            <p:ph type="sldNum" idx="12"/>
          </p:nvPr>
        </p:nvSpPr>
        <p:spPr>
          <a:xfrm>
            <a:off x="7764405" y="221797"/>
            <a:ext cx="628800" cy="575700"/>
          </a:xfrm>
          <a:prstGeom prst="rect">
            <a:avLst/>
          </a:prstGeom>
          <a:noFill/>
          <a:ln>
            <a:noFill/>
          </a:ln>
        </p:spPr>
        <p:txBody>
          <a:bodyPr spcFirstLastPara="1" wrap="square" lIns="68575" tIns="34275" rIns="68575" bIns="34275" anchor="b" anchorCtr="0">
            <a:noAutofit/>
          </a:bodyPr>
          <a:lstStyle>
            <a:lvl1pPr marL="0" marR="0" lvl="0" indent="0" algn="ctr" rtl="0">
              <a:spcBef>
                <a:spcPts val="0"/>
              </a:spcBef>
              <a:buNone/>
              <a:defRPr sz="21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1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1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1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1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1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1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1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484583" y="339539"/>
            <a:ext cx="7053600" cy="10503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Clr>
                <a:schemeClr val="lt2"/>
              </a:buClr>
              <a:buSzPts val="3200"/>
              <a:buFont typeface="Century Gothic"/>
              <a:buNone/>
              <a:defRPr sz="3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95" name="Google Shape;95;p19"/>
          <p:cNvSpPr txBox="1">
            <a:spLocks noGrp="1"/>
          </p:cNvSpPr>
          <p:nvPr>
            <p:ph type="body" idx="1"/>
          </p:nvPr>
        </p:nvSpPr>
        <p:spPr>
          <a:xfrm>
            <a:off x="827484" y="1545431"/>
            <a:ext cx="3297300" cy="3147000"/>
          </a:xfrm>
          <a:prstGeom prst="rect">
            <a:avLst/>
          </a:prstGeom>
          <a:noFill/>
          <a:ln>
            <a:noFill/>
          </a:ln>
        </p:spPr>
        <p:txBody>
          <a:bodyPr spcFirstLastPara="1" wrap="square" lIns="68575" tIns="68575" rIns="68575" bIns="68575" anchor="t" anchorCtr="0">
            <a:noAutofit/>
          </a:bodyPr>
          <a:lstStyle>
            <a:lvl1pPr marL="457200" marR="0" lvl="0" indent="-298450" algn="l" rtl="0">
              <a:spcBef>
                <a:spcPts val="800"/>
              </a:spcBef>
              <a:spcAft>
                <a:spcPts val="0"/>
              </a:spcAft>
              <a:buClr>
                <a:srgbClr val="86D1D8"/>
              </a:buClr>
              <a:buSzPts val="1100"/>
              <a:buFont typeface="Noto Sans Symbols"/>
              <a:buChar char="▶"/>
              <a:defRPr sz="1400" b="0" i="0" u="none" strike="noStrike" cap="none">
                <a:solidFill>
                  <a:schemeClr val="lt1"/>
                </a:solidFill>
                <a:latin typeface="Century Gothic"/>
                <a:ea typeface="Century Gothic"/>
                <a:cs typeface="Century Gothic"/>
                <a:sym typeface="Century Gothic"/>
              </a:defRPr>
            </a:lvl1pPr>
            <a:lvl2pPr marL="914400" marR="0" lvl="1" indent="-292100" algn="l" rtl="0">
              <a:spcBef>
                <a:spcPts val="800"/>
              </a:spcBef>
              <a:spcAft>
                <a:spcPts val="0"/>
              </a:spcAft>
              <a:buClr>
                <a:srgbClr val="86D1D8"/>
              </a:buClr>
              <a:buSzPts val="1000"/>
              <a:buFont typeface="Noto Sans Symbols"/>
              <a:buChar char="▶"/>
              <a:defRPr sz="1200" b="0" i="0" u="none" strike="noStrike" cap="none">
                <a:solidFill>
                  <a:schemeClr val="lt1"/>
                </a:solidFill>
                <a:latin typeface="Century Gothic"/>
                <a:ea typeface="Century Gothic"/>
                <a:cs typeface="Century Gothic"/>
                <a:sym typeface="Century Gothic"/>
              </a:defRPr>
            </a:lvl2pPr>
            <a:lvl3pPr marL="1371600" marR="0" lvl="2"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3pPr>
            <a:lvl4pPr marL="1828800" marR="0" lvl="3" indent="-273050" algn="l" rtl="0">
              <a:spcBef>
                <a:spcPts val="800"/>
              </a:spcBef>
              <a:spcAft>
                <a:spcPts val="0"/>
              </a:spcAft>
              <a:buClr>
                <a:srgbClr val="86D1D8"/>
              </a:buClr>
              <a:buSzPts val="700"/>
              <a:buFont typeface="Noto Sans Symbols"/>
              <a:buChar char="▶"/>
              <a:defRPr sz="900" b="0" i="0" u="none" strike="noStrike" cap="none">
                <a:solidFill>
                  <a:schemeClr val="lt1"/>
                </a:solidFill>
                <a:latin typeface="Century Gothic"/>
                <a:ea typeface="Century Gothic"/>
                <a:cs typeface="Century Gothic"/>
                <a:sym typeface="Century Gothic"/>
              </a:defRPr>
            </a:lvl4pPr>
            <a:lvl5pPr marL="2286000" marR="0" lvl="4" indent="-273050" algn="l" rtl="0">
              <a:spcBef>
                <a:spcPts val="800"/>
              </a:spcBef>
              <a:spcAft>
                <a:spcPts val="0"/>
              </a:spcAft>
              <a:buClr>
                <a:srgbClr val="86D1D8"/>
              </a:buClr>
              <a:buSzPts val="700"/>
              <a:buFont typeface="Noto Sans Symbols"/>
              <a:buChar char="▶"/>
              <a:defRPr sz="900" b="0" i="0" u="none" strike="noStrike" cap="none">
                <a:solidFill>
                  <a:schemeClr val="lt1"/>
                </a:solidFill>
                <a:latin typeface="Century Gothic"/>
                <a:ea typeface="Century Gothic"/>
                <a:cs typeface="Century Gothic"/>
                <a:sym typeface="Century Gothic"/>
              </a:defRPr>
            </a:lvl5pPr>
            <a:lvl6pPr marL="2743200" marR="0" lvl="5" indent="-273050" algn="l" rtl="0">
              <a:spcBef>
                <a:spcPts val="800"/>
              </a:spcBef>
              <a:spcAft>
                <a:spcPts val="0"/>
              </a:spcAft>
              <a:buClr>
                <a:srgbClr val="86D1D8"/>
              </a:buClr>
              <a:buSzPts val="700"/>
              <a:buFont typeface="Noto Sans Symbols"/>
              <a:buChar char="▶"/>
              <a:defRPr sz="900" b="0" i="0" u="none" strike="noStrike" cap="none">
                <a:solidFill>
                  <a:schemeClr val="lt1"/>
                </a:solidFill>
                <a:latin typeface="Century Gothic"/>
                <a:ea typeface="Century Gothic"/>
                <a:cs typeface="Century Gothic"/>
                <a:sym typeface="Century Gothic"/>
              </a:defRPr>
            </a:lvl6pPr>
            <a:lvl7pPr marL="3200400" marR="0" lvl="6" indent="-273050" algn="l" rtl="0">
              <a:spcBef>
                <a:spcPts val="800"/>
              </a:spcBef>
              <a:spcAft>
                <a:spcPts val="0"/>
              </a:spcAft>
              <a:buClr>
                <a:srgbClr val="86D1D8"/>
              </a:buClr>
              <a:buSzPts val="700"/>
              <a:buFont typeface="Noto Sans Symbols"/>
              <a:buChar char="▶"/>
              <a:defRPr sz="900" b="0" i="0" u="none" strike="noStrike" cap="none">
                <a:solidFill>
                  <a:schemeClr val="lt1"/>
                </a:solidFill>
                <a:latin typeface="Century Gothic"/>
                <a:ea typeface="Century Gothic"/>
                <a:cs typeface="Century Gothic"/>
                <a:sym typeface="Century Gothic"/>
              </a:defRPr>
            </a:lvl7pPr>
            <a:lvl8pPr marL="3657600" marR="0" lvl="7" indent="-273050" algn="l" rtl="0">
              <a:spcBef>
                <a:spcPts val="800"/>
              </a:spcBef>
              <a:spcAft>
                <a:spcPts val="0"/>
              </a:spcAft>
              <a:buClr>
                <a:srgbClr val="86D1D8"/>
              </a:buClr>
              <a:buSzPts val="700"/>
              <a:buFont typeface="Noto Sans Symbols"/>
              <a:buChar char="▶"/>
              <a:defRPr sz="900" b="0" i="0" u="none" strike="noStrike" cap="none">
                <a:solidFill>
                  <a:schemeClr val="lt1"/>
                </a:solidFill>
                <a:latin typeface="Century Gothic"/>
                <a:ea typeface="Century Gothic"/>
                <a:cs typeface="Century Gothic"/>
                <a:sym typeface="Century Gothic"/>
              </a:defRPr>
            </a:lvl8pPr>
            <a:lvl9pPr marL="4114800" marR="0" lvl="8" indent="-273050" algn="l" rtl="0">
              <a:spcBef>
                <a:spcPts val="800"/>
              </a:spcBef>
              <a:spcAft>
                <a:spcPts val="0"/>
              </a:spcAft>
              <a:buClr>
                <a:srgbClr val="86D1D8"/>
              </a:buClr>
              <a:buSzPts val="700"/>
              <a:buFont typeface="Noto Sans Symbols"/>
              <a:buChar char="▶"/>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96" name="Google Shape;96;p19"/>
          <p:cNvSpPr txBox="1">
            <a:spLocks noGrp="1"/>
          </p:cNvSpPr>
          <p:nvPr>
            <p:ph type="body" idx="2"/>
          </p:nvPr>
        </p:nvSpPr>
        <p:spPr>
          <a:xfrm>
            <a:off x="4240870" y="1542069"/>
            <a:ext cx="3297300" cy="3150300"/>
          </a:xfrm>
          <a:prstGeom prst="rect">
            <a:avLst/>
          </a:prstGeom>
          <a:noFill/>
          <a:ln>
            <a:noFill/>
          </a:ln>
        </p:spPr>
        <p:txBody>
          <a:bodyPr spcFirstLastPara="1" wrap="square" lIns="68575" tIns="68575" rIns="68575" bIns="68575" anchor="t" anchorCtr="0">
            <a:noAutofit/>
          </a:bodyPr>
          <a:lstStyle>
            <a:lvl1pPr marL="457200" marR="0" lvl="0" indent="-298450" algn="l" rtl="0">
              <a:spcBef>
                <a:spcPts val="800"/>
              </a:spcBef>
              <a:spcAft>
                <a:spcPts val="0"/>
              </a:spcAft>
              <a:buClr>
                <a:srgbClr val="86D1D8"/>
              </a:buClr>
              <a:buSzPts val="1100"/>
              <a:buFont typeface="Noto Sans Symbols"/>
              <a:buChar char="▶"/>
              <a:defRPr sz="1400" b="0" i="0" u="none" strike="noStrike" cap="none">
                <a:solidFill>
                  <a:schemeClr val="lt1"/>
                </a:solidFill>
                <a:latin typeface="Century Gothic"/>
                <a:ea typeface="Century Gothic"/>
                <a:cs typeface="Century Gothic"/>
                <a:sym typeface="Century Gothic"/>
              </a:defRPr>
            </a:lvl1pPr>
            <a:lvl2pPr marL="914400" marR="0" lvl="1" indent="-292100" algn="l" rtl="0">
              <a:spcBef>
                <a:spcPts val="800"/>
              </a:spcBef>
              <a:spcAft>
                <a:spcPts val="0"/>
              </a:spcAft>
              <a:buClr>
                <a:srgbClr val="86D1D8"/>
              </a:buClr>
              <a:buSzPts val="1000"/>
              <a:buFont typeface="Noto Sans Symbols"/>
              <a:buChar char="▶"/>
              <a:defRPr sz="1200" b="0" i="0" u="none" strike="noStrike" cap="none">
                <a:solidFill>
                  <a:schemeClr val="lt1"/>
                </a:solidFill>
                <a:latin typeface="Century Gothic"/>
                <a:ea typeface="Century Gothic"/>
                <a:cs typeface="Century Gothic"/>
                <a:sym typeface="Century Gothic"/>
              </a:defRPr>
            </a:lvl2pPr>
            <a:lvl3pPr marL="1371600" marR="0" lvl="2"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3pPr>
            <a:lvl4pPr marL="1828800" marR="0" lvl="3" indent="-273050" algn="l" rtl="0">
              <a:spcBef>
                <a:spcPts val="800"/>
              </a:spcBef>
              <a:spcAft>
                <a:spcPts val="0"/>
              </a:spcAft>
              <a:buClr>
                <a:srgbClr val="86D1D8"/>
              </a:buClr>
              <a:buSzPts val="700"/>
              <a:buFont typeface="Noto Sans Symbols"/>
              <a:buChar char="▶"/>
              <a:defRPr sz="900" b="0" i="0" u="none" strike="noStrike" cap="none">
                <a:solidFill>
                  <a:schemeClr val="lt1"/>
                </a:solidFill>
                <a:latin typeface="Century Gothic"/>
                <a:ea typeface="Century Gothic"/>
                <a:cs typeface="Century Gothic"/>
                <a:sym typeface="Century Gothic"/>
              </a:defRPr>
            </a:lvl4pPr>
            <a:lvl5pPr marL="2286000" marR="0" lvl="4" indent="-273050" algn="l" rtl="0">
              <a:spcBef>
                <a:spcPts val="800"/>
              </a:spcBef>
              <a:spcAft>
                <a:spcPts val="0"/>
              </a:spcAft>
              <a:buClr>
                <a:srgbClr val="86D1D8"/>
              </a:buClr>
              <a:buSzPts val="700"/>
              <a:buFont typeface="Noto Sans Symbols"/>
              <a:buChar char="▶"/>
              <a:defRPr sz="900" b="0" i="0" u="none" strike="noStrike" cap="none">
                <a:solidFill>
                  <a:schemeClr val="lt1"/>
                </a:solidFill>
                <a:latin typeface="Century Gothic"/>
                <a:ea typeface="Century Gothic"/>
                <a:cs typeface="Century Gothic"/>
                <a:sym typeface="Century Gothic"/>
              </a:defRPr>
            </a:lvl5pPr>
            <a:lvl6pPr marL="2743200" marR="0" lvl="5" indent="-273050" algn="l" rtl="0">
              <a:spcBef>
                <a:spcPts val="800"/>
              </a:spcBef>
              <a:spcAft>
                <a:spcPts val="0"/>
              </a:spcAft>
              <a:buClr>
                <a:srgbClr val="86D1D8"/>
              </a:buClr>
              <a:buSzPts val="700"/>
              <a:buFont typeface="Noto Sans Symbols"/>
              <a:buChar char="▶"/>
              <a:defRPr sz="900" b="0" i="0" u="none" strike="noStrike" cap="none">
                <a:solidFill>
                  <a:schemeClr val="lt1"/>
                </a:solidFill>
                <a:latin typeface="Century Gothic"/>
                <a:ea typeface="Century Gothic"/>
                <a:cs typeface="Century Gothic"/>
                <a:sym typeface="Century Gothic"/>
              </a:defRPr>
            </a:lvl6pPr>
            <a:lvl7pPr marL="3200400" marR="0" lvl="6" indent="-273050" algn="l" rtl="0">
              <a:spcBef>
                <a:spcPts val="800"/>
              </a:spcBef>
              <a:spcAft>
                <a:spcPts val="0"/>
              </a:spcAft>
              <a:buClr>
                <a:srgbClr val="86D1D8"/>
              </a:buClr>
              <a:buSzPts val="700"/>
              <a:buFont typeface="Noto Sans Symbols"/>
              <a:buChar char="▶"/>
              <a:defRPr sz="900" b="0" i="0" u="none" strike="noStrike" cap="none">
                <a:solidFill>
                  <a:schemeClr val="lt1"/>
                </a:solidFill>
                <a:latin typeface="Century Gothic"/>
                <a:ea typeface="Century Gothic"/>
                <a:cs typeface="Century Gothic"/>
                <a:sym typeface="Century Gothic"/>
              </a:defRPr>
            </a:lvl7pPr>
            <a:lvl8pPr marL="3657600" marR="0" lvl="7" indent="-273050" algn="l" rtl="0">
              <a:spcBef>
                <a:spcPts val="800"/>
              </a:spcBef>
              <a:spcAft>
                <a:spcPts val="0"/>
              </a:spcAft>
              <a:buClr>
                <a:srgbClr val="86D1D8"/>
              </a:buClr>
              <a:buSzPts val="700"/>
              <a:buFont typeface="Noto Sans Symbols"/>
              <a:buChar char="▶"/>
              <a:defRPr sz="900" b="0" i="0" u="none" strike="noStrike" cap="none">
                <a:solidFill>
                  <a:schemeClr val="lt1"/>
                </a:solidFill>
                <a:latin typeface="Century Gothic"/>
                <a:ea typeface="Century Gothic"/>
                <a:cs typeface="Century Gothic"/>
                <a:sym typeface="Century Gothic"/>
              </a:defRPr>
            </a:lvl8pPr>
            <a:lvl9pPr marL="4114800" marR="0" lvl="8" indent="-273050" algn="l" rtl="0">
              <a:spcBef>
                <a:spcPts val="800"/>
              </a:spcBef>
              <a:spcAft>
                <a:spcPts val="0"/>
              </a:spcAft>
              <a:buClr>
                <a:srgbClr val="86D1D8"/>
              </a:buClr>
              <a:buSzPts val="700"/>
              <a:buFont typeface="Noto Sans Symbols"/>
              <a:buChar char="▶"/>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97" name="Google Shape;97;p19"/>
          <p:cNvSpPr txBox="1">
            <a:spLocks noGrp="1"/>
          </p:cNvSpPr>
          <p:nvPr>
            <p:ph type="dt" idx="10"/>
          </p:nvPr>
        </p:nvSpPr>
        <p:spPr>
          <a:xfrm rot="5400000">
            <a:off x="7616654" y="1343101"/>
            <a:ext cx="743100" cy="2286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98" name="Google Shape;98;p19"/>
          <p:cNvSpPr txBox="1">
            <a:spLocks noGrp="1"/>
          </p:cNvSpPr>
          <p:nvPr>
            <p:ph type="ftr" idx="11"/>
          </p:nvPr>
        </p:nvSpPr>
        <p:spPr>
          <a:xfrm rot="5400000">
            <a:off x="6713603" y="2419050"/>
            <a:ext cx="2895000" cy="228600"/>
          </a:xfrm>
          <a:prstGeom prst="rect">
            <a:avLst/>
          </a:prstGeom>
          <a:noFill/>
          <a:ln>
            <a:noFill/>
          </a:ln>
        </p:spPr>
        <p:txBody>
          <a:bodyPr spcFirstLastPara="1" wrap="square" lIns="68575" tIns="68575" rIns="68575" bIns="68575" anchor="b"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99" name="Google Shape;99;p19"/>
          <p:cNvSpPr txBox="1">
            <a:spLocks noGrp="1"/>
          </p:cNvSpPr>
          <p:nvPr>
            <p:ph type="sldNum" idx="12"/>
          </p:nvPr>
        </p:nvSpPr>
        <p:spPr>
          <a:xfrm>
            <a:off x="7764405" y="221797"/>
            <a:ext cx="628800" cy="575700"/>
          </a:xfrm>
          <a:prstGeom prst="rect">
            <a:avLst/>
          </a:prstGeom>
          <a:noFill/>
          <a:ln>
            <a:noFill/>
          </a:ln>
        </p:spPr>
        <p:txBody>
          <a:bodyPr spcFirstLastPara="1" wrap="square" lIns="68575" tIns="34275" rIns="68575" bIns="34275" anchor="b" anchorCtr="0">
            <a:noAutofit/>
          </a:bodyPr>
          <a:lstStyle>
            <a:lvl1pPr marL="0" marR="0" lvl="0" indent="0" algn="ctr" rtl="0">
              <a:spcBef>
                <a:spcPts val="0"/>
              </a:spcBef>
              <a:buNone/>
              <a:defRPr sz="21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1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1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1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1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1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1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1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484583" y="339539"/>
            <a:ext cx="7053600" cy="10503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Clr>
                <a:schemeClr val="lt2"/>
              </a:buClr>
              <a:buSzPts val="3200"/>
              <a:buFont typeface="Century Gothic"/>
              <a:buNone/>
              <a:defRPr sz="3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02" name="Google Shape;102;p20"/>
          <p:cNvSpPr txBox="1">
            <a:spLocks noGrp="1"/>
          </p:cNvSpPr>
          <p:nvPr>
            <p:ph type="body" idx="1"/>
          </p:nvPr>
        </p:nvSpPr>
        <p:spPr>
          <a:xfrm>
            <a:off x="827485" y="1428750"/>
            <a:ext cx="3297300" cy="432300"/>
          </a:xfrm>
          <a:prstGeom prst="rect">
            <a:avLst/>
          </a:prstGeom>
          <a:noFill/>
          <a:ln>
            <a:noFill/>
          </a:ln>
        </p:spPr>
        <p:txBody>
          <a:bodyPr spcFirstLastPara="1" wrap="square" lIns="68575" tIns="68575" rIns="68575" bIns="68575" anchor="b" anchorCtr="0">
            <a:noAutofit/>
          </a:bodyPr>
          <a:lstStyle>
            <a:lvl1pPr marL="457200" marR="0" lvl="0" indent="-228600" algn="l" rtl="0">
              <a:spcBef>
                <a:spcPts val="800"/>
              </a:spcBef>
              <a:spcAft>
                <a:spcPts val="0"/>
              </a:spcAft>
              <a:buClr>
                <a:srgbClr val="86D1D8"/>
              </a:buClr>
              <a:buSzPts val="1400"/>
              <a:buFont typeface="Noto Sans Symbols"/>
              <a:buNone/>
              <a:defRPr sz="18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800"/>
              </a:spcBef>
              <a:spcAft>
                <a:spcPts val="0"/>
              </a:spcAft>
              <a:buClr>
                <a:srgbClr val="86D1D8"/>
              </a:buClr>
              <a:buSzPts val="1200"/>
              <a:buFont typeface="Noto Sans Symbols"/>
              <a:buNone/>
              <a:defRPr sz="15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800"/>
              </a:spcBef>
              <a:spcAft>
                <a:spcPts val="0"/>
              </a:spcAft>
              <a:buClr>
                <a:srgbClr val="86D1D8"/>
              </a:buClr>
              <a:buSzPts val="1100"/>
              <a:buFont typeface="Noto Sans Symbols"/>
              <a:buNone/>
              <a:defRPr sz="14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9pPr>
          </a:lstStyle>
          <a:p>
            <a:endParaRPr/>
          </a:p>
        </p:txBody>
      </p:sp>
      <p:sp>
        <p:nvSpPr>
          <p:cNvPr id="103" name="Google Shape;103;p20"/>
          <p:cNvSpPr txBox="1">
            <a:spLocks noGrp="1"/>
          </p:cNvSpPr>
          <p:nvPr>
            <p:ph type="body" idx="2"/>
          </p:nvPr>
        </p:nvSpPr>
        <p:spPr>
          <a:xfrm>
            <a:off x="827484" y="1885950"/>
            <a:ext cx="3297300" cy="2806200"/>
          </a:xfrm>
          <a:prstGeom prst="rect">
            <a:avLst/>
          </a:prstGeom>
          <a:noFill/>
          <a:ln>
            <a:noFill/>
          </a:ln>
        </p:spPr>
        <p:txBody>
          <a:bodyPr spcFirstLastPara="1" wrap="square" lIns="68575" tIns="68575" rIns="68575" bIns="68575" anchor="t" anchorCtr="0">
            <a:noAutofit/>
          </a:bodyPr>
          <a:lstStyle>
            <a:lvl1pPr marL="457200" marR="0" lvl="0" indent="-298450" algn="l" rtl="0">
              <a:spcBef>
                <a:spcPts val="800"/>
              </a:spcBef>
              <a:spcAft>
                <a:spcPts val="0"/>
              </a:spcAft>
              <a:buClr>
                <a:srgbClr val="86D1D8"/>
              </a:buClr>
              <a:buSzPts val="1100"/>
              <a:buFont typeface="Noto Sans Symbols"/>
              <a:buChar char="▶"/>
              <a:defRPr sz="1400" b="0" i="0" u="none" strike="noStrike" cap="none">
                <a:solidFill>
                  <a:schemeClr val="lt1"/>
                </a:solidFill>
                <a:latin typeface="Century Gothic"/>
                <a:ea typeface="Century Gothic"/>
                <a:cs typeface="Century Gothic"/>
                <a:sym typeface="Century Gothic"/>
              </a:defRPr>
            </a:lvl1pPr>
            <a:lvl2pPr marL="914400" marR="0" lvl="1" indent="-292100" algn="l" rtl="0">
              <a:spcBef>
                <a:spcPts val="800"/>
              </a:spcBef>
              <a:spcAft>
                <a:spcPts val="0"/>
              </a:spcAft>
              <a:buClr>
                <a:srgbClr val="86D1D8"/>
              </a:buClr>
              <a:buSzPts val="1000"/>
              <a:buFont typeface="Noto Sans Symbols"/>
              <a:buChar char="▶"/>
              <a:defRPr sz="1200" b="0" i="0" u="none" strike="noStrike" cap="none">
                <a:solidFill>
                  <a:schemeClr val="lt1"/>
                </a:solidFill>
                <a:latin typeface="Century Gothic"/>
                <a:ea typeface="Century Gothic"/>
                <a:cs typeface="Century Gothic"/>
                <a:sym typeface="Century Gothic"/>
              </a:defRPr>
            </a:lvl2pPr>
            <a:lvl3pPr marL="1371600" marR="0" lvl="2"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3pPr>
            <a:lvl4pPr marL="1828800" marR="0" lvl="3" indent="-273050" algn="l" rtl="0">
              <a:spcBef>
                <a:spcPts val="800"/>
              </a:spcBef>
              <a:spcAft>
                <a:spcPts val="0"/>
              </a:spcAft>
              <a:buClr>
                <a:srgbClr val="86D1D8"/>
              </a:buClr>
              <a:buSzPts val="700"/>
              <a:buFont typeface="Noto Sans Symbols"/>
              <a:buChar char="▶"/>
              <a:defRPr sz="900" b="0" i="0" u="none" strike="noStrike" cap="none">
                <a:solidFill>
                  <a:schemeClr val="lt1"/>
                </a:solidFill>
                <a:latin typeface="Century Gothic"/>
                <a:ea typeface="Century Gothic"/>
                <a:cs typeface="Century Gothic"/>
                <a:sym typeface="Century Gothic"/>
              </a:defRPr>
            </a:lvl4pPr>
            <a:lvl5pPr marL="2286000" marR="0" lvl="4" indent="-273050" algn="l" rtl="0">
              <a:spcBef>
                <a:spcPts val="800"/>
              </a:spcBef>
              <a:spcAft>
                <a:spcPts val="0"/>
              </a:spcAft>
              <a:buClr>
                <a:srgbClr val="86D1D8"/>
              </a:buClr>
              <a:buSzPts val="700"/>
              <a:buFont typeface="Noto Sans Symbols"/>
              <a:buChar char="▶"/>
              <a:defRPr sz="900" b="0" i="0" u="none" strike="noStrike" cap="none">
                <a:solidFill>
                  <a:schemeClr val="lt1"/>
                </a:solidFill>
                <a:latin typeface="Century Gothic"/>
                <a:ea typeface="Century Gothic"/>
                <a:cs typeface="Century Gothic"/>
                <a:sym typeface="Century Gothic"/>
              </a:defRPr>
            </a:lvl5pPr>
            <a:lvl6pPr marL="2743200" marR="0" lvl="5" indent="-273050" algn="l" rtl="0">
              <a:spcBef>
                <a:spcPts val="800"/>
              </a:spcBef>
              <a:spcAft>
                <a:spcPts val="0"/>
              </a:spcAft>
              <a:buClr>
                <a:srgbClr val="86D1D8"/>
              </a:buClr>
              <a:buSzPts val="700"/>
              <a:buFont typeface="Noto Sans Symbols"/>
              <a:buChar char="▶"/>
              <a:defRPr sz="900" b="0" i="0" u="none" strike="noStrike" cap="none">
                <a:solidFill>
                  <a:schemeClr val="lt1"/>
                </a:solidFill>
                <a:latin typeface="Century Gothic"/>
                <a:ea typeface="Century Gothic"/>
                <a:cs typeface="Century Gothic"/>
                <a:sym typeface="Century Gothic"/>
              </a:defRPr>
            </a:lvl6pPr>
            <a:lvl7pPr marL="3200400" marR="0" lvl="6" indent="-273050" algn="l" rtl="0">
              <a:spcBef>
                <a:spcPts val="800"/>
              </a:spcBef>
              <a:spcAft>
                <a:spcPts val="0"/>
              </a:spcAft>
              <a:buClr>
                <a:srgbClr val="86D1D8"/>
              </a:buClr>
              <a:buSzPts val="700"/>
              <a:buFont typeface="Noto Sans Symbols"/>
              <a:buChar char="▶"/>
              <a:defRPr sz="900" b="0" i="0" u="none" strike="noStrike" cap="none">
                <a:solidFill>
                  <a:schemeClr val="lt1"/>
                </a:solidFill>
                <a:latin typeface="Century Gothic"/>
                <a:ea typeface="Century Gothic"/>
                <a:cs typeface="Century Gothic"/>
                <a:sym typeface="Century Gothic"/>
              </a:defRPr>
            </a:lvl7pPr>
            <a:lvl8pPr marL="3657600" marR="0" lvl="7" indent="-273050" algn="l" rtl="0">
              <a:spcBef>
                <a:spcPts val="800"/>
              </a:spcBef>
              <a:spcAft>
                <a:spcPts val="0"/>
              </a:spcAft>
              <a:buClr>
                <a:srgbClr val="86D1D8"/>
              </a:buClr>
              <a:buSzPts val="700"/>
              <a:buFont typeface="Noto Sans Symbols"/>
              <a:buChar char="▶"/>
              <a:defRPr sz="900" b="0" i="0" u="none" strike="noStrike" cap="none">
                <a:solidFill>
                  <a:schemeClr val="lt1"/>
                </a:solidFill>
                <a:latin typeface="Century Gothic"/>
                <a:ea typeface="Century Gothic"/>
                <a:cs typeface="Century Gothic"/>
                <a:sym typeface="Century Gothic"/>
              </a:defRPr>
            </a:lvl8pPr>
            <a:lvl9pPr marL="4114800" marR="0" lvl="8" indent="-273050" algn="l" rtl="0">
              <a:spcBef>
                <a:spcPts val="800"/>
              </a:spcBef>
              <a:spcAft>
                <a:spcPts val="0"/>
              </a:spcAft>
              <a:buClr>
                <a:srgbClr val="86D1D8"/>
              </a:buClr>
              <a:buSzPts val="700"/>
              <a:buFont typeface="Noto Sans Symbols"/>
              <a:buChar char="▶"/>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04" name="Google Shape;104;p20"/>
          <p:cNvSpPr txBox="1">
            <a:spLocks noGrp="1"/>
          </p:cNvSpPr>
          <p:nvPr>
            <p:ph type="body" idx="3"/>
          </p:nvPr>
        </p:nvSpPr>
        <p:spPr>
          <a:xfrm>
            <a:off x="4240871" y="1428750"/>
            <a:ext cx="3297300" cy="432300"/>
          </a:xfrm>
          <a:prstGeom prst="rect">
            <a:avLst/>
          </a:prstGeom>
          <a:noFill/>
          <a:ln>
            <a:noFill/>
          </a:ln>
        </p:spPr>
        <p:txBody>
          <a:bodyPr spcFirstLastPara="1" wrap="square" lIns="68575" tIns="68575" rIns="68575" bIns="68575" anchor="b" anchorCtr="0">
            <a:noAutofit/>
          </a:bodyPr>
          <a:lstStyle>
            <a:lvl1pPr marL="457200" marR="0" lvl="0" indent="-228600" algn="l" rtl="0">
              <a:spcBef>
                <a:spcPts val="800"/>
              </a:spcBef>
              <a:spcAft>
                <a:spcPts val="0"/>
              </a:spcAft>
              <a:buClr>
                <a:srgbClr val="86D1D8"/>
              </a:buClr>
              <a:buSzPts val="1400"/>
              <a:buFont typeface="Noto Sans Symbols"/>
              <a:buNone/>
              <a:defRPr sz="18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800"/>
              </a:spcBef>
              <a:spcAft>
                <a:spcPts val="0"/>
              </a:spcAft>
              <a:buClr>
                <a:srgbClr val="86D1D8"/>
              </a:buClr>
              <a:buSzPts val="1200"/>
              <a:buFont typeface="Noto Sans Symbols"/>
              <a:buNone/>
              <a:defRPr sz="15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800"/>
              </a:spcBef>
              <a:spcAft>
                <a:spcPts val="0"/>
              </a:spcAft>
              <a:buClr>
                <a:srgbClr val="86D1D8"/>
              </a:buClr>
              <a:buSzPts val="1100"/>
              <a:buFont typeface="Noto Sans Symbols"/>
              <a:buNone/>
              <a:defRPr sz="14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9pPr>
          </a:lstStyle>
          <a:p>
            <a:endParaRPr/>
          </a:p>
        </p:txBody>
      </p:sp>
      <p:sp>
        <p:nvSpPr>
          <p:cNvPr id="105" name="Google Shape;105;p20"/>
          <p:cNvSpPr txBox="1">
            <a:spLocks noGrp="1"/>
          </p:cNvSpPr>
          <p:nvPr>
            <p:ph type="body" idx="4"/>
          </p:nvPr>
        </p:nvSpPr>
        <p:spPr>
          <a:xfrm>
            <a:off x="4240871" y="1885950"/>
            <a:ext cx="3297300" cy="2806200"/>
          </a:xfrm>
          <a:prstGeom prst="rect">
            <a:avLst/>
          </a:prstGeom>
          <a:noFill/>
          <a:ln>
            <a:noFill/>
          </a:ln>
        </p:spPr>
        <p:txBody>
          <a:bodyPr spcFirstLastPara="1" wrap="square" lIns="68575" tIns="68575" rIns="68575" bIns="68575" anchor="t" anchorCtr="0">
            <a:noAutofit/>
          </a:bodyPr>
          <a:lstStyle>
            <a:lvl1pPr marL="457200" marR="0" lvl="0" indent="-298450" algn="l" rtl="0">
              <a:spcBef>
                <a:spcPts val="800"/>
              </a:spcBef>
              <a:spcAft>
                <a:spcPts val="0"/>
              </a:spcAft>
              <a:buClr>
                <a:srgbClr val="86D1D8"/>
              </a:buClr>
              <a:buSzPts val="1100"/>
              <a:buFont typeface="Noto Sans Symbols"/>
              <a:buChar char="▶"/>
              <a:defRPr sz="1400" b="0" i="0" u="none" strike="noStrike" cap="none">
                <a:solidFill>
                  <a:schemeClr val="lt1"/>
                </a:solidFill>
                <a:latin typeface="Century Gothic"/>
                <a:ea typeface="Century Gothic"/>
                <a:cs typeface="Century Gothic"/>
                <a:sym typeface="Century Gothic"/>
              </a:defRPr>
            </a:lvl1pPr>
            <a:lvl2pPr marL="914400" marR="0" lvl="1" indent="-292100" algn="l" rtl="0">
              <a:spcBef>
                <a:spcPts val="800"/>
              </a:spcBef>
              <a:spcAft>
                <a:spcPts val="0"/>
              </a:spcAft>
              <a:buClr>
                <a:srgbClr val="86D1D8"/>
              </a:buClr>
              <a:buSzPts val="1000"/>
              <a:buFont typeface="Noto Sans Symbols"/>
              <a:buChar char="▶"/>
              <a:defRPr sz="1200" b="0" i="0" u="none" strike="noStrike" cap="none">
                <a:solidFill>
                  <a:schemeClr val="lt1"/>
                </a:solidFill>
                <a:latin typeface="Century Gothic"/>
                <a:ea typeface="Century Gothic"/>
                <a:cs typeface="Century Gothic"/>
                <a:sym typeface="Century Gothic"/>
              </a:defRPr>
            </a:lvl2pPr>
            <a:lvl3pPr marL="1371600" marR="0" lvl="2"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3pPr>
            <a:lvl4pPr marL="1828800" marR="0" lvl="3" indent="-273050" algn="l" rtl="0">
              <a:spcBef>
                <a:spcPts val="800"/>
              </a:spcBef>
              <a:spcAft>
                <a:spcPts val="0"/>
              </a:spcAft>
              <a:buClr>
                <a:srgbClr val="86D1D8"/>
              </a:buClr>
              <a:buSzPts val="700"/>
              <a:buFont typeface="Noto Sans Symbols"/>
              <a:buChar char="▶"/>
              <a:defRPr sz="900" b="0" i="0" u="none" strike="noStrike" cap="none">
                <a:solidFill>
                  <a:schemeClr val="lt1"/>
                </a:solidFill>
                <a:latin typeface="Century Gothic"/>
                <a:ea typeface="Century Gothic"/>
                <a:cs typeface="Century Gothic"/>
                <a:sym typeface="Century Gothic"/>
              </a:defRPr>
            </a:lvl4pPr>
            <a:lvl5pPr marL="2286000" marR="0" lvl="4" indent="-273050" algn="l" rtl="0">
              <a:spcBef>
                <a:spcPts val="800"/>
              </a:spcBef>
              <a:spcAft>
                <a:spcPts val="0"/>
              </a:spcAft>
              <a:buClr>
                <a:srgbClr val="86D1D8"/>
              </a:buClr>
              <a:buSzPts val="700"/>
              <a:buFont typeface="Noto Sans Symbols"/>
              <a:buChar char="▶"/>
              <a:defRPr sz="900" b="0" i="0" u="none" strike="noStrike" cap="none">
                <a:solidFill>
                  <a:schemeClr val="lt1"/>
                </a:solidFill>
                <a:latin typeface="Century Gothic"/>
                <a:ea typeface="Century Gothic"/>
                <a:cs typeface="Century Gothic"/>
                <a:sym typeface="Century Gothic"/>
              </a:defRPr>
            </a:lvl5pPr>
            <a:lvl6pPr marL="2743200" marR="0" lvl="5" indent="-273050" algn="l" rtl="0">
              <a:spcBef>
                <a:spcPts val="800"/>
              </a:spcBef>
              <a:spcAft>
                <a:spcPts val="0"/>
              </a:spcAft>
              <a:buClr>
                <a:srgbClr val="86D1D8"/>
              </a:buClr>
              <a:buSzPts val="700"/>
              <a:buFont typeface="Noto Sans Symbols"/>
              <a:buChar char="▶"/>
              <a:defRPr sz="900" b="0" i="0" u="none" strike="noStrike" cap="none">
                <a:solidFill>
                  <a:schemeClr val="lt1"/>
                </a:solidFill>
                <a:latin typeface="Century Gothic"/>
                <a:ea typeface="Century Gothic"/>
                <a:cs typeface="Century Gothic"/>
                <a:sym typeface="Century Gothic"/>
              </a:defRPr>
            </a:lvl6pPr>
            <a:lvl7pPr marL="3200400" marR="0" lvl="6" indent="-273050" algn="l" rtl="0">
              <a:spcBef>
                <a:spcPts val="800"/>
              </a:spcBef>
              <a:spcAft>
                <a:spcPts val="0"/>
              </a:spcAft>
              <a:buClr>
                <a:srgbClr val="86D1D8"/>
              </a:buClr>
              <a:buSzPts val="700"/>
              <a:buFont typeface="Noto Sans Symbols"/>
              <a:buChar char="▶"/>
              <a:defRPr sz="900" b="0" i="0" u="none" strike="noStrike" cap="none">
                <a:solidFill>
                  <a:schemeClr val="lt1"/>
                </a:solidFill>
                <a:latin typeface="Century Gothic"/>
                <a:ea typeface="Century Gothic"/>
                <a:cs typeface="Century Gothic"/>
                <a:sym typeface="Century Gothic"/>
              </a:defRPr>
            </a:lvl7pPr>
            <a:lvl8pPr marL="3657600" marR="0" lvl="7" indent="-273050" algn="l" rtl="0">
              <a:spcBef>
                <a:spcPts val="800"/>
              </a:spcBef>
              <a:spcAft>
                <a:spcPts val="0"/>
              </a:spcAft>
              <a:buClr>
                <a:srgbClr val="86D1D8"/>
              </a:buClr>
              <a:buSzPts val="700"/>
              <a:buFont typeface="Noto Sans Symbols"/>
              <a:buChar char="▶"/>
              <a:defRPr sz="900" b="0" i="0" u="none" strike="noStrike" cap="none">
                <a:solidFill>
                  <a:schemeClr val="lt1"/>
                </a:solidFill>
                <a:latin typeface="Century Gothic"/>
                <a:ea typeface="Century Gothic"/>
                <a:cs typeface="Century Gothic"/>
                <a:sym typeface="Century Gothic"/>
              </a:defRPr>
            </a:lvl8pPr>
            <a:lvl9pPr marL="4114800" marR="0" lvl="8" indent="-273050" algn="l" rtl="0">
              <a:spcBef>
                <a:spcPts val="800"/>
              </a:spcBef>
              <a:spcAft>
                <a:spcPts val="0"/>
              </a:spcAft>
              <a:buClr>
                <a:srgbClr val="86D1D8"/>
              </a:buClr>
              <a:buSzPts val="700"/>
              <a:buFont typeface="Noto Sans Symbols"/>
              <a:buChar char="▶"/>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06" name="Google Shape;106;p20"/>
          <p:cNvSpPr txBox="1">
            <a:spLocks noGrp="1"/>
          </p:cNvSpPr>
          <p:nvPr>
            <p:ph type="dt" idx="10"/>
          </p:nvPr>
        </p:nvSpPr>
        <p:spPr>
          <a:xfrm rot="5400000">
            <a:off x="7616654" y="1343101"/>
            <a:ext cx="743100" cy="2286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07" name="Google Shape;107;p20"/>
          <p:cNvSpPr txBox="1">
            <a:spLocks noGrp="1"/>
          </p:cNvSpPr>
          <p:nvPr>
            <p:ph type="ftr" idx="11"/>
          </p:nvPr>
        </p:nvSpPr>
        <p:spPr>
          <a:xfrm rot="5400000">
            <a:off x="6713603" y="2419050"/>
            <a:ext cx="2895000" cy="228600"/>
          </a:xfrm>
          <a:prstGeom prst="rect">
            <a:avLst/>
          </a:prstGeom>
          <a:noFill/>
          <a:ln>
            <a:noFill/>
          </a:ln>
        </p:spPr>
        <p:txBody>
          <a:bodyPr spcFirstLastPara="1" wrap="square" lIns="68575" tIns="68575" rIns="68575" bIns="68575" anchor="b"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08" name="Google Shape;108;p20"/>
          <p:cNvSpPr txBox="1">
            <a:spLocks noGrp="1"/>
          </p:cNvSpPr>
          <p:nvPr>
            <p:ph type="sldNum" idx="12"/>
          </p:nvPr>
        </p:nvSpPr>
        <p:spPr>
          <a:xfrm>
            <a:off x="7764405" y="221797"/>
            <a:ext cx="628800" cy="575700"/>
          </a:xfrm>
          <a:prstGeom prst="rect">
            <a:avLst/>
          </a:prstGeom>
          <a:noFill/>
          <a:ln>
            <a:noFill/>
          </a:ln>
        </p:spPr>
        <p:txBody>
          <a:bodyPr spcFirstLastPara="1" wrap="square" lIns="68575" tIns="34275" rIns="68575" bIns="34275" anchor="b" anchorCtr="0">
            <a:noAutofit/>
          </a:bodyPr>
          <a:lstStyle>
            <a:lvl1pPr marL="0" marR="0" lvl="0" indent="0" algn="ctr" rtl="0">
              <a:spcBef>
                <a:spcPts val="0"/>
              </a:spcBef>
              <a:buNone/>
              <a:defRPr sz="21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1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1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1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1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1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1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1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84583" y="339539"/>
            <a:ext cx="7053600" cy="10503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Clr>
                <a:schemeClr val="lt2"/>
              </a:buClr>
              <a:buSzPts val="3200"/>
              <a:buFont typeface="Century Gothic"/>
              <a:buNone/>
              <a:defRPr sz="3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11" name="Google Shape;111;p21"/>
          <p:cNvSpPr txBox="1">
            <a:spLocks noGrp="1"/>
          </p:cNvSpPr>
          <p:nvPr>
            <p:ph type="dt" idx="10"/>
          </p:nvPr>
        </p:nvSpPr>
        <p:spPr>
          <a:xfrm rot="5400000">
            <a:off x="7616654" y="1343101"/>
            <a:ext cx="743100" cy="2286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12" name="Google Shape;112;p21"/>
          <p:cNvSpPr txBox="1">
            <a:spLocks noGrp="1"/>
          </p:cNvSpPr>
          <p:nvPr>
            <p:ph type="ftr" idx="11"/>
          </p:nvPr>
        </p:nvSpPr>
        <p:spPr>
          <a:xfrm rot="5400000">
            <a:off x="6713603" y="2419050"/>
            <a:ext cx="2895000" cy="228600"/>
          </a:xfrm>
          <a:prstGeom prst="rect">
            <a:avLst/>
          </a:prstGeom>
          <a:noFill/>
          <a:ln>
            <a:noFill/>
          </a:ln>
        </p:spPr>
        <p:txBody>
          <a:bodyPr spcFirstLastPara="1" wrap="square" lIns="68575" tIns="68575" rIns="68575" bIns="68575" anchor="b"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13" name="Google Shape;113;p21"/>
          <p:cNvSpPr txBox="1">
            <a:spLocks noGrp="1"/>
          </p:cNvSpPr>
          <p:nvPr>
            <p:ph type="sldNum" idx="12"/>
          </p:nvPr>
        </p:nvSpPr>
        <p:spPr>
          <a:xfrm>
            <a:off x="7764405" y="221797"/>
            <a:ext cx="628800" cy="575700"/>
          </a:xfrm>
          <a:prstGeom prst="rect">
            <a:avLst/>
          </a:prstGeom>
          <a:noFill/>
          <a:ln>
            <a:noFill/>
          </a:ln>
        </p:spPr>
        <p:txBody>
          <a:bodyPr spcFirstLastPara="1" wrap="square" lIns="68575" tIns="34275" rIns="68575" bIns="34275" anchor="b" anchorCtr="0">
            <a:noAutofit/>
          </a:bodyPr>
          <a:lstStyle>
            <a:lvl1pPr marL="0" marR="0" lvl="0" indent="0" algn="ctr" rtl="0">
              <a:spcBef>
                <a:spcPts val="0"/>
              </a:spcBef>
              <a:buNone/>
              <a:defRPr sz="21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1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1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1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1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1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1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1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b="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866215" y="1085850"/>
            <a:ext cx="2550900" cy="1086000"/>
          </a:xfrm>
          <a:prstGeom prst="rect">
            <a:avLst/>
          </a:prstGeom>
          <a:noFill/>
          <a:ln>
            <a:noFill/>
          </a:ln>
        </p:spPr>
        <p:txBody>
          <a:bodyPr spcFirstLastPara="1" wrap="square" lIns="68575" tIns="68575" rIns="68575" bIns="68575" anchor="b" anchorCtr="0">
            <a:noAutofit/>
          </a:bodyPr>
          <a:lstStyle>
            <a:lvl1pPr marR="0" lvl="0" algn="l" rtl="0">
              <a:spcBef>
                <a:spcPts val="0"/>
              </a:spcBef>
              <a:spcAft>
                <a:spcPts val="0"/>
              </a:spcAft>
              <a:buClr>
                <a:schemeClr val="lt2"/>
              </a:buClr>
              <a:buSzPts val="1800"/>
              <a:buFont typeface="Century Gothic"/>
              <a:buNone/>
              <a:defRPr sz="18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16" name="Google Shape;116;p22"/>
          <p:cNvSpPr txBox="1">
            <a:spLocks noGrp="1"/>
          </p:cNvSpPr>
          <p:nvPr>
            <p:ph type="body" idx="1"/>
          </p:nvPr>
        </p:nvSpPr>
        <p:spPr>
          <a:xfrm>
            <a:off x="3588462" y="1085850"/>
            <a:ext cx="3897000" cy="3429000"/>
          </a:xfrm>
          <a:prstGeom prst="rect">
            <a:avLst/>
          </a:prstGeom>
          <a:noFill/>
          <a:ln>
            <a:noFill/>
          </a:ln>
        </p:spPr>
        <p:txBody>
          <a:bodyPr spcFirstLastPara="1" wrap="square" lIns="68575" tIns="68575" rIns="68575" bIns="68575" anchor="ctr" anchorCtr="0">
            <a:noAutofit/>
          </a:bodyPr>
          <a:lstStyle>
            <a:lvl1pPr marL="457200" marR="0" lvl="0" indent="-304800" algn="l" rtl="0">
              <a:spcBef>
                <a:spcPts val="800"/>
              </a:spcBef>
              <a:spcAft>
                <a:spcPts val="0"/>
              </a:spcAft>
              <a:buClr>
                <a:srgbClr val="86D1D8"/>
              </a:buClr>
              <a:buSzPts val="1200"/>
              <a:buFont typeface="Noto Sans Symbols"/>
              <a:buChar char="▶"/>
              <a:defRPr sz="1500" b="0" i="0" u="none" strike="noStrike" cap="none">
                <a:solidFill>
                  <a:schemeClr val="lt1"/>
                </a:solidFill>
                <a:latin typeface="Century Gothic"/>
                <a:ea typeface="Century Gothic"/>
                <a:cs typeface="Century Gothic"/>
                <a:sym typeface="Century Gothic"/>
              </a:defRPr>
            </a:lvl1pPr>
            <a:lvl2pPr marL="914400" marR="0" lvl="1" indent="-298450" algn="l" rtl="0">
              <a:spcBef>
                <a:spcPts val="800"/>
              </a:spcBef>
              <a:spcAft>
                <a:spcPts val="0"/>
              </a:spcAft>
              <a:buClr>
                <a:srgbClr val="86D1D8"/>
              </a:buClr>
              <a:buSzPts val="1100"/>
              <a:buFont typeface="Noto Sans Symbols"/>
              <a:buChar char="▶"/>
              <a:defRPr sz="1400" b="0" i="0" u="none" strike="noStrike" cap="none">
                <a:solidFill>
                  <a:schemeClr val="lt1"/>
                </a:solidFill>
                <a:latin typeface="Century Gothic"/>
                <a:ea typeface="Century Gothic"/>
                <a:cs typeface="Century Gothic"/>
                <a:sym typeface="Century Gothic"/>
              </a:defRPr>
            </a:lvl2pPr>
            <a:lvl3pPr marL="1371600" marR="0" lvl="2" indent="-292100" algn="l" rtl="0">
              <a:spcBef>
                <a:spcPts val="800"/>
              </a:spcBef>
              <a:spcAft>
                <a:spcPts val="0"/>
              </a:spcAft>
              <a:buClr>
                <a:srgbClr val="86D1D8"/>
              </a:buClr>
              <a:buSzPts val="1000"/>
              <a:buFont typeface="Noto Sans Symbols"/>
              <a:buChar char="▶"/>
              <a:defRPr sz="1200" b="0" i="0" u="none" strike="noStrike" cap="none">
                <a:solidFill>
                  <a:schemeClr val="lt1"/>
                </a:solidFill>
                <a:latin typeface="Century Gothic"/>
                <a:ea typeface="Century Gothic"/>
                <a:cs typeface="Century Gothic"/>
                <a:sym typeface="Century Gothic"/>
              </a:defRPr>
            </a:lvl3pPr>
            <a:lvl4pPr marL="1828800" marR="0" lvl="3"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4pPr>
            <a:lvl5pPr marL="2286000" marR="0" lvl="4"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5pPr>
            <a:lvl6pPr marL="2743200" marR="0" lvl="5"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6pPr>
            <a:lvl7pPr marL="3200400" marR="0" lvl="6"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7pPr>
            <a:lvl8pPr marL="3657600" marR="0" lvl="7"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8pPr>
            <a:lvl9pPr marL="4114800" marR="0" lvl="8"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9pPr>
          </a:lstStyle>
          <a:p>
            <a:endParaRPr/>
          </a:p>
        </p:txBody>
      </p:sp>
      <p:sp>
        <p:nvSpPr>
          <p:cNvPr id="117" name="Google Shape;117;p22"/>
          <p:cNvSpPr txBox="1">
            <a:spLocks noGrp="1"/>
          </p:cNvSpPr>
          <p:nvPr>
            <p:ph type="body" idx="2"/>
          </p:nvPr>
        </p:nvSpPr>
        <p:spPr>
          <a:xfrm>
            <a:off x="866215" y="2346960"/>
            <a:ext cx="2550900" cy="21717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800"/>
              </a:spcBef>
              <a:spcAft>
                <a:spcPts val="0"/>
              </a:spcAft>
              <a:buClr>
                <a:srgbClr val="86D1D8"/>
              </a:buClr>
              <a:buSzPts val="800"/>
              <a:buFont typeface="Noto Sans Symbols"/>
              <a:buNone/>
              <a:defRPr sz="11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800"/>
              </a:spcBef>
              <a:spcAft>
                <a:spcPts val="0"/>
              </a:spcAft>
              <a:buClr>
                <a:srgbClr val="86D1D8"/>
              </a:buClr>
              <a:buSzPts val="700"/>
              <a:buFont typeface="Noto Sans Symbols"/>
              <a:buNone/>
              <a:defRPr sz="9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800"/>
              </a:spcBef>
              <a:spcAft>
                <a:spcPts val="0"/>
              </a:spcAft>
              <a:buClr>
                <a:srgbClr val="86D1D8"/>
              </a:buClr>
              <a:buSzPts val="600"/>
              <a:buFont typeface="Noto Sans Symbols"/>
              <a:buNone/>
              <a:defRPr sz="8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9pPr>
          </a:lstStyle>
          <a:p>
            <a:endParaRPr/>
          </a:p>
        </p:txBody>
      </p:sp>
      <p:sp>
        <p:nvSpPr>
          <p:cNvPr id="118" name="Google Shape;118;p22"/>
          <p:cNvSpPr txBox="1">
            <a:spLocks noGrp="1"/>
          </p:cNvSpPr>
          <p:nvPr>
            <p:ph type="dt" idx="10"/>
          </p:nvPr>
        </p:nvSpPr>
        <p:spPr>
          <a:xfrm rot="5400000">
            <a:off x="7616654" y="1343101"/>
            <a:ext cx="743100" cy="2286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19" name="Google Shape;119;p22"/>
          <p:cNvSpPr txBox="1">
            <a:spLocks noGrp="1"/>
          </p:cNvSpPr>
          <p:nvPr>
            <p:ph type="ftr" idx="11"/>
          </p:nvPr>
        </p:nvSpPr>
        <p:spPr>
          <a:xfrm rot="5400000">
            <a:off x="6713603" y="2419050"/>
            <a:ext cx="2895000" cy="228600"/>
          </a:xfrm>
          <a:prstGeom prst="rect">
            <a:avLst/>
          </a:prstGeom>
          <a:noFill/>
          <a:ln>
            <a:noFill/>
          </a:ln>
        </p:spPr>
        <p:txBody>
          <a:bodyPr spcFirstLastPara="1" wrap="square" lIns="68575" tIns="68575" rIns="68575" bIns="68575" anchor="b"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20" name="Google Shape;120;p22"/>
          <p:cNvSpPr txBox="1">
            <a:spLocks noGrp="1"/>
          </p:cNvSpPr>
          <p:nvPr>
            <p:ph type="sldNum" idx="12"/>
          </p:nvPr>
        </p:nvSpPr>
        <p:spPr>
          <a:xfrm>
            <a:off x="7764405" y="221797"/>
            <a:ext cx="628800" cy="575700"/>
          </a:xfrm>
          <a:prstGeom prst="rect">
            <a:avLst/>
          </a:prstGeom>
          <a:noFill/>
          <a:ln>
            <a:noFill/>
          </a:ln>
        </p:spPr>
        <p:txBody>
          <a:bodyPr spcFirstLastPara="1" wrap="square" lIns="68575" tIns="34275" rIns="68575" bIns="34275" anchor="b" anchorCtr="0">
            <a:noAutofit/>
          </a:bodyPr>
          <a:lstStyle>
            <a:lvl1pPr marL="0" marR="0" lvl="0" indent="0" algn="ctr" rtl="0">
              <a:spcBef>
                <a:spcPts val="0"/>
              </a:spcBef>
              <a:buNone/>
              <a:defRPr sz="21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1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1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1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1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1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1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1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865430" y="1390644"/>
            <a:ext cx="3819600" cy="1181100"/>
          </a:xfrm>
          <a:prstGeom prst="rect">
            <a:avLst/>
          </a:prstGeom>
          <a:noFill/>
          <a:ln>
            <a:noFill/>
          </a:ln>
        </p:spPr>
        <p:txBody>
          <a:bodyPr spcFirstLastPara="1" wrap="square" lIns="68575" tIns="68575" rIns="68575" bIns="68575" anchor="b" anchorCtr="0">
            <a:noAutofit/>
          </a:bodyPr>
          <a:lstStyle>
            <a:lvl1pPr marR="0" lvl="0" algn="l" rtl="0">
              <a:spcBef>
                <a:spcPts val="0"/>
              </a:spcBef>
              <a:spcAft>
                <a:spcPts val="0"/>
              </a:spcAft>
              <a:buClr>
                <a:schemeClr val="lt2"/>
              </a:buClr>
              <a:buSzPts val="2700"/>
              <a:buFont typeface="Century Gothic"/>
              <a:buNone/>
              <a:defRPr sz="27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23" name="Google Shape;123;p23"/>
          <p:cNvSpPr>
            <a:spLocks noGrp="1"/>
          </p:cNvSpPr>
          <p:nvPr>
            <p:ph type="pic" idx="2"/>
          </p:nvPr>
        </p:nvSpPr>
        <p:spPr>
          <a:xfrm>
            <a:off x="5212160" y="857250"/>
            <a:ext cx="2400300" cy="34290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68575" tIns="68575" rIns="68575" bIns="68575" anchor="t" anchorCtr="0">
            <a:noAutofit/>
          </a:bodyPr>
          <a:lstStyle>
            <a:lvl1pPr marR="0" lvl="0" algn="ctr"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1pPr>
            <a:lvl2pPr marR="0" lvl="1"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2pPr>
            <a:lvl3pPr marR="0" lvl="2"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3pPr>
            <a:lvl4pPr marR="0" lvl="3"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4pPr>
            <a:lvl5pPr marR="0" lvl="4"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5pPr>
            <a:lvl6pPr marR="0" lvl="5"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6pPr>
            <a:lvl7pPr marR="0" lvl="6"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7pPr>
            <a:lvl8pPr marR="0" lvl="7"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8pPr>
            <a:lvl9pPr marR="0" lvl="8"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124" name="Google Shape;124;p23"/>
          <p:cNvSpPr txBox="1">
            <a:spLocks noGrp="1"/>
          </p:cNvSpPr>
          <p:nvPr>
            <p:ph type="body" idx="1"/>
          </p:nvPr>
        </p:nvSpPr>
        <p:spPr>
          <a:xfrm>
            <a:off x="866216" y="2743200"/>
            <a:ext cx="3813900" cy="10287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800"/>
              </a:spcBef>
              <a:spcAft>
                <a:spcPts val="0"/>
              </a:spcAft>
              <a:buClr>
                <a:srgbClr val="86D1D8"/>
              </a:buClr>
              <a:buSzPts val="800"/>
              <a:buFont typeface="Noto Sans Symbols"/>
              <a:buNone/>
              <a:defRPr sz="11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800"/>
              </a:spcBef>
              <a:spcAft>
                <a:spcPts val="0"/>
              </a:spcAft>
              <a:buClr>
                <a:srgbClr val="86D1D8"/>
              </a:buClr>
              <a:buSzPts val="700"/>
              <a:buFont typeface="Noto Sans Symbols"/>
              <a:buNone/>
              <a:defRPr sz="9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800"/>
              </a:spcBef>
              <a:spcAft>
                <a:spcPts val="0"/>
              </a:spcAft>
              <a:buClr>
                <a:srgbClr val="86D1D8"/>
              </a:buClr>
              <a:buSzPts val="600"/>
              <a:buFont typeface="Noto Sans Symbols"/>
              <a:buNone/>
              <a:defRPr sz="8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9pPr>
          </a:lstStyle>
          <a:p>
            <a:endParaRPr/>
          </a:p>
        </p:txBody>
      </p:sp>
      <p:sp>
        <p:nvSpPr>
          <p:cNvPr id="125" name="Google Shape;125;p23"/>
          <p:cNvSpPr txBox="1">
            <a:spLocks noGrp="1"/>
          </p:cNvSpPr>
          <p:nvPr>
            <p:ph type="dt" idx="10"/>
          </p:nvPr>
        </p:nvSpPr>
        <p:spPr>
          <a:xfrm rot="5400000">
            <a:off x="7616654" y="1343101"/>
            <a:ext cx="743100" cy="2286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26" name="Google Shape;126;p23"/>
          <p:cNvSpPr txBox="1">
            <a:spLocks noGrp="1"/>
          </p:cNvSpPr>
          <p:nvPr>
            <p:ph type="ftr" idx="11"/>
          </p:nvPr>
        </p:nvSpPr>
        <p:spPr>
          <a:xfrm rot="5400000">
            <a:off x="6713603" y="2419050"/>
            <a:ext cx="2895000" cy="228600"/>
          </a:xfrm>
          <a:prstGeom prst="rect">
            <a:avLst/>
          </a:prstGeom>
          <a:noFill/>
          <a:ln>
            <a:noFill/>
          </a:ln>
        </p:spPr>
        <p:txBody>
          <a:bodyPr spcFirstLastPara="1" wrap="square" lIns="68575" tIns="68575" rIns="68575" bIns="68575" anchor="b"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27" name="Google Shape;127;p23"/>
          <p:cNvSpPr txBox="1">
            <a:spLocks noGrp="1"/>
          </p:cNvSpPr>
          <p:nvPr>
            <p:ph type="sldNum" idx="12"/>
          </p:nvPr>
        </p:nvSpPr>
        <p:spPr>
          <a:xfrm>
            <a:off x="7764405" y="221797"/>
            <a:ext cx="628800" cy="575700"/>
          </a:xfrm>
          <a:prstGeom prst="rect">
            <a:avLst/>
          </a:prstGeom>
          <a:noFill/>
          <a:ln>
            <a:noFill/>
          </a:ln>
        </p:spPr>
        <p:txBody>
          <a:bodyPr spcFirstLastPara="1" wrap="square" lIns="68575" tIns="34275" rIns="68575" bIns="34275" anchor="b" anchorCtr="0">
            <a:noAutofit/>
          </a:bodyPr>
          <a:lstStyle>
            <a:lvl1pPr marL="0" marR="0" lvl="0" indent="0" algn="ctr" rtl="0">
              <a:spcBef>
                <a:spcPts val="0"/>
              </a:spcBef>
              <a:buNone/>
              <a:defRPr sz="21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1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1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1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1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1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1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1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866217" y="3600440"/>
            <a:ext cx="6619200" cy="425100"/>
          </a:xfrm>
          <a:prstGeom prst="rect">
            <a:avLst/>
          </a:prstGeom>
          <a:noFill/>
          <a:ln>
            <a:noFill/>
          </a:ln>
        </p:spPr>
        <p:txBody>
          <a:bodyPr spcFirstLastPara="1" wrap="square" lIns="68575" tIns="68575" rIns="68575" bIns="68575" anchor="b" anchorCtr="0">
            <a:noAutofit/>
          </a:bodyPr>
          <a:lstStyle>
            <a:lvl1pPr marR="0" lvl="0" algn="l" rtl="0">
              <a:spcBef>
                <a:spcPts val="0"/>
              </a:spcBef>
              <a:spcAft>
                <a:spcPts val="0"/>
              </a:spcAft>
              <a:buClr>
                <a:schemeClr val="lt2"/>
              </a:buClr>
              <a:buSzPts val="1800"/>
              <a:buFont typeface="Century Gothic"/>
              <a:buNone/>
              <a:defRPr sz="18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30" name="Google Shape;130;p24"/>
          <p:cNvSpPr>
            <a:spLocks noGrp="1"/>
          </p:cNvSpPr>
          <p:nvPr>
            <p:ph type="pic" idx="2"/>
          </p:nvPr>
        </p:nvSpPr>
        <p:spPr>
          <a:xfrm>
            <a:off x="866216" y="514350"/>
            <a:ext cx="6619200" cy="27306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68575" tIns="68575" rIns="68575" bIns="68575" anchor="t" anchorCtr="0">
            <a:noAutofit/>
          </a:bodyPr>
          <a:lstStyle>
            <a:lvl1pPr marR="0" lvl="0" algn="ctr"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1pPr>
            <a:lvl2pPr marR="0" lvl="1"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2pPr>
            <a:lvl3pPr marR="0" lvl="2"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3pPr>
            <a:lvl4pPr marR="0" lvl="3"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4pPr>
            <a:lvl5pPr marR="0" lvl="4"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5pPr>
            <a:lvl6pPr marR="0" lvl="5"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6pPr>
            <a:lvl7pPr marR="0" lvl="6"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7pPr>
            <a:lvl8pPr marR="0" lvl="7"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8pPr>
            <a:lvl9pPr marR="0" lvl="8"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131" name="Google Shape;131;p24"/>
          <p:cNvSpPr txBox="1">
            <a:spLocks noGrp="1"/>
          </p:cNvSpPr>
          <p:nvPr>
            <p:ph type="body" idx="1"/>
          </p:nvPr>
        </p:nvSpPr>
        <p:spPr>
          <a:xfrm>
            <a:off x="866217" y="4025494"/>
            <a:ext cx="6619200" cy="3705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800"/>
              </a:spcBef>
              <a:spcAft>
                <a:spcPts val="0"/>
              </a:spcAft>
              <a:buClr>
                <a:srgbClr val="86D1D8"/>
              </a:buClr>
              <a:buSzPts val="700"/>
              <a:buFont typeface="Noto Sans Symbols"/>
              <a:buNone/>
              <a:defRPr sz="9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800"/>
              </a:spcBef>
              <a:spcAft>
                <a:spcPts val="0"/>
              </a:spcAft>
              <a:buClr>
                <a:srgbClr val="86D1D8"/>
              </a:buClr>
              <a:buSzPts val="700"/>
              <a:buFont typeface="Noto Sans Symbols"/>
              <a:buNone/>
              <a:defRPr sz="9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800"/>
              </a:spcBef>
              <a:spcAft>
                <a:spcPts val="0"/>
              </a:spcAft>
              <a:buClr>
                <a:srgbClr val="86D1D8"/>
              </a:buClr>
              <a:buSzPts val="600"/>
              <a:buFont typeface="Noto Sans Symbols"/>
              <a:buNone/>
              <a:defRPr sz="8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9pPr>
          </a:lstStyle>
          <a:p>
            <a:endParaRPr/>
          </a:p>
        </p:txBody>
      </p:sp>
      <p:sp>
        <p:nvSpPr>
          <p:cNvPr id="132" name="Google Shape;132;p24"/>
          <p:cNvSpPr txBox="1">
            <a:spLocks noGrp="1"/>
          </p:cNvSpPr>
          <p:nvPr>
            <p:ph type="dt" idx="10"/>
          </p:nvPr>
        </p:nvSpPr>
        <p:spPr>
          <a:xfrm rot="5400000">
            <a:off x="7616654" y="1343101"/>
            <a:ext cx="743100" cy="2286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33" name="Google Shape;133;p24"/>
          <p:cNvSpPr txBox="1">
            <a:spLocks noGrp="1"/>
          </p:cNvSpPr>
          <p:nvPr>
            <p:ph type="ftr" idx="11"/>
          </p:nvPr>
        </p:nvSpPr>
        <p:spPr>
          <a:xfrm rot="5400000">
            <a:off x="6713603" y="2419050"/>
            <a:ext cx="2895000" cy="228600"/>
          </a:xfrm>
          <a:prstGeom prst="rect">
            <a:avLst/>
          </a:prstGeom>
          <a:noFill/>
          <a:ln>
            <a:noFill/>
          </a:ln>
        </p:spPr>
        <p:txBody>
          <a:bodyPr spcFirstLastPara="1" wrap="square" lIns="68575" tIns="68575" rIns="68575" bIns="68575" anchor="b"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34" name="Google Shape;134;p24"/>
          <p:cNvSpPr txBox="1">
            <a:spLocks noGrp="1"/>
          </p:cNvSpPr>
          <p:nvPr>
            <p:ph type="sldNum" idx="12"/>
          </p:nvPr>
        </p:nvSpPr>
        <p:spPr>
          <a:xfrm>
            <a:off x="7764405" y="221797"/>
            <a:ext cx="628800" cy="575700"/>
          </a:xfrm>
          <a:prstGeom prst="rect">
            <a:avLst/>
          </a:prstGeom>
          <a:noFill/>
          <a:ln>
            <a:noFill/>
          </a:ln>
        </p:spPr>
        <p:txBody>
          <a:bodyPr spcFirstLastPara="1" wrap="square" lIns="68575" tIns="34275" rIns="68575" bIns="34275" anchor="b" anchorCtr="0">
            <a:noAutofit/>
          </a:bodyPr>
          <a:lstStyle>
            <a:lvl1pPr marL="0" marR="0" lvl="0" indent="0" algn="ctr" rtl="0">
              <a:spcBef>
                <a:spcPts val="0"/>
              </a:spcBef>
              <a:buNone/>
              <a:defRPr sz="21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1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1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1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1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1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1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1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866216" y="1085850"/>
            <a:ext cx="6619200" cy="14859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37" name="Google Shape;137;p25"/>
          <p:cNvSpPr txBox="1">
            <a:spLocks noGrp="1"/>
          </p:cNvSpPr>
          <p:nvPr>
            <p:ph type="body" idx="1"/>
          </p:nvPr>
        </p:nvSpPr>
        <p:spPr>
          <a:xfrm>
            <a:off x="866216" y="2743200"/>
            <a:ext cx="6619200" cy="1771800"/>
          </a:xfrm>
          <a:prstGeom prst="rect">
            <a:avLst/>
          </a:prstGeom>
          <a:noFill/>
          <a:ln>
            <a:noFill/>
          </a:ln>
        </p:spPr>
        <p:txBody>
          <a:bodyPr spcFirstLastPara="1" wrap="square" lIns="68575" tIns="68575" rIns="68575" bIns="68575" anchor="ctr" anchorCtr="0">
            <a:noAutofit/>
          </a:bodyPr>
          <a:lstStyle>
            <a:lvl1pPr marL="457200" marR="0" lvl="0" indent="-228600" algn="l" rtl="0">
              <a:spcBef>
                <a:spcPts val="800"/>
              </a:spcBef>
              <a:spcAft>
                <a:spcPts val="0"/>
              </a:spcAft>
              <a:buClr>
                <a:srgbClr val="86D1D8"/>
              </a:buClr>
              <a:buSzPts val="110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800"/>
              </a:spcBef>
              <a:spcAft>
                <a:spcPts val="0"/>
              </a:spcAft>
              <a:buClr>
                <a:srgbClr val="86D1D8"/>
              </a:buClr>
              <a:buSzPts val="700"/>
              <a:buFont typeface="Noto Sans Symbols"/>
              <a:buNone/>
              <a:defRPr sz="9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800"/>
              </a:spcBef>
              <a:spcAft>
                <a:spcPts val="0"/>
              </a:spcAft>
              <a:buClr>
                <a:srgbClr val="86D1D8"/>
              </a:buClr>
              <a:buSzPts val="600"/>
              <a:buFont typeface="Noto Sans Symbols"/>
              <a:buNone/>
              <a:defRPr sz="8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9pPr>
          </a:lstStyle>
          <a:p>
            <a:endParaRPr/>
          </a:p>
        </p:txBody>
      </p:sp>
      <p:sp>
        <p:nvSpPr>
          <p:cNvPr id="138" name="Google Shape;138;p25"/>
          <p:cNvSpPr txBox="1">
            <a:spLocks noGrp="1"/>
          </p:cNvSpPr>
          <p:nvPr>
            <p:ph type="dt" idx="10"/>
          </p:nvPr>
        </p:nvSpPr>
        <p:spPr>
          <a:xfrm rot="5400000">
            <a:off x="7616654" y="1343101"/>
            <a:ext cx="743100" cy="2286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39" name="Google Shape;139;p25"/>
          <p:cNvSpPr txBox="1">
            <a:spLocks noGrp="1"/>
          </p:cNvSpPr>
          <p:nvPr>
            <p:ph type="ftr" idx="11"/>
          </p:nvPr>
        </p:nvSpPr>
        <p:spPr>
          <a:xfrm rot="5400000">
            <a:off x="6713603" y="2419050"/>
            <a:ext cx="2895000" cy="228600"/>
          </a:xfrm>
          <a:prstGeom prst="rect">
            <a:avLst/>
          </a:prstGeom>
          <a:noFill/>
          <a:ln>
            <a:noFill/>
          </a:ln>
        </p:spPr>
        <p:txBody>
          <a:bodyPr spcFirstLastPara="1" wrap="square" lIns="68575" tIns="68575" rIns="68575" bIns="68575" anchor="b"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0" name="Google Shape;140;p25"/>
          <p:cNvSpPr txBox="1">
            <a:spLocks noGrp="1"/>
          </p:cNvSpPr>
          <p:nvPr>
            <p:ph type="sldNum" idx="12"/>
          </p:nvPr>
        </p:nvSpPr>
        <p:spPr>
          <a:xfrm>
            <a:off x="7764405" y="221797"/>
            <a:ext cx="628800" cy="575700"/>
          </a:xfrm>
          <a:prstGeom prst="rect">
            <a:avLst/>
          </a:prstGeom>
          <a:noFill/>
          <a:ln>
            <a:noFill/>
          </a:ln>
        </p:spPr>
        <p:txBody>
          <a:bodyPr spcFirstLastPara="1" wrap="square" lIns="68575" tIns="34275" rIns="68575" bIns="34275" anchor="b" anchorCtr="0">
            <a:noAutofit/>
          </a:bodyPr>
          <a:lstStyle>
            <a:lvl1pPr marL="0" marR="0" lvl="0" indent="0" algn="ctr" rtl="0">
              <a:spcBef>
                <a:spcPts val="0"/>
              </a:spcBef>
              <a:buNone/>
              <a:defRPr sz="21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1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1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1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1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1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1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1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1181101" y="1085850"/>
            <a:ext cx="5999400" cy="17427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43" name="Google Shape;143;p26"/>
          <p:cNvSpPr txBox="1">
            <a:spLocks noGrp="1"/>
          </p:cNvSpPr>
          <p:nvPr>
            <p:ph type="body" idx="1"/>
          </p:nvPr>
        </p:nvSpPr>
        <p:spPr>
          <a:xfrm>
            <a:off x="1447800" y="2828380"/>
            <a:ext cx="5459700" cy="2568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800"/>
              </a:spcBef>
              <a:spcAft>
                <a:spcPts val="0"/>
              </a:spcAft>
              <a:buClr>
                <a:srgbClr val="86D1D8"/>
              </a:buClr>
              <a:buSzPts val="800"/>
              <a:buFont typeface="Noto Sans Symbols"/>
              <a:buNone/>
              <a:defRPr sz="1100" b="0" i="0" u="none" strike="noStrike" cap="small">
                <a:solidFill>
                  <a:srgbClr val="86D1D8"/>
                </a:solidFill>
                <a:latin typeface="Century Gothic"/>
                <a:ea typeface="Century Gothic"/>
                <a:cs typeface="Century Gothic"/>
                <a:sym typeface="Century Gothic"/>
              </a:defRPr>
            </a:lvl1pPr>
            <a:lvl2pPr marL="914400" marR="0" lvl="1" indent="-228600" algn="l" rtl="0">
              <a:spcBef>
                <a:spcPts val="800"/>
              </a:spcBef>
              <a:spcAft>
                <a:spcPts val="0"/>
              </a:spcAft>
              <a:buClr>
                <a:srgbClr val="86D1D8"/>
              </a:buClr>
              <a:buSzPts val="700"/>
              <a:buFont typeface="Noto Sans Symbols"/>
              <a:buNone/>
              <a:defRPr sz="9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800"/>
              </a:spcBef>
              <a:spcAft>
                <a:spcPts val="0"/>
              </a:spcAft>
              <a:buClr>
                <a:srgbClr val="86D1D8"/>
              </a:buClr>
              <a:buSzPts val="600"/>
              <a:buFont typeface="Noto Sans Symbols"/>
              <a:buNone/>
              <a:defRPr sz="8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9pPr>
          </a:lstStyle>
          <a:p>
            <a:endParaRPr/>
          </a:p>
        </p:txBody>
      </p:sp>
      <p:sp>
        <p:nvSpPr>
          <p:cNvPr id="144" name="Google Shape;144;p26"/>
          <p:cNvSpPr txBox="1">
            <a:spLocks noGrp="1"/>
          </p:cNvSpPr>
          <p:nvPr>
            <p:ph type="body" idx="2"/>
          </p:nvPr>
        </p:nvSpPr>
        <p:spPr>
          <a:xfrm>
            <a:off x="866216" y="3262993"/>
            <a:ext cx="6619200" cy="1257300"/>
          </a:xfrm>
          <a:prstGeom prst="rect">
            <a:avLst/>
          </a:prstGeom>
          <a:noFill/>
          <a:ln>
            <a:noFill/>
          </a:ln>
        </p:spPr>
        <p:txBody>
          <a:bodyPr spcFirstLastPara="1" wrap="square" lIns="68575" tIns="68575" rIns="68575" bIns="68575" anchor="ctr" anchorCtr="0">
            <a:noAutofit/>
          </a:bodyPr>
          <a:lstStyle>
            <a:lvl1pPr marL="457200" marR="0" lvl="0" indent="-228600" algn="l" rtl="0">
              <a:spcBef>
                <a:spcPts val="800"/>
              </a:spcBef>
              <a:spcAft>
                <a:spcPts val="0"/>
              </a:spcAft>
              <a:buClr>
                <a:srgbClr val="86D1D8"/>
              </a:buClr>
              <a:buSzPts val="110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800"/>
              </a:spcBef>
              <a:spcAft>
                <a:spcPts val="0"/>
              </a:spcAft>
              <a:buClr>
                <a:srgbClr val="86D1D8"/>
              </a:buClr>
              <a:buSzPts val="700"/>
              <a:buFont typeface="Noto Sans Symbols"/>
              <a:buNone/>
              <a:defRPr sz="9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800"/>
              </a:spcBef>
              <a:spcAft>
                <a:spcPts val="0"/>
              </a:spcAft>
              <a:buClr>
                <a:srgbClr val="86D1D8"/>
              </a:buClr>
              <a:buSzPts val="600"/>
              <a:buFont typeface="Noto Sans Symbols"/>
              <a:buNone/>
              <a:defRPr sz="8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9pPr>
          </a:lstStyle>
          <a:p>
            <a:endParaRPr/>
          </a:p>
        </p:txBody>
      </p:sp>
      <p:sp>
        <p:nvSpPr>
          <p:cNvPr id="145" name="Google Shape;145;p26"/>
          <p:cNvSpPr txBox="1">
            <a:spLocks noGrp="1"/>
          </p:cNvSpPr>
          <p:nvPr>
            <p:ph type="dt" idx="10"/>
          </p:nvPr>
        </p:nvSpPr>
        <p:spPr>
          <a:xfrm rot="5400000">
            <a:off x="7616654" y="1343101"/>
            <a:ext cx="743100" cy="2286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6" name="Google Shape;146;p26"/>
          <p:cNvSpPr txBox="1">
            <a:spLocks noGrp="1"/>
          </p:cNvSpPr>
          <p:nvPr>
            <p:ph type="ftr" idx="11"/>
          </p:nvPr>
        </p:nvSpPr>
        <p:spPr>
          <a:xfrm rot="5400000">
            <a:off x="6713603" y="2419050"/>
            <a:ext cx="2895000" cy="228600"/>
          </a:xfrm>
          <a:prstGeom prst="rect">
            <a:avLst/>
          </a:prstGeom>
          <a:noFill/>
          <a:ln>
            <a:noFill/>
          </a:ln>
        </p:spPr>
        <p:txBody>
          <a:bodyPr spcFirstLastPara="1" wrap="square" lIns="68575" tIns="68575" rIns="68575" bIns="68575" anchor="b"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7" name="Google Shape;147;p26"/>
          <p:cNvSpPr txBox="1">
            <a:spLocks noGrp="1"/>
          </p:cNvSpPr>
          <p:nvPr>
            <p:ph type="sldNum" idx="12"/>
          </p:nvPr>
        </p:nvSpPr>
        <p:spPr>
          <a:xfrm>
            <a:off x="7764405" y="221797"/>
            <a:ext cx="628800" cy="575700"/>
          </a:xfrm>
          <a:prstGeom prst="rect">
            <a:avLst/>
          </a:prstGeom>
          <a:noFill/>
          <a:ln>
            <a:noFill/>
          </a:ln>
        </p:spPr>
        <p:txBody>
          <a:bodyPr spcFirstLastPara="1" wrap="square" lIns="68575" tIns="34275" rIns="68575" bIns="34275" anchor="b" anchorCtr="0">
            <a:noAutofit/>
          </a:bodyPr>
          <a:lstStyle>
            <a:lvl1pPr marL="0" marR="0" lvl="0" indent="0" algn="ctr" rtl="0">
              <a:spcBef>
                <a:spcPts val="0"/>
              </a:spcBef>
              <a:buNone/>
              <a:defRPr sz="21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1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1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1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1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1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1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1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148" name="Google Shape;148;p26"/>
          <p:cNvSpPr txBox="1"/>
          <p:nvPr/>
        </p:nvSpPr>
        <p:spPr>
          <a:xfrm>
            <a:off x="673721" y="728440"/>
            <a:ext cx="601500" cy="14772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9200" b="0" i="0" u="none" strike="noStrike" cap="none">
                <a:solidFill>
                  <a:srgbClr val="86D1D8"/>
                </a:solidFill>
                <a:latin typeface="Arial"/>
                <a:ea typeface="Arial"/>
                <a:cs typeface="Arial"/>
                <a:sym typeface="Arial"/>
              </a:rPr>
              <a:t>“</a:t>
            </a:r>
            <a:endParaRPr sz="1100"/>
          </a:p>
        </p:txBody>
      </p:sp>
      <p:sp>
        <p:nvSpPr>
          <p:cNvPr id="149" name="Google Shape;149;p26"/>
          <p:cNvSpPr txBox="1"/>
          <p:nvPr/>
        </p:nvSpPr>
        <p:spPr>
          <a:xfrm>
            <a:off x="6997867" y="1960340"/>
            <a:ext cx="601500" cy="14772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9200" b="0" i="0" u="none" strike="noStrike" cap="none">
                <a:solidFill>
                  <a:srgbClr val="86D1D8"/>
                </a:solidFill>
                <a:latin typeface="Arial"/>
                <a:ea typeface="Arial"/>
                <a:cs typeface="Arial"/>
                <a:sym typeface="Arial"/>
              </a:rPr>
              <a:t>”</a:t>
            </a:r>
            <a:endParaRPr sz="11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866216" y="2343151"/>
            <a:ext cx="6619200" cy="1239900"/>
          </a:xfrm>
          <a:prstGeom prst="rect">
            <a:avLst/>
          </a:prstGeom>
          <a:noFill/>
          <a:ln>
            <a:noFill/>
          </a:ln>
        </p:spPr>
        <p:txBody>
          <a:bodyPr spcFirstLastPara="1" wrap="square" lIns="68575" tIns="68575" rIns="68575" bIns="68575" anchor="b" anchorCtr="0">
            <a:noAutofit/>
          </a:bodyPr>
          <a:lstStyle>
            <a:lvl1pPr marR="0" lvl="0" algn="l" rtl="0">
              <a:spcBef>
                <a:spcPts val="0"/>
              </a:spcBef>
              <a:spcAft>
                <a:spcPts val="0"/>
              </a:spcAft>
              <a:buClr>
                <a:schemeClr val="lt2"/>
              </a:buClr>
              <a:buSzPts val="3000"/>
              <a:buFont typeface="Century Gothic"/>
              <a:buNone/>
              <a:defRPr sz="30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52" name="Google Shape;152;p27"/>
          <p:cNvSpPr txBox="1">
            <a:spLocks noGrp="1"/>
          </p:cNvSpPr>
          <p:nvPr>
            <p:ph type="body" idx="1"/>
          </p:nvPr>
        </p:nvSpPr>
        <p:spPr>
          <a:xfrm>
            <a:off x="866216" y="3583036"/>
            <a:ext cx="6619200" cy="6453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800"/>
              </a:spcBef>
              <a:spcAft>
                <a:spcPts val="0"/>
              </a:spcAft>
              <a:buClr>
                <a:srgbClr val="86D1D8"/>
              </a:buClr>
              <a:buSzPts val="1200"/>
              <a:buFont typeface="Noto Sans Symbols"/>
              <a:buNone/>
              <a:defRPr sz="15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800"/>
              </a:spcBef>
              <a:spcAft>
                <a:spcPts val="0"/>
              </a:spcAft>
              <a:buClr>
                <a:srgbClr val="86D1D8"/>
              </a:buClr>
              <a:buSzPts val="1100"/>
              <a:buFont typeface="Noto Sans Symbols"/>
              <a:buNone/>
              <a:defRPr sz="14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800"/>
              </a:spcBef>
              <a:spcAft>
                <a:spcPts val="0"/>
              </a:spcAft>
              <a:buClr>
                <a:srgbClr val="86D1D8"/>
              </a:buClr>
              <a:buSzPts val="800"/>
              <a:buFont typeface="Noto Sans Symbols"/>
              <a:buNone/>
              <a:defRPr sz="11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800"/>
              </a:spcBef>
              <a:spcAft>
                <a:spcPts val="0"/>
              </a:spcAft>
              <a:buClr>
                <a:srgbClr val="86D1D8"/>
              </a:buClr>
              <a:buSzPts val="800"/>
              <a:buFont typeface="Noto Sans Symbols"/>
              <a:buNone/>
              <a:defRPr sz="11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800"/>
              </a:spcBef>
              <a:spcAft>
                <a:spcPts val="0"/>
              </a:spcAft>
              <a:buClr>
                <a:srgbClr val="86D1D8"/>
              </a:buClr>
              <a:buSzPts val="800"/>
              <a:buFont typeface="Noto Sans Symbols"/>
              <a:buNone/>
              <a:defRPr sz="11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800"/>
              </a:spcBef>
              <a:spcAft>
                <a:spcPts val="0"/>
              </a:spcAft>
              <a:buClr>
                <a:srgbClr val="86D1D8"/>
              </a:buClr>
              <a:buSzPts val="800"/>
              <a:buFont typeface="Noto Sans Symbols"/>
              <a:buNone/>
              <a:defRPr sz="11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800"/>
              </a:spcBef>
              <a:spcAft>
                <a:spcPts val="0"/>
              </a:spcAft>
              <a:buClr>
                <a:srgbClr val="86D1D8"/>
              </a:buClr>
              <a:buSzPts val="800"/>
              <a:buFont typeface="Noto Sans Symbols"/>
              <a:buNone/>
              <a:defRPr sz="11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800"/>
              </a:spcBef>
              <a:spcAft>
                <a:spcPts val="0"/>
              </a:spcAft>
              <a:buClr>
                <a:srgbClr val="86D1D8"/>
              </a:buClr>
              <a:buSzPts val="800"/>
              <a:buFont typeface="Noto Sans Symbols"/>
              <a:buNone/>
              <a:defRPr sz="1100" b="0" i="0" u="none" strike="noStrike" cap="none">
                <a:solidFill>
                  <a:schemeClr val="lt1"/>
                </a:solidFill>
                <a:latin typeface="Century Gothic"/>
                <a:ea typeface="Century Gothic"/>
                <a:cs typeface="Century Gothic"/>
                <a:sym typeface="Century Gothic"/>
              </a:defRPr>
            </a:lvl9pPr>
          </a:lstStyle>
          <a:p>
            <a:endParaRPr/>
          </a:p>
        </p:txBody>
      </p:sp>
      <p:sp>
        <p:nvSpPr>
          <p:cNvPr id="153" name="Google Shape;153;p27"/>
          <p:cNvSpPr txBox="1">
            <a:spLocks noGrp="1"/>
          </p:cNvSpPr>
          <p:nvPr>
            <p:ph type="dt" idx="10"/>
          </p:nvPr>
        </p:nvSpPr>
        <p:spPr>
          <a:xfrm rot="5400000">
            <a:off x="7616654" y="1343101"/>
            <a:ext cx="743100" cy="2286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54" name="Google Shape;154;p27"/>
          <p:cNvSpPr txBox="1">
            <a:spLocks noGrp="1"/>
          </p:cNvSpPr>
          <p:nvPr>
            <p:ph type="ftr" idx="11"/>
          </p:nvPr>
        </p:nvSpPr>
        <p:spPr>
          <a:xfrm rot="5400000">
            <a:off x="6713603" y="2419050"/>
            <a:ext cx="2895000" cy="228600"/>
          </a:xfrm>
          <a:prstGeom prst="rect">
            <a:avLst/>
          </a:prstGeom>
          <a:noFill/>
          <a:ln>
            <a:noFill/>
          </a:ln>
        </p:spPr>
        <p:txBody>
          <a:bodyPr spcFirstLastPara="1" wrap="square" lIns="68575" tIns="68575" rIns="68575" bIns="68575" anchor="b"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55" name="Google Shape;155;p27"/>
          <p:cNvSpPr txBox="1">
            <a:spLocks noGrp="1"/>
          </p:cNvSpPr>
          <p:nvPr>
            <p:ph type="sldNum" idx="12"/>
          </p:nvPr>
        </p:nvSpPr>
        <p:spPr>
          <a:xfrm>
            <a:off x="7764405" y="221797"/>
            <a:ext cx="628800" cy="575700"/>
          </a:xfrm>
          <a:prstGeom prst="rect">
            <a:avLst/>
          </a:prstGeom>
          <a:noFill/>
          <a:ln>
            <a:noFill/>
          </a:ln>
        </p:spPr>
        <p:txBody>
          <a:bodyPr spcFirstLastPara="1" wrap="square" lIns="68575" tIns="34275" rIns="68575" bIns="34275" anchor="b" anchorCtr="0">
            <a:noAutofit/>
          </a:bodyPr>
          <a:lstStyle>
            <a:lvl1pPr marL="0" marR="0" lvl="0" indent="0" algn="ctr" rtl="0">
              <a:spcBef>
                <a:spcPts val="0"/>
              </a:spcBef>
              <a:buNone/>
              <a:defRPr sz="21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1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1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1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1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1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1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1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484583" y="339539"/>
            <a:ext cx="7053600" cy="10503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Clr>
                <a:schemeClr val="lt2"/>
              </a:buClr>
              <a:buSzPts val="3200"/>
              <a:buFont typeface="Century Gothic"/>
              <a:buNone/>
              <a:defRPr sz="3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58" name="Google Shape;158;p28"/>
          <p:cNvSpPr txBox="1">
            <a:spLocks noGrp="1"/>
          </p:cNvSpPr>
          <p:nvPr>
            <p:ph type="body" idx="1"/>
          </p:nvPr>
        </p:nvSpPr>
        <p:spPr>
          <a:xfrm>
            <a:off x="474710" y="1485900"/>
            <a:ext cx="2210100" cy="432300"/>
          </a:xfrm>
          <a:prstGeom prst="rect">
            <a:avLst/>
          </a:prstGeom>
          <a:noFill/>
          <a:ln>
            <a:noFill/>
          </a:ln>
        </p:spPr>
        <p:txBody>
          <a:bodyPr spcFirstLastPara="1" wrap="square" lIns="68575" tIns="68575" rIns="68575" bIns="68575" anchor="b" anchorCtr="0">
            <a:noAutofit/>
          </a:bodyPr>
          <a:lstStyle>
            <a:lvl1pPr marL="457200" marR="0" lvl="0" indent="-228600" algn="l" rtl="0">
              <a:spcBef>
                <a:spcPts val="800"/>
              </a:spcBef>
              <a:spcAft>
                <a:spcPts val="0"/>
              </a:spcAft>
              <a:buClr>
                <a:srgbClr val="86D1D8"/>
              </a:buClr>
              <a:buSzPts val="1400"/>
              <a:buFont typeface="Noto Sans Symbols"/>
              <a:buNone/>
              <a:defRPr sz="18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800"/>
              </a:spcBef>
              <a:spcAft>
                <a:spcPts val="0"/>
              </a:spcAft>
              <a:buClr>
                <a:srgbClr val="86D1D8"/>
              </a:buClr>
              <a:buSzPts val="1200"/>
              <a:buFont typeface="Noto Sans Symbols"/>
              <a:buNone/>
              <a:defRPr sz="15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800"/>
              </a:spcBef>
              <a:spcAft>
                <a:spcPts val="0"/>
              </a:spcAft>
              <a:buClr>
                <a:srgbClr val="86D1D8"/>
              </a:buClr>
              <a:buSzPts val="1100"/>
              <a:buFont typeface="Noto Sans Symbols"/>
              <a:buNone/>
              <a:defRPr sz="14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9pPr>
          </a:lstStyle>
          <a:p>
            <a:endParaRPr/>
          </a:p>
        </p:txBody>
      </p:sp>
      <p:sp>
        <p:nvSpPr>
          <p:cNvPr id="159" name="Google Shape;159;p28"/>
          <p:cNvSpPr txBox="1">
            <a:spLocks noGrp="1"/>
          </p:cNvSpPr>
          <p:nvPr>
            <p:ph type="body" idx="2"/>
          </p:nvPr>
        </p:nvSpPr>
        <p:spPr>
          <a:xfrm>
            <a:off x="489347" y="2000250"/>
            <a:ext cx="2195700" cy="26919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800"/>
              </a:spcBef>
              <a:spcAft>
                <a:spcPts val="0"/>
              </a:spcAft>
              <a:buClr>
                <a:srgbClr val="86D1D8"/>
              </a:buClr>
              <a:buSzPts val="800"/>
              <a:buFont typeface="Noto Sans Symbols"/>
              <a:buNone/>
              <a:defRPr sz="11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800"/>
              </a:spcBef>
              <a:spcAft>
                <a:spcPts val="0"/>
              </a:spcAft>
              <a:buClr>
                <a:srgbClr val="86D1D8"/>
              </a:buClr>
              <a:buSzPts val="700"/>
              <a:buFont typeface="Noto Sans Symbols"/>
              <a:buNone/>
              <a:defRPr sz="9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800"/>
              </a:spcBef>
              <a:spcAft>
                <a:spcPts val="0"/>
              </a:spcAft>
              <a:buClr>
                <a:srgbClr val="86D1D8"/>
              </a:buClr>
              <a:buSzPts val="600"/>
              <a:buFont typeface="Noto Sans Symbols"/>
              <a:buNone/>
              <a:defRPr sz="8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9pPr>
          </a:lstStyle>
          <a:p>
            <a:endParaRPr/>
          </a:p>
        </p:txBody>
      </p:sp>
      <p:sp>
        <p:nvSpPr>
          <p:cNvPr id="160" name="Google Shape;160;p28"/>
          <p:cNvSpPr txBox="1">
            <a:spLocks noGrp="1"/>
          </p:cNvSpPr>
          <p:nvPr>
            <p:ph type="body" idx="3"/>
          </p:nvPr>
        </p:nvSpPr>
        <p:spPr>
          <a:xfrm>
            <a:off x="2912744" y="1485900"/>
            <a:ext cx="2202000" cy="432300"/>
          </a:xfrm>
          <a:prstGeom prst="rect">
            <a:avLst/>
          </a:prstGeom>
          <a:noFill/>
          <a:ln>
            <a:noFill/>
          </a:ln>
        </p:spPr>
        <p:txBody>
          <a:bodyPr spcFirstLastPara="1" wrap="square" lIns="68575" tIns="68575" rIns="68575" bIns="68575" anchor="b" anchorCtr="0">
            <a:noAutofit/>
          </a:bodyPr>
          <a:lstStyle>
            <a:lvl1pPr marL="457200" marR="0" lvl="0" indent="-228600" algn="l" rtl="0">
              <a:spcBef>
                <a:spcPts val="800"/>
              </a:spcBef>
              <a:spcAft>
                <a:spcPts val="0"/>
              </a:spcAft>
              <a:buClr>
                <a:srgbClr val="86D1D8"/>
              </a:buClr>
              <a:buSzPts val="1400"/>
              <a:buFont typeface="Noto Sans Symbols"/>
              <a:buNone/>
              <a:defRPr sz="18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800"/>
              </a:spcBef>
              <a:spcAft>
                <a:spcPts val="0"/>
              </a:spcAft>
              <a:buClr>
                <a:srgbClr val="86D1D8"/>
              </a:buClr>
              <a:buSzPts val="1200"/>
              <a:buFont typeface="Noto Sans Symbols"/>
              <a:buNone/>
              <a:defRPr sz="15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800"/>
              </a:spcBef>
              <a:spcAft>
                <a:spcPts val="0"/>
              </a:spcAft>
              <a:buClr>
                <a:srgbClr val="86D1D8"/>
              </a:buClr>
              <a:buSzPts val="1100"/>
              <a:buFont typeface="Noto Sans Symbols"/>
              <a:buNone/>
              <a:defRPr sz="14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9pPr>
          </a:lstStyle>
          <a:p>
            <a:endParaRPr/>
          </a:p>
        </p:txBody>
      </p:sp>
      <p:sp>
        <p:nvSpPr>
          <p:cNvPr id="161" name="Google Shape;161;p28"/>
          <p:cNvSpPr txBox="1">
            <a:spLocks noGrp="1"/>
          </p:cNvSpPr>
          <p:nvPr>
            <p:ph type="body" idx="4"/>
          </p:nvPr>
        </p:nvSpPr>
        <p:spPr>
          <a:xfrm>
            <a:off x="2904829" y="2000250"/>
            <a:ext cx="2210100" cy="26919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800"/>
              </a:spcBef>
              <a:spcAft>
                <a:spcPts val="0"/>
              </a:spcAft>
              <a:buClr>
                <a:srgbClr val="86D1D8"/>
              </a:buClr>
              <a:buSzPts val="800"/>
              <a:buFont typeface="Noto Sans Symbols"/>
              <a:buNone/>
              <a:defRPr sz="11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800"/>
              </a:spcBef>
              <a:spcAft>
                <a:spcPts val="0"/>
              </a:spcAft>
              <a:buClr>
                <a:srgbClr val="86D1D8"/>
              </a:buClr>
              <a:buSzPts val="700"/>
              <a:buFont typeface="Noto Sans Symbols"/>
              <a:buNone/>
              <a:defRPr sz="9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800"/>
              </a:spcBef>
              <a:spcAft>
                <a:spcPts val="0"/>
              </a:spcAft>
              <a:buClr>
                <a:srgbClr val="86D1D8"/>
              </a:buClr>
              <a:buSzPts val="600"/>
              <a:buFont typeface="Noto Sans Symbols"/>
              <a:buNone/>
              <a:defRPr sz="8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9pPr>
          </a:lstStyle>
          <a:p>
            <a:endParaRPr/>
          </a:p>
        </p:txBody>
      </p:sp>
      <p:sp>
        <p:nvSpPr>
          <p:cNvPr id="162" name="Google Shape;162;p28"/>
          <p:cNvSpPr txBox="1">
            <a:spLocks noGrp="1"/>
          </p:cNvSpPr>
          <p:nvPr>
            <p:ph type="body" idx="5"/>
          </p:nvPr>
        </p:nvSpPr>
        <p:spPr>
          <a:xfrm>
            <a:off x="5343525" y="1485900"/>
            <a:ext cx="2199300" cy="432300"/>
          </a:xfrm>
          <a:prstGeom prst="rect">
            <a:avLst/>
          </a:prstGeom>
          <a:noFill/>
          <a:ln>
            <a:noFill/>
          </a:ln>
        </p:spPr>
        <p:txBody>
          <a:bodyPr spcFirstLastPara="1" wrap="square" lIns="68575" tIns="68575" rIns="68575" bIns="68575" anchor="b" anchorCtr="0">
            <a:noAutofit/>
          </a:bodyPr>
          <a:lstStyle>
            <a:lvl1pPr marL="457200" marR="0" lvl="0" indent="-228600" algn="l" rtl="0">
              <a:spcBef>
                <a:spcPts val="800"/>
              </a:spcBef>
              <a:spcAft>
                <a:spcPts val="0"/>
              </a:spcAft>
              <a:buClr>
                <a:srgbClr val="86D1D8"/>
              </a:buClr>
              <a:buSzPts val="1400"/>
              <a:buFont typeface="Noto Sans Symbols"/>
              <a:buNone/>
              <a:defRPr sz="18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800"/>
              </a:spcBef>
              <a:spcAft>
                <a:spcPts val="0"/>
              </a:spcAft>
              <a:buClr>
                <a:srgbClr val="86D1D8"/>
              </a:buClr>
              <a:buSzPts val="1200"/>
              <a:buFont typeface="Noto Sans Symbols"/>
              <a:buNone/>
              <a:defRPr sz="15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800"/>
              </a:spcBef>
              <a:spcAft>
                <a:spcPts val="0"/>
              </a:spcAft>
              <a:buClr>
                <a:srgbClr val="86D1D8"/>
              </a:buClr>
              <a:buSzPts val="1100"/>
              <a:buFont typeface="Noto Sans Symbols"/>
              <a:buNone/>
              <a:defRPr sz="14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9pPr>
          </a:lstStyle>
          <a:p>
            <a:endParaRPr/>
          </a:p>
        </p:txBody>
      </p:sp>
      <p:sp>
        <p:nvSpPr>
          <p:cNvPr id="163" name="Google Shape;163;p28"/>
          <p:cNvSpPr txBox="1">
            <a:spLocks noGrp="1"/>
          </p:cNvSpPr>
          <p:nvPr>
            <p:ph type="body" idx="6"/>
          </p:nvPr>
        </p:nvSpPr>
        <p:spPr>
          <a:xfrm>
            <a:off x="5343525" y="2000250"/>
            <a:ext cx="2199300" cy="26919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800"/>
              </a:spcBef>
              <a:spcAft>
                <a:spcPts val="0"/>
              </a:spcAft>
              <a:buClr>
                <a:srgbClr val="86D1D8"/>
              </a:buClr>
              <a:buSzPts val="800"/>
              <a:buFont typeface="Noto Sans Symbols"/>
              <a:buNone/>
              <a:defRPr sz="11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800"/>
              </a:spcBef>
              <a:spcAft>
                <a:spcPts val="0"/>
              </a:spcAft>
              <a:buClr>
                <a:srgbClr val="86D1D8"/>
              </a:buClr>
              <a:buSzPts val="700"/>
              <a:buFont typeface="Noto Sans Symbols"/>
              <a:buNone/>
              <a:defRPr sz="9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800"/>
              </a:spcBef>
              <a:spcAft>
                <a:spcPts val="0"/>
              </a:spcAft>
              <a:buClr>
                <a:srgbClr val="86D1D8"/>
              </a:buClr>
              <a:buSzPts val="600"/>
              <a:buFont typeface="Noto Sans Symbols"/>
              <a:buNone/>
              <a:defRPr sz="8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9pPr>
          </a:lstStyle>
          <a:p>
            <a:endParaRPr/>
          </a:p>
        </p:txBody>
      </p:sp>
      <p:cxnSp>
        <p:nvCxnSpPr>
          <p:cNvPr id="164" name="Google Shape;164;p28"/>
          <p:cNvCxnSpPr/>
          <p:nvPr/>
        </p:nvCxnSpPr>
        <p:spPr>
          <a:xfrm>
            <a:off x="2794607" y="1600200"/>
            <a:ext cx="0" cy="29718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65" name="Google Shape;165;p28"/>
          <p:cNvCxnSpPr/>
          <p:nvPr/>
        </p:nvCxnSpPr>
        <p:spPr>
          <a:xfrm>
            <a:off x="5221671" y="1600200"/>
            <a:ext cx="0" cy="2975100"/>
          </a:xfrm>
          <a:prstGeom prst="straightConnector1">
            <a:avLst/>
          </a:prstGeom>
          <a:noFill/>
          <a:ln w="12700" cap="flat" cmpd="sng">
            <a:solidFill>
              <a:srgbClr val="86D1D8">
                <a:alpha val="40000"/>
              </a:srgbClr>
            </a:solidFill>
            <a:prstDash val="solid"/>
            <a:round/>
            <a:headEnd type="none" w="sm" len="sm"/>
            <a:tailEnd type="none" w="sm" len="sm"/>
          </a:ln>
        </p:spPr>
      </p:cxnSp>
      <p:sp>
        <p:nvSpPr>
          <p:cNvPr id="166" name="Google Shape;166;p28"/>
          <p:cNvSpPr txBox="1">
            <a:spLocks noGrp="1"/>
          </p:cNvSpPr>
          <p:nvPr>
            <p:ph type="dt" idx="10"/>
          </p:nvPr>
        </p:nvSpPr>
        <p:spPr>
          <a:xfrm rot="5400000">
            <a:off x="7616654" y="1343101"/>
            <a:ext cx="743100" cy="2286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67" name="Google Shape;167;p28"/>
          <p:cNvSpPr txBox="1">
            <a:spLocks noGrp="1"/>
          </p:cNvSpPr>
          <p:nvPr>
            <p:ph type="ftr" idx="11"/>
          </p:nvPr>
        </p:nvSpPr>
        <p:spPr>
          <a:xfrm rot="5400000">
            <a:off x="6713603" y="2419050"/>
            <a:ext cx="2895000" cy="228600"/>
          </a:xfrm>
          <a:prstGeom prst="rect">
            <a:avLst/>
          </a:prstGeom>
          <a:noFill/>
          <a:ln>
            <a:noFill/>
          </a:ln>
        </p:spPr>
        <p:txBody>
          <a:bodyPr spcFirstLastPara="1" wrap="square" lIns="68575" tIns="68575" rIns="68575" bIns="68575" anchor="b"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68" name="Google Shape;168;p28"/>
          <p:cNvSpPr txBox="1">
            <a:spLocks noGrp="1"/>
          </p:cNvSpPr>
          <p:nvPr>
            <p:ph type="sldNum" idx="12"/>
          </p:nvPr>
        </p:nvSpPr>
        <p:spPr>
          <a:xfrm>
            <a:off x="7764405" y="221797"/>
            <a:ext cx="628800" cy="575700"/>
          </a:xfrm>
          <a:prstGeom prst="rect">
            <a:avLst/>
          </a:prstGeom>
          <a:noFill/>
          <a:ln>
            <a:noFill/>
          </a:ln>
        </p:spPr>
        <p:txBody>
          <a:bodyPr spcFirstLastPara="1" wrap="square" lIns="68575" tIns="34275" rIns="68575" bIns="34275" anchor="b" anchorCtr="0">
            <a:noAutofit/>
          </a:bodyPr>
          <a:lstStyle>
            <a:lvl1pPr marL="0" marR="0" lvl="0" indent="0" algn="ctr" rtl="0">
              <a:spcBef>
                <a:spcPts val="0"/>
              </a:spcBef>
              <a:buNone/>
              <a:defRPr sz="21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1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1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1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1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1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1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1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484583" y="339539"/>
            <a:ext cx="7053600" cy="10503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Clr>
                <a:schemeClr val="lt2"/>
              </a:buClr>
              <a:buSzPts val="3200"/>
              <a:buFont typeface="Century Gothic"/>
              <a:buNone/>
              <a:defRPr sz="3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71" name="Google Shape;171;p29"/>
          <p:cNvSpPr txBox="1">
            <a:spLocks noGrp="1"/>
          </p:cNvSpPr>
          <p:nvPr>
            <p:ph type="body" idx="1"/>
          </p:nvPr>
        </p:nvSpPr>
        <p:spPr>
          <a:xfrm>
            <a:off x="489347" y="3188212"/>
            <a:ext cx="2205000" cy="432300"/>
          </a:xfrm>
          <a:prstGeom prst="rect">
            <a:avLst/>
          </a:prstGeom>
          <a:noFill/>
          <a:ln>
            <a:noFill/>
          </a:ln>
        </p:spPr>
        <p:txBody>
          <a:bodyPr spcFirstLastPara="1" wrap="square" lIns="68575" tIns="68575" rIns="68575" bIns="68575" anchor="b" anchorCtr="0">
            <a:noAutofit/>
          </a:bodyPr>
          <a:lstStyle>
            <a:lvl1pPr marL="457200" marR="0" lvl="0" indent="-228600" algn="l" rtl="0">
              <a:spcBef>
                <a:spcPts val="800"/>
              </a:spcBef>
              <a:spcAft>
                <a:spcPts val="0"/>
              </a:spcAft>
              <a:buClr>
                <a:srgbClr val="86D1D8"/>
              </a:buClr>
              <a:buSzPts val="1400"/>
              <a:buFont typeface="Noto Sans Symbols"/>
              <a:buNone/>
              <a:defRPr sz="18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800"/>
              </a:spcBef>
              <a:spcAft>
                <a:spcPts val="0"/>
              </a:spcAft>
              <a:buClr>
                <a:srgbClr val="86D1D8"/>
              </a:buClr>
              <a:buSzPts val="1200"/>
              <a:buFont typeface="Noto Sans Symbols"/>
              <a:buNone/>
              <a:defRPr sz="15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800"/>
              </a:spcBef>
              <a:spcAft>
                <a:spcPts val="0"/>
              </a:spcAft>
              <a:buClr>
                <a:srgbClr val="86D1D8"/>
              </a:buClr>
              <a:buSzPts val="1100"/>
              <a:buFont typeface="Noto Sans Symbols"/>
              <a:buNone/>
              <a:defRPr sz="14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9pPr>
          </a:lstStyle>
          <a:p>
            <a:endParaRPr/>
          </a:p>
        </p:txBody>
      </p:sp>
      <p:sp>
        <p:nvSpPr>
          <p:cNvPr id="172" name="Google Shape;172;p29"/>
          <p:cNvSpPr>
            <a:spLocks noGrp="1"/>
          </p:cNvSpPr>
          <p:nvPr>
            <p:ph type="pic" idx="2"/>
          </p:nvPr>
        </p:nvSpPr>
        <p:spPr>
          <a:xfrm>
            <a:off x="489347" y="1657350"/>
            <a:ext cx="2205000" cy="11430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68575" tIns="68575" rIns="68575" bIns="68575" anchor="t" anchorCtr="0">
            <a:noAutofit/>
          </a:bodyPr>
          <a:lstStyle>
            <a:lvl1pPr marR="0" lvl="0" algn="ctr"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1pPr>
            <a:lvl2pPr marR="0" lvl="1"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2pPr>
            <a:lvl3pPr marR="0" lvl="2"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3pPr>
            <a:lvl4pPr marR="0" lvl="3"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4pPr>
            <a:lvl5pPr marR="0" lvl="4"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5pPr>
            <a:lvl6pPr marR="0" lvl="5"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6pPr>
            <a:lvl7pPr marR="0" lvl="6"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7pPr>
            <a:lvl8pPr marR="0" lvl="7"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8pPr>
            <a:lvl9pPr marR="0" lvl="8"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173" name="Google Shape;173;p29"/>
          <p:cNvSpPr txBox="1">
            <a:spLocks noGrp="1"/>
          </p:cNvSpPr>
          <p:nvPr>
            <p:ph type="body" idx="3"/>
          </p:nvPr>
        </p:nvSpPr>
        <p:spPr>
          <a:xfrm>
            <a:off x="489347" y="3620408"/>
            <a:ext cx="2205000" cy="4944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800"/>
              </a:spcBef>
              <a:spcAft>
                <a:spcPts val="0"/>
              </a:spcAft>
              <a:buClr>
                <a:srgbClr val="86D1D8"/>
              </a:buClr>
              <a:buSzPts val="800"/>
              <a:buFont typeface="Noto Sans Symbols"/>
              <a:buNone/>
              <a:defRPr sz="11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800"/>
              </a:spcBef>
              <a:spcAft>
                <a:spcPts val="0"/>
              </a:spcAft>
              <a:buClr>
                <a:srgbClr val="86D1D8"/>
              </a:buClr>
              <a:buSzPts val="700"/>
              <a:buFont typeface="Noto Sans Symbols"/>
              <a:buNone/>
              <a:defRPr sz="9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800"/>
              </a:spcBef>
              <a:spcAft>
                <a:spcPts val="0"/>
              </a:spcAft>
              <a:buClr>
                <a:srgbClr val="86D1D8"/>
              </a:buClr>
              <a:buSzPts val="600"/>
              <a:buFont typeface="Noto Sans Symbols"/>
              <a:buNone/>
              <a:defRPr sz="8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9pPr>
          </a:lstStyle>
          <a:p>
            <a:endParaRPr/>
          </a:p>
        </p:txBody>
      </p:sp>
      <p:sp>
        <p:nvSpPr>
          <p:cNvPr id="174" name="Google Shape;174;p29"/>
          <p:cNvSpPr txBox="1">
            <a:spLocks noGrp="1"/>
          </p:cNvSpPr>
          <p:nvPr>
            <p:ph type="body" idx="4"/>
          </p:nvPr>
        </p:nvSpPr>
        <p:spPr>
          <a:xfrm>
            <a:off x="2917031" y="3188212"/>
            <a:ext cx="2197800" cy="432300"/>
          </a:xfrm>
          <a:prstGeom prst="rect">
            <a:avLst/>
          </a:prstGeom>
          <a:noFill/>
          <a:ln>
            <a:noFill/>
          </a:ln>
        </p:spPr>
        <p:txBody>
          <a:bodyPr spcFirstLastPara="1" wrap="square" lIns="68575" tIns="68575" rIns="68575" bIns="68575" anchor="b" anchorCtr="0">
            <a:noAutofit/>
          </a:bodyPr>
          <a:lstStyle>
            <a:lvl1pPr marL="457200" marR="0" lvl="0" indent="-228600" algn="l" rtl="0">
              <a:spcBef>
                <a:spcPts val="800"/>
              </a:spcBef>
              <a:spcAft>
                <a:spcPts val="0"/>
              </a:spcAft>
              <a:buClr>
                <a:srgbClr val="86D1D8"/>
              </a:buClr>
              <a:buSzPts val="1400"/>
              <a:buFont typeface="Noto Sans Symbols"/>
              <a:buNone/>
              <a:defRPr sz="18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800"/>
              </a:spcBef>
              <a:spcAft>
                <a:spcPts val="0"/>
              </a:spcAft>
              <a:buClr>
                <a:srgbClr val="86D1D8"/>
              </a:buClr>
              <a:buSzPts val="1200"/>
              <a:buFont typeface="Noto Sans Symbols"/>
              <a:buNone/>
              <a:defRPr sz="15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800"/>
              </a:spcBef>
              <a:spcAft>
                <a:spcPts val="0"/>
              </a:spcAft>
              <a:buClr>
                <a:srgbClr val="86D1D8"/>
              </a:buClr>
              <a:buSzPts val="1100"/>
              <a:buFont typeface="Noto Sans Symbols"/>
              <a:buNone/>
              <a:defRPr sz="14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9pPr>
          </a:lstStyle>
          <a:p>
            <a:endParaRPr/>
          </a:p>
        </p:txBody>
      </p:sp>
      <p:sp>
        <p:nvSpPr>
          <p:cNvPr id="175" name="Google Shape;175;p29"/>
          <p:cNvSpPr>
            <a:spLocks noGrp="1"/>
          </p:cNvSpPr>
          <p:nvPr>
            <p:ph type="pic" idx="5"/>
          </p:nvPr>
        </p:nvSpPr>
        <p:spPr>
          <a:xfrm>
            <a:off x="2917030" y="1657350"/>
            <a:ext cx="2197800" cy="11430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68575" tIns="68575" rIns="68575" bIns="68575" anchor="t" anchorCtr="0">
            <a:noAutofit/>
          </a:bodyPr>
          <a:lstStyle>
            <a:lvl1pPr marR="0" lvl="0" algn="ctr"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1pPr>
            <a:lvl2pPr marR="0" lvl="1"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2pPr>
            <a:lvl3pPr marR="0" lvl="2"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3pPr>
            <a:lvl4pPr marR="0" lvl="3"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4pPr>
            <a:lvl5pPr marR="0" lvl="4"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5pPr>
            <a:lvl6pPr marR="0" lvl="5"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6pPr>
            <a:lvl7pPr marR="0" lvl="6"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7pPr>
            <a:lvl8pPr marR="0" lvl="7"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8pPr>
            <a:lvl9pPr marR="0" lvl="8"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176" name="Google Shape;176;p29"/>
          <p:cNvSpPr txBox="1">
            <a:spLocks noGrp="1"/>
          </p:cNvSpPr>
          <p:nvPr>
            <p:ph type="body" idx="6"/>
          </p:nvPr>
        </p:nvSpPr>
        <p:spPr>
          <a:xfrm>
            <a:off x="2916016" y="3620408"/>
            <a:ext cx="2200800" cy="4944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800"/>
              </a:spcBef>
              <a:spcAft>
                <a:spcPts val="0"/>
              </a:spcAft>
              <a:buClr>
                <a:srgbClr val="86D1D8"/>
              </a:buClr>
              <a:buSzPts val="800"/>
              <a:buFont typeface="Noto Sans Symbols"/>
              <a:buNone/>
              <a:defRPr sz="11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800"/>
              </a:spcBef>
              <a:spcAft>
                <a:spcPts val="0"/>
              </a:spcAft>
              <a:buClr>
                <a:srgbClr val="86D1D8"/>
              </a:buClr>
              <a:buSzPts val="700"/>
              <a:buFont typeface="Noto Sans Symbols"/>
              <a:buNone/>
              <a:defRPr sz="9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800"/>
              </a:spcBef>
              <a:spcAft>
                <a:spcPts val="0"/>
              </a:spcAft>
              <a:buClr>
                <a:srgbClr val="86D1D8"/>
              </a:buClr>
              <a:buSzPts val="600"/>
              <a:buFont typeface="Noto Sans Symbols"/>
              <a:buNone/>
              <a:defRPr sz="8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9pPr>
          </a:lstStyle>
          <a:p>
            <a:endParaRPr/>
          </a:p>
        </p:txBody>
      </p:sp>
      <p:sp>
        <p:nvSpPr>
          <p:cNvPr id="177" name="Google Shape;177;p29"/>
          <p:cNvSpPr txBox="1">
            <a:spLocks noGrp="1"/>
          </p:cNvSpPr>
          <p:nvPr>
            <p:ph type="body" idx="7"/>
          </p:nvPr>
        </p:nvSpPr>
        <p:spPr>
          <a:xfrm>
            <a:off x="5343525" y="3188212"/>
            <a:ext cx="2199300" cy="432300"/>
          </a:xfrm>
          <a:prstGeom prst="rect">
            <a:avLst/>
          </a:prstGeom>
          <a:noFill/>
          <a:ln>
            <a:noFill/>
          </a:ln>
        </p:spPr>
        <p:txBody>
          <a:bodyPr spcFirstLastPara="1" wrap="square" lIns="68575" tIns="68575" rIns="68575" bIns="68575" anchor="b" anchorCtr="0">
            <a:noAutofit/>
          </a:bodyPr>
          <a:lstStyle>
            <a:lvl1pPr marL="457200" marR="0" lvl="0" indent="-228600" algn="l" rtl="0">
              <a:spcBef>
                <a:spcPts val="800"/>
              </a:spcBef>
              <a:spcAft>
                <a:spcPts val="0"/>
              </a:spcAft>
              <a:buClr>
                <a:srgbClr val="86D1D8"/>
              </a:buClr>
              <a:buSzPts val="1400"/>
              <a:buFont typeface="Noto Sans Symbols"/>
              <a:buNone/>
              <a:defRPr sz="18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800"/>
              </a:spcBef>
              <a:spcAft>
                <a:spcPts val="0"/>
              </a:spcAft>
              <a:buClr>
                <a:srgbClr val="86D1D8"/>
              </a:buClr>
              <a:buSzPts val="1200"/>
              <a:buFont typeface="Noto Sans Symbols"/>
              <a:buNone/>
              <a:defRPr sz="15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800"/>
              </a:spcBef>
              <a:spcAft>
                <a:spcPts val="0"/>
              </a:spcAft>
              <a:buClr>
                <a:srgbClr val="86D1D8"/>
              </a:buClr>
              <a:buSzPts val="1100"/>
              <a:buFont typeface="Noto Sans Symbols"/>
              <a:buNone/>
              <a:defRPr sz="14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800"/>
              </a:spcBef>
              <a:spcAft>
                <a:spcPts val="0"/>
              </a:spcAft>
              <a:buClr>
                <a:srgbClr val="86D1D8"/>
              </a:buClr>
              <a:buSzPts val="1000"/>
              <a:buFont typeface="Noto Sans Symbols"/>
              <a:buNone/>
              <a:defRPr sz="1200" b="1" i="0" u="none" strike="noStrike" cap="none">
                <a:solidFill>
                  <a:schemeClr val="lt1"/>
                </a:solidFill>
                <a:latin typeface="Century Gothic"/>
                <a:ea typeface="Century Gothic"/>
                <a:cs typeface="Century Gothic"/>
                <a:sym typeface="Century Gothic"/>
              </a:defRPr>
            </a:lvl9pPr>
          </a:lstStyle>
          <a:p>
            <a:endParaRPr/>
          </a:p>
        </p:txBody>
      </p:sp>
      <p:sp>
        <p:nvSpPr>
          <p:cNvPr id="178" name="Google Shape;178;p29"/>
          <p:cNvSpPr>
            <a:spLocks noGrp="1"/>
          </p:cNvSpPr>
          <p:nvPr>
            <p:ph type="pic" idx="8"/>
          </p:nvPr>
        </p:nvSpPr>
        <p:spPr>
          <a:xfrm>
            <a:off x="5343524" y="1657350"/>
            <a:ext cx="2199300" cy="11430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68575" tIns="68575" rIns="68575" bIns="68575" anchor="t" anchorCtr="0">
            <a:noAutofit/>
          </a:bodyPr>
          <a:lstStyle>
            <a:lvl1pPr marR="0" lvl="0" algn="ctr"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1pPr>
            <a:lvl2pPr marR="0" lvl="1"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2pPr>
            <a:lvl3pPr marR="0" lvl="2"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3pPr>
            <a:lvl4pPr marR="0" lvl="3"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4pPr>
            <a:lvl5pPr marR="0" lvl="4"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5pPr>
            <a:lvl6pPr marR="0" lvl="5"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6pPr>
            <a:lvl7pPr marR="0" lvl="6"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7pPr>
            <a:lvl8pPr marR="0" lvl="7"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8pPr>
            <a:lvl9pPr marR="0" lvl="8" algn="l" rtl="0">
              <a:spcBef>
                <a:spcPts val="800"/>
              </a:spcBef>
              <a:spcAft>
                <a:spcPts val="0"/>
              </a:spcAft>
              <a:buClr>
                <a:srgbClr val="86D1D8"/>
              </a:buClr>
              <a:buSzPts val="1000"/>
              <a:buFont typeface="Noto Sans Symbols"/>
              <a:buNone/>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179" name="Google Shape;179;p29"/>
          <p:cNvSpPr txBox="1">
            <a:spLocks noGrp="1"/>
          </p:cNvSpPr>
          <p:nvPr>
            <p:ph type="body" idx="9"/>
          </p:nvPr>
        </p:nvSpPr>
        <p:spPr>
          <a:xfrm>
            <a:off x="5343431" y="3620406"/>
            <a:ext cx="2202000" cy="4944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800"/>
              </a:spcBef>
              <a:spcAft>
                <a:spcPts val="0"/>
              </a:spcAft>
              <a:buClr>
                <a:srgbClr val="86D1D8"/>
              </a:buClr>
              <a:buSzPts val="800"/>
              <a:buFont typeface="Noto Sans Symbols"/>
              <a:buNone/>
              <a:defRPr sz="11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800"/>
              </a:spcBef>
              <a:spcAft>
                <a:spcPts val="0"/>
              </a:spcAft>
              <a:buClr>
                <a:srgbClr val="86D1D8"/>
              </a:buClr>
              <a:buSzPts val="700"/>
              <a:buFont typeface="Noto Sans Symbols"/>
              <a:buNone/>
              <a:defRPr sz="9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800"/>
              </a:spcBef>
              <a:spcAft>
                <a:spcPts val="0"/>
              </a:spcAft>
              <a:buClr>
                <a:srgbClr val="86D1D8"/>
              </a:buClr>
              <a:buSzPts val="600"/>
              <a:buFont typeface="Noto Sans Symbols"/>
              <a:buNone/>
              <a:defRPr sz="8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800"/>
              </a:spcBef>
              <a:spcAft>
                <a:spcPts val="0"/>
              </a:spcAft>
              <a:buClr>
                <a:srgbClr val="86D1D8"/>
              </a:buClr>
              <a:buSzPts val="500"/>
              <a:buFont typeface="Noto Sans Symbols"/>
              <a:buNone/>
              <a:defRPr sz="700" b="0" i="0" u="none" strike="noStrike" cap="none">
                <a:solidFill>
                  <a:schemeClr val="lt1"/>
                </a:solidFill>
                <a:latin typeface="Century Gothic"/>
                <a:ea typeface="Century Gothic"/>
                <a:cs typeface="Century Gothic"/>
                <a:sym typeface="Century Gothic"/>
              </a:defRPr>
            </a:lvl9pPr>
          </a:lstStyle>
          <a:p>
            <a:endParaRPr/>
          </a:p>
        </p:txBody>
      </p:sp>
      <p:cxnSp>
        <p:nvCxnSpPr>
          <p:cNvPr id="180" name="Google Shape;180;p29"/>
          <p:cNvCxnSpPr/>
          <p:nvPr/>
        </p:nvCxnSpPr>
        <p:spPr>
          <a:xfrm>
            <a:off x="2794607" y="1600200"/>
            <a:ext cx="0" cy="29718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81" name="Google Shape;181;p29"/>
          <p:cNvCxnSpPr/>
          <p:nvPr/>
        </p:nvCxnSpPr>
        <p:spPr>
          <a:xfrm>
            <a:off x="5221671" y="1600200"/>
            <a:ext cx="0" cy="2975100"/>
          </a:xfrm>
          <a:prstGeom prst="straightConnector1">
            <a:avLst/>
          </a:prstGeom>
          <a:noFill/>
          <a:ln w="12700" cap="flat" cmpd="sng">
            <a:solidFill>
              <a:srgbClr val="86D1D8">
                <a:alpha val="40000"/>
              </a:srgbClr>
            </a:solidFill>
            <a:prstDash val="solid"/>
            <a:round/>
            <a:headEnd type="none" w="sm" len="sm"/>
            <a:tailEnd type="none" w="sm" len="sm"/>
          </a:ln>
        </p:spPr>
      </p:cxnSp>
      <p:sp>
        <p:nvSpPr>
          <p:cNvPr id="182" name="Google Shape;182;p29"/>
          <p:cNvSpPr txBox="1">
            <a:spLocks noGrp="1"/>
          </p:cNvSpPr>
          <p:nvPr>
            <p:ph type="dt" idx="10"/>
          </p:nvPr>
        </p:nvSpPr>
        <p:spPr>
          <a:xfrm rot="5400000">
            <a:off x="7616654" y="1343101"/>
            <a:ext cx="743100" cy="2286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83" name="Google Shape;183;p29"/>
          <p:cNvSpPr txBox="1">
            <a:spLocks noGrp="1"/>
          </p:cNvSpPr>
          <p:nvPr>
            <p:ph type="ftr" idx="11"/>
          </p:nvPr>
        </p:nvSpPr>
        <p:spPr>
          <a:xfrm rot="5400000">
            <a:off x="6713603" y="2419050"/>
            <a:ext cx="2895000" cy="228600"/>
          </a:xfrm>
          <a:prstGeom prst="rect">
            <a:avLst/>
          </a:prstGeom>
          <a:noFill/>
          <a:ln>
            <a:noFill/>
          </a:ln>
        </p:spPr>
        <p:txBody>
          <a:bodyPr spcFirstLastPara="1" wrap="square" lIns="68575" tIns="68575" rIns="68575" bIns="68575" anchor="b"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84" name="Google Shape;184;p29"/>
          <p:cNvSpPr txBox="1">
            <a:spLocks noGrp="1"/>
          </p:cNvSpPr>
          <p:nvPr>
            <p:ph type="sldNum" idx="12"/>
          </p:nvPr>
        </p:nvSpPr>
        <p:spPr>
          <a:xfrm>
            <a:off x="7764405" y="221797"/>
            <a:ext cx="628800" cy="575700"/>
          </a:xfrm>
          <a:prstGeom prst="rect">
            <a:avLst/>
          </a:prstGeom>
          <a:noFill/>
          <a:ln>
            <a:noFill/>
          </a:ln>
        </p:spPr>
        <p:txBody>
          <a:bodyPr spcFirstLastPara="1" wrap="square" lIns="68575" tIns="34275" rIns="68575" bIns="34275" anchor="b" anchorCtr="0">
            <a:noAutofit/>
          </a:bodyPr>
          <a:lstStyle>
            <a:lvl1pPr marL="0" marR="0" lvl="0" indent="0" algn="ctr" rtl="0">
              <a:spcBef>
                <a:spcPts val="0"/>
              </a:spcBef>
              <a:buNone/>
              <a:defRPr sz="21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1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1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1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1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1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1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1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484583" y="339539"/>
            <a:ext cx="7053600" cy="10503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Clr>
                <a:schemeClr val="lt2"/>
              </a:buClr>
              <a:buSzPts val="3200"/>
              <a:buFont typeface="Century Gothic"/>
              <a:buNone/>
              <a:defRPr sz="3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87" name="Google Shape;187;p30"/>
          <p:cNvSpPr txBox="1">
            <a:spLocks noGrp="1"/>
          </p:cNvSpPr>
          <p:nvPr>
            <p:ph type="body" idx="1"/>
          </p:nvPr>
        </p:nvSpPr>
        <p:spPr>
          <a:xfrm rot="5400000">
            <a:off x="2609140" y="-241862"/>
            <a:ext cx="3146700" cy="6709800"/>
          </a:xfrm>
          <a:prstGeom prst="rect">
            <a:avLst/>
          </a:prstGeom>
          <a:noFill/>
          <a:ln>
            <a:noFill/>
          </a:ln>
        </p:spPr>
        <p:txBody>
          <a:bodyPr spcFirstLastPara="1" wrap="square" lIns="68575" tIns="68575" rIns="68575" bIns="68575" anchor="t" anchorCtr="0">
            <a:noAutofit/>
          </a:bodyPr>
          <a:lstStyle>
            <a:lvl1pPr marL="457200" marR="0" lvl="0" indent="-304800" algn="l" rtl="0">
              <a:spcBef>
                <a:spcPts val="800"/>
              </a:spcBef>
              <a:spcAft>
                <a:spcPts val="0"/>
              </a:spcAft>
              <a:buClr>
                <a:srgbClr val="86D1D8"/>
              </a:buClr>
              <a:buSzPts val="1200"/>
              <a:buFont typeface="Noto Sans Symbols"/>
              <a:buChar char="▶"/>
              <a:defRPr sz="1500" b="0" i="0" u="none" strike="noStrike" cap="none">
                <a:solidFill>
                  <a:schemeClr val="lt1"/>
                </a:solidFill>
                <a:latin typeface="Century Gothic"/>
                <a:ea typeface="Century Gothic"/>
                <a:cs typeface="Century Gothic"/>
                <a:sym typeface="Century Gothic"/>
              </a:defRPr>
            </a:lvl1pPr>
            <a:lvl2pPr marL="914400" marR="0" lvl="1" indent="-298450" algn="l" rtl="0">
              <a:spcBef>
                <a:spcPts val="800"/>
              </a:spcBef>
              <a:spcAft>
                <a:spcPts val="0"/>
              </a:spcAft>
              <a:buClr>
                <a:srgbClr val="86D1D8"/>
              </a:buClr>
              <a:buSzPts val="1100"/>
              <a:buFont typeface="Noto Sans Symbols"/>
              <a:buChar char="▶"/>
              <a:defRPr sz="1400" b="0" i="0" u="none" strike="noStrike" cap="none">
                <a:solidFill>
                  <a:schemeClr val="lt1"/>
                </a:solidFill>
                <a:latin typeface="Century Gothic"/>
                <a:ea typeface="Century Gothic"/>
                <a:cs typeface="Century Gothic"/>
                <a:sym typeface="Century Gothic"/>
              </a:defRPr>
            </a:lvl2pPr>
            <a:lvl3pPr marL="1371600" marR="0" lvl="2" indent="-292100" algn="l" rtl="0">
              <a:spcBef>
                <a:spcPts val="800"/>
              </a:spcBef>
              <a:spcAft>
                <a:spcPts val="0"/>
              </a:spcAft>
              <a:buClr>
                <a:srgbClr val="86D1D8"/>
              </a:buClr>
              <a:buSzPts val="1000"/>
              <a:buFont typeface="Noto Sans Symbols"/>
              <a:buChar char="▶"/>
              <a:defRPr sz="1200" b="0" i="0" u="none" strike="noStrike" cap="none">
                <a:solidFill>
                  <a:schemeClr val="lt1"/>
                </a:solidFill>
                <a:latin typeface="Century Gothic"/>
                <a:ea typeface="Century Gothic"/>
                <a:cs typeface="Century Gothic"/>
                <a:sym typeface="Century Gothic"/>
              </a:defRPr>
            </a:lvl3pPr>
            <a:lvl4pPr marL="1828800" marR="0" lvl="3"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4pPr>
            <a:lvl5pPr marL="2286000" marR="0" lvl="4"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5pPr>
            <a:lvl6pPr marL="2743200" marR="0" lvl="5"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6pPr>
            <a:lvl7pPr marL="3200400" marR="0" lvl="6"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7pPr>
            <a:lvl8pPr marL="3657600" marR="0" lvl="7"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8pPr>
            <a:lvl9pPr marL="4114800" marR="0" lvl="8"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9pPr>
          </a:lstStyle>
          <a:p>
            <a:endParaRPr/>
          </a:p>
        </p:txBody>
      </p:sp>
      <p:sp>
        <p:nvSpPr>
          <p:cNvPr id="188" name="Google Shape;188;p30"/>
          <p:cNvSpPr txBox="1">
            <a:spLocks noGrp="1"/>
          </p:cNvSpPr>
          <p:nvPr>
            <p:ph type="dt" idx="10"/>
          </p:nvPr>
        </p:nvSpPr>
        <p:spPr>
          <a:xfrm rot="5400000">
            <a:off x="7616654" y="1343101"/>
            <a:ext cx="743100" cy="2286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89" name="Google Shape;189;p30"/>
          <p:cNvSpPr txBox="1">
            <a:spLocks noGrp="1"/>
          </p:cNvSpPr>
          <p:nvPr>
            <p:ph type="ftr" idx="11"/>
          </p:nvPr>
        </p:nvSpPr>
        <p:spPr>
          <a:xfrm rot="5400000">
            <a:off x="6713603" y="2419050"/>
            <a:ext cx="2895000" cy="228600"/>
          </a:xfrm>
          <a:prstGeom prst="rect">
            <a:avLst/>
          </a:prstGeom>
          <a:noFill/>
          <a:ln>
            <a:noFill/>
          </a:ln>
        </p:spPr>
        <p:txBody>
          <a:bodyPr spcFirstLastPara="1" wrap="square" lIns="68575" tIns="68575" rIns="68575" bIns="68575" anchor="b"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90" name="Google Shape;190;p30"/>
          <p:cNvSpPr txBox="1">
            <a:spLocks noGrp="1"/>
          </p:cNvSpPr>
          <p:nvPr>
            <p:ph type="sldNum" idx="12"/>
          </p:nvPr>
        </p:nvSpPr>
        <p:spPr>
          <a:xfrm>
            <a:off x="7764405" y="221797"/>
            <a:ext cx="628800" cy="575700"/>
          </a:xfrm>
          <a:prstGeom prst="rect">
            <a:avLst/>
          </a:prstGeom>
          <a:noFill/>
          <a:ln>
            <a:noFill/>
          </a:ln>
        </p:spPr>
        <p:txBody>
          <a:bodyPr spcFirstLastPara="1" wrap="square" lIns="68575" tIns="34275" rIns="68575" bIns="34275" anchor="b" anchorCtr="0">
            <a:noAutofit/>
          </a:bodyPr>
          <a:lstStyle>
            <a:lvl1pPr marL="0" marR="0" lvl="0" indent="0" algn="ctr" rtl="0">
              <a:spcBef>
                <a:spcPts val="0"/>
              </a:spcBef>
              <a:buNone/>
              <a:defRPr sz="21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1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1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1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1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1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1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1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1"/>
        <p:cNvGrpSpPr/>
        <p:nvPr/>
      </p:nvGrpSpPr>
      <p:grpSpPr>
        <a:xfrm>
          <a:off x="0" y="0"/>
          <a:ext cx="0" cy="0"/>
          <a:chOff x="0" y="0"/>
          <a:chExt cx="0" cy="0"/>
        </a:xfrm>
      </p:grpSpPr>
      <p:sp>
        <p:nvSpPr>
          <p:cNvPr id="192" name="Google Shape;192;p31"/>
          <p:cNvSpPr txBox="1">
            <a:spLocks noGrp="1"/>
          </p:cNvSpPr>
          <p:nvPr>
            <p:ph type="title"/>
          </p:nvPr>
        </p:nvSpPr>
        <p:spPr>
          <a:xfrm rot="5400000">
            <a:off x="4700710" y="1850260"/>
            <a:ext cx="4369500" cy="1314300"/>
          </a:xfrm>
          <a:prstGeom prst="rect">
            <a:avLst/>
          </a:prstGeom>
          <a:noFill/>
          <a:ln>
            <a:noFill/>
          </a:ln>
        </p:spPr>
        <p:txBody>
          <a:bodyPr spcFirstLastPara="1" wrap="square" lIns="68575" tIns="68575" rIns="68575" bIns="68575" anchor="b" anchorCtr="0">
            <a:noAutofit/>
          </a:bodyPr>
          <a:lstStyle>
            <a:lvl1pPr marR="0" lvl="0" algn="l" rtl="0">
              <a:spcBef>
                <a:spcPts val="0"/>
              </a:spcBef>
              <a:spcAft>
                <a:spcPts val="0"/>
              </a:spcAft>
              <a:buClr>
                <a:schemeClr val="lt2"/>
              </a:buClr>
              <a:buSzPts val="3200"/>
              <a:buFont typeface="Century Gothic"/>
              <a:buNone/>
              <a:defRPr sz="3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93" name="Google Shape;193;p31"/>
          <p:cNvSpPr txBox="1">
            <a:spLocks noGrp="1"/>
          </p:cNvSpPr>
          <p:nvPr>
            <p:ph type="body" idx="1"/>
          </p:nvPr>
        </p:nvSpPr>
        <p:spPr>
          <a:xfrm rot="5400000">
            <a:off x="1259709" y="-104840"/>
            <a:ext cx="4026600" cy="5567400"/>
          </a:xfrm>
          <a:prstGeom prst="rect">
            <a:avLst/>
          </a:prstGeom>
          <a:noFill/>
          <a:ln>
            <a:noFill/>
          </a:ln>
        </p:spPr>
        <p:txBody>
          <a:bodyPr spcFirstLastPara="1" wrap="square" lIns="68575" tIns="68575" rIns="68575" bIns="68575" anchor="t" anchorCtr="0">
            <a:noAutofit/>
          </a:bodyPr>
          <a:lstStyle>
            <a:lvl1pPr marL="457200" marR="0" lvl="0" indent="-304800" algn="l" rtl="0">
              <a:spcBef>
                <a:spcPts val="800"/>
              </a:spcBef>
              <a:spcAft>
                <a:spcPts val="0"/>
              </a:spcAft>
              <a:buClr>
                <a:srgbClr val="86D1D8"/>
              </a:buClr>
              <a:buSzPts val="1200"/>
              <a:buFont typeface="Noto Sans Symbols"/>
              <a:buChar char="▶"/>
              <a:defRPr sz="1500" b="0" i="0" u="none" strike="noStrike" cap="none">
                <a:solidFill>
                  <a:schemeClr val="lt1"/>
                </a:solidFill>
                <a:latin typeface="Century Gothic"/>
                <a:ea typeface="Century Gothic"/>
                <a:cs typeface="Century Gothic"/>
                <a:sym typeface="Century Gothic"/>
              </a:defRPr>
            </a:lvl1pPr>
            <a:lvl2pPr marL="914400" marR="0" lvl="1" indent="-298450" algn="l" rtl="0">
              <a:spcBef>
                <a:spcPts val="800"/>
              </a:spcBef>
              <a:spcAft>
                <a:spcPts val="0"/>
              </a:spcAft>
              <a:buClr>
                <a:srgbClr val="86D1D8"/>
              </a:buClr>
              <a:buSzPts val="1100"/>
              <a:buFont typeface="Noto Sans Symbols"/>
              <a:buChar char="▶"/>
              <a:defRPr sz="1400" b="0" i="0" u="none" strike="noStrike" cap="none">
                <a:solidFill>
                  <a:schemeClr val="lt1"/>
                </a:solidFill>
                <a:latin typeface="Century Gothic"/>
                <a:ea typeface="Century Gothic"/>
                <a:cs typeface="Century Gothic"/>
                <a:sym typeface="Century Gothic"/>
              </a:defRPr>
            </a:lvl2pPr>
            <a:lvl3pPr marL="1371600" marR="0" lvl="2" indent="-292100" algn="l" rtl="0">
              <a:spcBef>
                <a:spcPts val="800"/>
              </a:spcBef>
              <a:spcAft>
                <a:spcPts val="0"/>
              </a:spcAft>
              <a:buClr>
                <a:srgbClr val="86D1D8"/>
              </a:buClr>
              <a:buSzPts val="1000"/>
              <a:buFont typeface="Noto Sans Symbols"/>
              <a:buChar char="▶"/>
              <a:defRPr sz="1200" b="0" i="0" u="none" strike="noStrike" cap="none">
                <a:solidFill>
                  <a:schemeClr val="lt1"/>
                </a:solidFill>
                <a:latin typeface="Century Gothic"/>
                <a:ea typeface="Century Gothic"/>
                <a:cs typeface="Century Gothic"/>
                <a:sym typeface="Century Gothic"/>
              </a:defRPr>
            </a:lvl3pPr>
            <a:lvl4pPr marL="1828800" marR="0" lvl="3"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4pPr>
            <a:lvl5pPr marL="2286000" marR="0" lvl="4"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5pPr>
            <a:lvl6pPr marL="2743200" marR="0" lvl="5"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6pPr>
            <a:lvl7pPr marL="3200400" marR="0" lvl="6"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7pPr>
            <a:lvl8pPr marL="3657600" marR="0" lvl="7"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8pPr>
            <a:lvl9pPr marL="4114800" marR="0" lvl="8"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9pPr>
          </a:lstStyle>
          <a:p>
            <a:endParaRPr/>
          </a:p>
        </p:txBody>
      </p:sp>
      <p:sp>
        <p:nvSpPr>
          <p:cNvPr id="194" name="Google Shape;194;p31"/>
          <p:cNvSpPr txBox="1">
            <a:spLocks noGrp="1"/>
          </p:cNvSpPr>
          <p:nvPr>
            <p:ph type="dt" idx="10"/>
          </p:nvPr>
        </p:nvSpPr>
        <p:spPr>
          <a:xfrm rot="5400000">
            <a:off x="7616654" y="1343101"/>
            <a:ext cx="743100" cy="2286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95" name="Google Shape;195;p31"/>
          <p:cNvSpPr txBox="1">
            <a:spLocks noGrp="1"/>
          </p:cNvSpPr>
          <p:nvPr>
            <p:ph type="ftr" idx="11"/>
          </p:nvPr>
        </p:nvSpPr>
        <p:spPr>
          <a:xfrm rot="5400000">
            <a:off x="6713603" y="2419050"/>
            <a:ext cx="2895000" cy="228600"/>
          </a:xfrm>
          <a:prstGeom prst="rect">
            <a:avLst/>
          </a:prstGeom>
          <a:noFill/>
          <a:ln>
            <a:noFill/>
          </a:ln>
        </p:spPr>
        <p:txBody>
          <a:bodyPr spcFirstLastPara="1" wrap="square" lIns="68575" tIns="68575" rIns="68575" bIns="68575" anchor="b"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96" name="Google Shape;196;p31"/>
          <p:cNvSpPr txBox="1">
            <a:spLocks noGrp="1"/>
          </p:cNvSpPr>
          <p:nvPr>
            <p:ph type="sldNum" idx="12"/>
          </p:nvPr>
        </p:nvSpPr>
        <p:spPr>
          <a:xfrm>
            <a:off x="7764405" y="221797"/>
            <a:ext cx="628800" cy="575700"/>
          </a:xfrm>
          <a:prstGeom prst="rect">
            <a:avLst/>
          </a:prstGeom>
          <a:noFill/>
          <a:ln>
            <a:noFill/>
          </a:ln>
        </p:spPr>
        <p:txBody>
          <a:bodyPr spcFirstLastPara="1" wrap="square" lIns="68575" tIns="34275" rIns="68575" bIns="34275" anchor="b" anchorCtr="0">
            <a:noAutofit/>
          </a:bodyPr>
          <a:lstStyle>
            <a:lvl1pPr marL="0" marR="0" lvl="0" indent="0" algn="ctr" rtl="0">
              <a:spcBef>
                <a:spcPts val="0"/>
              </a:spcBef>
              <a:buNone/>
              <a:defRPr sz="21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1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1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1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1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1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1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1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9144000" cy="1017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204325"/>
            <a:ext cx="8520600" cy="643800"/>
          </a:xfrm>
          <a:prstGeom prst="rect">
            <a:avLst/>
          </a:prstGeom>
        </p:spPr>
        <p:txBody>
          <a:bodyPr spcFirstLastPara="1" wrap="square" lIns="91425" tIns="91425" rIns="91425" bIns="91425" anchor="t" anchorCtr="0">
            <a:noAutofit/>
          </a:bodyPr>
          <a:lstStyle>
            <a:lvl1pPr lvl="0">
              <a:spcBef>
                <a:spcPts val="0"/>
              </a:spcBef>
              <a:spcAft>
                <a:spcPts val="0"/>
              </a:spcAft>
              <a:buClr>
                <a:srgbClr val="01636E"/>
              </a:buClr>
              <a:buSzPts val="3400"/>
              <a:buNone/>
              <a:defRPr sz="3400" b="0">
                <a:solidFill>
                  <a:srgbClr val="01636E"/>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Font typeface="Libre Franklin"/>
              <a:buChar char="●"/>
              <a:defRPr>
                <a:latin typeface="Libre Franklin"/>
                <a:ea typeface="Libre Franklin"/>
                <a:cs typeface="Libre Franklin"/>
                <a:sym typeface="Libre Franklin"/>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2">
  <p:cSld name="TITLE_AND_BODY_1">
    <p:spTree>
      <p:nvGrpSpPr>
        <p:cNvPr id="1" name="Shape 24"/>
        <p:cNvGrpSpPr/>
        <p:nvPr/>
      </p:nvGrpSpPr>
      <p:grpSpPr>
        <a:xfrm>
          <a:off x="0" y="0"/>
          <a:ext cx="0" cy="0"/>
          <a:chOff x="0" y="0"/>
          <a:chExt cx="0" cy="0"/>
        </a:xfrm>
      </p:grpSpPr>
      <p:sp>
        <p:nvSpPr>
          <p:cNvPr id="25" name="Google Shape;25;p5"/>
          <p:cNvSpPr/>
          <p:nvPr/>
        </p:nvSpPr>
        <p:spPr>
          <a:xfrm rot="10800000" flipH="1">
            <a:off x="0" y="1017650"/>
            <a:ext cx="9144000" cy="4131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txBox="1">
            <a:spLocks noGrp="1"/>
          </p:cNvSpPr>
          <p:nvPr>
            <p:ph type="title"/>
          </p:nvPr>
        </p:nvSpPr>
        <p:spPr>
          <a:xfrm>
            <a:off x="311700" y="204325"/>
            <a:ext cx="8520600" cy="6438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sz="34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1636E"/>
              </a:buClr>
              <a:buSzPts val="1800"/>
              <a:buFont typeface="Libre Franklin"/>
              <a:buChar char="●"/>
              <a:defRPr>
                <a:solidFill>
                  <a:srgbClr val="01636E"/>
                </a:solidFill>
                <a:latin typeface="Libre Franklin"/>
                <a:ea typeface="Libre Franklin"/>
                <a:cs typeface="Libre Franklin"/>
                <a:sym typeface="Libre Franklin"/>
              </a:defRPr>
            </a:lvl1pPr>
            <a:lvl2pPr marL="914400" lvl="1" indent="-317500" rtl="0">
              <a:spcBef>
                <a:spcPts val="1600"/>
              </a:spcBef>
              <a:spcAft>
                <a:spcPts val="0"/>
              </a:spcAft>
              <a:buClr>
                <a:srgbClr val="01636E"/>
              </a:buClr>
              <a:buSzPts val="1400"/>
              <a:buChar char="○"/>
              <a:defRPr>
                <a:solidFill>
                  <a:srgbClr val="01636E"/>
                </a:solidFill>
              </a:defRPr>
            </a:lvl2pPr>
            <a:lvl3pPr marL="1371600" lvl="2" indent="-317500" rtl="0">
              <a:spcBef>
                <a:spcPts val="1600"/>
              </a:spcBef>
              <a:spcAft>
                <a:spcPts val="0"/>
              </a:spcAft>
              <a:buClr>
                <a:srgbClr val="01636E"/>
              </a:buClr>
              <a:buSzPts val="1400"/>
              <a:buChar char="■"/>
              <a:defRPr>
                <a:solidFill>
                  <a:srgbClr val="01636E"/>
                </a:solidFill>
              </a:defRPr>
            </a:lvl3pPr>
            <a:lvl4pPr marL="1828800" lvl="3" indent="-317500" rtl="0">
              <a:spcBef>
                <a:spcPts val="1600"/>
              </a:spcBef>
              <a:spcAft>
                <a:spcPts val="0"/>
              </a:spcAft>
              <a:buClr>
                <a:srgbClr val="01636E"/>
              </a:buClr>
              <a:buSzPts val="1400"/>
              <a:buChar char="●"/>
              <a:defRPr>
                <a:solidFill>
                  <a:srgbClr val="01636E"/>
                </a:solidFill>
              </a:defRPr>
            </a:lvl4pPr>
            <a:lvl5pPr marL="2286000" lvl="4" indent="-317500" rtl="0">
              <a:spcBef>
                <a:spcPts val="1600"/>
              </a:spcBef>
              <a:spcAft>
                <a:spcPts val="0"/>
              </a:spcAft>
              <a:buClr>
                <a:srgbClr val="01636E"/>
              </a:buClr>
              <a:buSzPts val="1400"/>
              <a:buChar char="○"/>
              <a:defRPr>
                <a:solidFill>
                  <a:srgbClr val="01636E"/>
                </a:solidFill>
              </a:defRPr>
            </a:lvl5pPr>
            <a:lvl6pPr marL="2743200" lvl="5" indent="-317500" rtl="0">
              <a:spcBef>
                <a:spcPts val="1600"/>
              </a:spcBef>
              <a:spcAft>
                <a:spcPts val="0"/>
              </a:spcAft>
              <a:buClr>
                <a:srgbClr val="01636E"/>
              </a:buClr>
              <a:buSzPts val="1400"/>
              <a:buChar char="■"/>
              <a:defRPr>
                <a:solidFill>
                  <a:srgbClr val="01636E"/>
                </a:solidFill>
              </a:defRPr>
            </a:lvl6pPr>
            <a:lvl7pPr marL="3200400" lvl="6" indent="-317500" rtl="0">
              <a:spcBef>
                <a:spcPts val="1600"/>
              </a:spcBef>
              <a:spcAft>
                <a:spcPts val="0"/>
              </a:spcAft>
              <a:buClr>
                <a:srgbClr val="01636E"/>
              </a:buClr>
              <a:buSzPts val="1400"/>
              <a:buChar char="●"/>
              <a:defRPr>
                <a:solidFill>
                  <a:srgbClr val="01636E"/>
                </a:solidFill>
              </a:defRPr>
            </a:lvl7pPr>
            <a:lvl8pPr marL="3657600" lvl="7" indent="-317500" rtl="0">
              <a:spcBef>
                <a:spcPts val="1600"/>
              </a:spcBef>
              <a:spcAft>
                <a:spcPts val="0"/>
              </a:spcAft>
              <a:buClr>
                <a:srgbClr val="01636E"/>
              </a:buClr>
              <a:buSzPts val="1400"/>
              <a:buChar char="○"/>
              <a:defRPr>
                <a:solidFill>
                  <a:srgbClr val="01636E"/>
                </a:solidFill>
              </a:defRPr>
            </a:lvl8pPr>
            <a:lvl9pPr marL="4114800" lvl="8" indent="-317500" rtl="0">
              <a:spcBef>
                <a:spcPts val="1600"/>
              </a:spcBef>
              <a:spcAft>
                <a:spcPts val="1600"/>
              </a:spcAft>
              <a:buClr>
                <a:srgbClr val="01636E"/>
              </a:buClr>
              <a:buSzPts val="1400"/>
              <a:buChar char="■"/>
              <a:defRPr>
                <a:solidFill>
                  <a:srgbClr val="01636E"/>
                </a:solidFill>
              </a:defRPr>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Libre Franklin"/>
              <a:buChar char="●"/>
              <a:defRPr sz="1400">
                <a:latin typeface="Libre Franklin"/>
                <a:ea typeface="Libre Franklin"/>
                <a:cs typeface="Libre Franklin"/>
                <a:sym typeface="Libre Franklin"/>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Libre Franklin"/>
              <a:buChar char="●"/>
              <a:defRPr sz="1400">
                <a:latin typeface="Libre Franklin"/>
                <a:ea typeface="Libre Franklin"/>
                <a:cs typeface="Libre Franklin"/>
                <a:sym typeface="Libre Franklin"/>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311700" y="555600"/>
            <a:ext cx="60126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b="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9" name="Google Shape;39;p8"/>
          <p:cNvSpPr txBox="1">
            <a:spLocks noGrp="1"/>
          </p:cNvSpPr>
          <p:nvPr>
            <p:ph type="body" idx="1"/>
          </p:nvPr>
        </p:nvSpPr>
        <p:spPr>
          <a:xfrm>
            <a:off x="311700" y="1389600"/>
            <a:ext cx="73815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3" name="Google Shape;4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10"/>
          <p:cNvSpPr/>
          <p:nvPr/>
        </p:nvSpPr>
        <p:spPr>
          <a:xfrm>
            <a:off x="4572000" y="-125"/>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7" name="Google Shape;47;p1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8" name="Google Shape;48;p1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rgbClr val="01636E"/>
              </a:buClr>
              <a:buSzPts val="1800"/>
              <a:buChar char="●"/>
              <a:defRPr>
                <a:solidFill>
                  <a:srgbClr val="01636E"/>
                </a:solidFill>
              </a:defRPr>
            </a:lvl1pPr>
            <a:lvl2pPr marL="914400" lvl="1" indent="-317500">
              <a:spcBef>
                <a:spcPts val="1600"/>
              </a:spcBef>
              <a:spcAft>
                <a:spcPts val="0"/>
              </a:spcAft>
              <a:buClr>
                <a:srgbClr val="01636E"/>
              </a:buClr>
              <a:buSzPts val="1400"/>
              <a:buChar char="○"/>
              <a:defRPr>
                <a:solidFill>
                  <a:srgbClr val="01636E"/>
                </a:solidFill>
              </a:defRPr>
            </a:lvl2pPr>
            <a:lvl3pPr marL="1371600" lvl="2" indent="-317500">
              <a:spcBef>
                <a:spcPts val="1600"/>
              </a:spcBef>
              <a:spcAft>
                <a:spcPts val="0"/>
              </a:spcAft>
              <a:buClr>
                <a:srgbClr val="01636E"/>
              </a:buClr>
              <a:buSzPts val="1400"/>
              <a:buChar char="■"/>
              <a:defRPr>
                <a:solidFill>
                  <a:srgbClr val="01636E"/>
                </a:solidFill>
              </a:defRPr>
            </a:lvl3pPr>
            <a:lvl4pPr marL="1828800" lvl="3" indent="-317500">
              <a:spcBef>
                <a:spcPts val="1600"/>
              </a:spcBef>
              <a:spcAft>
                <a:spcPts val="0"/>
              </a:spcAft>
              <a:buClr>
                <a:srgbClr val="01636E"/>
              </a:buClr>
              <a:buSzPts val="1400"/>
              <a:buChar char="●"/>
              <a:defRPr>
                <a:solidFill>
                  <a:srgbClr val="01636E"/>
                </a:solidFill>
              </a:defRPr>
            </a:lvl4pPr>
            <a:lvl5pPr marL="2286000" lvl="4" indent="-317500">
              <a:spcBef>
                <a:spcPts val="1600"/>
              </a:spcBef>
              <a:spcAft>
                <a:spcPts val="0"/>
              </a:spcAft>
              <a:buClr>
                <a:srgbClr val="01636E"/>
              </a:buClr>
              <a:buSzPts val="1400"/>
              <a:buChar char="○"/>
              <a:defRPr>
                <a:solidFill>
                  <a:srgbClr val="01636E"/>
                </a:solidFill>
              </a:defRPr>
            </a:lvl5pPr>
            <a:lvl6pPr marL="2743200" lvl="5" indent="-317500">
              <a:spcBef>
                <a:spcPts val="1600"/>
              </a:spcBef>
              <a:spcAft>
                <a:spcPts val="0"/>
              </a:spcAft>
              <a:buClr>
                <a:srgbClr val="01636E"/>
              </a:buClr>
              <a:buSzPts val="1400"/>
              <a:buChar char="■"/>
              <a:defRPr>
                <a:solidFill>
                  <a:srgbClr val="01636E"/>
                </a:solidFill>
              </a:defRPr>
            </a:lvl6pPr>
            <a:lvl7pPr marL="3200400" lvl="6" indent="-317500">
              <a:spcBef>
                <a:spcPts val="1600"/>
              </a:spcBef>
              <a:spcAft>
                <a:spcPts val="0"/>
              </a:spcAft>
              <a:buClr>
                <a:srgbClr val="01636E"/>
              </a:buClr>
              <a:buSzPts val="1400"/>
              <a:buChar char="●"/>
              <a:defRPr>
                <a:solidFill>
                  <a:srgbClr val="01636E"/>
                </a:solidFill>
              </a:defRPr>
            </a:lvl7pPr>
            <a:lvl8pPr marL="3657600" lvl="7" indent="-317500">
              <a:spcBef>
                <a:spcPts val="1600"/>
              </a:spcBef>
              <a:spcAft>
                <a:spcPts val="0"/>
              </a:spcAft>
              <a:buClr>
                <a:srgbClr val="01636E"/>
              </a:buClr>
              <a:buSzPts val="1400"/>
              <a:buChar char="○"/>
              <a:defRPr>
                <a:solidFill>
                  <a:srgbClr val="01636E"/>
                </a:solidFill>
              </a:defRPr>
            </a:lvl8pPr>
            <a:lvl9pPr marL="4114800" lvl="8" indent="-317500">
              <a:spcBef>
                <a:spcPts val="1600"/>
              </a:spcBef>
              <a:spcAft>
                <a:spcPts val="1600"/>
              </a:spcAft>
              <a:buClr>
                <a:srgbClr val="01636E"/>
              </a:buClr>
              <a:buSzPts val="1400"/>
              <a:buChar char="■"/>
              <a:defRPr>
                <a:solidFill>
                  <a:srgbClr val="01636E"/>
                </a:solidFill>
              </a:defRPr>
            </a:lvl9pPr>
          </a:lstStyle>
          <a:p>
            <a:endParaRPr/>
          </a:p>
        </p:txBody>
      </p:sp>
      <p:sp>
        <p:nvSpPr>
          <p:cNvPr id="49" name="Google Shape;49;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image" Target="../media/image4.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image" Target="../media/image6.png"/><Relationship Id="rId10" Type="http://schemas.openxmlformats.org/officeDocument/2006/relationships/slideLayout" Target="../slideLayouts/slideLayout22.xml"/><Relationship Id="rId19"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800"/>
              <a:buFont typeface="Oswald"/>
              <a:buNone/>
              <a:defRPr sz="2800" b="1">
                <a:solidFill>
                  <a:srgbClr val="FFFFFF"/>
                </a:solidFill>
                <a:latin typeface="Oswald"/>
                <a:ea typeface="Oswald"/>
                <a:cs typeface="Oswald"/>
                <a:sym typeface="Oswa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FFFFFF"/>
              </a:buClr>
              <a:buSzPts val="1800"/>
              <a:buFont typeface="Libre Franklin"/>
              <a:buChar char="●"/>
              <a:defRPr sz="1800">
                <a:solidFill>
                  <a:srgbClr val="FFFFFF"/>
                </a:solidFill>
                <a:latin typeface="Libre Franklin"/>
                <a:ea typeface="Libre Franklin"/>
                <a:cs typeface="Libre Franklin"/>
                <a:sym typeface="Libre Franklin"/>
              </a:defRPr>
            </a:lvl1pPr>
            <a:lvl2pPr marL="914400" lvl="1" indent="-317500">
              <a:lnSpc>
                <a:spcPct val="115000"/>
              </a:lnSpc>
              <a:spcBef>
                <a:spcPts val="1600"/>
              </a:spcBef>
              <a:spcAft>
                <a:spcPts val="0"/>
              </a:spcAft>
              <a:buClr>
                <a:srgbClr val="FFFFFF"/>
              </a:buClr>
              <a:buSzPts val="1400"/>
              <a:buFont typeface="Libre Franklin"/>
              <a:buChar char="○"/>
              <a:defRPr>
                <a:solidFill>
                  <a:srgbClr val="FFFFFF"/>
                </a:solidFill>
                <a:latin typeface="Libre Franklin"/>
                <a:ea typeface="Libre Franklin"/>
                <a:cs typeface="Libre Franklin"/>
                <a:sym typeface="Libre Franklin"/>
              </a:defRPr>
            </a:lvl2pPr>
            <a:lvl3pPr marL="1371600" lvl="2" indent="-317500">
              <a:lnSpc>
                <a:spcPct val="115000"/>
              </a:lnSpc>
              <a:spcBef>
                <a:spcPts val="1600"/>
              </a:spcBef>
              <a:spcAft>
                <a:spcPts val="0"/>
              </a:spcAft>
              <a:buClr>
                <a:srgbClr val="FFFFFF"/>
              </a:buClr>
              <a:buSzPts val="1400"/>
              <a:buFont typeface="Libre Franklin"/>
              <a:buChar char="■"/>
              <a:defRPr>
                <a:solidFill>
                  <a:srgbClr val="FFFFFF"/>
                </a:solidFill>
                <a:latin typeface="Libre Franklin"/>
                <a:ea typeface="Libre Franklin"/>
                <a:cs typeface="Libre Franklin"/>
                <a:sym typeface="Libre Franklin"/>
              </a:defRPr>
            </a:lvl3pPr>
            <a:lvl4pPr marL="1828800" lvl="3" indent="-317500">
              <a:lnSpc>
                <a:spcPct val="115000"/>
              </a:lnSpc>
              <a:spcBef>
                <a:spcPts val="1600"/>
              </a:spcBef>
              <a:spcAft>
                <a:spcPts val="0"/>
              </a:spcAft>
              <a:buClr>
                <a:srgbClr val="FFFFFF"/>
              </a:buClr>
              <a:buSzPts val="1400"/>
              <a:buFont typeface="Libre Franklin"/>
              <a:buChar char="●"/>
              <a:defRPr>
                <a:solidFill>
                  <a:srgbClr val="FFFFFF"/>
                </a:solidFill>
                <a:latin typeface="Libre Franklin"/>
                <a:ea typeface="Libre Franklin"/>
                <a:cs typeface="Libre Franklin"/>
                <a:sym typeface="Libre Franklin"/>
              </a:defRPr>
            </a:lvl4pPr>
            <a:lvl5pPr marL="2286000" lvl="4" indent="-317500">
              <a:lnSpc>
                <a:spcPct val="115000"/>
              </a:lnSpc>
              <a:spcBef>
                <a:spcPts val="1600"/>
              </a:spcBef>
              <a:spcAft>
                <a:spcPts val="0"/>
              </a:spcAft>
              <a:buClr>
                <a:srgbClr val="FFFFFF"/>
              </a:buClr>
              <a:buSzPts val="1400"/>
              <a:buFont typeface="Libre Franklin"/>
              <a:buChar char="○"/>
              <a:defRPr>
                <a:solidFill>
                  <a:srgbClr val="FFFFFF"/>
                </a:solidFill>
                <a:latin typeface="Libre Franklin"/>
                <a:ea typeface="Libre Franklin"/>
                <a:cs typeface="Libre Franklin"/>
                <a:sym typeface="Libre Franklin"/>
              </a:defRPr>
            </a:lvl5pPr>
            <a:lvl6pPr marL="2743200" lvl="5" indent="-317500">
              <a:lnSpc>
                <a:spcPct val="115000"/>
              </a:lnSpc>
              <a:spcBef>
                <a:spcPts val="1600"/>
              </a:spcBef>
              <a:spcAft>
                <a:spcPts val="0"/>
              </a:spcAft>
              <a:buClr>
                <a:srgbClr val="FFFFFF"/>
              </a:buClr>
              <a:buSzPts val="1400"/>
              <a:buFont typeface="Libre Franklin"/>
              <a:buChar char="■"/>
              <a:defRPr>
                <a:solidFill>
                  <a:srgbClr val="FFFFFF"/>
                </a:solidFill>
                <a:latin typeface="Libre Franklin"/>
                <a:ea typeface="Libre Franklin"/>
                <a:cs typeface="Libre Franklin"/>
                <a:sym typeface="Libre Franklin"/>
              </a:defRPr>
            </a:lvl6pPr>
            <a:lvl7pPr marL="3200400" lvl="6" indent="-317500">
              <a:lnSpc>
                <a:spcPct val="115000"/>
              </a:lnSpc>
              <a:spcBef>
                <a:spcPts val="1600"/>
              </a:spcBef>
              <a:spcAft>
                <a:spcPts val="0"/>
              </a:spcAft>
              <a:buClr>
                <a:srgbClr val="FFFFFF"/>
              </a:buClr>
              <a:buSzPts val="1400"/>
              <a:buFont typeface="Libre Franklin"/>
              <a:buChar char="●"/>
              <a:defRPr>
                <a:solidFill>
                  <a:srgbClr val="FFFFFF"/>
                </a:solidFill>
                <a:latin typeface="Libre Franklin"/>
                <a:ea typeface="Libre Franklin"/>
                <a:cs typeface="Libre Franklin"/>
                <a:sym typeface="Libre Franklin"/>
              </a:defRPr>
            </a:lvl7pPr>
            <a:lvl8pPr marL="3657600" lvl="7" indent="-317500">
              <a:lnSpc>
                <a:spcPct val="115000"/>
              </a:lnSpc>
              <a:spcBef>
                <a:spcPts val="1600"/>
              </a:spcBef>
              <a:spcAft>
                <a:spcPts val="0"/>
              </a:spcAft>
              <a:buClr>
                <a:srgbClr val="FFFFFF"/>
              </a:buClr>
              <a:buSzPts val="1400"/>
              <a:buFont typeface="Libre Franklin"/>
              <a:buChar char="○"/>
              <a:defRPr>
                <a:solidFill>
                  <a:srgbClr val="FFFFFF"/>
                </a:solidFill>
                <a:latin typeface="Libre Franklin"/>
                <a:ea typeface="Libre Franklin"/>
                <a:cs typeface="Libre Franklin"/>
                <a:sym typeface="Libre Franklin"/>
              </a:defRPr>
            </a:lvl8pPr>
            <a:lvl9pPr marL="4114800" lvl="8" indent="-317500">
              <a:lnSpc>
                <a:spcPct val="115000"/>
              </a:lnSpc>
              <a:spcBef>
                <a:spcPts val="1600"/>
              </a:spcBef>
              <a:spcAft>
                <a:spcPts val="1600"/>
              </a:spcAft>
              <a:buClr>
                <a:srgbClr val="FFFFFF"/>
              </a:buClr>
              <a:buSzPts val="1400"/>
              <a:buFont typeface="Libre Franklin"/>
              <a:buChar char="■"/>
              <a:defRPr>
                <a:solidFill>
                  <a:srgbClr val="FFFFFF"/>
                </a:solidFill>
                <a:latin typeface="Libre Franklin"/>
                <a:ea typeface="Libre Franklin"/>
                <a:cs typeface="Libre Franklin"/>
                <a:sym typeface="Libre Frankli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22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9"/>
        <p:cNvGrpSpPr/>
        <p:nvPr/>
      </p:nvGrpSpPr>
      <p:grpSpPr>
        <a:xfrm>
          <a:off x="0" y="0"/>
          <a:ext cx="0" cy="0"/>
          <a:chOff x="0" y="0"/>
          <a:chExt cx="0" cy="0"/>
        </a:xfrm>
      </p:grpSpPr>
      <p:pic>
        <p:nvPicPr>
          <p:cNvPr id="60" name="Google Shape;60;p14"/>
          <p:cNvPicPr preferRelativeResize="0"/>
          <p:nvPr/>
        </p:nvPicPr>
        <p:blipFill rotWithShape="1">
          <a:blip r:embed="rId20">
            <a:alphaModFix/>
          </a:blip>
          <a:srcRect l="3614"/>
          <a:stretch/>
        </p:blipFill>
        <p:spPr>
          <a:xfrm>
            <a:off x="0" y="2002264"/>
            <a:ext cx="3027760" cy="3141235"/>
          </a:xfrm>
          <a:prstGeom prst="rect">
            <a:avLst/>
          </a:prstGeom>
          <a:noFill/>
          <a:ln>
            <a:noFill/>
          </a:ln>
        </p:spPr>
      </p:pic>
      <p:pic>
        <p:nvPicPr>
          <p:cNvPr id="61" name="Google Shape;61;p14"/>
          <p:cNvPicPr preferRelativeResize="0"/>
          <p:nvPr/>
        </p:nvPicPr>
        <p:blipFill rotWithShape="1">
          <a:blip r:embed="rId21">
            <a:alphaModFix/>
          </a:blip>
          <a:srcRect l="35642"/>
          <a:stretch/>
        </p:blipFill>
        <p:spPr>
          <a:xfrm>
            <a:off x="0" y="2169260"/>
            <a:ext cx="1141809" cy="1774089"/>
          </a:xfrm>
          <a:prstGeom prst="rect">
            <a:avLst/>
          </a:prstGeom>
          <a:noFill/>
          <a:ln>
            <a:noFill/>
          </a:ln>
        </p:spPr>
      </p:pic>
      <p:sp>
        <p:nvSpPr>
          <p:cNvPr id="62" name="Google Shape;62;p14"/>
          <p:cNvSpPr/>
          <p:nvPr/>
        </p:nvSpPr>
        <p:spPr>
          <a:xfrm>
            <a:off x="6456759" y="1257300"/>
            <a:ext cx="2114700" cy="21147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63" name="Google Shape;63;p14"/>
          <p:cNvPicPr preferRelativeResize="0"/>
          <p:nvPr/>
        </p:nvPicPr>
        <p:blipFill rotWithShape="1">
          <a:blip r:embed="rId22">
            <a:alphaModFix/>
          </a:blip>
          <a:srcRect t="28815"/>
          <a:stretch/>
        </p:blipFill>
        <p:spPr>
          <a:xfrm>
            <a:off x="5999559" y="0"/>
            <a:ext cx="1202540" cy="856055"/>
          </a:xfrm>
          <a:prstGeom prst="rect">
            <a:avLst/>
          </a:prstGeom>
          <a:noFill/>
          <a:ln>
            <a:noFill/>
          </a:ln>
        </p:spPr>
      </p:pic>
      <p:pic>
        <p:nvPicPr>
          <p:cNvPr id="64" name="Google Shape;64;p14"/>
          <p:cNvPicPr preferRelativeResize="0"/>
          <p:nvPr/>
        </p:nvPicPr>
        <p:blipFill rotWithShape="1">
          <a:blip r:embed="rId23">
            <a:alphaModFix/>
          </a:blip>
          <a:srcRect b="23319"/>
          <a:stretch/>
        </p:blipFill>
        <p:spPr>
          <a:xfrm>
            <a:off x="6454409" y="4572000"/>
            <a:ext cx="745300" cy="571500"/>
          </a:xfrm>
          <a:prstGeom prst="rect">
            <a:avLst/>
          </a:prstGeom>
          <a:noFill/>
          <a:ln>
            <a:noFill/>
          </a:ln>
        </p:spPr>
      </p:pic>
      <p:sp>
        <p:nvSpPr>
          <p:cNvPr id="65" name="Google Shape;65;p14"/>
          <p:cNvSpPr/>
          <p:nvPr/>
        </p:nvSpPr>
        <p:spPr>
          <a:xfrm>
            <a:off x="7828359" y="0"/>
            <a:ext cx="5145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title"/>
          </p:nvPr>
        </p:nvSpPr>
        <p:spPr>
          <a:xfrm>
            <a:off x="484583" y="339539"/>
            <a:ext cx="7053600" cy="10503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Clr>
                <a:schemeClr val="lt2"/>
              </a:buClr>
              <a:buSzPts val="3200"/>
              <a:buFont typeface="Century Gothic"/>
              <a:buNone/>
              <a:defRPr sz="3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67" name="Google Shape;67;p14"/>
          <p:cNvSpPr txBox="1">
            <a:spLocks noGrp="1"/>
          </p:cNvSpPr>
          <p:nvPr>
            <p:ph type="body" idx="1"/>
          </p:nvPr>
        </p:nvSpPr>
        <p:spPr>
          <a:xfrm>
            <a:off x="827484" y="1539688"/>
            <a:ext cx="6710100" cy="3146700"/>
          </a:xfrm>
          <a:prstGeom prst="rect">
            <a:avLst/>
          </a:prstGeom>
          <a:noFill/>
          <a:ln>
            <a:noFill/>
          </a:ln>
        </p:spPr>
        <p:txBody>
          <a:bodyPr spcFirstLastPara="1" wrap="square" lIns="68575" tIns="68575" rIns="68575" bIns="68575" anchor="t" anchorCtr="0">
            <a:noAutofit/>
          </a:bodyPr>
          <a:lstStyle>
            <a:lvl1pPr marL="457200" marR="0" lvl="0" indent="-304800" algn="l" rtl="0">
              <a:spcBef>
                <a:spcPts val="800"/>
              </a:spcBef>
              <a:spcAft>
                <a:spcPts val="0"/>
              </a:spcAft>
              <a:buClr>
                <a:srgbClr val="86D1D8"/>
              </a:buClr>
              <a:buSzPts val="1200"/>
              <a:buFont typeface="Noto Sans Symbols"/>
              <a:buChar char="▶"/>
              <a:defRPr sz="1500" b="0" i="0" u="none" strike="noStrike" cap="none">
                <a:solidFill>
                  <a:schemeClr val="lt1"/>
                </a:solidFill>
                <a:latin typeface="Century Gothic"/>
                <a:ea typeface="Century Gothic"/>
                <a:cs typeface="Century Gothic"/>
                <a:sym typeface="Century Gothic"/>
              </a:defRPr>
            </a:lvl1pPr>
            <a:lvl2pPr marL="914400" marR="0" lvl="1" indent="-298450" algn="l" rtl="0">
              <a:spcBef>
                <a:spcPts val="800"/>
              </a:spcBef>
              <a:spcAft>
                <a:spcPts val="0"/>
              </a:spcAft>
              <a:buClr>
                <a:srgbClr val="86D1D8"/>
              </a:buClr>
              <a:buSzPts val="1100"/>
              <a:buFont typeface="Noto Sans Symbols"/>
              <a:buChar char="▶"/>
              <a:defRPr sz="1400" b="0" i="0" u="none" strike="noStrike" cap="none">
                <a:solidFill>
                  <a:schemeClr val="lt1"/>
                </a:solidFill>
                <a:latin typeface="Century Gothic"/>
                <a:ea typeface="Century Gothic"/>
                <a:cs typeface="Century Gothic"/>
                <a:sym typeface="Century Gothic"/>
              </a:defRPr>
            </a:lvl2pPr>
            <a:lvl3pPr marL="1371600" marR="0" lvl="2" indent="-292100" algn="l" rtl="0">
              <a:spcBef>
                <a:spcPts val="800"/>
              </a:spcBef>
              <a:spcAft>
                <a:spcPts val="0"/>
              </a:spcAft>
              <a:buClr>
                <a:srgbClr val="86D1D8"/>
              </a:buClr>
              <a:buSzPts val="1000"/>
              <a:buFont typeface="Noto Sans Symbols"/>
              <a:buChar char="▶"/>
              <a:defRPr sz="1200" b="0" i="0" u="none" strike="noStrike" cap="none">
                <a:solidFill>
                  <a:schemeClr val="lt1"/>
                </a:solidFill>
                <a:latin typeface="Century Gothic"/>
                <a:ea typeface="Century Gothic"/>
                <a:cs typeface="Century Gothic"/>
                <a:sym typeface="Century Gothic"/>
              </a:defRPr>
            </a:lvl3pPr>
            <a:lvl4pPr marL="1828800" marR="0" lvl="3"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4pPr>
            <a:lvl5pPr marL="2286000" marR="0" lvl="4"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5pPr>
            <a:lvl6pPr marL="2743200" marR="0" lvl="5"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6pPr>
            <a:lvl7pPr marL="3200400" marR="0" lvl="6"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7pPr>
            <a:lvl8pPr marL="3657600" marR="0" lvl="7"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8pPr>
            <a:lvl9pPr marL="4114800" marR="0" lvl="8" indent="-279400" algn="l" rtl="0">
              <a:spcBef>
                <a:spcPts val="800"/>
              </a:spcBef>
              <a:spcAft>
                <a:spcPts val="0"/>
              </a:spcAft>
              <a:buClr>
                <a:srgbClr val="86D1D8"/>
              </a:buClr>
              <a:buSzPts val="800"/>
              <a:buFont typeface="Noto Sans Symbols"/>
              <a:buChar char="▶"/>
              <a:defRPr sz="1100" b="0" i="0" u="none" strike="noStrike" cap="none">
                <a:solidFill>
                  <a:schemeClr val="lt1"/>
                </a:solidFill>
                <a:latin typeface="Century Gothic"/>
                <a:ea typeface="Century Gothic"/>
                <a:cs typeface="Century Gothic"/>
                <a:sym typeface="Century Gothic"/>
              </a:defRPr>
            </a:lvl9pPr>
          </a:lstStyle>
          <a:p>
            <a:endParaRPr/>
          </a:p>
        </p:txBody>
      </p:sp>
      <p:sp>
        <p:nvSpPr>
          <p:cNvPr id="68" name="Google Shape;68;p14"/>
          <p:cNvSpPr txBox="1">
            <a:spLocks noGrp="1"/>
          </p:cNvSpPr>
          <p:nvPr>
            <p:ph type="dt" idx="10"/>
          </p:nvPr>
        </p:nvSpPr>
        <p:spPr>
          <a:xfrm rot="5400000">
            <a:off x="7616654" y="1343101"/>
            <a:ext cx="743100" cy="2286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9" name="Google Shape;69;p14"/>
          <p:cNvSpPr txBox="1">
            <a:spLocks noGrp="1"/>
          </p:cNvSpPr>
          <p:nvPr>
            <p:ph type="ftr" idx="11"/>
          </p:nvPr>
        </p:nvSpPr>
        <p:spPr>
          <a:xfrm rot="5400000">
            <a:off x="6713603" y="2419050"/>
            <a:ext cx="2895000" cy="228600"/>
          </a:xfrm>
          <a:prstGeom prst="rect">
            <a:avLst/>
          </a:prstGeom>
          <a:noFill/>
          <a:ln>
            <a:noFill/>
          </a:ln>
        </p:spPr>
        <p:txBody>
          <a:bodyPr spcFirstLastPara="1" wrap="square" lIns="68575" tIns="68575" rIns="68575" bIns="68575" anchor="b" anchorCtr="0">
            <a:noAutofit/>
          </a:bodyPr>
          <a:lstStyle>
            <a:lvl1pPr marR="0" lvl="0" algn="l" rtl="0">
              <a:spcBef>
                <a:spcPts val="0"/>
              </a:spcBef>
              <a:spcAft>
                <a:spcPts val="0"/>
              </a:spcAft>
              <a:buSzPts val="1100"/>
              <a:buNone/>
              <a:defRPr sz="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70" name="Google Shape;70;p14"/>
          <p:cNvSpPr txBox="1">
            <a:spLocks noGrp="1"/>
          </p:cNvSpPr>
          <p:nvPr>
            <p:ph type="sldNum" idx="12"/>
          </p:nvPr>
        </p:nvSpPr>
        <p:spPr>
          <a:xfrm>
            <a:off x="7764405" y="221797"/>
            <a:ext cx="628800" cy="575700"/>
          </a:xfrm>
          <a:prstGeom prst="rect">
            <a:avLst/>
          </a:prstGeom>
          <a:noFill/>
          <a:ln>
            <a:noFill/>
          </a:ln>
        </p:spPr>
        <p:txBody>
          <a:bodyPr spcFirstLastPara="1" wrap="square" lIns="68575" tIns="34275" rIns="68575" bIns="34275" anchor="b" anchorCtr="0">
            <a:noAutofit/>
          </a:bodyPr>
          <a:lstStyle>
            <a:lvl1pPr marL="0" marR="0" lvl="0" indent="0" algn="ctr" rtl="0">
              <a:spcBef>
                <a:spcPts val="0"/>
              </a:spcBef>
              <a:buNone/>
              <a:defRPr sz="21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1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1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1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1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1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1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1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Lst>
  <mc:AlternateContent xmlns:mc="http://schemas.openxmlformats.org/markup-compatibility/2006" xmlns:p14="http://schemas.microsoft.com/office/powerpoint/2010/main">
    <mc:Choice Requires="p14">
      <p:transition spd="slow" p14:dur="22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8" Type="http://schemas.openxmlformats.org/officeDocument/2006/relationships/hyperlink" Target="https://www.dal.ca/news/2019/03/25/federal-budget-pledges-a-canadian-school-food-program-but-recipe.html" TargetMode="External"/><Relationship Id="rId3" Type="http://schemas.openxmlformats.org/officeDocument/2006/relationships/image" Target="../media/image1.png"/><Relationship Id="rId7" Type="http://schemas.openxmlformats.org/officeDocument/2006/relationships/hyperlink" Target="https://uwaterloo.ca/public-health-sciences/news/each-dollar-spent-kids-nutrition-can-yield-more-100-later-0" TargetMode="External"/><Relationship Id="rId2" Type="http://schemas.openxmlformats.org/officeDocument/2006/relationships/notesSlide" Target="../notesSlides/notesSlide19.xml"/><Relationship Id="rId1" Type="http://schemas.openxmlformats.org/officeDocument/2006/relationships/slideLayout" Target="../slideLayouts/slideLayout21.xml"/><Relationship Id="rId6" Type="http://schemas.openxmlformats.org/officeDocument/2006/relationships/hyperlink" Target="https://www.international.gc.ca/world-monde/issues_development-enjeux_developpement/global_health-sante_mondiale/nutrition.aspx?lang=eng" TargetMode="External"/><Relationship Id="rId5" Type="http://schemas.openxmlformats.org/officeDocument/2006/relationships/image" Target="../media/image18.png"/><Relationship Id="rId4" Type="http://schemas.openxmlformats.org/officeDocument/2006/relationships/hyperlink" Target="https://nutritioncareincanada.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www.creedictionary.com/search/index.php?q=%C3%A2m%C3%B4mey&amp;scope=1&amp;cwr=5243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1.xml"/><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ctrTitle"/>
          </p:nvPr>
        </p:nvSpPr>
        <p:spPr>
          <a:xfrm>
            <a:off x="4985775" y="348288"/>
            <a:ext cx="3846600" cy="861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endParaRPr sz="2600">
              <a:solidFill>
                <a:schemeClr val="lt1"/>
              </a:solidFill>
              <a:latin typeface="Libre Franklin"/>
              <a:ea typeface="Libre Franklin"/>
              <a:cs typeface="Libre Franklin"/>
              <a:sym typeface="Libre Franklin"/>
            </a:endParaRPr>
          </a:p>
          <a:p>
            <a:pPr marL="0" lvl="0" indent="0" algn="l" rtl="0">
              <a:spcBef>
                <a:spcPts val="0"/>
              </a:spcBef>
              <a:spcAft>
                <a:spcPts val="0"/>
              </a:spcAft>
              <a:buNone/>
            </a:pPr>
            <a:r>
              <a:rPr lang="en"/>
              <a:t>Nanâtohk Mîciwin</a:t>
            </a:r>
            <a:endParaRPr/>
          </a:p>
        </p:txBody>
      </p:sp>
      <p:sp>
        <p:nvSpPr>
          <p:cNvPr id="202" name="Google Shape;202;p32"/>
          <p:cNvSpPr txBox="1">
            <a:spLocks noGrp="1"/>
          </p:cNvSpPr>
          <p:nvPr>
            <p:ph type="subTitle" idx="1"/>
          </p:nvPr>
        </p:nvSpPr>
        <p:spPr>
          <a:xfrm>
            <a:off x="4563590" y="1209900"/>
            <a:ext cx="4580400" cy="229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700" b="1"/>
              <a:t>Universal </a:t>
            </a:r>
            <a:endParaRPr sz="2700" b="1"/>
          </a:p>
          <a:p>
            <a:pPr marL="0" lvl="0" indent="0" algn="ctr" rtl="0">
              <a:spcBef>
                <a:spcPts val="0"/>
              </a:spcBef>
              <a:spcAft>
                <a:spcPts val="0"/>
              </a:spcAft>
              <a:buClr>
                <a:schemeClr val="dk1"/>
              </a:buClr>
              <a:buSzPts val="1100"/>
              <a:buFont typeface="Arial"/>
              <a:buNone/>
            </a:pPr>
            <a:r>
              <a:rPr lang="en" sz="2700" b="1"/>
              <a:t>School Food Strategy</a:t>
            </a:r>
            <a:endParaRPr sz="2700" b="1"/>
          </a:p>
          <a:p>
            <a:pPr marL="0" lvl="0" indent="0" algn="ctr" rtl="0">
              <a:spcBef>
                <a:spcPts val="0"/>
              </a:spcBef>
              <a:spcAft>
                <a:spcPts val="0"/>
              </a:spcAft>
              <a:buClr>
                <a:schemeClr val="dk1"/>
              </a:buClr>
              <a:buSzPts val="1100"/>
              <a:buFont typeface="Arial"/>
              <a:buNone/>
            </a:pPr>
            <a:endParaRPr sz="2700" b="1"/>
          </a:p>
          <a:p>
            <a:pPr marL="0" lvl="0" indent="0" algn="ctr" rtl="0">
              <a:spcBef>
                <a:spcPts val="0"/>
              </a:spcBef>
              <a:spcAft>
                <a:spcPts val="0"/>
              </a:spcAft>
              <a:buClr>
                <a:schemeClr val="dk1"/>
              </a:buClr>
              <a:buSzPts val="1100"/>
              <a:buFont typeface="Arial"/>
              <a:buNone/>
            </a:pPr>
            <a:r>
              <a:rPr lang="en" sz="2700" b="1">
                <a:solidFill>
                  <a:schemeClr val="lt1"/>
                </a:solidFill>
              </a:rPr>
              <a:t>A successful model</a:t>
            </a:r>
            <a:endParaRPr sz="2700" b="1">
              <a:solidFill>
                <a:schemeClr val="lt1"/>
              </a:solidFill>
            </a:endParaRPr>
          </a:p>
          <a:p>
            <a:pPr marL="0" lvl="0" indent="0" algn="ctr" rtl="0">
              <a:spcBef>
                <a:spcPts val="0"/>
              </a:spcBef>
              <a:spcAft>
                <a:spcPts val="0"/>
              </a:spcAft>
              <a:buClr>
                <a:schemeClr val="dk1"/>
              </a:buClr>
              <a:buSzPts val="1100"/>
              <a:buFont typeface="Arial"/>
              <a:buNone/>
            </a:pPr>
            <a:endParaRPr sz="2700" b="1">
              <a:solidFill>
                <a:schemeClr val="lt1"/>
              </a:solidFill>
            </a:endParaRPr>
          </a:p>
          <a:p>
            <a:pPr marL="0" lvl="0" indent="0" algn="ctr" rtl="0">
              <a:spcBef>
                <a:spcPts val="0"/>
              </a:spcBef>
              <a:spcAft>
                <a:spcPts val="0"/>
              </a:spcAft>
              <a:buClr>
                <a:schemeClr val="dk1"/>
              </a:buClr>
              <a:buSzPts val="1100"/>
              <a:buFont typeface="Arial"/>
              <a:buNone/>
            </a:pPr>
            <a:endParaRPr sz="2700" b="1">
              <a:solidFill>
                <a:schemeClr val="lt1"/>
              </a:solidFill>
            </a:endParaRPr>
          </a:p>
          <a:p>
            <a:pPr marL="0" lvl="0" indent="0" algn="l" rtl="0">
              <a:spcBef>
                <a:spcPts val="0"/>
              </a:spcBef>
              <a:spcAft>
                <a:spcPts val="0"/>
              </a:spcAft>
              <a:buClr>
                <a:schemeClr val="dk1"/>
              </a:buClr>
              <a:buSzPts val="1100"/>
              <a:buFont typeface="Arial"/>
              <a:buNone/>
            </a:pPr>
            <a:r>
              <a:rPr lang="en" sz="2700" b="1">
                <a:solidFill>
                  <a:schemeClr val="lt1"/>
                </a:solidFill>
              </a:rPr>
              <a:t>Brady Weiler </a:t>
            </a:r>
            <a:endParaRPr sz="2700" b="1">
              <a:solidFill>
                <a:schemeClr val="lt1"/>
              </a:solidFill>
            </a:endParaRPr>
          </a:p>
          <a:p>
            <a:pPr marL="0" lvl="0" indent="0" algn="l" rtl="0">
              <a:spcBef>
                <a:spcPts val="0"/>
              </a:spcBef>
              <a:spcAft>
                <a:spcPts val="0"/>
              </a:spcAft>
              <a:buClr>
                <a:schemeClr val="dk1"/>
              </a:buClr>
              <a:buSzPts val="1100"/>
              <a:buFont typeface="Arial"/>
              <a:buNone/>
            </a:pPr>
            <a:r>
              <a:rPr lang="en" sz="2700" b="1">
                <a:solidFill>
                  <a:schemeClr val="lt1"/>
                </a:solidFill>
              </a:rPr>
              <a:t>Vern Sylvester </a:t>
            </a:r>
            <a:endParaRPr sz="2700" b="1">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1"/>
          <p:cNvSpPr txBox="1">
            <a:spLocks noGrp="1"/>
          </p:cNvSpPr>
          <p:nvPr>
            <p:ph type="title"/>
          </p:nvPr>
        </p:nvSpPr>
        <p:spPr>
          <a:xfrm>
            <a:off x="311700" y="144200"/>
            <a:ext cx="8520600" cy="4713000"/>
          </a:xfrm>
          <a:prstGeom prst="rect">
            <a:avLst/>
          </a:prstGeom>
        </p:spPr>
        <p:txBody>
          <a:bodyPr spcFirstLastPara="1" wrap="square" lIns="91425" tIns="91425" rIns="91425" bIns="91425" anchor="ctr" anchorCtr="0">
            <a:noAutofit/>
          </a:bodyPr>
          <a:lstStyle/>
          <a:p>
            <a:pPr marL="0" lvl="0" indent="0" algn="l" rtl="0">
              <a:lnSpc>
                <a:spcPct val="115000"/>
              </a:lnSpc>
              <a:spcBef>
                <a:spcPts val="1800"/>
              </a:spcBef>
              <a:spcAft>
                <a:spcPts val="0"/>
              </a:spcAft>
              <a:buClr>
                <a:schemeClr val="dk1"/>
              </a:buClr>
              <a:buSzPts val="1100"/>
              <a:buFont typeface="Arial"/>
              <a:buNone/>
            </a:pPr>
            <a:r>
              <a:rPr lang="en" sz="2500" b="1">
                <a:solidFill>
                  <a:schemeClr val="lt1"/>
                </a:solidFill>
                <a:latin typeface="Roboto"/>
                <a:ea typeface="Roboto"/>
                <a:cs typeface="Roboto"/>
                <a:sym typeface="Roboto"/>
              </a:rPr>
              <a:t>Social and Emotional Growth</a:t>
            </a:r>
            <a:endParaRPr sz="2500" b="1">
              <a:solidFill>
                <a:schemeClr val="lt1"/>
              </a:solidFill>
              <a:latin typeface="Roboto"/>
              <a:ea typeface="Roboto"/>
              <a:cs typeface="Roboto"/>
              <a:sym typeface="Roboto"/>
            </a:endParaRPr>
          </a:p>
          <a:p>
            <a:pPr marL="457200" lvl="0" indent="-387350" algn="l" rtl="0">
              <a:lnSpc>
                <a:spcPct val="115000"/>
              </a:lnSpc>
              <a:spcBef>
                <a:spcPts val="400"/>
              </a:spcBef>
              <a:spcAft>
                <a:spcPts val="0"/>
              </a:spcAft>
              <a:buClr>
                <a:schemeClr val="lt1"/>
              </a:buClr>
              <a:buSzPts val="2500"/>
              <a:buFont typeface="Roboto"/>
              <a:buChar char="●"/>
            </a:pPr>
            <a:r>
              <a:rPr lang="en" sz="2500">
                <a:solidFill>
                  <a:schemeClr val="lt1"/>
                </a:solidFill>
                <a:latin typeface="Roboto"/>
                <a:ea typeface="Roboto"/>
                <a:cs typeface="Roboto"/>
                <a:sym typeface="Roboto"/>
              </a:rPr>
              <a:t>Shared meals foster social skills, empathy, and communication.</a:t>
            </a:r>
            <a:endParaRPr sz="2500">
              <a:solidFill>
                <a:schemeClr val="lt1"/>
              </a:solidFill>
              <a:latin typeface="Roboto"/>
              <a:ea typeface="Roboto"/>
              <a:cs typeface="Roboto"/>
              <a:sym typeface="Roboto"/>
            </a:endParaRPr>
          </a:p>
          <a:p>
            <a:pPr marL="457200" lvl="0" indent="-387350" algn="l" rtl="0">
              <a:lnSpc>
                <a:spcPct val="115000"/>
              </a:lnSpc>
              <a:spcBef>
                <a:spcPts val="0"/>
              </a:spcBef>
              <a:spcAft>
                <a:spcPts val="0"/>
              </a:spcAft>
              <a:buClr>
                <a:schemeClr val="lt1"/>
              </a:buClr>
              <a:buSzPts val="2500"/>
              <a:buFont typeface="Roboto"/>
              <a:buChar char="●"/>
            </a:pPr>
            <a:r>
              <a:rPr lang="en" sz="2500">
                <a:solidFill>
                  <a:schemeClr val="lt1"/>
                </a:solidFill>
                <a:latin typeface="Roboto"/>
                <a:ea typeface="Roboto"/>
                <a:cs typeface="Roboto"/>
                <a:sym typeface="Roboto"/>
              </a:rPr>
              <a:t>Students practice patience, cooperation, and respectful conversation, which helps build emotional intelligence and stronger interpersonal relationships.</a:t>
            </a:r>
            <a:endParaRPr sz="2500">
              <a:solidFill>
                <a:schemeClr val="lt1"/>
              </a:solidFill>
              <a:latin typeface="Roboto"/>
              <a:ea typeface="Roboto"/>
              <a:cs typeface="Roboto"/>
              <a:sym typeface="Roboto"/>
            </a:endParaRPr>
          </a:p>
          <a:p>
            <a:pPr marL="457200" lvl="0" indent="-387350" algn="l" rtl="0">
              <a:lnSpc>
                <a:spcPct val="115000"/>
              </a:lnSpc>
              <a:spcBef>
                <a:spcPts val="0"/>
              </a:spcBef>
              <a:spcAft>
                <a:spcPts val="0"/>
              </a:spcAft>
              <a:buClr>
                <a:schemeClr val="lt1"/>
              </a:buClr>
              <a:buSzPts val="2500"/>
              <a:buFont typeface="Roboto"/>
              <a:buChar char="●"/>
            </a:pPr>
            <a:r>
              <a:rPr lang="en" sz="2500">
                <a:solidFill>
                  <a:schemeClr val="lt1"/>
                </a:solidFill>
                <a:latin typeface="Roboto"/>
                <a:ea typeface="Roboto"/>
                <a:cs typeface="Roboto"/>
                <a:sym typeface="Roboto"/>
              </a:rPr>
              <a:t>Eating together supports relationship-building, a sense of belonging, and community within the school environment.</a:t>
            </a:r>
            <a:endParaRPr sz="2500">
              <a:solidFill>
                <a:schemeClr val="lt1"/>
              </a:solidFill>
              <a:latin typeface="Roboto"/>
              <a:ea typeface="Roboto"/>
              <a:cs typeface="Roboto"/>
              <a:sym typeface="Roboto"/>
            </a:endParaRPr>
          </a:p>
          <a:p>
            <a:pPr marL="0" lvl="0" indent="0" algn="ctr" rtl="0">
              <a:spcBef>
                <a:spcPts val="0"/>
              </a:spcBef>
              <a:spcAft>
                <a:spcPts val="0"/>
              </a:spcAft>
              <a:buNone/>
            </a:pPr>
            <a:endParaRPr sz="25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2"/>
          <p:cNvSpPr txBox="1">
            <a:spLocks noGrp="1"/>
          </p:cNvSpPr>
          <p:nvPr>
            <p:ph type="title"/>
          </p:nvPr>
        </p:nvSpPr>
        <p:spPr>
          <a:xfrm>
            <a:off x="311700" y="348650"/>
            <a:ext cx="8520600" cy="4433400"/>
          </a:xfrm>
          <a:prstGeom prst="rect">
            <a:avLst/>
          </a:prstGeom>
        </p:spPr>
        <p:txBody>
          <a:bodyPr spcFirstLastPara="1" wrap="square" lIns="91425" tIns="91425" rIns="91425" bIns="91425" anchor="ctr" anchorCtr="0">
            <a:noAutofit/>
          </a:bodyPr>
          <a:lstStyle/>
          <a:p>
            <a:pPr marL="0" lvl="0" indent="0" algn="l" rtl="0">
              <a:lnSpc>
                <a:spcPct val="115000"/>
              </a:lnSpc>
              <a:spcBef>
                <a:spcPts val="1800"/>
              </a:spcBef>
              <a:spcAft>
                <a:spcPts val="0"/>
              </a:spcAft>
              <a:buClr>
                <a:schemeClr val="dk1"/>
              </a:buClr>
              <a:buSzPts val="1100"/>
              <a:buFont typeface="Arial"/>
              <a:buNone/>
            </a:pPr>
            <a:r>
              <a:rPr lang="en" sz="2300" b="1">
                <a:solidFill>
                  <a:schemeClr val="lt1"/>
                </a:solidFill>
                <a:latin typeface="Roboto"/>
                <a:ea typeface="Roboto"/>
                <a:cs typeface="Roboto"/>
                <a:sym typeface="Roboto"/>
              </a:rPr>
              <a:t>Healthy Eating Habits</a:t>
            </a:r>
            <a:endParaRPr sz="2300" b="1">
              <a:solidFill>
                <a:schemeClr val="lt1"/>
              </a:solidFill>
              <a:latin typeface="Roboto"/>
              <a:ea typeface="Roboto"/>
              <a:cs typeface="Roboto"/>
              <a:sym typeface="Roboto"/>
            </a:endParaRPr>
          </a:p>
          <a:p>
            <a:pPr marL="457200" lvl="0" indent="-374650" algn="l" rtl="0">
              <a:lnSpc>
                <a:spcPct val="115000"/>
              </a:lnSpc>
              <a:spcBef>
                <a:spcPts val="400"/>
              </a:spcBef>
              <a:spcAft>
                <a:spcPts val="0"/>
              </a:spcAft>
              <a:buClr>
                <a:schemeClr val="lt1"/>
              </a:buClr>
              <a:buSzPts val="2300"/>
              <a:buFont typeface="Roboto"/>
              <a:buChar char="●"/>
            </a:pPr>
            <a:r>
              <a:rPr lang="en" sz="2300">
                <a:solidFill>
                  <a:schemeClr val="lt1"/>
                </a:solidFill>
                <a:latin typeface="Roboto"/>
                <a:ea typeface="Roboto"/>
                <a:cs typeface="Roboto"/>
                <a:sym typeface="Roboto"/>
              </a:rPr>
              <a:t>Sharing meals encourages students to try new, healthy foods as they observe their peers making positive choices.</a:t>
            </a:r>
            <a:endParaRPr sz="2300">
              <a:solidFill>
                <a:schemeClr val="lt1"/>
              </a:solidFill>
              <a:latin typeface="Roboto"/>
              <a:ea typeface="Roboto"/>
              <a:cs typeface="Roboto"/>
              <a:sym typeface="Roboto"/>
            </a:endParaRPr>
          </a:p>
          <a:p>
            <a:pPr marL="457200" lvl="0" indent="-374650" algn="l" rtl="0">
              <a:lnSpc>
                <a:spcPct val="115000"/>
              </a:lnSpc>
              <a:spcBef>
                <a:spcPts val="0"/>
              </a:spcBef>
              <a:spcAft>
                <a:spcPts val="0"/>
              </a:spcAft>
              <a:buClr>
                <a:schemeClr val="lt1"/>
              </a:buClr>
              <a:buSzPts val="2300"/>
              <a:buFont typeface="Roboto"/>
              <a:buChar char="●"/>
            </a:pPr>
            <a:r>
              <a:rPr lang="en" sz="2300">
                <a:solidFill>
                  <a:schemeClr val="lt1"/>
                </a:solidFill>
                <a:latin typeface="Roboto"/>
                <a:ea typeface="Roboto"/>
                <a:cs typeface="Roboto"/>
                <a:sym typeface="Roboto"/>
              </a:rPr>
              <a:t>Group mealtimes are linked to more balanced diets, increased fruit and vegetable intake, and the reduction of picky eating behaviors.</a:t>
            </a:r>
            <a:endParaRPr sz="2300">
              <a:solidFill>
                <a:schemeClr val="lt1"/>
              </a:solidFill>
              <a:latin typeface="Roboto"/>
              <a:ea typeface="Roboto"/>
              <a:cs typeface="Roboto"/>
              <a:sym typeface="Roboto"/>
            </a:endParaRPr>
          </a:p>
          <a:p>
            <a:pPr marL="457200" lvl="0" indent="-374650" algn="l" rtl="0">
              <a:lnSpc>
                <a:spcPct val="115000"/>
              </a:lnSpc>
              <a:spcBef>
                <a:spcPts val="0"/>
              </a:spcBef>
              <a:spcAft>
                <a:spcPts val="0"/>
              </a:spcAft>
              <a:buClr>
                <a:schemeClr val="lt1"/>
              </a:buClr>
              <a:buSzPts val="2300"/>
              <a:buFont typeface="Roboto"/>
              <a:buChar char="●"/>
            </a:pPr>
            <a:r>
              <a:rPr lang="en" sz="2300">
                <a:solidFill>
                  <a:schemeClr val="lt1"/>
                </a:solidFill>
                <a:latin typeface="Roboto"/>
                <a:ea typeface="Roboto"/>
                <a:cs typeface="Roboto"/>
                <a:sym typeface="Roboto"/>
              </a:rPr>
              <a:t>Family-style or communal meals allow students autonomy in food choices, helping establish lifelong healthy eating patterns</a:t>
            </a:r>
            <a:endParaRPr sz="2300">
              <a:solidFill>
                <a:schemeClr val="lt1"/>
              </a:solidFill>
              <a:latin typeface="Roboto"/>
              <a:ea typeface="Roboto"/>
              <a:cs typeface="Roboto"/>
              <a:sym typeface="Roboto"/>
            </a:endParaRPr>
          </a:p>
          <a:p>
            <a:pPr marL="0" lvl="0" indent="0" algn="ctr"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lnSpc>
                <a:spcPct val="115000"/>
              </a:lnSpc>
              <a:spcBef>
                <a:spcPts val="1800"/>
              </a:spcBef>
              <a:spcAft>
                <a:spcPts val="0"/>
              </a:spcAft>
              <a:buClr>
                <a:schemeClr val="dk1"/>
              </a:buClr>
              <a:buSzPts val="1100"/>
              <a:buFont typeface="Arial"/>
              <a:buNone/>
            </a:pPr>
            <a:r>
              <a:rPr lang="en" sz="3000" b="1">
                <a:solidFill>
                  <a:schemeClr val="lt1"/>
                </a:solidFill>
                <a:latin typeface="Roboto"/>
                <a:ea typeface="Roboto"/>
                <a:cs typeface="Roboto"/>
                <a:sym typeface="Roboto"/>
              </a:rPr>
              <a:t>Improved Academic Performance</a:t>
            </a:r>
            <a:endParaRPr sz="3000" b="1">
              <a:solidFill>
                <a:schemeClr val="lt1"/>
              </a:solidFill>
              <a:latin typeface="Roboto"/>
              <a:ea typeface="Roboto"/>
              <a:cs typeface="Roboto"/>
              <a:sym typeface="Roboto"/>
            </a:endParaRPr>
          </a:p>
          <a:p>
            <a:pPr marL="457200" lvl="0" indent="-368300" algn="l" rtl="0">
              <a:lnSpc>
                <a:spcPct val="115000"/>
              </a:lnSpc>
              <a:spcBef>
                <a:spcPts val="400"/>
              </a:spcBef>
              <a:spcAft>
                <a:spcPts val="0"/>
              </a:spcAft>
              <a:buClr>
                <a:schemeClr val="lt1"/>
              </a:buClr>
              <a:buSzPts val="2200"/>
              <a:buFont typeface="Roboto"/>
              <a:buChar char="●"/>
            </a:pPr>
            <a:r>
              <a:rPr lang="en" sz="2200">
                <a:solidFill>
                  <a:schemeClr val="lt1"/>
                </a:solidFill>
                <a:latin typeface="Roboto"/>
                <a:ea typeface="Roboto"/>
                <a:cs typeface="Roboto"/>
                <a:sym typeface="Roboto"/>
              </a:rPr>
              <a:t>Students who receive nutritious meals tend to have better attention spans, memory, and problem-solving skills in class.</a:t>
            </a:r>
            <a:endParaRPr sz="2200">
              <a:solidFill>
                <a:schemeClr val="lt1"/>
              </a:solidFill>
              <a:latin typeface="Roboto"/>
              <a:ea typeface="Roboto"/>
              <a:cs typeface="Roboto"/>
              <a:sym typeface="Roboto"/>
            </a:endParaRPr>
          </a:p>
          <a:p>
            <a:pPr marL="457200" lvl="0" indent="-368300" algn="l" rtl="0">
              <a:lnSpc>
                <a:spcPct val="115000"/>
              </a:lnSpc>
              <a:spcBef>
                <a:spcPts val="0"/>
              </a:spcBef>
              <a:spcAft>
                <a:spcPts val="0"/>
              </a:spcAft>
              <a:buClr>
                <a:schemeClr val="lt1"/>
              </a:buClr>
              <a:buSzPts val="2200"/>
              <a:buFont typeface="Roboto"/>
              <a:buChar char="●"/>
            </a:pPr>
            <a:r>
              <a:rPr lang="en" sz="2200">
                <a:solidFill>
                  <a:schemeClr val="lt1"/>
                </a:solidFill>
                <a:latin typeface="Roboto"/>
                <a:ea typeface="Roboto"/>
                <a:cs typeface="Roboto"/>
                <a:sym typeface="Roboto"/>
              </a:rPr>
              <a:t>Reducing food insecurity and hunger helps students concentrate and fully engage with schoolwork.</a:t>
            </a:r>
            <a:endParaRPr sz="2200">
              <a:solidFill>
                <a:schemeClr val="lt1"/>
              </a:solidFill>
              <a:latin typeface="Roboto"/>
              <a:ea typeface="Roboto"/>
              <a:cs typeface="Roboto"/>
              <a:sym typeface="Roboto"/>
            </a:endParaRPr>
          </a:p>
          <a:p>
            <a:pPr marL="457200" lvl="0" indent="-368300" algn="l" rtl="0">
              <a:lnSpc>
                <a:spcPct val="115000"/>
              </a:lnSpc>
              <a:spcBef>
                <a:spcPts val="0"/>
              </a:spcBef>
              <a:spcAft>
                <a:spcPts val="0"/>
              </a:spcAft>
              <a:buClr>
                <a:schemeClr val="lt1"/>
              </a:buClr>
              <a:buSzPts val="2200"/>
              <a:buFont typeface="Roboto"/>
              <a:buChar char="●"/>
            </a:pPr>
            <a:r>
              <a:rPr lang="en" sz="2200" b="1">
                <a:solidFill>
                  <a:schemeClr val="lt1"/>
                </a:solidFill>
                <a:latin typeface="Roboto"/>
                <a:ea typeface="Roboto"/>
                <a:cs typeface="Roboto"/>
                <a:sym typeface="Roboto"/>
              </a:rPr>
              <a:t>I</a:t>
            </a:r>
            <a:r>
              <a:rPr lang="en" sz="2200">
                <a:solidFill>
                  <a:schemeClr val="lt1"/>
                </a:solidFill>
                <a:latin typeface="Roboto"/>
                <a:ea typeface="Roboto"/>
                <a:cs typeface="Roboto"/>
                <a:sym typeface="Roboto"/>
              </a:rPr>
              <a:t>mproved Focus and Cognitive Function</a:t>
            </a:r>
            <a:endParaRPr sz="2200">
              <a:solidFill>
                <a:schemeClr val="lt1"/>
              </a:solidFill>
              <a:latin typeface="Roboto"/>
              <a:ea typeface="Roboto"/>
              <a:cs typeface="Roboto"/>
              <a:sym typeface="Roboto"/>
            </a:endParaRPr>
          </a:p>
          <a:p>
            <a:pPr marL="457200" lvl="0" indent="-368300" algn="l" rtl="0">
              <a:lnSpc>
                <a:spcPct val="115000"/>
              </a:lnSpc>
              <a:spcBef>
                <a:spcPts val="0"/>
              </a:spcBef>
              <a:spcAft>
                <a:spcPts val="0"/>
              </a:spcAft>
              <a:buClr>
                <a:schemeClr val="lt1"/>
              </a:buClr>
              <a:buSzPts val="2200"/>
              <a:buFont typeface="Roboto"/>
              <a:buChar char="●"/>
            </a:pPr>
            <a:r>
              <a:rPr lang="en" sz="2200">
                <a:solidFill>
                  <a:schemeClr val="lt1"/>
                </a:solidFill>
                <a:latin typeface="Roboto"/>
                <a:ea typeface="Roboto"/>
                <a:cs typeface="Roboto"/>
                <a:sym typeface="Roboto"/>
              </a:rPr>
              <a:t>Higher Grades and Achievement</a:t>
            </a:r>
            <a:endParaRPr sz="2200">
              <a:solidFill>
                <a:schemeClr val="lt1"/>
              </a:solidFill>
              <a:latin typeface="Roboto"/>
              <a:ea typeface="Roboto"/>
              <a:cs typeface="Roboto"/>
              <a:sym typeface="Roboto"/>
            </a:endParaRPr>
          </a:p>
          <a:p>
            <a:pPr marL="457200" lvl="0" indent="-368300" algn="l" rtl="0">
              <a:lnSpc>
                <a:spcPct val="115000"/>
              </a:lnSpc>
              <a:spcBef>
                <a:spcPts val="0"/>
              </a:spcBef>
              <a:spcAft>
                <a:spcPts val="0"/>
              </a:spcAft>
              <a:buClr>
                <a:schemeClr val="lt1"/>
              </a:buClr>
              <a:buSzPts val="2200"/>
              <a:buFont typeface="Roboto"/>
              <a:buChar char="●"/>
            </a:pPr>
            <a:r>
              <a:rPr lang="en" sz="2200">
                <a:solidFill>
                  <a:schemeClr val="lt1"/>
                </a:solidFill>
                <a:latin typeface="Roboto"/>
                <a:ea typeface="Roboto"/>
                <a:cs typeface="Roboto"/>
                <a:sym typeface="Roboto"/>
              </a:rPr>
              <a:t>Increased Attendance and Reduced Absenteeism</a:t>
            </a:r>
            <a:endParaRPr sz="2200">
              <a:solidFill>
                <a:schemeClr val="lt1"/>
              </a:solidFill>
              <a:latin typeface="Roboto"/>
              <a:ea typeface="Roboto"/>
              <a:cs typeface="Roboto"/>
              <a:sym typeface="Roboto"/>
            </a:endParaRPr>
          </a:p>
          <a:p>
            <a:pPr marL="457200" lvl="0" indent="-336550" algn="l" rtl="0">
              <a:lnSpc>
                <a:spcPct val="115000"/>
              </a:lnSpc>
              <a:spcBef>
                <a:spcPts val="0"/>
              </a:spcBef>
              <a:spcAft>
                <a:spcPts val="0"/>
              </a:spcAft>
              <a:buClr>
                <a:schemeClr val="lt1"/>
              </a:buClr>
              <a:buSzPts val="1700"/>
              <a:buFont typeface="Roboto"/>
              <a:buChar char="●"/>
            </a:pPr>
            <a:r>
              <a:rPr lang="en" sz="2200">
                <a:solidFill>
                  <a:schemeClr val="lt1"/>
                </a:solidFill>
                <a:latin typeface="Roboto"/>
                <a:ea typeface="Roboto"/>
                <a:cs typeface="Roboto"/>
                <a:sym typeface="Roboto"/>
              </a:rPr>
              <a:t>Emotional and Social Stabilit</a:t>
            </a:r>
            <a:r>
              <a:rPr lang="en" sz="1700">
                <a:solidFill>
                  <a:schemeClr val="lt1"/>
                </a:solidFill>
                <a:latin typeface="Roboto"/>
                <a:ea typeface="Roboto"/>
                <a:cs typeface="Roboto"/>
                <a:sym typeface="Roboto"/>
              </a:rPr>
              <a:t>y</a:t>
            </a:r>
            <a:endParaRPr sz="1700">
              <a:solidFill>
                <a:schemeClr val="lt1"/>
              </a:solidFill>
              <a:latin typeface="Roboto"/>
              <a:ea typeface="Roboto"/>
              <a:cs typeface="Roboto"/>
              <a:sym typeface="Roboto"/>
            </a:endParaRPr>
          </a:p>
          <a:p>
            <a:pPr marL="457200" lvl="0" indent="0" algn="l" rtl="0">
              <a:lnSpc>
                <a:spcPct val="115000"/>
              </a:lnSpc>
              <a:spcBef>
                <a:spcPts val="400"/>
              </a:spcBef>
              <a:spcAft>
                <a:spcPts val="0"/>
              </a:spcAft>
              <a:buNone/>
            </a:pPr>
            <a:endParaRPr sz="1700">
              <a:solidFill>
                <a:schemeClr val="lt1"/>
              </a:solidFill>
              <a:latin typeface="Roboto"/>
              <a:ea typeface="Roboto"/>
              <a:cs typeface="Roboto"/>
              <a:sym typeface="Roboto"/>
            </a:endParaRPr>
          </a:p>
          <a:p>
            <a:pPr marL="0" lvl="0" indent="0" algn="ctr"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4"/>
          <p:cNvSpPr txBox="1">
            <a:spLocks noGrp="1"/>
          </p:cNvSpPr>
          <p:nvPr>
            <p:ph type="title"/>
          </p:nvPr>
        </p:nvSpPr>
        <p:spPr>
          <a:xfrm>
            <a:off x="311700" y="251800"/>
            <a:ext cx="8520600" cy="47454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solidFill>
                  <a:schemeClr val="lt1"/>
                </a:solidFill>
                <a:highlight>
                  <a:srgbClr val="FFFFFF"/>
                </a:highlight>
                <a:latin typeface="Arial"/>
                <a:ea typeface="Arial"/>
                <a:cs typeface="Arial"/>
                <a:sym typeface="Arial"/>
              </a:rPr>
              <a:t> </a:t>
            </a:r>
            <a:r>
              <a:rPr lang="en" sz="2300" b="1">
                <a:solidFill>
                  <a:schemeClr val="lt1"/>
                </a:solidFill>
                <a:latin typeface="Roboto"/>
                <a:ea typeface="Roboto"/>
                <a:cs typeface="Roboto"/>
                <a:sym typeface="Roboto"/>
              </a:rPr>
              <a:t>Behavioral and Attendance Effects</a:t>
            </a:r>
            <a:endParaRPr sz="2300" b="1">
              <a:solidFill>
                <a:schemeClr val="lt1"/>
              </a:solidFill>
              <a:latin typeface="Roboto"/>
              <a:ea typeface="Roboto"/>
              <a:cs typeface="Roboto"/>
              <a:sym typeface="Roboto"/>
            </a:endParaRPr>
          </a:p>
          <a:p>
            <a:pPr marL="0" lvl="0" indent="0" algn="l" rtl="0">
              <a:lnSpc>
                <a:spcPct val="115000"/>
              </a:lnSpc>
              <a:spcBef>
                <a:spcPts val="800"/>
              </a:spcBef>
              <a:spcAft>
                <a:spcPts val="0"/>
              </a:spcAft>
              <a:buNone/>
            </a:pPr>
            <a:endParaRPr sz="2300" b="1">
              <a:solidFill>
                <a:schemeClr val="lt1"/>
              </a:solidFill>
              <a:latin typeface="Roboto"/>
              <a:ea typeface="Roboto"/>
              <a:cs typeface="Roboto"/>
              <a:sym typeface="Roboto"/>
            </a:endParaRPr>
          </a:p>
          <a:p>
            <a:pPr marL="457200" lvl="0" indent="-374650" algn="l" rtl="0">
              <a:lnSpc>
                <a:spcPct val="115000"/>
              </a:lnSpc>
              <a:spcBef>
                <a:spcPts val="800"/>
              </a:spcBef>
              <a:spcAft>
                <a:spcPts val="0"/>
              </a:spcAft>
              <a:buClr>
                <a:schemeClr val="lt1"/>
              </a:buClr>
              <a:buSzPts val="2300"/>
              <a:buFont typeface="Roboto"/>
              <a:buChar char="●"/>
            </a:pPr>
            <a:r>
              <a:rPr lang="en" sz="2300">
                <a:solidFill>
                  <a:schemeClr val="lt1"/>
                </a:solidFill>
                <a:latin typeface="Roboto"/>
                <a:ea typeface="Roboto"/>
                <a:cs typeface="Roboto"/>
                <a:sym typeface="Roboto"/>
              </a:rPr>
              <a:t>Shared meals foster routines and positive behaviors, such as self-regulation and cooperation, while also increasing attendance and participation in class activities.</a:t>
            </a:r>
            <a:endParaRPr sz="2300">
              <a:solidFill>
                <a:schemeClr val="lt1"/>
              </a:solidFill>
              <a:latin typeface="Roboto"/>
              <a:ea typeface="Roboto"/>
              <a:cs typeface="Roboto"/>
              <a:sym typeface="Roboto"/>
            </a:endParaRPr>
          </a:p>
          <a:p>
            <a:pPr marL="457200" lvl="0" indent="-374650" algn="l" rtl="0">
              <a:lnSpc>
                <a:spcPct val="115000"/>
              </a:lnSpc>
              <a:spcBef>
                <a:spcPts val="0"/>
              </a:spcBef>
              <a:spcAft>
                <a:spcPts val="0"/>
              </a:spcAft>
              <a:buClr>
                <a:schemeClr val="lt1"/>
              </a:buClr>
              <a:buSzPts val="2300"/>
              <a:buFont typeface="Roboto"/>
              <a:buChar char="●"/>
            </a:pPr>
            <a:r>
              <a:rPr lang="en" sz="2300">
                <a:solidFill>
                  <a:schemeClr val="lt1"/>
                </a:solidFill>
                <a:latin typeface="Roboto"/>
                <a:ea typeface="Roboto"/>
                <a:cs typeface="Roboto"/>
                <a:sym typeface="Roboto"/>
              </a:rPr>
              <a:t>Students who regularly participate in communal meals demonstrate fewer behavioral problems and greater classroom engagement.</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5"/>
          <p:cNvSpPr txBox="1">
            <a:spLocks noGrp="1"/>
          </p:cNvSpPr>
          <p:nvPr>
            <p:ph type="title"/>
          </p:nvPr>
        </p:nvSpPr>
        <p:spPr>
          <a:xfrm>
            <a:off x="311700" y="204325"/>
            <a:ext cx="8520600" cy="64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Key Components of Our Success </a:t>
            </a:r>
            <a:endParaRPr/>
          </a:p>
        </p:txBody>
      </p:sp>
      <p:sp>
        <p:nvSpPr>
          <p:cNvPr id="286" name="Google Shape;286;p45"/>
          <p:cNvSpPr txBox="1">
            <a:spLocks noGrp="1"/>
          </p:cNvSpPr>
          <p:nvPr>
            <p:ph type="body" idx="1"/>
          </p:nvPr>
        </p:nvSpPr>
        <p:spPr>
          <a:xfrm>
            <a:off x="226500" y="1028250"/>
            <a:ext cx="8712300" cy="3882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t>Foodservice Industry Professionals </a:t>
            </a:r>
            <a:endParaRPr b="1"/>
          </a:p>
          <a:p>
            <a:pPr marL="457200" lvl="0" indent="-342900" algn="l" rtl="0">
              <a:lnSpc>
                <a:spcPct val="100000"/>
              </a:lnSpc>
              <a:spcBef>
                <a:spcPts val="1600"/>
              </a:spcBef>
              <a:spcAft>
                <a:spcPts val="0"/>
              </a:spcAft>
              <a:buSzPts val="1800"/>
              <a:buChar char="-"/>
            </a:pPr>
            <a:r>
              <a:rPr lang="en" b="1"/>
              <a:t>2 homegrown Journeyman Cooks Graduated June 2024! </a:t>
            </a:r>
            <a:endParaRPr b="1"/>
          </a:p>
          <a:p>
            <a:pPr marL="457200" lvl="0" indent="-342900" algn="l" rtl="0">
              <a:lnSpc>
                <a:spcPct val="100000"/>
              </a:lnSpc>
              <a:spcBef>
                <a:spcPts val="0"/>
              </a:spcBef>
              <a:spcAft>
                <a:spcPts val="0"/>
              </a:spcAft>
              <a:buSzPts val="1800"/>
              <a:buChar char="-"/>
            </a:pPr>
            <a:r>
              <a:rPr lang="en" b="1"/>
              <a:t>3 more staff will complete  2nd year cook apprentice training( June-26)</a:t>
            </a:r>
            <a:endParaRPr b="1"/>
          </a:p>
          <a:p>
            <a:pPr marL="0" lvl="0" indent="0" algn="l" rtl="0">
              <a:lnSpc>
                <a:spcPct val="100000"/>
              </a:lnSpc>
              <a:spcBef>
                <a:spcPts val="1600"/>
              </a:spcBef>
              <a:spcAft>
                <a:spcPts val="0"/>
              </a:spcAft>
              <a:buNone/>
            </a:pPr>
            <a:r>
              <a:rPr lang="en" b="1"/>
              <a:t>Central Warehousing and  Distribution</a:t>
            </a:r>
            <a:endParaRPr b="1"/>
          </a:p>
          <a:p>
            <a:pPr marL="457200" lvl="0" indent="-342900" algn="l" rtl="0">
              <a:lnSpc>
                <a:spcPct val="100000"/>
              </a:lnSpc>
              <a:spcBef>
                <a:spcPts val="1600"/>
              </a:spcBef>
              <a:spcAft>
                <a:spcPts val="0"/>
              </a:spcAft>
              <a:buSzPts val="1800"/>
              <a:buChar char="-"/>
            </a:pPr>
            <a:r>
              <a:rPr lang="en" b="1"/>
              <a:t>Dedicated logistics team </a:t>
            </a:r>
            <a:endParaRPr b="1"/>
          </a:p>
          <a:p>
            <a:pPr marL="457200" lvl="0" indent="-342900" algn="l" rtl="0">
              <a:lnSpc>
                <a:spcPct val="100000"/>
              </a:lnSpc>
              <a:spcBef>
                <a:spcPts val="0"/>
              </a:spcBef>
              <a:spcAft>
                <a:spcPts val="0"/>
              </a:spcAft>
              <a:buSzPts val="1800"/>
              <a:buChar char="-"/>
            </a:pPr>
            <a:r>
              <a:rPr lang="en" b="1"/>
              <a:t>7500 Square foot warehouse with dock level access</a:t>
            </a:r>
            <a:endParaRPr b="1"/>
          </a:p>
          <a:p>
            <a:pPr marL="457200" lvl="0" indent="-342900" algn="l" rtl="0">
              <a:lnSpc>
                <a:spcPct val="100000"/>
              </a:lnSpc>
              <a:spcBef>
                <a:spcPts val="0"/>
              </a:spcBef>
              <a:spcAft>
                <a:spcPts val="0"/>
              </a:spcAft>
              <a:buSzPts val="1800"/>
              <a:buChar char="-"/>
            </a:pPr>
            <a:r>
              <a:rPr lang="en" b="1"/>
              <a:t>Up to 12 pallets (6 tonnes) of Fresh Produce and Dairy products</a:t>
            </a:r>
            <a:endParaRPr b="1"/>
          </a:p>
          <a:p>
            <a:pPr marL="457200" lvl="0" indent="-342900" algn="l" rtl="0">
              <a:lnSpc>
                <a:spcPct val="100000"/>
              </a:lnSpc>
              <a:spcBef>
                <a:spcPts val="0"/>
              </a:spcBef>
              <a:spcAft>
                <a:spcPts val="0"/>
              </a:spcAft>
              <a:buSzPts val="1800"/>
              <a:buChar char="-"/>
            </a:pPr>
            <a:r>
              <a:rPr lang="en" b="1"/>
              <a:t>Freezer space for up to 2 tonnes of Frozen Proteins(meat),  frozen fruit and vegetables</a:t>
            </a:r>
            <a:endParaRPr b="1"/>
          </a:p>
          <a:p>
            <a:pPr marL="457200" lvl="0" indent="-342900" algn="l" rtl="0">
              <a:lnSpc>
                <a:spcPct val="100000"/>
              </a:lnSpc>
              <a:spcBef>
                <a:spcPts val="0"/>
              </a:spcBef>
              <a:spcAft>
                <a:spcPts val="0"/>
              </a:spcAft>
              <a:buSzPts val="1800"/>
              <a:buChar char="-"/>
            </a:pPr>
            <a:r>
              <a:rPr lang="en" b="1"/>
              <a:t>Fleet of 6 vehicles for pickup and delivery of food  to each kitchen and transporting food to neighbouring schools from hub kitchens  </a:t>
            </a:r>
            <a:endParaRPr b="1"/>
          </a:p>
          <a:p>
            <a:pPr marL="457200" lvl="0" indent="-342900" algn="l" rtl="0">
              <a:lnSpc>
                <a:spcPct val="100000"/>
              </a:lnSpc>
              <a:spcBef>
                <a:spcPts val="0"/>
              </a:spcBef>
              <a:spcAft>
                <a:spcPts val="0"/>
              </a:spcAft>
              <a:buSzPts val="1800"/>
              <a:buChar char="-"/>
            </a:pPr>
            <a:r>
              <a:rPr lang="en" b="1"/>
              <a:t>Maintain relationships with local farmers to support a Local Food System </a:t>
            </a:r>
            <a:endParaRPr b="1"/>
          </a:p>
          <a:p>
            <a:pPr marL="0" lvl="0" indent="0" algn="ctr" rtl="0">
              <a:spcBef>
                <a:spcPts val="1600"/>
              </a:spcBef>
              <a:spcAft>
                <a:spcPts val="1600"/>
              </a:spcAft>
              <a:buNone/>
            </a:pPr>
            <a:r>
              <a:rPr lang="en"/>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Transportation Department </a:t>
            </a:r>
            <a:endParaRPr b="1"/>
          </a:p>
          <a:p>
            <a:pPr marL="0" lvl="0" indent="0" algn="l" rtl="0">
              <a:spcBef>
                <a:spcPts val="1600"/>
              </a:spcBef>
              <a:spcAft>
                <a:spcPts val="0"/>
              </a:spcAft>
              <a:buNone/>
            </a:pPr>
            <a:r>
              <a:rPr lang="en" b="1"/>
              <a:t>Our greatest support! </a:t>
            </a:r>
            <a:endParaRPr b="1"/>
          </a:p>
          <a:p>
            <a:pPr marL="0" lvl="0" indent="0" algn="l" rtl="0">
              <a:spcBef>
                <a:spcPts val="1600"/>
              </a:spcBef>
              <a:spcAft>
                <a:spcPts val="0"/>
              </a:spcAft>
              <a:buNone/>
            </a:pPr>
            <a:r>
              <a:rPr lang="en" b="1"/>
              <a:t>Our transportation team provides essential professional service and maintenance of our fleet</a:t>
            </a:r>
            <a:endParaRPr b="1"/>
          </a:p>
          <a:p>
            <a:pPr marL="0" lvl="0" indent="0" algn="l" rtl="0">
              <a:spcBef>
                <a:spcPts val="1600"/>
              </a:spcBef>
              <a:spcAft>
                <a:spcPts val="0"/>
              </a:spcAft>
              <a:buNone/>
            </a:pPr>
            <a:r>
              <a:rPr lang="en" b="1"/>
              <a:t>They are a key factor in  our ability to keep our program running smoothly. </a:t>
            </a:r>
            <a:endParaRPr b="1"/>
          </a:p>
          <a:p>
            <a:pPr marL="0" lvl="0" indent="0" algn="l" rtl="0">
              <a:spcBef>
                <a:spcPts val="1600"/>
              </a:spcBef>
              <a:spcAft>
                <a:spcPts val="1600"/>
              </a:spcAft>
              <a:buNone/>
            </a:pPr>
            <a:r>
              <a:rPr lang="en" b="1"/>
              <a:t>Nanatohk Miciwin would not be nearly as reliable without them. </a:t>
            </a:r>
            <a:endParaRPr b="1"/>
          </a:p>
        </p:txBody>
      </p:sp>
      <p:sp>
        <p:nvSpPr>
          <p:cNvPr id="292" name="Google Shape;292;p46"/>
          <p:cNvSpPr txBox="1">
            <a:spLocks noGrp="1"/>
          </p:cNvSpPr>
          <p:nvPr>
            <p:ph type="title"/>
          </p:nvPr>
        </p:nvSpPr>
        <p:spPr>
          <a:xfrm>
            <a:off x="311700" y="204325"/>
            <a:ext cx="8520600" cy="64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Key Components of Our Success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7"/>
          <p:cNvSpPr txBox="1">
            <a:spLocks noGrp="1"/>
          </p:cNvSpPr>
          <p:nvPr>
            <p:ph type="title"/>
          </p:nvPr>
        </p:nvSpPr>
        <p:spPr>
          <a:xfrm>
            <a:off x="124975" y="96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Central Warehouse </a:t>
            </a:r>
            <a:endParaRPr/>
          </a:p>
        </p:txBody>
      </p:sp>
      <p:pic>
        <p:nvPicPr>
          <p:cNvPr id="298" name="Google Shape;298;p47"/>
          <p:cNvPicPr preferRelativeResize="0"/>
          <p:nvPr/>
        </p:nvPicPr>
        <p:blipFill>
          <a:blip r:embed="rId3">
            <a:alphaModFix/>
          </a:blip>
          <a:stretch>
            <a:fillRect/>
          </a:stretch>
        </p:blipFill>
        <p:spPr>
          <a:xfrm>
            <a:off x="152400" y="1091050"/>
            <a:ext cx="2925039" cy="3900052"/>
          </a:xfrm>
          <a:prstGeom prst="rect">
            <a:avLst/>
          </a:prstGeom>
          <a:noFill/>
          <a:ln>
            <a:noFill/>
          </a:ln>
        </p:spPr>
      </p:pic>
      <p:pic>
        <p:nvPicPr>
          <p:cNvPr id="299" name="Google Shape;299;p47"/>
          <p:cNvPicPr preferRelativeResize="0"/>
          <p:nvPr/>
        </p:nvPicPr>
        <p:blipFill>
          <a:blip r:embed="rId4">
            <a:alphaModFix/>
          </a:blip>
          <a:stretch>
            <a:fillRect/>
          </a:stretch>
        </p:blipFill>
        <p:spPr>
          <a:xfrm>
            <a:off x="6154864" y="1091050"/>
            <a:ext cx="2925039" cy="3900052"/>
          </a:xfrm>
          <a:prstGeom prst="rect">
            <a:avLst/>
          </a:prstGeom>
          <a:noFill/>
          <a:ln>
            <a:noFill/>
          </a:ln>
        </p:spPr>
      </p:pic>
      <p:pic>
        <p:nvPicPr>
          <p:cNvPr id="300" name="Google Shape;300;p47"/>
          <p:cNvPicPr preferRelativeResize="0"/>
          <p:nvPr/>
        </p:nvPicPr>
        <p:blipFill>
          <a:blip r:embed="rId5">
            <a:alphaModFix/>
          </a:blip>
          <a:stretch>
            <a:fillRect/>
          </a:stretch>
        </p:blipFill>
        <p:spPr>
          <a:xfrm>
            <a:off x="3153639" y="1091050"/>
            <a:ext cx="2925039" cy="39000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8"/>
          <p:cNvSpPr txBox="1">
            <a:spLocks noGrp="1"/>
          </p:cNvSpPr>
          <p:nvPr>
            <p:ph type="title"/>
          </p:nvPr>
        </p:nvSpPr>
        <p:spPr>
          <a:xfrm>
            <a:off x="311700" y="204325"/>
            <a:ext cx="8520600" cy="64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Pick up and Delivery of Foodstuffs </a:t>
            </a:r>
            <a:endParaRPr/>
          </a:p>
        </p:txBody>
      </p:sp>
      <p:pic>
        <p:nvPicPr>
          <p:cNvPr id="306" name="Google Shape;306;p48"/>
          <p:cNvPicPr preferRelativeResize="0"/>
          <p:nvPr/>
        </p:nvPicPr>
        <p:blipFill rotWithShape="1">
          <a:blip r:embed="rId3">
            <a:alphaModFix/>
          </a:blip>
          <a:srcRect t="27283"/>
          <a:stretch/>
        </p:blipFill>
        <p:spPr>
          <a:xfrm>
            <a:off x="132725" y="1173750"/>
            <a:ext cx="4010024" cy="3887974"/>
          </a:xfrm>
          <a:prstGeom prst="rect">
            <a:avLst/>
          </a:prstGeom>
          <a:noFill/>
          <a:ln>
            <a:noFill/>
          </a:ln>
        </p:spPr>
      </p:pic>
      <p:pic>
        <p:nvPicPr>
          <p:cNvPr id="307" name="Google Shape;307;p48" title="20240514_131607.jpg"/>
          <p:cNvPicPr preferRelativeResize="0"/>
          <p:nvPr/>
        </p:nvPicPr>
        <p:blipFill rotWithShape="1">
          <a:blip r:embed="rId4">
            <a:alphaModFix/>
          </a:blip>
          <a:srcRect t="21004" b="21004"/>
          <a:stretch/>
        </p:blipFill>
        <p:spPr>
          <a:xfrm>
            <a:off x="4238000" y="1154700"/>
            <a:ext cx="4905999" cy="38879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49"/>
          <p:cNvPicPr preferRelativeResize="0"/>
          <p:nvPr/>
        </p:nvPicPr>
        <p:blipFill>
          <a:blip r:embed="rId3">
            <a:alphaModFix/>
          </a:blip>
          <a:stretch>
            <a:fillRect/>
          </a:stretch>
        </p:blipFill>
        <p:spPr>
          <a:xfrm>
            <a:off x="0" y="0"/>
            <a:ext cx="9144000" cy="5143500"/>
          </a:xfrm>
          <a:prstGeom prst="rect">
            <a:avLst/>
          </a:prstGeom>
          <a:noFill/>
          <a:ln>
            <a:noFill/>
          </a:ln>
        </p:spPr>
      </p:pic>
      <p:sp>
        <p:nvSpPr>
          <p:cNvPr id="313" name="Google Shape;313;p49"/>
          <p:cNvSpPr txBox="1">
            <a:spLocks noGrp="1"/>
          </p:cNvSpPr>
          <p:nvPr>
            <p:ph type="title"/>
          </p:nvPr>
        </p:nvSpPr>
        <p:spPr>
          <a:xfrm>
            <a:off x="441050" y="295375"/>
            <a:ext cx="3819600" cy="46173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a:latin typeface="Libre Franklin"/>
                <a:ea typeface="Libre Franklin"/>
                <a:cs typeface="Libre Franklin"/>
                <a:sym typeface="Libre Franklin"/>
              </a:rPr>
              <a:t>Average cost:</a:t>
            </a:r>
            <a:endParaRPr>
              <a:latin typeface="Libre Franklin"/>
              <a:ea typeface="Libre Franklin"/>
              <a:cs typeface="Libre Franklin"/>
              <a:sym typeface="Libre Franklin"/>
            </a:endParaRPr>
          </a:p>
          <a:p>
            <a:pPr marL="0" lvl="0" indent="0" algn="l" rtl="0">
              <a:spcBef>
                <a:spcPts val="0"/>
              </a:spcBef>
              <a:spcAft>
                <a:spcPts val="0"/>
              </a:spcAft>
              <a:buNone/>
            </a:pPr>
            <a:r>
              <a:rPr lang="en">
                <a:latin typeface="Libre Franklin"/>
                <a:ea typeface="Libre Franklin"/>
                <a:cs typeface="Libre Franklin"/>
                <a:sym typeface="Libre Franklin"/>
              </a:rPr>
              <a:t>per person per day 2025-2026 </a:t>
            </a:r>
            <a:endParaRPr>
              <a:latin typeface="Libre Franklin"/>
              <a:ea typeface="Libre Franklin"/>
              <a:cs typeface="Libre Franklin"/>
              <a:sym typeface="Libre Franklin"/>
            </a:endParaRPr>
          </a:p>
          <a:p>
            <a:pPr marL="0" lvl="0" indent="0" algn="l" rtl="0">
              <a:spcBef>
                <a:spcPts val="0"/>
              </a:spcBef>
              <a:spcAft>
                <a:spcPts val="0"/>
              </a:spcAft>
              <a:buNone/>
            </a:pPr>
            <a:r>
              <a:rPr lang="en">
                <a:latin typeface="Libre Franklin"/>
                <a:ea typeface="Libre Franklin"/>
                <a:cs typeface="Libre Franklin"/>
                <a:sym typeface="Libre Franklin"/>
              </a:rPr>
              <a:t>school year</a:t>
            </a:r>
            <a:endParaRPr>
              <a:latin typeface="Libre Franklin"/>
              <a:ea typeface="Libre Franklin"/>
              <a:cs typeface="Libre Franklin"/>
              <a:sym typeface="Libre Franklin"/>
            </a:endParaRPr>
          </a:p>
          <a:p>
            <a:pPr marL="0" lvl="0" indent="0" algn="l" rtl="0">
              <a:spcBef>
                <a:spcPts val="0"/>
              </a:spcBef>
              <a:spcAft>
                <a:spcPts val="0"/>
              </a:spcAft>
              <a:buNone/>
            </a:pPr>
            <a:endParaRPr>
              <a:latin typeface="Libre Franklin"/>
              <a:ea typeface="Libre Franklin"/>
              <a:cs typeface="Libre Franklin"/>
              <a:sym typeface="Libre Franklin"/>
            </a:endParaRPr>
          </a:p>
          <a:p>
            <a:pPr marL="0" lvl="0" indent="0" algn="l" rtl="0">
              <a:spcBef>
                <a:spcPts val="0"/>
              </a:spcBef>
              <a:spcAft>
                <a:spcPts val="0"/>
              </a:spcAft>
              <a:buNone/>
            </a:pPr>
            <a:r>
              <a:rPr lang="en">
                <a:latin typeface="Libre Franklin"/>
                <a:ea typeface="Libre Franklin"/>
                <a:cs typeface="Libre Franklin"/>
                <a:sym typeface="Libre Franklin"/>
              </a:rPr>
              <a:t>Food cost = $1.84</a:t>
            </a:r>
            <a:endParaRPr>
              <a:latin typeface="Libre Franklin"/>
              <a:ea typeface="Libre Franklin"/>
              <a:cs typeface="Libre Franklin"/>
              <a:sym typeface="Libre Franklin"/>
            </a:endParaRPr>
          </a:p>
          <a:p>
            <a:pPr marL="0" lvl="0" indent="0" algn="l" rtl="0">
              <a:spcBef>
                <a:spcPts val="0"/>
              </a:spcBef>
              <a:spcAft>
                <a:spcPts val="0"/>
              </a:spcAft>
              <a:buNone/>
            </a:pPr>
            <a:endParaRPr>
              <a:latin typeface="Libre Franklin"/>
              <a:ea typeface="Libre Franklin"/>
              <a:cs typeface="Libre Franklin"/>
              <a:sym typeface="Libre Franklin"/>
            </a:endParaRPr>
          </a:p>
          <a:p>
            <a:pPr marL="0" lvl="0" indent="0" algn="l" rtl="0">
              <a:spcBef>
                <a:spcPts val="0"/>
              </a:spcBef>
              <a:spcAft>
                <a:spcPts val="0"/>
              </a:spcAft>
              <a:buNone/>
            </a:pPr>
            <a:r>
              <a:rPr lang="en">
                <a:latin typeface="Libre Franklin"/>
                <a:ea typeface="Libre Franklin"/>
                <a:cs typeface="Libre Franklin"/>
                <a:sym typeface="Libre Franklin"/>
              </a:rPr>
              <a:t>All in cost - $5.95 </a:t>
            </a:r>
            <a:endParaRPr>
              <a:latin typeface="Libre Franklin"/>
              <a:ea typeface="Libre Franklin"/>
              <a:cs typeface="Libre Franklin"/>
              <a:sym typeface="Libre Franklin"/>
            </a:endParaRPr>
          </a:p>
          <a:p>
            <a:pPr marL="0" lvl="0" indent="0" algn="l" rtl="0">
              <a:spcBef>
                <a:spcPts val="0"/>
              </a:spcBef>
              <a:spcAft>
                <a:spcPts val="0"/>
              </a:spcAft>
              <a:buNone/>
            </a:pPr>
            <a:endParaRPr>
              <a:latin typeface="Libre Franklin"/>
              <a:ea typeface="Libre Franklin"/>
              <a:cs typeface="Libre Franklin"/>
              <a:sym typeface="Libre Franklin"/>
            </a:endParaRPr>
          </a:p>
          <a:p>
            <a:pPr marL="0" lvl="0" indent="0" algn="l" rtl="0">
              <a:spcBef>
                <a:spcPts val="0"/>
              </a:spcBef>
              <a:spcAft>
                <a:spcPts val="0"/>
              </a:spcAft>
              <a:buClr>
                <a:schemeClr val="dk1"/>
              </a:buClr>
              <a:buSzPts val="1100"/>
              <a:buFont typeface="Arial"/>
              <a:buNone/>
            </a:pPr>
            <a:r>
              <a:rPr lang="en">
                <a:latin typeface="Libre Franklin"/>
                <a:ea typeface="Libre Franklin"/>
                <a:cs typeface="Libre Franklin"/>
                <a:sym typeface="Libre Franklin"/>
              </a:rPr>
              <a:t>Less than the cost of a cup of fancy coffee</a:t>
            </a:r>
            <a:endParaRPr>
              <a:latin typeface="Libre Franklin"/>
              <a:ea typeface="Libre Franklin"/>
              <a:cs typeface="Libre Franklin"/>
              <a:sym typeface="Libre Franklin"/>
            </a:endParaRPr>
          </a:p>
        </p:txBody>
      </p:sp>
      <p:sp>
        <p:nvSpPr>
          <p:cNvPr id="314" name="Google Shape;314;p49"/>
          <p:cNvSpPr>
            <a:spLocks noGrp="1"/>
          </p:cNvSpPr>
          <p:nvPr>
            <p:ph type="pic" idx="2"/>
          </p:nvPr>
        </p:nvSpPr>
        <p:spPr>
          <a:xfrm>
            <a:off x="6009985" y="942125"/>
            <a:ext cx="2400300" cy="3429000"/>
          </a:xfrm>
          <a:prstGeom prst="roundRect">
            <a:avLst>
              <a:gd name="adj" fmla="val 16667"/>
            </a:avLst>
          </a:prstGeom>
        </p:spPr>
        <p:txBody>
          <a:bodyPr spcFirstLastPara="1" wrap="square" lIns="68575" tIns="68575" rIns="68575" bIns="68575" anchor="t" anchorCtr="0">
            <a:noAutofit/>
          </a:bodyPr>
          <a:lstStyle/>
          <a:p>
            <a:pPr marL="0" lvl="0" indent="0" algn="ctr" rtl="0">
              <a:spcBef>
                <a:spcPts val="800"/>
              </a:spcBef>
              <a:spcAft>
                <a:spcPts val="0"/>
              </a:spcAft>
              <a:buNone/>
            </a:pPr>
            <a:endParaRPr/>
          </a:p>
        </p:txBody>
      </p:sp>
      <p:pic>
        <p:nvPicPr>
          <p:cNvPr id="315" name="Google Shape;315;p49"/>
          <p:cNvPicPr preferRelativeResize="0"/>
          <p:nvPr/>
        </p:nvPicPr>
        <p:blipFill>
          <a:blip r:embed="rId4">
            <a:alphaModFix/>
          </a:blip>
          <a:stretch>
            <a:fillRect/>
          </a:stretch>
        </p:blipFill>
        <p:spPr>
          <a:xfrm>
            <a:off x="5076348" y="332530"/>
            <a:ext cx="3027374" cy="453884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50"/>
          <p:cNvPicPr preferRelativeResize="0"/>
          <p:nvPr/>
        </p:nvPicPr>
        <p:blipFill>
          <a:blip r:embed="rId3">
            <a:alphaModFix/>
          </a:blip>
          <a:stretch>
            <a:fillRect/>
          </a:stretch>
        </p:blipFill>
        <p:spPr>
          <a:xfrm>
            <a:off x="0" y="0"/>
            <a:ext cx="9144000" cy="5143500"/>
          </a:xfrm>
          <a:prstGeom prst="rect">
            <a:avLst/>
          </a:prstGeom>
          <a:noFill/>
          <a:ln>
            <a:noFill/>
          </a:ln>
        </p:spPr>
      </p:pic>
      <p:sp>
        <p:nvSpPr>
          <p:cNvPr id="321" name="Google Shape;321;p50"/>
          <p:cNvSpPr/>
          <p:nvPr/>
        </p:nvSpPr>
        <p:spPr>
          <a:xfrm>
            <a:off x="4785475" y="2753875"/>
            <a:ext cx="4020000" cy="2125800"/>
          </a:xfrm>
          <a:prstGeom prst="roundRect">
            <a:avLst>
              <a:gd name="adj" fmla="val 887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322" name="Google Shape;322;p50"/>
          <p:cNvSpPr/>
          <p:nvPr/>
        </p:nvSpPr>
        <p:spPr>
          <a:xfrm>
            <a:off x="308400" y="354650"/>
            <a:ext cx="4020000" cy="2125800"/>
          </a:xfrm>
          <a:prstGeom prst="roundRect">
            <a:avLst>
              <a:gd name="adj" fmla="val 887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323" name="Google Shape;323;p50"/>
          <p:cNvSpPr>
            <a:spLocks noGrp="1"/>
          </p:cNvSpPr>
          <p:nvPr>
            <p:ph type="pic" idx="2"/>
          </p:nvPr>
        </p:nvSpPr>
        <p:spPr>
          <a:xfrm>
            <a:off x="5212160" y="857250"/>
            <a:ext cx="2400300" cy="3429000"/>
          </a:xfrm>
          <a:prstGeom prst="roundRect">
            <a:avLst>
              <a:gd name="adj" fmla="val 16667"/>
            </a:avLst>
          </a:prstGeom>
        </p:spPr>
        <p:txBody>
          <a:bodyPr spcFirstLastPara="1" wrap="square" lIns="68575" tIns="68575" rIns="68575" bIns="68575" anchor="t" anchorCtr="0">
            <a:noAutofit/>
          </a:bodyPr>
          <a:lstStyle/>
          <a:p>
            <a:pPr marL="0" lvl="0" indent="0" algn="ctr" rtl="0">
              <a:spcBef>
                <a:spcPts val="800"/>
              </a:spcBef>
              <a:spcAft>
                <a:spcPts val="0"/>
              </a:spcAft>
              <a:buNone/>
            </a:pPr>
            <a:endParaRPr/>
          </a:p>
        </p:txBody>
      </p:sp>
      <p:sp>
        <p:nvSpPr>
          <p:cNvPr id="324" name="Google Shape;324;p50"/>
          <p:cNvSpPr txBox="1">
            <a:spLocks noGrp="1"/>
          </p:cNvSpPr>
          <p:nvPr>
            <p:ph type="body" idx="1"/>
          </p:nvPr>
        </p:nvSpPr>
        <p:spPr>
          <a:xfrm>
            <a:off x="6179466" y="6409850"/>
            <a:ext cx="3813900" cy="10287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endParaRPr/>
          </a:p>
        </p:txBody>
      </p:sp>
      <p:sp>
        <p:nvSpPr>
          <p:cNvPr id="325" name="Google Shape;325;p50"/>
          <p:cNvSpPr txBox="1"/>
          <p:nvPr/>
        </p:nvSpPr>
        <p:spPr>
          <a:xfrm>
            <a:off x="506650" y="354650"/>
            <a:ext cx="3634500" cy="2125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500" b="1">
                <a:solidFill>
                  <a:schemeClr val="dk2"/>
                </a:solidFill>
                <a:uFill>
                  <a:noFill/>
                </a:uFill>
                <a:latin typeface="Libre Franklin"/>
                <a:ea typeface="Libre Franklin"/>
                <a:cs typeface="Libre Franklin"/>
                <a:sym typeface="Libre Franklin"/>
                <a:hlinkClick r:id="rId4">
                  <a:extLst>
                    <a:ext uri="{A12FA001-AC4F-418D-AE19-62706E023703}">
                      <ahyp:hlinkClr xmlns:ahyp="http://schemas.microsoft.com/office/drawing/2018/hyperlinkcolor" val="tx"/>
                    </a:ext>
                  </a:extLst>
                </a:hlinkClick>
              </a:rPr>
              <a:t>Canadian Malnutrition Task Force: Home - CMTF</a:t>
            </a:r>
            <a:endParaRPr sz="1500" b="1">
              <a:solidFill>
                <a:schemeClr val="dk2"/>
              </a:solidFill>
              <a:uFill>
                <a:noFill/>
              </a:uFill>
              <a:latin typeface="Libre Franklin"/>
              <a:ea typeface="Libre Franklin"/>
              <a:cs typeface="Libre Franklin"/>
              <a:sym typeface="Libre Franklin"/>
              <a:hlinkClick r:id="rId4">
                <a:extLst>
                  <a:ext uri="{A12FA001-AC4F-418D-AE19-62706E023703}">
                    <ahyp:hlinkClr xmlns:ahyp="http://schemas.microsoft.com/office/drawing/2018/hyperlinkcolor" val="tx"/>
                  </a:ext>
                </a:extLst>
              </a:hlinkClick>
            </a:endParaRPr>
          </a:p>
          <a:p>
            <a:pPr marL="0" lvl="0" indent="0" algn="l" rtl="0">
              <a:lnSpc>
                <a:spcPct val="100000"/>
              </a:lnSpc>
              <a:spcBef>
                <a:spcPts val="0"/>
              </a:spcBef>
              <a:spcAft>
                <a:spcPts val="0"/>
              </a:spcAft>
              <a:buNone/>
            </a:pPr>
            <a:r>
              <a:rPr lang="en" sz="1050">
                <a:solidFill>
                  <a:srgbClr val="202124"/>
                </a:solidFill>
                <a:uFill>
                  <a:noFill/>
                </a:uFill>
                <a:latin typeface="Libre Franklin"/>
                <a:ea typeface="Libre Franklin"/>
                <a:cs typeface="Libre Franklin"/>
                <a:sym typeface="Libre Franklin"/>
                <a:hlinkClick r:id="rId4">
                  <a:extLst>
                    <a:ext uri="{A12FA001-AC4F-418D-AE19-62706E023703}">
                      <ahyp:hlinkClr xmlns:ahyp="http://schemas.microsoft.com/office/drawing/2018/hyperlinkcolor" val="tx"/>
                    </a:ext>
                  </a:extLst>
                </a:hlinkClick>
              </a:rPr>
              <a:t>Canadian Malnutrition Task Force</a:t>
            </a:r>
            <a:endParaRPr sz="1050">
              <a:solidFill>
                <a:srgbClr val="202124"/>
              </a:solidFill>
              <a:uFill>
                <a:noFill/>
              </a:uFill>
              <a:latin typeface="Libre Franklin"/>
              <a:ea typeface="Libre Franklin"/>
              <a:cs typeface="Libre Franklin"/>
              <a:sym typeface="Libre Franklin"/>
              <a:hlinkClick r:id="rId4">
                <a:extLst>
                  <a:ext uri="{A12FA001-AC4F-418D-AE19-62706E023703}">
                    <ahyp:hlinkClr xmlns:ahyp="http://schemas.microsoft.com/office/drawing/2018/hyperlinkcolor" val="tx"/>
                  </a:ext>
                </a:extLst>
              </a:hlinkClick>
            </a:endParaRPr>
          </a:p>
          <a:p>
            <a:pPr marL="0" lvl="0" indent="0" algn="l" rtl="0">
              <a:lnSpc>
                <a:spcPct val="100000"/>
              </a:lnSpc>
              <a:spcBef>
                <a:spcPts val="0"/>
              </a:spcBef>
              <a:spcAft>
                <a:spcPts val="0"/>
              </a:spcAft>
              <a:buNone/>
            </a:pPr>
            <a:r>
              <a:rPr lang="en" sz="900">
                <a:solidFill>
                  <a:srgbClr val="4D5156"/>
                </a:solidFill>
                <a:uFill>
                  <a:noFill/>
                </a:uFill>
                <a:latin typeface="Libre Franklin"/>
                <a:ea typeface="Libre Franklin"/>
                <a:cs typeface="Libre Franklin"/>
                <a:sym typeface="Libre Franklin"/>
                <a:hlinkClick r:id="rId4">
                  <a:extLst>
                    <a:ext uri="{A12FA001-AC4F-418D-AE19-62706E023703}">
                      <ahyp:hlinkClr xmlns:ahyp="http://schemas.microsoft.com/office/drawing/2018/hyperlinkcolor" val="tx"/>
                    </a:ext>
                  </a:extLst>
                </a:hlinkClick>
              </a:rPr>
              <a:t>https://nutritioncareincanada.ca</a:t>
            </a:r>
            <a:endParaRPr sz="900">
              <a:solidFill>
                <a:srgbClr val="4D5156"/>
              </a:solidFill>
              <a:uFill>
                <a:noFill/>
              </a:uFill>
              <a:latin typeface="Libre Franklin"/>
              <a:ea typeface="Libre Franklin"/>
              <a:cs typeface="Libre Franklin"/>
              <a:sym typeface="Libre Franklin"/>
              <a:hlinkClick r:id="rId4">
                <a:extLst>
                  <a:ext uri="{A12FA001-AC4F-418D-AE19-62706E023703}">
                    <ahyp:hlinkClr xmlns:ahyp="http://schemas.microsoft.com/office/drawing/2018/hyperlinkcolor" val="tx"/>
                  </a:ext>
                </a:extLst>
              </a:hlinkClick>
            </a:endParaRPr>
          </a:p>
          <a:p>
            <a:pPr marL="0" lvl="0" indent="0" algn="l" rtl="0">
              <a:lnSpc>
                <a:spcPct val="100000"/>
              </a:lnSpc>
              <a:spcBef>
                <a:spcPts val="0"/>
              </a:spcBef>
              <a:spcAft>
                <a:spcPts val="0"/>
              </a:spcAft>
              <a:buNone/>
            </a:pPr>
            <a:endParaRPr sz="1050">
              <a:solidFill>
                <a:srgbClr val="4D5156"/>
              </a:solidFill>
              <a:latin typeface="Libre Franklin"/>
              <a:ea typeface="Libre Franklin"/>
              <a:cs typeface="Libre Franklin"/>
              <a:sym typeface="Libre Franklin"/>
            </a:endParaRPr>
          </a:p>
          <a:p>
            <a:pPr marL="0" lvl="0" indent="0" algn="l" rtl="0">
              <a:lnSpc>
                <a:spcPct val="100000"/>
              </a:lnSpc>
              <a:spcBef>
                <a:spcPts val="0"/>
              </a:spcBef>
              <a:spcAft>
                <a:spcPts val="0"/>
              </a:spcAft>
              <a:buNone/>
            </a:pPr>
            <a:r>
              <a:rPr lang="en" sz="1350">
                <a:solidFill>
                  <a:srgbClr val="4D5156"/>
                </a:solidFill>
                <a:latin typeface="Libre Franklin"/>
                <a:ea typeface="Libre Franklin"/>
                <a:cs typeface="Libre Franklin"/>
                <a:sym typeface="Libre Franklin"/>
              </a:rPr>
              <a:t>In primary care, 1 dollar spent on nutrition interventions can </a:t>
            </a:r>
            <a:r>
              <a:rPr lang="en" sz="1350">
                <a:solidFill>
                  <a:srgbClr val="5F6368"/>
                </a:solidFill>
                <a:latin typeface="Libre Franklin"/>
                <a:ea typeface="Libre Franklin"/>
                <a:cs typeface="Libre Franklin"/>
                <a:sym typeface="Libre Franklin"/>
              </a:rPr>
              <a:t>save up to 99 dollars</a:t>
            </a:r>
            <a:r>
              <a:rPr lang="en" sz="1350">
                <a:solidFill>
                  <a:srgbClr val="4D5156"/>
                </a:solidFill>
                <a:latin typeface="Libre Franklin"/>
                <a:ea typeface="Libre Franklin"/>
                <a:cs typeface="Libre Franklin"/>
                <a:sym typeface="Libre Franklin"/>
              </a:rPr>
              <a:t> by reducing medication use, hospitalizations and freeing up physician time.</a:t>
            </a:r>
            <a:endParaRPr sz="1350">
              <a:solidFill>
                <a:srgbClr val="4D5156"/>
              </a:solidFill>
              <a:latin typeface="Libre Franklin"/>
              <a:ea typeface="Libre Franklin"/>
              <a:cs typeface="Libre Franklin"/>
              <a:sym typeface="Libre Franklin"/>
            </a:endParaRPr>
          </a:p>
        </p:txBody>
      </p:sp>
      <p:pic>
        <p:nvPicPr>
          <p:cNvPr id="326" name="Google Shape;326;p50"/>
          <p:cNvPicPr preferRelativeResize="0"/>
          <p:nvPr/>
        </p:nvPicPr>
        <p:blipFill>
          <a:blip r:embed="rId5">
            <a:alphaModFix/>
          </a:blip>
          <a:stretch>
            <a:fillRect/>
          </a:stretch>
        </p:blipFill>
        <p:spPr>
          <a:xfrm>
            <a:off x="6636950" y="1612275"/>
            <a:ext cx="247650" cy="247650"/>
          </a:xfrm>
          <a:prstGeom prst="rect">
            <a:avLst/>
          </a:prstGeom>
          <a:noFill/>
          <a:ln w="9525" cap="flat" cmpd="sng">
            <a:solidFill>
              <a:srgbClr val="DADCE0"/>
            </a:solidFill>
            <a:prstDash val="solid"/>
            <a:miter lim="8000"/>
            <a:headEnd type="none" w="sm" len="sm"/>
            <a:tailEnd type="none" w="sm" len="sm"/>
          </a:ln>
        </p:spPr>
      </p:pic>
      <p:sp>
        <p:nvSpPr>
          <p:cNvPr id="327" name="Google Shape;327;p50"/>
          <p:cNvSpPr txBox="1"/>
          <p:nvPr/>
        </p:nvSpPr>
        <p:spPr>
          <a:xfrm>
            <a:off x="4978300" y="2753850"/>
            <a:ext cx="3502200" cy="2125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500" b="1">
                <a:solidFill>
                  <a:schemeClr val="dk2"/>
                </a:solidFill>
                <a:uFill>
                  <a:noFill/>
                </a:uFill>
                <a:latin typeface="Libre Franklin"/>
                <a:ea typeface="Libre Franklin"/>
                <a:cs typeface="Libre Franklin"/>
                <a:sym typeface="Libre Franklin"/>
                <a:hlinkClick r:id="rId6">
                  <a:extLst>
                    <a:ext uri="{A12FA001-AC4F-418D-AE19-62706E023703}">
                      <ahyp:hlinkClr xmlns:ahyp="http://schemas.microsoft.com/office/drawing/2018/hyperlinkcolor" val="tx"/>
                    </a:ext>
                  </a:extLst>
                </a:hlinkClick>
              </a:rPr>
              <a:t>Nutrition in developing countries</a:t>
            </a:r>
            <a:endParaRPr sz="1500" b="1">
              <a:solidFill>
                <a:schemeClr val="dk2"/>
              </a:solidFill>
              <a:uFill>
                <a:noFill/>
              </a:uFill>
              <a:latin typeface="Libre Franklin"/>
              <a:ea typeface="Libre Franklin"/>
              <a:cs typeface="Libre Franklin"/>
              <a:sym typeface="Libre Franklin"/>
              <a:hlinkClick r:id="rId6">
                <a:extLst>
                  <a:ext uri="{A12FA001-AC4F-418D-AE19-62706E023703}">
                    <ahyp:hlinkClr xmlns:ahyp="http://schemas.microsoft.com/office/drawing/2018/hyperlinkcolor" val="tx"/>
                  </a:ext>
                </a:extLst>
              </a:hlinkClick>
            </a:endParaRPr>
          </a:p>
          <a:p>
            <a:pPr marL="0" lvl="0" indent="0" algn="l" rtl="0">
              <a:lnSpc>
                <a:spcPct val="100000"/>
              </a:lnSpc>
              <a:spcBef>
                <a:spcPts val="0"/>
              </a:spcBef>
              <a:spcAft>
                <a:spcPts val="0"/>
              </a:spcAft>
              <a:buNone/>
            </a:pPr>
            <a:r>
              <a:rPr lang="en" sz="1050">
                <a:solidFill>
                  <a:schemeClr val="dk2"/>
                </a:solidFill>
                <a:uFill>
                  <a:noFill/>
                </a:uFill>
                <a:latin typeface="Libre Franklin"/>
                <a:ea typeface="Libre Franklin"/>
                <a:cs typeface="Libre Franklin"/>
                <a:sym typeface="Libre Franklin"/>
                <a:hlinkClick r:id="rId6">
                  <a:extLst>
                    <a:ext uri="{A12FA001-AC4F-418D-AE19-62706E023703}">
                      <ahyp:hlinkClr xmlns:ahyp="http://schemas.microsoft.com/office/drawing/2018/hyperlinkcolor" val="tx"/>
                    </a:ext>
                  </a:extLst>
                </a:hlinkClick>
              </a:rPr>
              <a:t>Affaires mondiales Canada</a:t>
            </a:r>
            <a:endParaRPr sz="1050">
              <a:solidFill>
                <a:schemeClr val="dk2"/>
              </a:solidFill>
              <a:uFill>
                <a:noFill/>
              </a:uFill>
              <a:latin typeface="Libre Franklin"/>
              <a:ea typeface="Libre Franklin"/>
              <a:cs typeface="Libre Franklin"/>
              <a:sym typeface="Libre Franklin"/>
              <a:hlinkClick r:id="rId6">
                <a:extLst>
                  <a:ext uri="{A12FA001-AC4F-418D-AE19-62706E023703}">
                    <ahyp:hlinkClr xmlns:ahyp="http://schemas.microsoft.com/office/drawing/2018/hyperlinkcolor" val="tx"/>
                  </a:ext>
                </a:extLst>
              </a:hlinkClick>
            </a:endParaRPr>
          </a:p>
          <a:p>
            <a:pPr marL="0" lvl="0" indent="0" algn="l" rtl="0">
              <a:lnSpc>
                <a:spcPct val="100000"/>
              </a:lnSpc>
              <a:spcBef>
                <a:spcPts val="0"/>
              </a:spcBef>
              <a:spcAft>
                <a:spcPts val="0"/>
              </a:spcAft>
              <a:buNone/>
            </a:pPr>
            <a:r>
              <a:rPr lang="en" sz="900">
                <a:solidFill>
                  <a:schemeClr val="dk2"/>
                </a:solidFill>
                <a:uFill>
                  <a:noFill/>
                </a:uFill>
                <a:latin typeface="Libre Franklin"/>
                <a:ea typeface="Libre Franklin"/>
                <a:cs typeface="Libre Franklin"/>
                <a:sym typeface="Libre Franklin"/>
                <a:hlinkClick r:id="rId6">
                  <a:extLst>
                    <a:ext uri="{A12FA001-AC4F-418D-AE19-62706E023703}">
                      <ahyp:hlinkClr xmlns:ahyp="http://schemas.microsoft.com/office/drawing/2018/hyperlinkcolor" val="tx"/>
                    </a:ext>
                  </a:extLst>
                </a:hlinkClick>
              </a:rPr>
              <a:t>https://www.international.gc.ca › world-monde › nutriti...</a:t>
            </a:r>
            <a:endParaRPr sz="900">
              <a:solidFill>
                <a:schemeClr val="dk2"/>
              </a:solidFill>
              <a:uFill>
                <a:noFill/>
              </a:uFill>
              <a:latin typeface="Libre Franklin"/>
              <a:ea typeface="Libre Franklin"/>
              <a:cs typeface="Libre Franklin"/>
              <a:sym typeface="Libre Franklin"/>
              <a:hlinkClick r:id="rId6">
                <a:extLst>
                  <a:ext uri="{A12FA001-AC4F-418D-AE19-62706E023703}">
                    <ahyp:hlinkClr xmlns:ahyp="http://schemas.microsoft.com/office/drawing/2018/hyperlinkcolor" val="tx"/>
                  </a:ext>
                </a:extLst>
              </a:hlinkClick>
            </a:endParaRPr>
          </a:p>
          <a:p>
            <a:pPr marL="0" lvl="0" indent="0" algn="l" rtl="0">
              <a:lnSpc>
                <a:spcPct val="100000"/>
              </a:lnSpc>
              <a:spcBef>
                <a:spcPts val="0"/>
              </a:spcBef>
              <a:spcAft>
                <a:spcPts val="0"/>
              </a:spcAft>
              <a:buNone/>
            </a:pPr>
            <a:endParaRPr sz="1050">
              <a:solidFill>
                <a:srgbClr val="4D5156"/>
              </a:solidFill>
              <a:latin typeface="Libre Franklin"/>
              <a:ea typeface="Libre Franklin"/>
              <a:cs typeface="Libre Franklin"/>
              <a:sym typeface="Libre Franklin"/>
            </a:endParaRPr>
          </a:p>
          <a:p>
            <a:pPr marL="0" lvl="0" indent="0" algn="l" rtl="0">
              <a:lnSpc>
                <a:spcPct val="100000"/>
              </a:lnSpc>
              <a:spcBef>
                <a:spcPts val="0"/>
              </a:spcBef>
              <a:spcAft>
                <a:spcPts val="0"/>
              </a:spcAft>
              <a:buNone/>
            </a:pPr>
            <a:r>
              <a:rPr lang="en" sz="1250">
                <a:solidFill>
                  <a:srgbClr val="4D5156"/>
                </a:solidFill>
                <a:latin typeface="Libre Franklin"/>
                <a:ea typeface="Libre Franklin"/>
                <a:cs typeface="Libre Franklin"/>
                <a:sym typeface="Libre Franklin"/>
              </a:rPr>
              <a:t>Dec 3, 2021 — It is estimated that every dollar spent on nutrition for a child sees </a:t>
            </a:r>
            <a:r>
              <a:rPr lang="en" sz="1250">
                <a:solidFill>
                  <a:srgbClr val="5F6368"/>
                </a:solidFill>
                <a:latin typeface="Libre Franklin"/>
                <a:ea typeface="Libre Franklin"/>
                <a:cs typeface="Libre Franklin"/>
                <a:sym typeface="Libre Franklin"/>
              </a:rPr>
              <a:t>an average return of $30 over their adult life</a:t>
            </a:r>
            <a:r>
              <a:rPr lang="en" sz="1250">
                <a:solidFill>
                  <a:srgbClr val="4D5156"/>
                </a:solidFill>
                <a:latin typeface="Libre Franklin"/>
                <a:ea typeface="Libre Franklin"/>
                <a:cs typeface="Libre Franklin"/>
                <a:sym typeface="Libre Franklin"/>
              </a:rPr>
              <a:t>.</a:t>
            </a:r>
            <a:endParaRPr sz="1250">
              <a:solidFill>
                <a:srgbClr val="4D5156"/>
              </a:solidFill>
              <a:latin typeface="Libre Franklin"/>
              <a:ea typeface="Libre Franklin"/>
              <a:cs typeface="Libre Franklin"/>
              <a:sym typeface="Libre Franklin"/>
            </a:endParaRPr>
          </a:p>
        </p:txBody>
      </p:sp>
      <p:sp>
        <p:nvSpPr>
          <p:cNvPr id="328" name="Google Shape;328;p50"/>
          <p:cNvSpPr/>
          <p:nvPr/>
        </p:nvSpPr>
        <p:spPr>
          <a:xfrm>
            <a:off x="4785475" y="354650"/>
            <a:ext cx="4020000" cy="2125800"/>
          </a:xfrm>
          <a:prstGeom prst="roundRect">
            <a:avLst>
              <a:gd name="adj" fmla="val 887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329" name="Google Shape;329;p50"/>
          <p:cNvSpPr txBox="1"/>
          <p:nvPr/>
        </p:nvSpPr>
        <p:spPr>
          <a:xfrm>
            <a:off x="4978300" y="354650"/>
            <a:ext cx="3502200" cy="2125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500" b="1">
                <a:solidFill>
                  <a:schemeClr val="dk2"/>
                </a:solidFill>
                <a:uFill>
                  <a:noFill/>
                </a:uFill>
                <a:latin typeface="Libre Franklin"/>
                <a:ea typeface="Libre Franklin"/>
                <a:cs typeface="Libre Franklin"/>
                <a:sym typeface="Libre Franklin"/>
                <a:hlinkClick r:id="rId7">
                  <a:extLst>
                    <a:ext uri="{A12FA001-AC4F-418D-AE19-62706E023703}">
                      <ahyp:hlinkClr xmlns:ahyp="http://schemas.microsoft.com/office/drawing/2018/hyperlinkcolor" val="tx"/>
                    </a:ext>
                  </a:extLst>
                </a:hlinkClick>
              </a:rPr>
              <a:t>Each dollar spent on kids' nutrition can yield more than ...</a:t>
            </a:r>
            <a:endParaRPr sz="1500" b="1">
              <a:solidFill>
                <a:schemeClr val="dk2"/>
              </a:solidFill>
              <a:uFill>
                <a:noFill/>
              </a:uFill>
              <a:latin typeface="Libre Franklin"/>
              <a:ea typeface="Libre Franklin"/>
              <a:cs typeface="Libre Franklin"/>
              <a:sym typeface="Libre Franklin"/>
              <a:hlinkClick r:id="rId7">
                <a:extLst>
                  <a:ext uri="{A12FA001-AC4F-418D-AE19-62706E023703}">
                    <ahyp:hlinkClr xmlns:ahyp="http://schemas.microsoft.com/office/drawing/2018/hyperlinkcolor" val="tx"/>
                  </a:ext>
                </a:extLst>
              </a:hlinkClick>
            </a:endParaRPr>
          </a:p>
          <a:p>
            <a:pPr marL="0" lvl="0" indent="0" algn="l" rtl="0">
              <a:lnSpc>
                <a:spcPct val="100000"/>
              </a:lnSpc>
              <a:spcBef>
                <a:spcPts val="0"/>
              </a:spcBef>
              <a:spcAft>
                <a:spcPts val="0"/>
              </a:spcAft>
              <a:buNone/>
            </a:pPr>
            <a:r>
              <a:rPr lang="en" sz="1050">
                <a:solidFill>
                  <a:srgbClr val="202124"/>
                </a:solidFill>
                <a:uFill>
                  <a:noFill/>
                </a:uFill>
                <a:latin typeface="Libre Franklin"/>
                <a:ea typeface="Libre Franklin"/>
                <a:cs typeface="Libre Franklin"/>
                <a:sym typeface="Libre Franklin"/>
                <a:hlinkClick r:id="rId7">
                  <a:extLst>
                    <a:ext uri="{A12FA001-AC4F-418D-AE19-62706E023703}">
                      <ahyp:hlinkClr xmlns:ahyp="http://schemas.microsoft.com/office/drawing/2018/hyperlinkcolor" val="tx"/>
                    </a:ext>
                  </a:extLst>
                </a:hlinkClick>
              </a:rPr>
              <a:t>University of Waterloo</a:t>
            </a:r>
            <a:endParaRPr sz="1050">
              <a:solidFill>
                <a:srgbClr val="202124"/>
              </a:solidFill>
              <a:uFill>
                <a:noFill/>
              </a:uFill>
              <a:latin typeface="Libre Franklin"/>
              <a:ea typeface="Libre Franklin"/>
              <a:cs typeface="Libre Franklin"/>
              <a:sym typeface="Libre Franklin"/>
              <a:hlinkClick r:id="rId7">
                <a:extLst>
                  <a:ext uri="{A12FA001-AC4F-418D-AE19-62706E023703}">
                    <ahyp:hlinkClr xmlns:ahyp="http://schemas.microsoft.com/office/drawing/2018/hyperlinkcolor" val="tx"/>
                  </a:ext>
                </a:extLst>
              </a:hlinkClick>
            </a:endParaRPr>
          </a:p>
          <a:p>
            <a:pPr marL="0" lvl="0" indent="0" algn="l" rtl="0">
              <a:lnSpc>
                <a:spcPct val="100000"/>
              </a:lnSpc>
              <a:spcBef>
                <a:spcPts val="0"/>
              </a:spcBef>
              <a:spcAft>
                <a:spcPts val="0"/>
              </a:spcAft>
              <a:buNone/>
            </a:pPr>
            <a:r>
              <a:rPr lang="en" sz="900">
                <a:solidFill>
                  <a:srgbClr val="4D5156"/>
                </a:solidFill>
                <a:uFill>
                  <a:noFill/>
                </a:uFill>
                <a:latin typeface="Libre Franklin"/>
                <a:ea typeface="Libre Franklin"/>
                <a:cs typeface="Libre Franklin"/>
                <a:sym typeface="Libre Franklin"/>
                <a:hlinkClick r:id="rId7">
                  <a:extLst>
                    <a:ext uri="{A12FA001-AC4F-418D-AE19-62706E023703}">
                      <ahyp:hlinkClr xmlns:ahyp="http://schemas.microsoft.com/office/drawing/2018/hyperlinkcolor" val="tx"/>
                    </a:ext>
                  </a:extLst>
                </a:hlinkClick>
              </a:rPr>
              <a:t>https://uwaterloo.ca › public-health-sciences › news › e...</a:t>
            </a:r>
            <a:endParaRPr sz="900">
              <a:solidFill>
                <a:srgbClr val="4D5156"/>
              </a:solidFill>
              <a:uFill>
                <a:noFill/>
              </a:uFill>
              <a:latin typeface="Libre Franklin"/>
              <a:ea typeface="Libre Franklin"/>
              <a:cs typeface="Libre Franklin"/>
              <a:sym typeface="Libre Franklin"/>
              <a:hlinkClick r:id="rId7">
                <a:extLst>
                  <a:ext uri="{A12FA001-AC4F-418D-AE19-62706E023703}">
                    <ahyp:hlinkClr xmlns:ahyp="http://schemas.microsoft.com/office/drawing/2018/hyperlinkcolor" val="tx"/>
                  </a:ext>
                </a:extLst>
              </a:hlinkClick>
            </a:endParaRPr>
          </a:p>
          <a:p>
            <a:pPr marL="0" lvl="0" indent="0" algn="l" rtl="0">
              <a:lnSpc>
                <a:spcPct val="100000"/>
              </a:lnSpc>
              <a:spcBef>
                <a:spcPts val="0"/>
              </a:spcBef>
              <a:spcAft>
                <a:spcPts val="0"/>
              </a:spcAft>
              <a:buNone/>
            </a:pPr>
            <a:endParaRPr sz="1050">
              <a:solidFill>
                <a:srgbClr val="4D5156"/>
              </a:solidFill>
              <a:latin typeface="Libre Franklin"/>
              <a:ea typeface="Libre Franklin"/>
              <a:cs typeface="Libre Franklin"/>
              <a:sym typeface="Libre Franklin"/>
            </a:endParaRPr>
          </a:p>
          <a:p>
            <a:pPr marL="0" lvl="0" indent="0" algn="l" rtl="0">
              <a:lnSpc>
                <a:spcPct val="100000"/>
              </a:lnSpc>
              <a:spcBef>
                <a:spcPts val="0"/>
              </a:spcBef>
              <a:spcAft>
                <a:spcPts val="0"/>
              </a:spcAft>
              <a:buNone/>
            </a:pPr>
            <a:r>
              <a:rPr lang="en" sz="1250">
                <a:solidFill>
                  <a:srgbClr val="4D5156"/>
                </a:solidFill>
                <a:latin typeface="Libre Franklin"/>
                <a:ea typeface="Libre Franklin"/>
                <a:cs typeface="Libre Franklin"/>
                <a:sym typeface="Libre Franklin"/>
              </a:rPr>
              <a:t>“Over an adult's working life, we can expect that one dollar spent on early childhood nutrition will on average have $</a:t>
            </a:r>
            <a:r>
              <a:rPr lang="en" sz="1250">
                <a:solidFill>
                  <a:srgbClr val="5F6368"/>
                </a:solidFill>
                <a:latin typeface="Libre Franklin"/>
                <a:ea typeface="Libre Franklin"/>
                <a:cs typeface="Libre Franklin"/>
                <a:sym typeface="Libre Franklin"/>
              </a:rPr>
              <a:t>45 worth of benefits</a:t>
            </a:r>
            <a:r>
              <a:rPr lang="en" sz="1250">
                <a:solidFill>
                  <a:srgbClr val="4D5156"/>
                </a:solidFill>
                <a:latin typeface="Libre Franklin"/>
                <a:ea typeface="Libre Franklin"/>
                <a:cs typeface="Libre Franklin"/>
                <a:sym typeface="Libre Franklin"/>
              </a:rPr>
              <a:t> in low and middle- ...</a:t>
            </a:r>
            <a:endParaRPr sz="1250">
              <a:solidFill>
                <a:srgbClr val="4D5156"/>
              </a:solidFill>
              <a:latin typeface="Libre Franklin"/>
              <a:ea typeface="Libre Franklin"/>
              <a:cs typeface="Libre Franklin"/>
              <a:sym typeface="Libre Franklin"/>
            </a:endParaRPr>
          </a:p>
        </p:txBody>
      </p:sp>
      <p:sp>
        <p:nvSpPr>
          <p:cNvPr id="330" name="Google Shape;330;p50"/>
          <p:cNvSpPr/>
          <p:nvPr/>
        </p:nvSpPr>
        <p:spPr>
          <a:xfrm>
            <a:off x="313900" y="2753875"/>
            <a:ext cx="4020000" cy="2125800"/>
          </a:xfrm>
          <a:prstGeom prst="roundRect">
            <a:avLst>
              <a:gd name="adj" fmla="val 887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331" name="Google Shape;331;p50"/>
          <p:cNvSpPr txBox="1"/>
          <p:nvPr/>
        </p:nvSpPr>
        <p:spPr>
          <a:xfrm>
            <a:off x="572725" y="2753875"/>
            <a:ext cx="3568500" cy="2125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500" b="1">
                <a:solidFill>
                  <a:schemeClr val="dk2"/>
                </a:solidFill>
                <a:uFill>
                  <a:noFill/>
                </a:uFill>
                <a:latin typeface="Libre Franklin"/>
                <a:ea typeface="Libre Franklin"/>
                <a:cs typeface="Libre Franklin"/>
                <a:sym typeface="Libre Franklin"/>
                <a:hlinkClick r:id="rId8">
                  <a:extLst>
                    <a:ext uri="{A12FA001-AC4F-418D-AE19-62706E023703}">
                      <ahyp:hlinkClr xmlns:ahyp="http://schemas.microsoft.com/office/drawing/2018/hyperlinkcolor" val="tx"/>
                    </a:ext>
                  </a:extLst>
                </a:hlinkClick>
              </a:rPr>
              <a:t>Federal budget pledges a Canadian school food program ..</a:t>
            </a:r>
            <a:r>
              <a:rPr lang="en" sz="1500" b="1">
                <a:solidFill>
                  <a:schemeClr val="hlink"/>
                </a:solidFill>
                <a:uFill>
                  <a:noFill/>
                </a:uFill>
                <a:latin typeface="Libre Franklin"/>
                <a:ea typeface="Libre Franklin"/>
                <a:cs typeface="Libre Franklin"/>
                <a:sym typeface="Libre Franklin"/>
                <a:hlinkClick r:id="rId8"/>
              </a:rPr>
              <a:t>.</a:t>
            </a:r>
            <a:endParaRPr sz="1500" b="1">
              <a:solidFill>
                <a:schemeClr val="hlink"/>
              </a:solidFill>
              <a:uFill>
                <a:noFill/>
              </a:uFill>
              <a:latin typeface="Libre Franklin"/>
              <a:ea typeface="Libre Franklin"/>
              <a:cs typeface="Libre Franklin"/>
              <a:sym typeface="Libre Franklin"/>
              <a:hlinkClick r:id="rId8"/>
            </a:endParaRPr>
          </a:p>
          <a:p>
            <a:pPr marL="0" lvl="0" indent="0" algn="l" rtl="0">
              <a:lnSpc>
                <a:spcPct val="100000"/>
              </a:lnSpc>
              <a:spcBef>
                <a:spcPts val="0"/>
              </a:spcBef>
              <a:spcAft>
                <a:spcPts val="0"/>
              </a:spcAft>
              <a:buNone/>
            </a:pPr>
            <a:r>
              <a:rPr lang="en" sz="1050">
                <a:solidFill>
                  <a:srgbClr val="202124"/>
                </a:solidFill>
                <a:uFill>
                  <a:noFill/>
                </a:uFill>
                <a:latin typeface="Libre Franklin"/>
                <a:ea typeface="Libre Franklin"/>
                <a:cs typeface="Libre Franklin"/>
                <a:sym typeface="Libre Franklin"/>
                <a:hlinkClick r:id="rId8">
                  <a:extLst>
                    <a:ext uri="{A12FA001-AC4F-418D-AE19-62706E023703}">
                      <ahyp:hlinkClr xmlns:ahyp="http://schemas.microsoft.com/office/drawing/2018/hyperlinkcolor" val="tx"/>
                    </a:ext>
                  </a:extLst>
                </a:hlinkClick>
              </a:rPr>
              <a:t>Dalhousie University</a:t>
            </a:r>
            <a:endParaRPr sz="1050">
              <a:solidFill>
                <a:srgbClr val="202124"/>
              </a:solidFill>
              <a:uFill>
                <a:noFill/>
              </a:uFill>
              <a:latin typeface="Libre Franklin"/>
              <a:ea typeface="Libre Franklin"/>
              <a:cs typeface="Libre Franklin"/>
              <a:sym typeface="Libre Franklin"/>
              <a:hlinkClick r:id="rId8">
                <a:extLst>
                  <a:ext uri="{A12FA001-AC4F-418D-AE19-62706E023703}">
                    <ahyp:hlinkClr xmlns:ahyp="http://schemas.microsoft.com/office/drawing/2018/hyperlinkcolor" val="tx"/>
                  </a:ext>
                </a:extLst>
              </a:hlinkClick>
            </a:endParaRPr>
          </a:p>
          <a:p>
            <a:pPr marL="0" lvl="0" indent="0" algn="l" rtl="0">
              <a:lnSpc>
                <a:spcPct val="100000"/>
              </a:lnSpc>
              <a:spcBef>
                <a:spcPts val="0"/>
              </a:spcBef>
              <a:spcAft>
                <a:spcPts val="0"/>
              </a:spcAft>
              <a:buNone/>
            </a:pPr>
            <a:r>
              <a:rPr lang="en" sz="900">
                <a:solidFill>
                  <a:srgbClr val="4D5156"/>
                </a:solidFill>
                <a:uFill>
                  <a:noFill/>
                </a:uFill>
                <a:latin typeface="Libre Franklin"/>
                <a:ea typeface="Libre Franklin"/>
                <a:cs typeface="Libre Franklin"/>
                <a:sym typeface="Libre Franklin"/>
                <a:hlinkClick r:id="rId8">
                  <a:extLst>
                    <a:ext uri="{A12FA001-AC4F-418D-AE19-62706E023703}">
                      <ahyp:hlinkClr xmlns:ahyp="http://schemas.microsoft.com/office/drawing/2018/hyperlinkcolor" val="tx"/>
                    </a:ext>
                  </a:extLst>
                </a:hlinkClick>
              </a:rPr>
              <a:t>https://www.dal.ca › News &amp; Events › March 2019 › 25</a:t>
            </a:r>
            <a:endParaRPr sz="900">
              <a:solidFill>
                <a:srgbClr val="4D5156"/>
              </a:solidFill>
              <a:uFill>
                <a:noFill/>
              </a:uFill>
              <a:latin typeface="Libre Franklin"/>
              <a:ea typeface="Libre Franklin"/>
              <a:cs typeface="Libre Franklin"/>
              <a:sym typeface="Libre Franklin"/>
              <a:hlinkClick r:id="rId8">
                <a:extLst>
                  <a:ext uri="{A12FA001-AC4F-418D-AE19-62706E023703}">
                    <ahyp:hlinkClr xmlns:ahyp="http://schemas.microsoft.com/office/drawing/2018/hyperlinkcolor" val="tx"/>
                  </a:ext>
                </a:extLst>
              </a:hlinkClick>
            </a:endParaRPr>
          </a:p>
          <a:p>
            <a:pPr marL="0" lvl="0" indent="0" algn="l" rtl="0">
              <a:lnSpc>
                <a:spcPct val="100000"/>
              </a:lnSpc>
              <a:spcBef>
                <a:spcPts val="0"/>
              </a:spcBef>
              <a:spcAft>
                <a:spcPts val="0"/>
              </a:spcAft>
              <a:buNone/>
            </a:pPr>
            <a:endParaRPr sz="1050">
              <a:solidFill>
                <a:srgbClr val="4D5156"/>
              </a:solidFill>
              <a:latin typeface="Libre Franklin"/>
              <a:ea typeface="Libre Franklin"/>
              <a:cs typeface="Libre Franklin"/>
              <a:sym typeface="Libre Franklin"/>
            </a:endParaRPr>
          </a:p>
          <a:p>
            <a:pPr marL="0" lvl="0" indent="0" algn="l" rtl="0">
              <a:lnSpc>
                <a:spcPct val="100000"/>
              </a:lnSpc>
              <a:spcBef>
                <a:spcPts val="0"/>
              </a:spcBef>
              <a:spcAft>
                <a:spcPts val="0"/>
              </a:spcAft>
              <a:buNone/>
            </a:pPr>
            <a:r>
              <a:rPr lang="en" sz="1250">
                <a:solidFill>
                  <a:srgbClr val="4D5156"/>
                </a:solidFill>
                <a:latin typeface="Libre Franklin"/>
                <a:ea typeface="Libre Franklin"/>
                <a:cs typeface="Libre Franklin"/>
                <a:sym typeface="Libre Franklin"/>
              </a:rPr>
              <a:t>Mar 25, 2019 — Internationally, school food programs have an impressive return on investment — </a:t>
            </a:r>
            <a:r>
              <a:rPr lang="en" sz="1250">
                <a:solidFill>
                  <a:srgbClr val="5F6368"/>
                </a:solidFill>
                <a:latin typeface="Libre Franklin"/>
                <a:ea typeface="Libre Franklin"/>
                <a:cs typeface="Libre Franklin"/>
                <a:sym typeface="Libre Franklin"/>
              </a:rPr>
              <a:t>three dollars to $10 for every dollar invested</a:t>
            </a:r>
            <a:r>
              <a:rPr lang="en" sz="1250">
                <a:solidFill>
                  <a:srgbClr val="4D5156"/>
                </a:solidFill>
                <a:latin typeface="Libre Franklin"/>
                <a:ea typeface="Libre Franklin"/>
                <a:cs typeface="Libre Franklin"/>
                <a:sym typeface="Libre Franklin"/>
              </a:rPr>
              <a:t> — including the</a:t>
            </a:r>
            <a:r>
              <a:rPr lang="en" sz="1250">
                <a:solidFill>
                  <a:srgbClr val="4D5156"/>
                </a:solidFill>
              </a:rPr>
              <a:t> ...</a:t>
            </a:r>
            <a:endParaRPr sz="1250">
              <a:solidFill>
                <a:srgbClr val="4D515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33"/>
          <p:cNvPicPr preferRelativeResize="0"/>
          <p:nvPr/>
        </p:nvPicPr>
        <p:blipFill>
          <a:blip r:embed="rId3">
            <a:alphaModFix/>
          </a:blip>
          <a:stretch>
            <a:fillRect/>
          </a:stretch>
        </p:blipFill>
        <p:spPr>
          <a:xfrm>
            <a:off x="0" y="-361950"/>
            <a:ext cx="9144000" cy="5143500"/>
          </a:xfrm>
          <a:prstGeom prst="rect">
            <a:avLst/>
          </a:prstGeom>
          <a:noFill/>
          <a:ln>
            <a:noFill/>
          </a:ln>
        </p:spPr>
      </p:pic>
      <p:sp>
        <p:nvSpPr>
          <p:cNvPr id="208" name="Google Shape;208;p33"/>
          <p:cNvSpPr txBox="1">
            <a:spLocks noGrp="1"/>
          </p:cNvSpPr>
          <p:nvPr>
            <p:ph type="title"/>
          </p:nvPr>
        </p:nvSpPr>
        <p:spPr>
          <a:xfrm>
            <a:off x="311700" y="204325"/>
            <a:ext cx="8520600" cy="64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Community Engagement Dialogue Tables</a:t>
            </a:r>
            <a:endParaRPr/>
          </a:p>
        </p:txBody>
      </p:sp>
      <p:sp>
        <p:nvSpPr>
          <p:cNvPr id="209" name="Google Shape;209;p33"/>
          <p:cNvSpPr txBox="1">
            <a:spLocks noGrp="1"/>
          </p:cNvSpPr>
          <p:nvPr>
            <p:ph type="body" idx="1"/>
          </p:nvPr>
        </p:nvSpPr>
        <p:spPr>
          <a:xfrm>
            <a:off x="3924600" y="2037150"/>
            <a:ext cx="4983900" cy="1616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FFFFFF"/>
              </a:buClr>
              <a:buSzPts val="2000"/>
              <a:buAutoNum type="arabicPeriod"/>
            </a:pPr>
            <a:r>
              <a:rPr lang="en" sz="2000">
                <a:solidFill>
                  <a:srgbClr val="FFFFFF"/>
                </a:solidFill>
              </a:rPr>
              <a:t>4 nations; Montana, Louis Bull, Samson and Ermineskin</a:t>
            </a:r>
            <a:endParaRPr sz="2000">
              <a:solidFill>
                <a:srgbClr val="FFFFFF"/>
              </a:solidFill>
            </a:endParaRPr>
          </a:p>
          <a:p>
            <a:pPr marL="457200" lvl="0" indent="-355600" algn="l" rtl="0">
              <a:spcBef>
                <a:spcPts val="0"/>
              </a:spcBef>
              <a:spcAft>
                <a:spcPts val="0"/>
              </a:spcAft>
              <a:buClr>
                <a:srgbClr val="FFFFFF"/>
              </a:buClr>
              <a:buSzPts val="2000"/>
              <a:buAutoNum type="arabicPeriod"/>
            </a:pPr>
            <a:r>
              <a:rPr lang="en" sz="2000">
                <a:solidFill>
                  <a:srgbClr val="FFFFFF"/>
                </a:solidFill>
              </a:rPr>
              <a:t>Approximately 17,000 band members.</a:t>
            </a:r>
            <a:endParaRPr>
              <a:solidFill>
                <a:srgbClr val="FFFFFF"/>
              </a:solidFill>
            </a:endParaRPr>
          </a:p>
          <a:p>
            <a:pPr marL="457200" lvl="0" indent="0" algn="l" rtl="0">
              <a:spcBef>
                <a:spcPts val="0"/>
              </a:spcBef>
              <a:spcAft>
                <a:spcPts val="0"/>
              </a:spcAft>
              <a:buNone/>
            </a:pPr>
            <a:endParaRPr>
              <a:solidFill>
                <a:srgbClr val="01636E"/>
              </a:solidFill>
            </a:endParaRPr>
          </a:p>
          <a:p>
            <a:pPr marL="0" lvl="0" indent="0" algn="l" rtl="0">
              <a:spcBef>
                <a:spcPts val="0"/>
              </a:spcBef>
              <a:spcAft>
                <a:spcPts val="0"/>
              </a:spcAft>
              <a:buNone/>
            </a:pPr>
            <a:endParaRPr>
              <a:solidFill>
                <a:srgbClr val="01636E"/>
              </a:solidFill>
            </a:endParaRPr>
          </a:p>
          <a:p>
            <a:pPr marL="0" lvl="0" indent="0" algn="l" rtl="0">
              <a:spcBef>
                <a:spcPts val="0"/>
              </a:spcBef>
              <a:spcAft>
                <a:spcPts val="1600"/>
              </a:spcAft>
              <a:buClr>
                <a:schemeClr val="dk1"/>
              </a:buClr>
              <a:buSzPts val="1100"/>
              <a:buFont typeface="Arial"/>
              <a:buNone/>
            </a:pPr>
            <a:endParaRPr sz="1700"/>
          </a:p>
        </p:txBody>
      </p:sp>
      <p:sp>
        <p:nvSpPr>
          <p:cNvPr id="210" name="Google Shape;210;p33"/>
          <p:cNvSpPr/>
          <p:nvPr/>
        </p:nvSpPr>
        <p:spPr>
          <a:xfrm>
            <a:off x="0" y="0"/>
            <a:ext cx="9151500" cy="1107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3"/>
          <p:cNvSpPr txBox="1">
            <a:spLocks noGrp="1"/>
          </p:cNvSpPr>
          <p:nvPr>
            <p:ph type="title"/>
          </p:nvPr>
        </p:nvSpPr>
        <p:spPr>
          <a:xfrm>
            <a:off x="311700" y="204325"/>
            <a:ext cx="8520600" cy="64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1636E"/>
                </a:solidFill>
              </a:rPr>
              <a:t>Maskwacîs</a:t>
            </a:r>
            <a:endParaRPr>
              <a:solidFill>
                <a:srgbClr val="01636E"/>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1"/>
          <p:cNvSpPr txBox="1">
            <a:spLocks noGrp="1"/>
          </p:cNvSpPr>
          <p:nvPr>
            <p:ph type="title"/>
          </p:nvPr>
        </p:nvSpPr>
        <p:spPr>
          <a:xfrm>
            <a:off x="311700" y="10040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 few facts</a:t>
            </a:r>
            <a:endParaRPr/>
          </a:p>
        </p:txBody>
      </p:sp>
      <p:sp>
        <p:nvSpPr>
          <p:cNvPr id="337" name="Google Shape;337;p51"/>
          <p:cNvSpPr txBox="1"/>
          <p:nvPr/>
        </p:nvSpPr>
        <p:spPr>
          <a:xfrm>
            <a:off x="92675" y="793525"/>
            <a:ext cx="9051300" cy="3857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lt1"/>
              </a:buClr>
              <a:buSzPts val="1800"/>
              <a:buFont typeface="Libre Franklin"/>
              <a:buChar char="-"/>
            </a:pPr>
            <a:r>
              <a:rPr lang="en" sz="1800">
                <a:solidFill>
                  <a:schemeClr val="lt1"/>
                </a:solidFill>
                <a:latin typeface="Libre Franklin"/>
                <a:ea typeface="Libre Franklin"/>
                <a:cs typeface="Libre Franklin"/>
                <a:sym typeface="Libre Franklin"/>
              </a:rPr>
              <a:t>On average the program provides up to 5000 meals and 4000+ snacks  per day, that’s about 25,000 meals  and snacks each per week. </a:t>
            </a:r>
            <a:endParaRPr sz="1800">
              <a:solidFill>
                <a:schemeClr val="lt1"/>
              </a:solidFill>
              <a:latin typeface="Libre Franklin"/>
              <a:ea typeface="Libre Franklin"/>
              <a:cs typeface="Libre Franklin"/>
              <a:sym typeface="Libre Franklin"/>
            </a:endParaRPr>
          </a:p>
          <a:p>
            <a:pPr marL="457200" lvl="0" indent="-342900" algn="l" rtl="0">
              <a:spcBef>
                <a:spcPts val="0"/>
              </a:spcBef>
              <a:spcAft>
                <a:spcPts val="0"/>
              </a:spcAft>
              <a:buClr>
                <a:schemeClr val="lt1"/>
              </a:buClr>
              <a:buSzPts val="1800"/>
              <a:buFont typeface="Libre Franklin"/>
              <a:buChar char="-"/>
            </a:pPr>
            <a:r>
              <a:rPr lang="en" sz="1800">
                <a:solidFill>
                  <a:schemeClr val="lt1"/>
                </a:solidFill>
                <a:latin typeface="Libre Franklin"/>
                <a:ea typeface="Libre Franklin"/>
                <a:cs typeface="Libre Franklin"/>
                <a:sym typeface="Libre Franklin"/>
              </a:rPr>
              <a:t>Thats 1,000,000 meals /year</a:t>
            </a:r>
            <a:endParaRPr sz="1800">
              <a:solidFill>
                <a:schemeClr val="lt1"/>
              </a:solidFill>
              <a:latin typeface="Libre Franklin"/>
              <a:ea typeface="Libre Franklin"/>
              <a:cs typeface="Libre Franklin"/>
              <a:sym typeface="Libre Franklin"/>
            </a:endParaRPr>
          </a:p>
          <a:p>
            <a:pPr marL="457200" lvl="0" indent="-342900" algn="l" rtl="0">
              <a:spcBef>
                <a:spcPts val="0"/>
              </a:spcBef>
              <a:spcAft>
                <a:spcPts val="0"/>
              </a:spcAft>
              <a:buClr>
                <a:schemeClr val="lt1"/>
              </a:buClr>
              <a:buSzPts val="1800"/>
              <a:buFont typeface="Libre Franklin"/>
              <a:buChar char="-"/>
            </a:pPr>
            <a:r>
              <a:rPr lang="en" sz="1800">
                <a:solidFill>
                  <a:schemeClr val="lt1"/>
                </a:solidFill>
                <a:latin typeface="Libre Franklin"/>
                <a:ea typeface="Libre Franklin"/>
                <a:cs typeface="Libre Franklin"/>
                <a:sym typeface="Libre Franklin"/>
              </a:rPr>
              <a:t>Nanatohk Miciwin is maintained with school funds within the operating budget. We do not solicit donations . We  have a budget and work hard to stay within it while providing the best and freshest nutrient dense foods  available</a:t>
            </a:r>
            <a:endParaRPr sz="1800">
              <a:solidFill>
                <a:schemeClr val="lt1"/>
              </a:solidFill>
              <a:latin typeface="Libre Franklin"/>
              <a:ea typeface="Libre Franklin"/>
              <a:cs typeface="Libre Franklin"/>
              <a:sym typeface="Libre Franklin"/>
            </a:endParaRPr>
          </a:p>
          <a:p>
            <a:pPr marL="457200" lvl="0" indent="-342900" algn="l" rtl="0">
              <a:spcBef>
                <a:spcPts val="0"/>
              </a:spcBef>
              <a:spcAft>
                <a:spcPts val="0"/>
              </a:spcAft>
              <a:buClr>
                <a:schemeClr val="lt1"/>
              </a:buClr>
              <a:buSzPts val="1800"/>
              <a:buFont typeface="Libre Franklin"/>
              <a:buChar char="-"/>
            </a:pPr>
            <a:r>
              <a:rPr lang="en" sz="1800">
                <a:solidFill>
                  <a:schemeClr val="lt1"/>
                </a:solidFill>
                <a:latin typeface="Libre Franklin"/>
                <a:ea typeface="Libre Franklin"/>
                <a:cs typeface="Libre Franklin"/>
                <a:sym typeface="Libre Franklin"/>
              </a:rPr>
              <a:t>The majority (90%) of the foodservice team are from the four nations of Maskwacis</a:t>
            </a:r>
            <a:endParaRPr sz="1800">
              <a:solidFill>
                <a:schemeClr val="lt1"/>
              </a:solidFill>
              <a:latin typeface="Libre Franklin"/>
              <a:ea typeface="Libre Franklin"/>
              <a:cs typeface="Libre Franklin"/>
              <a:sym typeface="Libre Franklin"/>
            </a:endParaRPr>
          </a:p>
          <a:p>
            <a:pPr marL="457200" lvl="0" indent="-342900" algn="l" rtl="0">
              <a:spcBef>
                <a:spcPts val="0"/>
              </a:spcBef>
              <a:spcAft>
                <a:spcPts val="0"/>
              </a:spcAft>
              <a:buClr>
                <a:schemeClr val="lt1"/>
              </a:buClr>
              <a:buSzPts val="1800"/>
              <a:buFont typeface="Libre Franklin"/>
              <a:buChar char="-"/>
            </a:pPr>
            <a:r>
              <a:rPr lang="en" sz="1800">
                <a:solidFill>
                  <a:schemeClr val="lt1"/>
                </a:solidFill>
                <a:latin typeface="Libre Franklin"/>
                <a:ea typeface="Libre Franklin"/>
                <a:cs typeface="Libre Franklin"/>
                <a:sym typeface="Libre Franklin"/>
              </a:rPr>
              <a:t>Approximately 25% of those staff are former students that have come to work with us. </a:t>
            </a:r>
            <a:endParaRPr sz="1800">
              <a:solidFill>
                <a:schemeClr val="lt1"/>
              </a:solidFill>
              <a:latin typeface="Libre Franklin"/>
              <a:ea typeface="Libre Franklin"/>
              <a:cs typeface="Libre Franklin"/>
              <a:sym typeface="Libre Franklin"/>
            </a:endParaRPr>
          </a:p>
          <a:p>
            <a:pPr marL="457200" lvl="0" indent="-342900" algn="l" rtl="0">
              <a:spcBef>
                <a:spcPts val="0"/>
              </a:spcBef>
              <a:spcAft>
                <a:spcPts val="0"/>
              </a:spcAft>
              <a:buClr>
                <a:schemeClr val="lt1"/>
              </a:buClr>
              <a:buSzPts val="1800"/>
              <a:buFont typeface="Libre Franklin"/>
              <a:buChar char="-"/>
            </a:pPr>
            <a:r>
              <a:rPr lang="en" sz="1800">
                <a:solidFill>
                  <a:schemeClr val="lt1"/>
                </a:solidFill>
                <a:latin typeface="Libre Franklin"/>
                <a:ea typeface="Libre Franklin"/>
                <a:cs typeface="Libre Franklin"/>
                <a:sym typeface="Libre Franklin"/>
              </a:rPr>
              <a:t>There are eight (8) kitchens with thirty (30) full time staff serving all 10 schools</a:t>
            </a:r>
            <a:endParaRPr sz="1800">
              <a:solidFill>
                <a:schemeClr val="lt1"/>
              </a:solidFill>
              <a:latin typeface="Libre Franklin"/>
              <a:ea typeface="Libre Franklin"/>
              <a:cs typeface="Libre Franklin"/>
              <a:sym typeface="Libre Frankli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2"/>
          <p:cNvSpPr txBox="1">
            <a:spLocks noGrp="1"/>
          </p:cNvSpPr>
          <p:nvPr>
            <p:ph type="title"/>
          </p:nvPr>
        </p:nvSpPr>
        <p:spPr>
          <a:xfrm>
            <a:off x="0" y="0"/>
            <a:ext cx="914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else do we do?</a:t>
            </a:r>
            <a:endParaRPr/>
          </a:p>
        </p:txBody>
      </p:sp>
      <p:sp>
        <p:nvSpPr>
          <p:cNvPr id="343" name="Google Shape;343;p52"/>
          <p:cNvSpPr txBox="1"/>
          <p:nvPr/>
        </p:nvSpPr>
        <p:spPr>
          <a:xfrm>
            <a:off x="474950" y="841800"/>
            <a:ext cx="8393100" cy="404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chemeClr val="lt1"/>
                </a:solidFill>
                <a:latin typeface="Libre Franklin"/>
                <a:ea typeface="Libre Franklin"/>
                <a:cs typeface="Libre Franklin"/>
                <a:sym typeface="Libre Franklin"/>
              </a:rPr>
              <a:t>Additional services provided by Nanatohk Miciwin:</a:t>
            </a:r>
            <a:endParaRPr sz="1900">
              <a:solidFill>
                <a:schemeClr val="lt1"/>
              </a:solidFill>
              <a:latin typeface="Libre Franklin"/>
              <a:ea typeface="Libre Franklin"/>
              <a:cs typeface="Libre Franklin"/>
              <a:sym typeface="Libre Franklin"/>
            </a:endParaRPr>
          </a:p>
          <a:p>
            <a:pPr marL="457200" lvl="0" indent="0" algn="l" rtl="0">
              <a:spcBef>
                <a:spcPts val="0"/>
              </a:spcBef>
              <a:spcAft>
                <a:spcPts val="0"/>
              </a:spcAft>
              <a:buNone/>
            </a:pPr>
            <a:endParaRPr sz="1900">
              <a:solidFill>
                <a:schemeClr val="lt1"/>
              </a:solidFill>
              <a:latin typeface="Libre Franklin"/>
              <a:ea typeface="Libre Franklin"/>
              <a:cs typeface="Libre Franklin"/>
              <a:sym typeface="Libre Franklin"/>
            </a:endParaRPr>
          </a:p>
          <a:p>
            <a:pPr marL="457200" lvl="0" indent="-349250" algn="l" rtl="0">
              <a:spcBef>
                <a:spcPts val="0"/>
              </a:spcBef>
              <a:spcAft>
                <a:spcPts val="0"/>
              </a:spcAft>
              <a:buClr>
                <a:schemeClr val="lt1"/>
              </a:buClr>
              <a:buSzPts val="1900"/>
              <a:buFont typeface="Libre Franklin"/>
              <a:buChar char="-"/>
            </a:pPr>
            <a:r>
              <a:rPr lang="en" sz="1900">
                <a:solidFill>
                  <a:schemeClr val="lt1"/>
                </a:solidFill>
                <a:latin typeface="Libre Franklin"/>
                <a:ea typeface="Libre Franklin"/>
                <a:cs typeface="Libre Franklin"/>
                <a:sym typeface="Libre Franklin"/>
              </a:rPr>
              <a:t>Approximately 8000 bag lunches for field trips provided to students</a:t>
            </a:r>
            <a:endParaRPr sz="1900">
              <a:solidFill>
                <a:schemeClr val="lt1"/>
              </a:solidFill>
              <a:latin typeface="Libre Franklin"/>
              <a:ea typeface="Libre Franklin"/>
              <a:cs typeface="Libre Franklin"/>
              <a:sym typeface="Libre Franklin"/>
            </a:endParaRPr>
          </a:p>
          <a:p>
            <a:pPr marL="457200" lvl="0" indent="-349250" algn="l" rtl="0">
              <a:spcBef>
                <a:spcPts val="0"/>
              </a:spcBef>
              <a:spcAft>
                <a:spcPts val="0"/>
              </a:spcAft>
              <a:buClr>
                <a:schemeClr val="lt1"/>
              </a:buClr>
              <a:buSzPts val="1900"/>
              <a:buFont typeface="Libre Franklin"/>
              <a:buChar char="-"/>
            </a:pPr>
            <a:r>
              <a:rPr lang="en" sz="1900">
                <a:solidFill>
                  <a:schemeClr val="lt1"/>
                </a:solidFill>
                <a:latin typeface="Libre Franklin"/>
                <a:ea typeface="Libre Franklin"/>
                <a:cs typeface="Libre Franklin"/>
                <a:sym typeface="Libre Franklin"/>
              </a:rPr>
              <a:t>Provide food service for Grad and Pow Wow</a:t>
            </a:r>
            <a:endParaRPr sz="1900">
              <a:solidFill>
                <a:schemeClr val="lt1"/>
              </a:solidFill>
              <a:latin typeface="Libre Franklin"/>
              <a:ea typeface="Libre Franklin"/>
              <a:cs typeface="Libre Franklin"/>
              <a:sym typeface="Libre Franklin"/>
            </a:endParaRPr>
          </a:p>
          <a:p>
            <a:pPr marL="457200" lvl="0" indent="-349250" algn="l" rtl="0">
              <a:spcBef>
                <a:spcPts val="0"/>
              </a:spcBef>
              <a:spcAft>
                <a:spcPts val="0"/>
              </a:spcAft>
              <a:buClr>
                <a:schemeClr val="lt1"/>
              </a:buClr>
              <a:buSzPts val="1900"/>
              <a:buFont typeface="Libre Franklin"/>
              <a:buChar char="-"/>
            </a:pPr>
            <a:r>
              <a:rPr lang="en" sz="1900">
                <a:solidFill>
                  <a:schemeClr val="lt1"/>
                </a:solidFill>
                <a:latin typeface="Libre Franklin"/>
                <a:ea typeface="Libre Franklin"/>
                <a:cs typeface="Libre Franklin"/>
                <a:sym typeface="Libre Franklin"/>
              </a:rPr>
              <a:t>Support off campus Cultural Camps with food service</a:t>
            </a:r>
            <a:endParaRPr sz="1900">
              <a:solidFill>
                <a:schemeClr val="lt1"/>
              </a:solidFill>
              <a:latin typeface="Libre Franklin"/>
              <a:ea typeface="Libre Franklin"/>
              <a:cs typeface="Libre Franklin"/>
              <a:sym typeface="Libre Franklin"/>
            </a:endParaRPr>
          </a:p>
          <a:p>
            <a:pPr marL="457200" lvl="0" indent="-349250" algn="l" rtl="0">
              <a:spcBef>
                <a:spcPts val="0"/>
              </a:spcBef>
              <a:spcAft>
                <a:spcPts val="0"/>
              </a:spcAft>
              <a:buClr>
                <a:schemeClr val="lt1"/>
              </a:buClr>
              <a:buSzPts val="1900"/>
              <a:buFont typeface="Libre Franklin"/>
              <a:buChar char="-"/>
            </a:pPr>
            <a:r>
              <a:rPr lang="en" sz="1900">
                <a:solidFill>
                  <a:schemeClr val="lt1"/>
                </a:solidFill>
                <a:latin typeface="Libre Franklin"/>
                <a:ea typeface="Libre Franklin"/>
                <a:cs typeface="Libre Franklin"/>
                <a:sym typeface="Libre Franklin"/>
              </a:rPr>
              <a:t>Support on campus Literacy Camps in the summer months </a:t>
            </a:r>
            <a:endParaRPr sz="1900">
              <a:solidFill>
                <a:schemeClr val="lt1"/>
              </a:solidFill>
              <a:latin typeface="Libre Franklin"/>
              <a:ea typeface="Libre Franklin"/>
              <a:cs typeface="Libre Franklin"/>
              <a:sym typeface="Libre Franklin"/>
            </a:endParaRPr>
          </a:p>
          <a:p>
            <a:pPr marL="457200" lvl="0" indent="-349250" algn="l" rtl="0">
              <a:spcBef>
                <a:spcPts val="0"/>
              </a:spcBef>
              <a:spcAft>
                <a:spcPts val="0"/>
              </a:spcAft>
              <a:buClr>
                <a:schemeClr val="lt1"/>
              </a:buClr>
              <a:buSzPts val="1900"/>
              <a:buFont typeface="Libre Franklin"/>
              <a:buChar char="-"/>
            </a:pPr>
            <a:r>
              <a:rPr lang="en" sz="1900">
                <a:solidFill>
                  <a:schemeClr val="lt1"/>
                </a:solidFill>
                <a:latin typeface="Libre Franklin"/>
                <a:ea typeface="Libre Franklin"/>
                <a:cs typeface="Libre Franklin"/>
                <a:sym typeface="Libre Franklin"/>
              </a:rPr>
              <a:t>We provide fruit, and healthy snacks for offices and transportation dept</a:t>
            </a:r>
            <a:endParaRPr sz="1900">
              <a:solidFill>
                <a:schemeClr val="lt1"/>
              </a:solidFill>
              <a:latin typeface="Libre Franklin"/>
              <a:ea typeface="Libre Franklin"/>
              <a:cs typeface="Libre Franklin"/>
              <a:sym typeface="Libre Franklin"/>
            </a:endParaRPr>
          </a:p>
          <a:p>
            <a:pPr marL="457200" lvl="0" indent="-349250" algn="l" rtl="0">
              <a:spcBef>
                <a:spcPts val="0"/>
              </a:spcBef>
              <a:spcAft>
                <a:spcPts val="0"/>
              </a:spcAft>
              <a:buClr>
                <a:schemeClr val="lt1"/>
              </a:buClr>
              <a:buSzPts val="1900"/>
              <a:buFont typeface="Libre Franklin"/>
              <a:buChar char="-"/>
            </a:pPr>
            <a:r>
              <a:rPr lang="en" sz="1900">
                <a:solidFill>
                  <a:schemeClr val="lt1"/>
                </a:solidFill>
                <a:latin typeface="Libre Franklin"/>
                <a:ea typeface="Libre Franklin"/>
                <a:cs typeface="Libre Franklin"/>
                <a:sym typeface="Libre Franklin"/>
              </a:rPr>
              <a:t>Fill hamper requests  from school counselors for at risk students. </a:t>
            </a:r>
            <a:endParaRPr sz="1900">
              <a:solidFill>
                <a:schemeClr val="lt1"/>
              </a:solidFill>
              <a:latin typeface="Libre Franklin"/>
              <a:ea typeface="Libre Franklin"/>
              <a:cs typeface="Libre Franklin"/>
              <a:sym typeface="Libre Franklin"/>
            </a:endParaRPr>
          </a:p>
          <a:p>
            <a:pPr marL="457200" lvl="0" indent="-349250" algn="l" rtl="0">
              <a:spcBef>
                <a:spcPts val="0"/>
              </a:spcBef>
              <a:spcAft>
                <a:spcPts val="0"/>
              </a:spcAft>
              <a:buClr>
                <a:schemeClr val="lt1"/>
              </a:buClr>
              <a:buSzPts val="1900"/>
              <a:buFont typeface="Libre Franklin"/>
              <a:buChar char="-"/>
            </a:pPr>
            <a:r>
              <a:rPr lang="en" sz="1900">
                <a:solidFill>
                  <a:schemeClr val="lt1"/>
                </a:solidFill>
                <a:latin typeface="Libre Franklin"/>
                <a:ea typeface="Libre Franklin"/>
                <a:cs typeface="Libre Franklin"/>
                <a:sym typeface="Libre Franklin"/>
              </a:rPr>
              <a:t>Collect, compact and recycle approximately 1.5 tonnes of Cardboard per month</a:t>
            </a:r>
            <a:endParaRPr sz="1900">
              <a:solidFill>
                <a:schemeClr val="lt1"/>
              </a:solidFill>
              <a:latin typeface="Libre Franklin"/>
              <a:ea typeface="Libre Franklin"/>
              <a:cs typeface="Libre Franklin"/>
              <a:sym typeface="Libre Franklin"/>
            </a:endParaRPr>
          </a:p>
          <a:p>
            <a:pPr marL="457200" lvl="0" indent="-349250" algn="l" rtl="0">
              <a:spcBef>
                <a:spcPts val="0"/>
              </a:spcBef>
              <a:spcAft>
                <a:spcPts val="0"/>
              </a:spcAft>
              <a:buClr>
                <a:schemeClr val="lt1"/>
              </a:buClr>
              <a:buSzPts val="1900"/>
              <a:buFont typeface="Libre Franklin"/>
              <a:buChar char="-"/>
            </a:pPr>
            <a:r>
              <a:rPr lang="en" sz="1900">
                <a:solidFill>
                  <a:schemeClr val="lt1"/>
                </a:solidFill>
                <a:latin typeface="Libre Franklin"/>
                <a:ea typeface="Libre Franklin"/>
                <a:cs typeface="Libre Franklin"/>
                <a:sym typeface="Libre Franklin"/>
              </a:rPr>
              <a:t>Provide food service for smaller meetings and events within MESC.</a:t>
            </a:r>
            <a:endParaRPr sz="1900">
              <a:solidFill>
                <a:schemeClr val="lt1"/>
              </a:solidFill>
              <a:latin typeface="Libre Franklin"/>
              <a:ea typeface="Libre Franklin"/>
              <a:cs typeface="Libre Franklin"/>
              <a:sym typeface="Libre Franklin"/>
            </a:endParaRPr>
          </a:p>
          <a:p>
            <a:pPr marL="0" lvl="0" indent="0" algn="l" rtl="0">
              <a:spcBef>
                <a:spcPts val="0"/>
              </a:spcBef>
              <a:spcAft>
                <a:spcPts val="0"/>
              </a:spcAft>
              <a:buNone/>
            </a:pPr>
            <a:endParaRPr sz="1900">
              <a:solidFill>
                <a:schemeClr val="lt1"/>
              </a:solidFill>
              <a:latin typeface="Libre Franklin"/>
              <a:ea typeface="Libre Franklin"/>
              <a:cs typeface="Libre Franklin"/>
              <a:sym typeface="Libre Franklin"/>
            </a:endParaRPr>
          </a:p>
          <a:p>
            <a:pPr marL="457200" lvl="0" indent="0" algn="l" rtl="0">
              <a:spcBef>
                <a:spcPts val="0"/>
              </a:spcBef>
              <a:spcAft>
                <a:spcPts val="0"/>
              </a:spcAft>
              <a:buNone/>
            </a:pPr>
            <a:endParaRPr>
              <a:solidFill>
                <a:schemeClr val="lt1"/>
              </a:solidFill>
              <a:latin typeface="Libre Franklin"/>
              <a:ea typeface="Libre Franklin"/>
              <a:cs typeface="Libre Franklin"/>
              <a:sym typeface="Libre Frankli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53" title="20250614_231422.jpg"/>
          <p:cNvPicPr preferRelativeResize="0"/>
          <p:nvPr/>
        </p:nvPicPr>
        <p:blipFill rotWithShape="1">
          <a:blip r:embed="rId3">
            <a:alphaModFix/>
          </a:blip>
          <a:srcRect l="5309" r="5309"/>
          <a:stretch/>
        </p:blipFill>
        <p:spPr>
          <a:xfrm>
            <a:off x="5718450" y="152400"/>
            <a:ext cx="3486624" cy="5200973"/>
          </a:xfrm>
          <a:prstGeom prst="rect">
            <a:avLst/>
          </a:prstGeom>
          <a:noFill/>
          <a:ln>
            <a:noFill/>
          </a:ln>
        </p:spPr>
      </p:pic>
      <p:pic>
        <p:nvPicPr>
          <p:cNvPr id="349" name="Google Shape;349;p53" title="20250518_130121.jpg"/>
          <p:cNvPicPr preferRelativeResize="0"/>
          <p:nvPr/>
        </p:nvPicPr>
        <p:blipFill rotWithShape="1">
          <a:blip r:embed="rId4">
            <a:alphaModFix/>
          </a:blip>
          <a:srcRect l="12908" t="12687" r="12908"/>
          <a:stretch/>
        </p:blipFill>
        <p:spPr>
          <a:xfrm>
            <a:off x="2684575" y="415301"/>
            <a:ext cx="2861775" cy="4311148"/>
          </a:xfrm>
          <a:prstGeom prst="rect">
            <a:avLst/>
          </a:prstGeom>
          <a:noFill/>
          <a:ln>
            <a:noFill/>
          </a:ln>
        </p:spPr>
      </p:pic>
      <p:pic>
        <p:nvPicPr>
          <p:cNvPr id="350" name="Google Shape;350;p53" title="20250614_160750.jpg"/>
          <p:cNvPicPr preferRelativeResize="0"/>
          <p:nvPr/>
        </p:nvPicPr>
        <p:blipFill rotWithShape="1">
          <a:blip r:embed="rId5">
            <a:alphaModFix/>
          </a:blip>
          <a:srcRect t="16816" b="16823"/>
          <a:stretch/>
        </p:blipFill>
        <p:spPr>
          <a:xfrm>
            <a:off x="130875" y="2965612"/>
            <a:ext cx="2343502" cy="2073626"/>
          </a:xfrm>
          <a:prstGeom prst="rect">
            <a:avLst/>
          </a:prstGeom>
          <a:noFill/>
          <a:ln>
            <a:noFill/>
          </a:ln>
        </p:spPr>
      </p:pic>
      <p:pic>
        <p:nvPicPr>
          <p:cNvPr id="351" name="Google Shape;351;p53" title="20250518_083110.jpg"/>
          <p:cNvPicPr preferRelativeResize="0"/>
          <p:nvPr/>
        </p:nvPicPr>
        <p:blipFill rotWithShape="1">
          <a:blip r:embed="rId6">
            <a:alphaModFix/>
          </a:blip>
          <a:srcRect t="7927" b="7927"/>
          <a:stretch/>
        </p:blipFill>
        <p:spPr>
          <a:xfrm>
            <a:off x="130875" y="171450"/>
            <a:ext cx="2343498" cy="26822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4"/>
          <p:cNvSpPr/>
          <p:nvPr/>
        </p:nvSpPr>
        <p:spPr>
          <a:xfrm>
            <a:off x="150" y="0"/>
            <a:ext cx="9144000" cy="1012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357" name="Google Shape;357;p54"/>
          <p:cNvSpPr txBox="1">
            <a:spLocks noGrp="1"/>
          </p:cNvSpPr>
          <p:nvPr>
            <p:ph type="title"/>
          </p:nvPr>
        </p:nvSpPr>
        <p:spPr>
          <a:xfrm>
            <a:off x="0" y="100400"/>
            <a:ext cx="914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400" u="sng">
                <a:solidFill>
                  <a:srgbClr val="BB5320"/>
                </a:solidFill>
                <a:latin typeface="Libre Franklin SemiBold"/>
                <a:ea typeface="Libre Franklin SemiBold"/>
                <a:cs typeface="Libre Franklin SemiBold"/>
                <a:sym typeface="Libre Franklin SemiBold"/>
                <a:hlinkClick r:id="rId3">
                  <a:extLst>
                    <a:ext uri="{A12FA001-AC4F-418D-AE19-62706E023703}">
                      <ahyp:hlinkClr xmlns:ahyp="http://schemas.microsoft.com/office/drawing/2018/hyperlinkcolor" val="tx"/>
                    </a:ext>
                  </a:extLst>
                </a:hlinkClick>
              </a:rPr>
              <a:t>âmômey</a:t>
            </a:r>
            <a:r>
              <a:rPr lang="en" sz="3400">
                <a:solidFill>
                  <a:srgbClr val="6D553E"/>
                </a:solidFill>
                <a:latin typeface="Libre Franklin SemiBold"/>
                <a:ea typeface="Libre Franklin SemiBold"/>
                <a:cs typeface="Libre Franklin SemiBold"/>
                <a:sym typeface="Libre Franklin SemiBold"/>
              </a:rPr>
              <a:t>   ᐋᒨᒣᕀ   honey</a:t>
            </a:r>
            <a:endParaRPr sz="7300">
              <a:latin typeface="Libre Franklin SemiBold"/>
              <a:ea typeface="Libre Franklin SemiBold"/>
              <a:cs typeface="Libre Franklin SemiBold"/>
              <a:sym typeface="Libre Franklin SemiBold"/>
            </a:endParaRPr>
          </a:p>
        </p:txBody>
      </p:sp>
      <p:sp>
        <p:nvSpPr>
          <p:cNvPr id="358" name="Google Shape;358;p54"/>
          <p:cNvSpPr txBox="1"/>
          <p:nvPr/>
        </p:nvSpPr>
        <p:spPr>
          <a:xfrm>
            <a:off x="92675" y="1012850"/>
            <a:ext cx="5548800" cy="36384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chemeClr val="lt1"/>
              </a:buClr>
              <a:buSzPts val="1700"/>
              <a:buFont typeface="Libre Franklin"/>
              <a:buChar char="-"/>
            </a:pPr>
            <a:r>
              <a:rPr lang="en" sz="1700">
                <a:solidFill>
                  <a:schemeClr val="lt1"/>
                </a:solidFill>
                <a:latin typeface="Libre Franklin"/>
                <a:ea typeface="Libre Franklin"/>
                <a:cs typeface="Libre Franklin"/>
                <a:sym typeface="Libre Franklin"/>
              </a:rPr>
              <a:t>2023 - 10 Hives introduced with a consultant - approx 400Kg of honey produced. </a:t>
            </a:r>
            <a:endParaRPr sz="1700">
              <a:solidFill>
                <a:schemeClr val="lt1"/>
              </a:solidFill>
              <a:latin typeface="Libre Franklin"/>
              <a:ea typeface="Libre Franklin"/>
              <a:cs typeface="Libre Franklin"/>
              <a:sym typeface="Libre Franklin"/>
            </a:endParaRPr>
          </a:p>
          <a:p>
            <a:pPr marL="457200" lvl="0" indent="-336550" algn="l" rtl="0">
              <a:spcBef>
                <a:spcPts val="0"/>
              </a:spcBef>
              <a:spcAft>
                <a:spcPts val="0"/>
              </a:spcAft>
              <a:buClr>
                <a:schemeClr val="lt1"/>
              </a:buClr>
              <a:buSzPts val="1700"/>
              <a:buFont typeface="Libre Franklin"/>
              <a:buChar char="-"/>
            </a:pPr>
            <a:r>
              <a:rPr lang="en" sz="1700">
                <a:solidFill>
                  <a:schemeClr val="lt1"/>
                </a:solidFill>
                <a:latin typeface="Libre Franklin"/>
                <a:ea typeface="Libre Franklin"/>
                <a:cs typeface="Libre Franklin"/>
                <a:sym typeface="Libre Franklin"/>
              </a:rPr>
              <a:t>2024- We set out 14 hives in Maskwacis with the  hope of harvesting 1.5 tonnes of honey this year. (note: we did not achieve this)</a:t>
            </a:r>
            <a:endParaRPr sz="1700">
              <a:solidFill>
                <a:schemeClr val="lt1"/>
              </a:solidFill>
              <a:latin typeface="Libre Franklin"/>
              <a:ea typeface="Libre Franklin"/>
              <a:cs typeface="Libre Franklin"/>
              <a:sym typeface="Libre Franklin"/>
            </a:endParaRPr>
          </a:p>
          <a:p>
            <a:pPr marL="457200" lvl="0" indent="-336550" algn="l" rtl="0">
              <a:spcBef>
                <a:spcPts val="0"/>
              </a:spcBef>
              <a:spcAft>
                <a:spcPts val="0"/>
              </a:spcAft>
              <a:buClr>
                <a:schemeClr val="lt1"/>
              </a:buClr>
              <a:buSzPts val="1700"/>
              <a:buFont typeface="Libre Franklin"/>
              <a:buChar char="-"/>
            </a:pPr>
            <a:r>
              <a:rPr lang="en" sz="1700">
                <a:solidFill>
                  <a:schemeClr val="lt1"/>
                </a:solidFill>
                <a:latin typeface="Libre Franklin"/>
                <a:ea typeface="Libre Franklin"/>
                <a:cs typeface="Libre Franklin"/>
                <a:sym typeface="Libre Franklin"/>
              </a:rPr>
              <a:t>2025 - set up 20 hives and equipment to manage, harvest, and package up to 2 tonnes of honey per year. ( more learning) approx 300 lbs harvest. (Apiary devastated by  EFB) </a:t>
            </a:r>
            <a:endParaRPr sz="1700">
              <a:solidFill>
                <a:schemeClr val="lt1"/>
              </a:solidFill>
              <a:latin typeface="Libre Franklin"/>
              <a:ea typeface="Libre Franklin"/>
              <a:cs typeface="Libre Franklin"/>
              <a:sym typeface="Libre Franklin"/>
            </a:endParaRPr>
          </a:p>
          <a:p>
            <a:pPr marL="457200" lvl="0" indent="-336550" algn="l" rtl="0">
              <a:spcBef>
                <a:spcPts val="0"/>
              </a:spcBef>
              <a:spcAft>
                <a:spcPts val="0"/>
              </a:spcAft>
              <a:buClr>
                <a:schemeClr val="lt1"/>
              </a:buClr>
              <a:buSzPts val="1700"/>
              <a:buFont typeface="Libre Franklin"/>
              <a:buChar char="-"/>
            </a:pPr>
            <a:r>
              <a:rPr lang="en" sz="1700">
                <a:solidFill>
                  <a:schemeClr val="lt1"/>
                </a:solidFill>
                <a:latin typeface="Libre Franklin"/>
                <a:ea typeface="Libre Franklin"/>
                <a:cs typeface="Libre Franklin"/>
                <a:sym typeface="Libre Franklin"/>
              </a:rPr>
              <a:t>We have started a bee club  and hope to entice staff and students to participate in the extraction and packaging process. </a:t>
            </a:r>
            <a:endParaRPr sz="1700">
              <a:solidFill>
                <a:schemeClr val="lt1"/>
              </a:solidFill>
              <a:latin typeface="Libre Franklin"/>
              <a:ea typeface="Libre Franklin"/>
              <a:cs typeface="Libre Franklin"/>
              <a:sym typeface="Libre Franklin"/>
            </a:endParaRPr>
          </a:p>
          <a:p>
            <a:pPr marL="457200" lvl="0" indent="-336550" algn="l" rtl="0">
              <a:spcBef>
                <a:spcPts val="0"/>
              </a:spcBef>
              <a:spcAft>
                <a:spcPts val="0"/>
              </a:spcAft>
              <a:buClr>
                <a:schemeClr val="lt1"/>
              </a:buClr>
              <a:buSzPts val="1700"/>
              <a:buFont typeface="Libre Franklin"/>
              <a:buChar char="-"/>
            </a:pPr>
            <a:r>
              <a:rPr lang="en" sz="1700">
                <a:solidFill>
                  <a:schemeClr val="lt1"/>
                </a:solidFill>
                <a:latin typeface="Libre Franklin"/>
                <a:ea typeface="Libre Franklin"/>
                <a:cs typeface="Libre Franklin"/>
                <a:sym typeface="Libre Franklin"/>
              </a:rPr>
              <a:t>When  our goal is met we will replace 50 - 70% of refined sugars used in the kitchens.  </a:t>
            </a:r>
            <a:endParaRPr sz="1700">
              <a:solidFill>
                <a:schemeClr val="lt1"/>
              </a:solidFill>
              <a:latin typeface="Libre Franklin"/>
              <a:ea typeface="Libre Franklin"/>
              <a:cs typeface="Libre Franklin"/>
              <a:sym typeface="Libre Franklin"/>
            </a:endParaRPr>
          </a:p>
          <a:p>
            <a:pPr marL="457200" lvl="0" indent="-336550" algn="l" rtl="0">
              <a:spcBef>
                <a:spcPts val="0"/>
              </a:spcBef>
              <a:spcAft>
                <a:spcPts val="0"/>
              </a:spcAft>
              <a:buClr>
                <a:schemeClr val="lt1"/>
              </a:buClr>
              <a:buSzPts val="1700"/>
              <a:buFont typeface="Libre Franklin"/>
              <a:buChar char="-"/>
            </a:pPr>
            <a:r>
              <a:rPr lang="en" sz="1700">
                <a:solidFill>
                  <a:schemeClr val="lt1"/>
                </a:solidFill>
                <a:latin typeface="Libre Franklin"/>
                <a:ea typeface="Libre Franklin"/>
                <a:cs typeface="Libre Franklin"/>
                <a:sym typeface="Libre Franklin"/>
              </a:rPr>
              <a:t>Honey is medicine Culturally and Scientifically.  </a:t>
            </a:r>
            <a:endParaRPr sz="1700">
              <a:solidFill>
                <a:schemeClr val="lt1"/>
              </a:solidFill>
              <a:latin typeface="Libre Franklin"/>
              <a:ea typeface="Libre Franklin"/>
              <a:cs typeface="Libre Franklin"/>
              <a:sym typeface="Libre Franklin"/>
            </a:endParaRPr>
          </a:p>
        </p:txBody>
      </p:sp>
      <p:pic>
        <p:nvPicPr>
          <p:cNvPr id="359" name="Google Shape;359;p54" title="20260512_160101_486a44ba.jpg"/>
          <p:cNvPicPr preferRelativeResize="0"/>
          <p:nvPr/>
        </p:nvPicPr>
        <p:blipFill rotWithShape="1">
          <a:blip r:embed="rId4">
            <a:alphaModFix/>
          </a:blip>
          <a:srcRect t="9788" b="9788"/>
          <a:stretch/>
        </p:blipFill>
        <p:spPr>
          <a:xfrm>
            <a:off x="5777800" y="1317500"/>
            <a:ext cx="3197725" cy="342900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55" title="1000059852.jpeg"/>
          <p:cNvPicPr preferRelativeResize="0"/>
          <p:nvPr/>
        </p:nvPicPr>
        <p:blipFill rotWithShape="1">
          <a:blip r:embed="rId3">
            <a:alphaModFix/>
          </a:blip>
          <a:srcRect t="30839"/>
          <a:stretch/>
        </p:blipFill>
        <p:spPr>
          <a:xfrm>
            <a:off x="188500" y="421650"/>
            <a:ext cx="3281876" cy="1702425"/>
          </a:xfrm>
          <a:prstGeom prst="rect">
            <a:avLst/>
          </a:prstGeom>
          <a:noFill/>
          <a:ln>
            <a:noFill/>
          </a:ln>
        </p:spPr>
      </p:pic>
      <p:pic>
        <p:nvPicPr>
          <p:cNvPr id="365" name="Google Shape;365;p55" title="Image_20260502_194030_859.jpeg"/>
          <p:cNvPicPr preferRelativeResize="0"/>
          <p:nvPr/>
        </p:nvPicPr>
        <p:blipFill rotWithShape="1">
          <a:blip r:embed="rId4">
            <a:alphaModFix/>
          </a:blip>
          <a:srcRect t="20240" b="20246"/>
          <a:stretch/>
        </p:blipFill>
        <p:spPr>
          <a:xfrm>
            <a:off x="188505" y="2386905"/>
            <a:ext cx="3281875" cy="2604201"/>
          </a:xfrm>
          <a:prstGeom prst="rect">
            <a:avLst/>
          </a:prstGeom>
          <a:noFill/>
          <a:ln>
            <a:noFill/>
          </a:ln>
        </p:spPr>
      </p:pic>
      <p:pic>
        <p:nvPicPr>
          <p:cNvPr id="366" name="Google Shape;366;p55" title="7804.jpeg"/>
          <p:cNvPicPr preferRelativeResize="0"/>
          <p:nvPr/>
        </p:nvPicPr>
        <p:blipFill rotWithShape="1">
          <a:blip r:embed="rId5">
            <a:alphaModFix/>
          </a:blip>
          <a:srcRect t="6711" b="6702"/>
          <a:stretch/>
        </p:blipFill>
        <p:spPr>
          <a:xfrm>
            <a:off x="4359350" y="267500"/>
            <a:ext cx="4082100" cy="47126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56"/>
          <p:cNvPicPr preferRelativeResize="0"/>
          <p:nvPr/>
        </p:nvPicPr>
        <p:blipFill>
          <a:blip r:embed="rId3">
            <a:alphaModFix/>
          </a:blip>
          <a:stretch>
            <a:fillRect/>
          </a:stretch>
        </p:blipFill>
        <p:spPr>
          <a:xfrm>
            <a:off x="0" y="0"/>
            <a:ext cx="9144000" cy="5143500"/>
          </a:xfrm>
          <a:prstGeom prst="rect">
            <a:avLst/>
          </a:prstGeom>
          <a:noFill/>
          <a:ln>
            <a:noFill/>
          </a:ln>
        </p:spPr>
      </p:pic>
      <p:sp>
        <p:nvSpPr>
          <p:cNvPr id="372" name="Google Shape;372;p56"/>
          <p:cNvSpPr/>
          <p:nvPr/>
        </p:nvSpPr>
        <p:spPr>
          <a:xfrm>
            <a:off x="0" y="0"/>
            <a:ext cx="9144000" cy="1003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373" name="Google Shape;373;p56"/>
          <p:cNvSpPr txBox="1">
            <a:spLocks noGrp="1"/>
          </p:cNvSpPr>
          <p:nvPr>
            <p:ph type="body" idx="1"/>
          </p:nvPr>
        </p:nvSpPr>
        <p:spPr>
          <a:xfrm>
            <a:off x="319400" y="1168900"/>
            <a:ext cx="4892700" cy="3704400"/>
          </a:xfrm>
          <a:prstGeom prst="rect">
            <a:avLst/>
          </a:prstGeom>
        </p:spPr>
        <p:txBody>
          <a:bodyPr spcFirstLastPara="1" wrap="square" lIns="68575" tIns="68575" rIns="68575" bIns="68575" anchor="t" anchorCtr="0">
            <a:spAutoFit/>
          </a:bodyPr>
          <a:lstStyle/>
          <a:p>
            <a:pPr marL="0" lvl="0" indent="0" algn="l" rtl="0">
              <a:spcBef>
                <a:spcPts val="800"/>
              </a:spcBef>
              <a:spcAft>
                <a:spcPts val="0"/>
              </a:spcAft>
              <a:buNone/>
            </a:pPr>
            <a:r>
              <a:rPr lang="en">
                <a:latin typeface="Libre Franklin"/>
                <a:ea typeface="Libre Franklin"/>
                <a:cs typeface="Libre Franklin"/>
                <a:sym typeface="Libre Franklin"/>
              </a:rPr>
              <a:t>Written consent From the MESC Circle of Elders </a:t>
            </a:r>
            <a:endParaRPr>
              <a:latin typeface="Libre Franklin"/>
              <a:ea typeface="Libre Franklin"/>
              <a:cs typeface="Libre Franklin"/>
              <a:sym typeface="Libre Franklin"/>
            </a:endParaRPr>
          </a:p>
          <a:p>
            <a:pPr marL="0" lvl="0" indent="0" algn="l" rtl="0">
              <a:spcBef>
                <a:spcPts val="800"/>
              </a:spcBef>
              <a:spcAft>
                <a:spcPts val="0"/>
              </a:spcAft>
              <a:buNone/>
            </a:pPr>
            <a:r>
              <a:rPr lang="en">
                <a:latin typeface="Libre Franklin"/>
                <a:ea typeface="Libre Franklin"/>
                <a:cs typeface="Libre Franklin"/>
                <a:sym typeface="Libre Franklin"/>
              </a:rPr>
              <a:t>Presentation to the MESC Board </a:t>
            </a:r>
            <a:endParaRPr>
              <a:latin typeface="Libre Franklin"/>
              <a:ea typeface="Libre Franklin"/>
              <a:cs typeface="Libre Franklin"/>
              <a:sym typeface="Libre Franklin"/>
            </a:endParaRPr>
          </a:p>
          <a:p>
            <a:pPr marL="0" lvl="0" indent="0" algn="l" rtl="0">
              <a:spcBef>
                <a:spcPts val="800"/>
              </a:spcBef>
              <a:spcAft>
                <a:spcPts val="0"/>
              </a:spcAft>
              <a:buNone/>
            </a:pPr>
            <a:r>
              <a:rPr lang="en">
                <a:latin typeface="Libre Franklin"/>
                <a:ea typeface="Libre Franklin"/>
                <a:cs typeface="Libre Franklin"/>
                <a:sym typeface="Libre Franklin"/>
              </a:rPr>
              <a:t>Acceptance of the Wild Meat Initiative </a:t>
            </a:r>
            <a:endParaRPr>
              <a:latin typeface="Libre Franklin"/>
              <a:ea typeface="Libre Franklin"/>
              <a:cs typeface="Libre Franklin"/>
              <a:sym typeface="Libre Franklin"/>
            </a:endParaRPr>
          </a:p>
          <a:p>
            <a:pPr marL="0" lvl="0" indent="0" algn="l" rtl="0">
              <a:spcBef>
                <a:spcPts val="800"/>
              </a:spcBef>
              <a:spcAft>
                <a:spcPts val="0"/>
              </a:spcAft>
              <a:buNone/>
            </a:pPr>
            <a:r>
              <a:rPr lang="en">
                <a:latin typeface="Libre Franklin"/>
                <a:ea typeface="Libre Franklin"/>
                <a:cs typeface="Libre Franklin"/>
                <a:sym typeface="Libre Franklin"/>
              </a:rPr>
              <a:t>Presentation to school Principals and Head Cooks </a:t>
            </a:r>
            <a:endParaRPr>
              <a:latin typeface="Libre Franklin"/>
              <a:ea typeface="Libre Franklin"/>
              <a:cs typeface="Libre Franklin"/>
              <a:sym typeface="Libre Franklin"/>
            </a:endParaRPr>
          </a:p>
          <a:p>
            <a:pPr marL="0" lvl="0" indent="0" algn="l" rtl="0">
              <a:spcBef>
                <a:spcPts val="800"/>
              </a:spcBef>
              <a:spcAft>
                <a:spcPts val="0"/>
              </a:spcAft>
              <a:buClr>
                <a:schemeClr val="dk1"/>
              </a:buClr>
              <a:buSzPts val="800"/>
              <a:buFont typeface="Arial"/>
              <a:buNone/>
            </a:pPr>
            <a:r>
              <a:rPr lang="en">
                <a:latin typeface="Libre Franklin"/>
                <a:ea typeface="Libre Franklin"/>
                <a:cs typeface="Libre Franklin"/>
                <a:sym typeface="Libre Franklin"/>
              </a:rPr>
              <a:t>Written parental consent for students who are minors to participate in the preparation, serving and consumption of wild meat </a:t>
            </a:r>
            <a:endParaRPr>
              <a:latin typeface="Libre Franklin"/>
              <a:ea typeface="Libre Franklin"/>
              <a:cs typeface="Libre Franklin"/>
              <a:sym typeface="Libre Franklin"/>
            </a:endParaRPr>
          </a:p>
          <a:p>
            <a:pPr marL="0" lvl="0" indent="0" algn="l" rtl="0">
              <a:spcBef>
                <a:spcPts val="800"/>
              </a:spcBef>
              <a:spcAft>
                <a:spcPts val="0"/>
              </a:spcAft>
              <a:buNone/>
            </a:pPr>
            <a:r>
              <a:rPr lang="en">
                <a:latin typeface="Libre Franklin"/>
                <a:ea typeface="Libre Franklin"/>
                <a:cs typeface="Libre Franklin"/>
                <a:sym typeface="Libre Franklin"/>
              </a:rPr>
              <a:t>Information and training of Nanatohk Miciwin staff on the handling and preparation of wild meat </a:t>
            </a:r>
            <a:endParaRPr>
              <a:latin typeface="Libre Franklin"/>
              <a:ea typeface="Libre Franklin"/>
              <a:cs typeface="Libre Franklin"/>
              <a:sym typeface="Libre Franklin"/>
            </a:endParaRPr>
          </a:p>
          <a:p>
            <a:pPr marL="0" lvl="0" indent="0" algn="l" rtl="0">
              <a:spcBef>
                <a:spcPts val="800"/>
              </a:spcBef>
              <a:spcAft>
                <a:spcPts val="0"/>
              </a:spcAft>
              <a:buNone/>
            </a:pPr>
            <a:r>
              <a:rPr lang="en">
                <a:latin typeface="Libre Franklin"/>
                <a:ea typeface="Libre Franklin"/>
                <a:cs typeface="Libre Franklin"/>
                <a:sym typeface="Libre Franklin"/>
              </a:rPr>
              <a:t>Information and training provided to selected hunters</a:t>
            </a:r>
            <a:endParaRPr>
              <a:latin typeface="Libre Franklin"/>
              <a:ea typeface="Libre Franklin"/>
              <a:cs typeface="Libre Franklin"/>
              <a:sym typeface="Libre Franklin"/>
            </a:endParaRPr>
          </a:p>
          <a:p>
            <a:pPr marL="0" lvl="0" indent="0" algn="l" rtl="0">
              <a:spcBef>
                <a:spcPts val="800"/>
              </a:spcBef>
              <a:spcAft>
                <a:spcPts val="0"/>
              </a:spcAft>
              <a:buNone/>
            </a:pPr>
            <a:r>
              <a:rPr lang="en">
                <a:latin typeface="Libre Franklin"/>
                <a:ea typeface="Libre Franklin"/>
                <a:cs typeface="Libre Franklin"/>
                <a:sym typeface="Libre Franklin"/>
              </a:rPr>
              <a:t>First hunt</a:t>
            </a:r>
            <a:endParaRPr>
              <a:latin typeface="Libre Franklin"/>
              <a:ea typeface="Libre Franklin"/>
              <a:cs typeface="Libre Franklin"/>
              <a:sym typeface="Libre Franklin"/>
            </a:endParaRPr>
          </a:p>
          <a:p>
            <a:pPr marL="0" lvl="0" indent="0" algn="l" rtl="0">
              <a:spcBef>
                <a:spcPts val="800"/>
              </a:spcBef>
              <a:spcAft>
                <a:spcPts val="0"/>
              </a:spcAft>
              <a:buNone/>
            </a:pPr>
            <a:r>
              <a:rPr lang="en">
                <a:latin typeface="Libre Franklin"/>
                <a:ea typeface="Libre Franklin"/>
                <a:cs typeface="Libre Franklin"/>
                <a:sym typeface="Libre Franklin"/>
              </a:rPr>
              <a:t>Storage facilities, kitchens and protocol meet and/or exceed inspection requirements for the processing and preparation of wild meat. </a:t>
            </a:r>
            <a:endParaRPr>
              <a:latin typeface="Libre Franklin"/>
              <a:ea typeface="Libre Franklin"/>
              <a:cs typeface="Libre Franklin"/>
              <a:sym typeface="Libre Franklin"/>
            </a:endParaRPr>
          </a:p>
          <a:p>
            <a:pPr marL="0" lvl="0" indent="0" algn="l" rtl="0">
              <a:spcBef>
                <a:spcPts val="800"/>
              </a:spcBef>
              <a:spcAft>
                <a:spcPts val="0"/>
              </a:spcAft>
              <a:buNone/>
            </a:pPr>
            <a:r>
              <a:rPr lang="en">
                <a:latin typeface="Libre Franklin"/>
                <a:ea typeface="Libre Franklin"/>
                <a:cs typeface="Libre Franklin"/>
                <a:sym typeface="Libre Franklin"/>
              </a:rPr>
              <a:t>(Facilities inspected by invitation. )</a:t>
            </a:r>
            <a:endParaRPr>
              <a:latin typeface="Libre Franklin"/>
              <a:ea typeface="Libre Franklin"/>
              <a:cs typeface="Libre Franklin"/>
              <a:sym typeface="Libre Franklin"/>
            </a:endParaRPr>
          </a:p>
          <a:p>
            <a:pPr marL="0" lvl="0" indent="0" algn="l" rtl="0">
              <a:spcBef>
                <a:spcPts val="800"/>
              </a:spcBef>
              <a:spcAft>
                <a:spcPts val="0"/>
              </a:spcAft>
              <a:buNone/>
            </a:pPr>
            <a:r>
              <a:rPr lang="en">
                <a:latin typeface="Libre Franklin"/>
                <a:ea typeface="Libre Franklin"/>
                <a:cs typeface="Libre Franklin"/>
                <a:sym typeface="Libre Franklin"/>
              </a:rPr>
              <a:t>Distribution, preparation and service of cooked wild meat to students and staff in a culturally appropriate and familiar way. </a:t>
            </a:r>
            <a:endParaRPr>
              <a:latin typeface="Libre Franklin"/>
              <a:ea typeface="Libre Franklin"/>
              <a:cs typeface="Libre Franklin"/>
              <a:sym typeface="Libre Franklin"/>
            </a:endParaRPr>
          </a:p>
        </p:txBody>
      </p:sp>
      <p:sp>
        <p:nvSpPr>
          <p:cNvPr id="374" name="Google Shape;374;p56"/>
          <p:cNvSpPr txBox="1">
            <a:spLocks noGrp="1"/>
          </p:cNvSpPr>
          <p:nvPr>
            <p:ph type="title"/>
          </p:nvPr>
        </p:nvSpPr>
        <p:spPr>
          <a:xfrm>
            <a:off x="319400" y="145375"/>
            <a:ext cx="8558100" cy="6867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sz="3100">
                <a:solidFill>
                  <a:schemeClr val="dk2"/>
                </a:solidFill>
                <a:latin typeface="Oswald"/>
                <a:ea typeface="Oswald"/>
                <a:cs typeface="Oswald"/>
                <a:sym typeface="Oswald"/>
              </a:rPr>
              <a:t>Wild Meat Program - Steps</a:t>
            </a:r>
            <a:endParaRPr sz="3100">
              <a:solidFill>
                <a:schemeClr val="dk2"/>
              </a:solidFill>
              <a:latin typeface="Oswald"/>
              <a:ea typeface="Oswald"/>
              <a:cs typeface="Oswald"/>
              <a:sym typeface="Oswald"/>
            </a:endParaRPr>
          </a:p>
        </p:txBody>
      </p:sp>
      <p:pic>
        <p:nvPicPr>
          <p:cNvPr id="375" name="Google Shape;375;p56" title="Thomas Lightning1-8.jpeg"/>
          <p:cNvPicPr preferRelativeResize="0"/>
          <p:nvPr/>
        </p:nvPicPr>
        <p:blipFill>
          <a:blip r:embed="rId4">
            <a:alphaModFix/>
          </a:blip>
          <a:stretch>
            <a:fillRect/>
          </a:stretch>
        </p:blipFill>
        <p:spPr>
          <a:xfrm>
            <a:off x="5590550" y="1168900"/>
            <a:ext cx="3390900" cy="382092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7"/>
          <p:cNvSpPr txBox="1">
            <a:spLocks noGrp="1"/>
          </p:cNvSpPr>
          <p:nvPr>
            <p:ph type="title"/>
          </p:nvPr>
        </p:nvSpPr>
        <p:spPr>
          <a:xfrm>
            <a:off x="292650" y="320050"/>
            <a:ext cx="4821600" cy="440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a:t>Food Security </a:t>
            </a:r>
            <a:endParaRPr sz="3500"/>
          </a:p>
          <a:p>
            <a:pPr marL="0" lvl="0" indent="0" algn="ctr" rtl="0">
              <a:spcBef>
                <a:spcPts val="0"/>
              </a:spcBef>
              <a:spcAft>
                <a:spcPts val="0"/>
              </a:spcAft>
              <a:buNone/>
            </a:pPr>
            <a:r>
              <a:rPr lang="en" sz="3500"/>
              <a:t>has been addressed within</a:t>
            </a:r>
            <a:endParaRPr sz="3500"/>
          </a:p>
          <a:p>
            <a:pPr marL="0" lvl="0" indent="0" algn="ctr" rtl="0">
              <a:spcBef>
                <a:spcPts val="0"/>
              </a:spcBef>
              <a:spcAft>
                <a:spcPts val="0"/>
              </a:spcAft>
              <a:buNone/>
            </a:pPr>
            <a:r>
              <a:rPr lang="en" sz="3500"/>
              <a:t> MESC Schools </a:t>
            </a:r>
            <a:endParaRPr sz="3500"/>
          </a:p>
          <a:p>
            <a:pPr marL="0" lvl="0" indent="0" algn="ctr" rtl="0">
              <a:spcBef>
                <a:spcPts val="0"/>
              </a:spcBef>
              <a:spcAft>
                <a:spcPts val="0"/>
              </a:spcAft>
              <a:buNone/>
            </a:pPr>
            <a:endParaRPr sz="3500"/>
          </a:p>
          <a:p>
            <a:pPr marL="0" lvl="0" indent="0" algn="ctr" rtl="0">
              <a:spcBef>
                <a:spcPts val="0"/>
              </a:spcBef>
              <a:spcAft>
                <a:spcPts val="0"/>
              </a:spcAft>
              <a:buNone/>
            </a:pPr>
            <a:r>
              <a:rPr lang="en" sz="3500"/>
              <a:t>Now we are taking steps towards</a:t>
            </a:r>
            <a:endParaRPr sz="3500"/>
          </a:p>
          <a:p>
            <a:pPr marL="0" lvl="0" indent="0" algn="ctr" rtl="0">
              <a:spcBef>
                <a:spcPts val="0"/>
              </a:spcBef>
              <a:spcAft>
                <a:spcPts val="0"/>
              </a:spcAft>
              <a:buNone/>
            </a:pPr>
            <a:r>
              <a:rPr lang="en" sz="3500"/>
              <a:t>Food Sovereignty</a:t>
            </a:r>
            <a:endParaRPr sz="35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8"/>
          <p:cNvSpPr txBox="1">
            <a:spLocks noGrp="1"/>
          </p:cNvSpPr>
          <p:nvPr>
            <p:ph type="title"/>
          </p:nvPr>
        </p:nvSpPr>
        <p:spPr>
          <a:xfrm>
            <a:off x="311700" y="204325"/>
            <a:ext cx="8520600" cy="64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Thanks for Listening </a:t>
            </a:r>
            <a:endParaRPr/>
          </a:p>
        </p:txBody>
      </p:sp>
      <p:pic>
        <p:nvPicPr>
          <p:cNvPr id="387" name="Google Shape;387;p58"/>
          <p:cNvPicPr preferRelativeResize="0"/>
          <p:nvPr/>
        </p:nvPicPr>
        <p:blipFill>
          <a:blip r:embed="rId3">
            <a:alphaModFix/>
          </a:blip>
          <a:stretch>
            <a:fillRect/>
          </a:stretch>
        </p:blipFill>
        <p:spPr>
          <a:xfrm>
            <a:off x="0" y="712325"/>
            <a:ext cx="9144003" cy="411367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9"/>
          <p:cNvSpPr txBox="1">
            <a:spLocks noGrp="1"/>
          </p:cNvSpPr>
          <p:nvPr>
            <p:ph type="ctrTitle"/>
          </p:nvPr>
        </p:nvSpPr>
        <p:spPr>
          <a:xfrm>
            <a:off x="4985775" y="698375"/>
            <a:ext cx="3846600" cy="2154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a:solidFill>
                  <a:schemeClr val="lt1"/>
                </a:solidFill>
                <a:latin typeface="Libre Franklin"/>
                <a:ea typeface="Libre Franklin"/>
                <a:cs typeface="Libre Franklin"/>
                <a:sym typeface="Libre Franklin"/>
              </a:rPr>
              <a:t>Brady Weiler </a:t>
            </a:r>
            <a:endParaRPr>
              <a:solidFill>
                <a:schemeClr val="lt1"/>
              </a:solidFill>
              <a:latin typeface="Libre Franklin"/>
              <a:ea typeface="Libre Franklin"/>
              <a:cs typeface="Libre Franklin"/>
              <a:sym typeface="Libre Franklin"/>
            </a:endParaRPr>
          </a:p>
          <a:p>
            <a:pPr marL="0" lvl="0" indent="0" algn="l" rtl="0">
              <a:spcBef>
                <a:spcPts val="0"/>
              </a:spcBef>
              <a:spcAft>
                <a:spcPts val="0"/>
              </a:spcAft>
              <a:buClr>
                <a:schemeClr val="dk1"/>
              </a:buClr>
              <a:buSzPts val="1100"/>
              <a:buFont typeface="Arial"/>
              <a:buNone/>
            </a:pPr>
            <a:r>
              <a:rPr lang="en" sz="2600">
                <a:solidFill>
                  <a:schemeClr val="lt1"/>
                </a:solidFill>
                <a:latin typeface="Libre Franklin"/>
                <a:ea typeface="Libre Franklin"/>
                <a:cs typeface="Libre Franklin"/>
                <a:sym typeface="Libre Franklin"/>
              </a:rPr>
              <a:t>Director </a:t>
            </a:r>
            <a:endParaRPr sz="2600">
              <a:solidFill>
                <a:schemeClr val="lt1"/>
              </a:solidFill>
              <a:latin typeface="Libre Franklin"/>
              <a:ea typeface="Libre Franklin"/>
              <a:cs typeface="Libre Franklin"/>
              <a:sym typeface="Libre Franklin"/>
            </a:endParaRPr>
          </a:p>
          <a:p>
            <a:pPr marL="0" lvl="0" indent="0" algn="l" rtl="0">
              <a:spcBef>
                <a:spcPts val="0"/>
              </a:spcBef>
              <a:spcAft>
                <a:spcPts val="0"/>
              </a:spcAft>
              <a:buNone/>
            </a:pPr>
            <a:r>
              <a:rPr lang="en"/>
              <a:t>Nanâtohk Mîciwin</a:t>
            </a:r>
            <a:endParaRPr/>
          </a:p>
        </p:txBody>
      </p:sp>
      <p:sp>
        <p:nvSpPr>
          <p:cNvPr id="393" name="Google Shape;393;p59"/>
          <p:cNvSpPr txBox="1">
            <a:spLocks noGrp="1"/>
          </p:cNvSpPr>
          <p:nvPr>
            <p:ph type="subTitle" idx="1"/>
          </p:nvPr>
        </p:nvSpPr>
        <p:spPr>
          <a:xfrm>
            <a:off x="4824125" y="2981050"/>
            <a:ext cx="3846600" cy="171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Universal School Food Strategy</a:t>
            </a:r>
            <a:endParaRPr b="1"/>
          </a:p>
          <a:p>
            <a:pPr marL="0" lvl="0" indent="0" algn="l" rtl="0">
              <a:spcBef>
                <a:spcPts val="0"/>
              </a:spcBef>
              <a:spcAft>
                <a:spcPts val="0"/>
              </a:spcAft>
              <a:buNone/>
            </a:pPr>
            <a:endParaRPr b="1"/>
          </a:p>
          <a:p>
            <a:pPr marL="0" lvl="0" indent="0" algn="l" rtl="0">
              <a:spcBef>
                <a:spcPts val="0"/>
              </a:spcBef>
              <a:spcAft>
                <a:spcPts val="0"/>
              </a:spcAft>
              <a:buNone/>
            </a:pPr>
            <a:r>
              <a:rPr lang="en" sz="1600" b="1"/>
              <a:t>Corporate Services</a:t>
            </a:r>
            <a:endParaRPr sz="1600" b="1"/>
          </a:p>
          <a:p>
            <a:pPr marL="0" lvl="0" indent="0" algn="l" rtl="0">
              <a:spcBef>
                <a:spcPts val="0"/>
              </a:spcBef>
              <a:spcAft>
                <a:spcPts val="0"/>
              </a:spcAft>
              <a:buNone/>
            </a:pPr>
            <a:endParaRPr sz="1600" b="1"/>
          </a:p>
          <a:p>
            <a:pPr marL="0" lvl="0" indent="0" algn="l" rtl="0">
              <a:spcBef>
                <a:spcPts val="0"/>
              </a:spcBef>
              <a:spcAft>
                <a:spcPts val="0"/>
              </a:spcAft>
              <a:buNone/>
            </a:pPr>
            <a:r>
              <a:rPr lang="en" sz="1600" b="1"/>
              <a:t>bradyweiler@maskwacised.ca</a:t>
            </a:r>
            <a:endParaRPr sz="1600" b="1"/>
          </a:p>
          <a:p>
            <a:pPr marL="0" lvl="0" indent="0" algn="l" rtl="0">
              <a:spcBef>
                <a:spcPts val="0"/>
              </a:spcBef>
              <a:spcAft>
                <a:spcPts val="0"/>
              </a:spcAft>
              <a:buNone/>
            </a:pPr>
            <a:r>
              <a:rPr lang="en" sz="1600" b="1">
                <a:solidFill>
                  <a:schemeClr val="lt1"/>
                </a:solidFill>
              </a:rPr>
              <a:t>Schoolfood.ca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xfrm>
            <a:off x="311700" y="204325"/>
            <a:ext cx="8520600" cy="64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a:t>Formation of Maskwacis Education Schools Commission (MESC) </a:t>
            </a:r>
            <a:endParaRPr sz="2700"/>
          </a:p>
        </p:txBody>
      </p:sp>
      <p:sp>
        <p:nvSpPr>
          <p:cNvPr id="217" name="Google Shape;217;p34"/>
          <p:cNvSpPr txBox="1"/>
          <p:nvPr/>
        </p:nvSpPr>
        <p:spPr>
          <a:xfrm>
            <a:off x="1576425" y="1299400"/>
            <a:ext cx="6335700" cy="370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b="1">
                <a:solidFill>
                  <a:srgbClr val="01636E"/>
                </a:solidFill>
                <a:latin typeface="Libre Franklin"/>
                <a:ea typeface="Libre Franklin"/>
                <a:cs typeface="Libre Franklin"/>
                <a:sym typeface="Libre Franklin"/>
              </a:rPr>
              <a:t>Maskwacis Education Schools Commission was Formed </a:t>
            </a:r>
            <a:endParaRPr sz="1700" b="1">
              <a:solidFill>
                <a:srgbClr val="01636E"/>
              </a:solidFill>
              <a:latin typeface="Libre Franklin"/>
              <a:ea typeface="Libre Franklin"/>
              <a:cs typeface="Libre Franklin"/>
              <a:sym typeface="Libre Franklin"/>
            </a:endParaRPr>
          </a:p>
          <a:p>
            <a:pPr marL="457200" lvl="0" indent="-311150" algn="l" rtl="0">
              <a:lnSpc>
                <a:spcPct val="115000"/>
              </a:lnSpc>
              <a:spcBef>
                <a:spcPts val="1600"/>
              </a:spcBef>
              <a:spcAft>
                <a:spcPts val="0"/>
              </a:spcAft>
              <a:buClr>
                <a:srgbClr val="01636E"/>
              </a:buClr>
              <a:buSzPts val="1300"/>
              <a:buFont typeface="Libre Franklin"/>
              <a:buChar char="●"/>
            </a:pPr>
            <a:r>
              <a:rPr lang="en" sz="1700" b="1">
                <a:solidFill>
                  <a:srgbClr val="01636E"/>
                </a:solidFill>
                <a:latin typeface="Libre Franklin"/>
                <a:ea typeface="Libre Franklin"/>
                <a:cs typeface="Libre Franklin"/>
                <a:sym typeface="Libre Franklin"/>
              </a:rPr>
              <a:t>The Four Nations agreed to form a Single Schools Commision to operate at arm's length from local government. </a:t>
            </a:r>
            <a:endParaRPr sz="1700" b="1">
              <a:solidFill>
                <a:srgbClr val="01636E"/>
              </a:solidFill>
              <a:latin typeface="Libre Franklin"/>
              <a:ea typeface="Libre Franklin"/>
              <a:cs typeface="Libre Franklin"/>
              <a:sym typeface="Libre Franklin"/>
            </a:endParaRPr>
          </a:p>
          <a:p>
            <a:pPr marL="457200" lvl="0" indent="-336550" algn="l" rtl="0">
              <a:lnSpc>
                <a:spcPct val="115000"/>
              </a:lnSpc>
              <a:spcBef>
                <a:spcPts val="0"/>
              </a:spcBef>
              <a:spcAft>
                <a:spcPts val="0"/>
              </a:spcAft>
              <a:buClr>
                <a:srgbClr val="01636E"/>
              </a:buClr>
              <a:buSzPts val="1700"/>
              <a:buFont typeface="Libre Franklin"/>
              <a:buChar char="●"/>
            </a:pPr>
            <a:r>
              <a:rPr lang="en" sz="1700" b="1">
                <a:solidFill>
                  <a:srgbClr val="01636E"/>
                </a:solidFill>
                <a:latin typeface="Libre Franklin"/>
                <a:ea typeface="Libre Franklin"/>
                <a:cs typeface="Libre Franklin"/>
                <a:sym typeface="Libre Franklin"/>
              </a:rPr>
              <a:t>Formed with the Combined Strength and Cooperation of all Four Nations</a:t>
            </a:r>
            <a:endParaRPr sz="1700" b="1">
              <a:solidFill>
                <a:srgbClr val="01636E"/>
              </a:solidFill>
              <a:latin typeface="Libre Franklin"/>
              <a:ea typeface="Libre Franklin"/>
              <a:cs typeface="Libre Franklin"/>
              <a:sym typeface="Libre Franklin"/>
            </a:endParaRPr>
          </a:p>
          <a:p>
            <a:pPr marL="457200" lvl="0" indent="-336550" algn="l" rtl="0">
              <a:lnSpc>
                <a:spcPct val="115000"/>
              </a:lnSpc>
              <a:spcBef>
                <a:spcPts val="0"/>
              </a:spcBef>
              <a:spcAft>
                <a:spcPts val="0"/>
              </a:spcAft>
              <a:buClr>
                <a:srgbClr val="01636E"/>
              </a:buClr>
              <a:buSzPts val="1700"/>
              <a:buFont typeface="Libre Franklin"/>
              <a:buChar char="●"/>
            </a:pPr>
            <a:r>
              <a:rPr lang="en" sz="1700" b="1">
                <a:solidFill>
                  <a:srgbClr val="01636E"/>
                </a:solidFill>
                <a:latin typeface="Libre Franklin"/>
                <a:ea typeface="Libre Franklin"/>
                <a:cs typeface="Libre Franklin"/>
                <a:sym typeface="Libre Franklin"/>
              </a:rPr>
              <a:t>Common goal of customizing education to meet the need to nurture and protect Cree language and culture.</a:t>
            </a:r>
            <a:endParaRPr sz="1700" b="1">
              <a:solidFill>
                <a:srgbClr val="01636E"/>
              </a:solidFill>
              <a:latin typeface="Libre Franklin"/>
              <a:ea typeface="Libre Franklin"/>
              <a:cs typeface="Libre Franklin"/>
              <a:sym typeface="Libre Franklin"/>
            </a:endParaRPr>
          </a:p>
          <a:p>
            <a:pPr marL="457200" lvl="0" indent="-336550" algn="l" rtl="0">
              <a:lnSpc>
                <a:spcPct val="115000"/>
              </a:lnSpc>
              <a:spcBef>
                <a:spcPts val="0"/>
              </a:spcBef>
              <a:spcAft>
                <a:spcPts val="0"/>
              </a:spcAft>
              <a:buClr>
                <a:srgbClr val="01636E"/>
              </a:buClr>
              <a:buSzPts val="1700"/>
              <a:buFont typeface="Libre Franklin"/>
              <a:buChar char="●"/>
            </a:pPr>
            <a:r>
              <a:rPr lang="en" sz="1700" b="1">
                <a:solidFill>
                  <a:srgbClr val="01636E"/>
                </a:solidFill>
                <a:latin typeface="Libre Franklin"/>
                <a:ea typeface="Libre Franklin"/>
                <a:cs typeface="Libre Franklin"/>
                <a:sym typeface="Libre Franklin"/>
              </a:rPr>
              <a:t>Curriculum launched in all Schools for the 2018-19 School year  </a:t>
            </a:r>
            <a:endParaRPr sz="1700" b="1">
              <a:solidFill>
                <a:srgbClr val="01636E"/>
              </a:solidFill>
              <a:latin typeface="Libre Franklin"/>
              <a:ea typeface="Libre Franklin"/>
              <a:cs typeface="Libre Franklin"/>
              <a:sym typeface="Libre Franklin"/>
            </a:endParaRPr>
          </a:p>
          <a:p>
            <a:pPr marL="0" lvl="0" indent="0" algn="l" rtl="0">
              <a:lnSpc>
                <a:spcPct val="115000"/>
              </a:lnSpc>
              <a:spcBef>
                <a:spcPts val="1600"/>
              </a:spcBef>
              <a:spcAft>
                <a:spcPts val="1600"/>
              </a:spcAft>
              <a:buNone/>
            </a:pPr>
            <a:endParaRPr>
              <a:solidFill>
                <a:srgbClr val="01636E"/>
              </a:solidFill>
              <a:latin typeface="Libre Franklin"/>
              <a:ea typeface="Libre Franklin"/>
              <a:cs typeface="Libre Franklin"/>
              <a:sym typeface="Libre Franklin"/>
            </a:endParaRPr>
          </a:p>
        </p:txBody>
      </p:sp>
      <p:sp>
        <p:nvSpPr>
          <p:cNvPr id="218" name="Google Shape;218;p34"/>
          <p:cNvSpPr txBox="1">
            <a:spLocks noGrp="1"/>
          </p:cNvSpPr>
          <p:nvPr>
            <p:ph type="body" idx="1"/>
          </p:nvPr>
        </p:nvSpPr>
        <p:spPr>
          <a:xfrm>
            <a:off x="229425" y="1299400"/>
            <a:ext cx="1347000" cy="3103800"/>
          </a:xfrm>
          <a:prstGeom prst="rect">
            <a:avLst/>
          </a:prstGeom>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600" b="1"/>
              <a:t>2018</a:t>
            </a:r>
            <a:r>
              <a:rPr lang="en" sz="1600"/>
              <a:t> </a:t>
            </a:r>
            <a:endParaRPr sz="1600"/>
          </a:p>
          <a:p>
            <a:pPr marL="0" lvl="0" indent="0" algn="r" rtl="0">
              <a:lnSpc>
                <a:spcPct val="150000"/>
              </a:lnSpc>
              <a:spcBef>
                <a:spcPts val="1600"/>
              </a:spcBef>
              <a:spcAft>
                <a:spcPts val="1600"/>
              </a:spcAft>
              <a:buNone/>
            </a:pPr>
            <a:br>
              <a:rPr lang="en" sz="1600"/>
            </a:b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5"/>
          <p:cNvSpPr txBox="1">
            <a:spLocks noGrp="1"/>
          </p:cNvSpPr>
          <p:nvPr>
            <p:ph type="ctrTitle"/>
          </p:nvPr>
        </p:nvSpPr>
        <p:spPr>
          <a:xfrm>
            <a:off x="4985700" y="218050"/>
            <a:ext cx="3846600" cy="145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a:t>4 Nations </a:t>
            </a:r>
            <a:endParaRPr sz="3400"/>
          </a:p>
          <a:p>
            <a:pPr marL="0" lvl="0" indent="0" algn="l" rtl="0">
              <a:spcBef>
                <a:spcPts val="0"/>
              </a:spcBef>
              <a:spcAft>
                <a:spcPts val="0"/>
              </a:spcAft>
              <a:buNone/>
            </a:pPr>
            <a:r>
              <a:rPr lang="en" sz="3400"/>
              <a:t>10 Schools </a:t>
            </a:r>
            <a:endParaRPr sz="3400"/>
          </a:p>
          <a:p>
            <a:pPr marL="0" lvl="0" indent="0" algn="l" rtl="0">
              <a:spcBef>
                <a:spcPts val="0"/>
              </a:spcBef>
              <a:spcAft>
                <a:spcPts val="0"/>
              </a:spcAft>
              <a:buNone/>
            </a:pPr>
            <a:r>
              <a:rPr lang="en" sz="3400"/>
              <a:t>1 Vision </a:t>
            </a:r>
            <a:endParaRPr sz="3400"/>
          </a:p>
        </p:txBody>
      </p:sp>
      <p:sp>
        <p:nvSpPr>
          <p:cNvPr id="224" name="Google Shape;224;p35"/>
          <p:cNvSpPr txBox="1">
            <a:spLocks noGrp="1"/>
          </p:cNvSpPr>
          <p:nvPr>
            <p:ph type="subTitle" idx="1"/>
          </p:nvPr>
        </p:nvSpPr>
        <p:spPr>
          <a:xfrm>
            <a:off x="4521075" y="1676950"/>
            <a:ext cx="4481400" cy="320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Maskwacis Cree High School</a:t>
            </a:r>
            <a:endParaRPr sz="1700"/>
          </a:p>
          <a:p>
            <a:pPr marL="0" lvl="0" indent="0" algn="l" rtl="0">
              <a:spcBef>
                <a:spcPts val="0"/>
              </a:spcBef>
              <a:spcAft>
                <a:spcPts val="0"/>
              </a:spcAft>
              <a:buNone/>
            </a:pPr>
            <a:r>
              <a:rPr lang="en" sz="1700"/>
              <a:t>Maskwacis Cree Jr High School</a:t>
            </a:r>
            <a:endParaRPr sz="1700"/>
          </a:p>
          <a:p>
            <a:pPr marL="0" lvl="0" indent="0" algn="l" rtl="0">
              <a:spcBef>
                <a:spcPts val="0"/>
              </a:spcBef>
              <a:spcAft>
                <a:spcPts val="0"/>
              </a:spcAft>
              <a:buNone/>
            </a:pPr>
            <a:r>
              <a:rPr lang="en" sz="1700"/>
              <a:t>Nipisihkopahk Elementary School </a:t>
            </a:r>
            <a:endParaRPr sz="1700"/>
          </a:p>
          <a:p>
            <a:pPr marL="0" lvl="0" indent="0" algn="l" rtl="0">
              <a:spcBef>
                <a:spcPts val="0"/>
              </a:spcBef>
              <a:spcAft>
                <a:spcPts val="0"/>
              </a:spcAft>
              <a:buNone/>
            </a:pPr>
            <a:r>
              <a:rPr lang="en" sz="1700"/>
              <a:t>Grace Marie Swampy Primary School</a:t>
            </a:r>
            <a:endParaRPr sz="1700"/>
          </a:p>
          <a:p>
            <a:pPr marL="0" lvl="0" indent="0" algn="l" rtl="0">
              <a:spcBef>
                <a:spcPts val="0"/>
              </a:spcBef>
              <a:spcAft>
                <a:spcPts val="0"/>
              </a:spcAft>
              <a:buNone/>
            </a:pPr>
            <a:r>
              <a:rPr lang="en" sz="1700"/>
              <a:t>Theresa C. Wildcat Early Learning Centre </a:t>
            </a:r>
            <a:endParaRPr sz="1700"/>
          </a:p>
          <a:p>
            <a:pPr marL="0" lvl="0" indent="0" algn="l" rtl="0">
              <a:spcBef>
                <a:spcPts val="0"/>
              </a:spcBef>
              <a:spcAft>
                <a:spcPts val="0"/>
              </a:spcAft>
              <a:buNone/>
            </a:pPr>
            <a:r>
              <a:rPr lang="en" sz="1700"/>
              <a:t>Ermineskin Elementary School</a:t>
            </a:r>
            <a:endParaRPr sz="1700"/>
          </a:p>
          <a:p>
            <a:pPr marL="0" lvl="0" indent="0" algn="l" rtl="0">
              <a:spcBef>
                <a:spcPts val="0"/>
              </a:spcBef>
              <a:spcAft>
                <a:spcPts val="0"/>
              </a:spcAft>
              <a:buNone/>
            </a:pPr>
            <a:r>
              <a:rPr lang="en" sz="1700"/>
              <a:t>Maskwacis Outreach School </a:t>
            </a:r>
            <a:endParaRPr sz="1700"/>
          </a:p>
          <a:p>
            <a:pPr marL="0" lvl="0" indent="0" algn="l" rtl="0">
              <a:spcBef>
                <a:spcPts val="0"/>
              </a:spcBef>
              <a:spcAft>
                <a:spcPts val="0"/>
              </a:spcAft>
              <a:buNone/>
            </a:pPr>
            <a:r>
              <a:rPr lang="en" sz="1700"/>
              <a:t>Kisipatinahk School </a:t>
            </a:r>
            <a:endParaRPr sz="1700"/>
          </a:p>
          <a:p>
            <a:pPr marL="0" lvl="0" indent="0" algn="l" rtl="0">
              <a:spcBef>
                <a:spcPts val="0"/>
              </a:spcBef>
              <a:spcAft>
                <a:spcPts val="0"/>
              </a:spcAft>
              <a:buNone/>
            </a:pPr>
            <a:r>
              <a:rPr lang="en" sz="1700"/>
              <a:t>Mimiw Sakahikan School</a:t>
            </a:r>
            <a:endParaRPr sz="1700"/>
          </a:p>
          <a:p>
            <a:pPr marL="0" lvl="0" indent="0" algn="l" rtl="0">
              <a:spcBef>
                <a:spcPts val="0"/>
              </a:spcBef>
              <a:spcAft>
                <a:spcPts val="0"/>
              </a:spcAft>
              <a:buNone/>
            </a:pPr>
            <a:r>
              <a:rPr lang="en" sz="1700"/>
              <a:t>Meskanahk Ka Nipa Wit School</a:t>
            </a:r>
            <a:endParaRPr sz="1700"/>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xfrm>
            <a:off x="311700" y="100500"/>
            <a:ext cx="5490600" cy="85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400"/>
              <a:t>Need for Nutrition </a:t>
            </a:r>
            <a:endParaRPr sz="3400"/>
          </a:p>
        </p:txBody>
      </p:sp>
      <p:sp>
        <p:nvSpPr>
          <p:cNvPr id="230" name="Google Shape;230;p36"/>
          <p:cNvSpPr txBox="1">
            <a:spLocks noGrp="1"/>
          </p:cNvSpPr>
          <p:nvPr>
            <p:ph type="body" idx="4294967295"/>
          </p:nvPr>
        </p:nvSpPr>
        <p:spPr>
          <a:xfrm>
            <a:off x="117862" y="951600"/>
            <a:ext cx="916200" cy="3744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b="1"/>
              <a:t>2012</a:t>
            </a:r>
            <a:endParaRPr sz="1600" b="1"/>
          </a:p>
          <a:p>
            <a:pPr marL="0" lvl="0" indent="0" algn="ctr" rtl="0">
              <a:lnSpc>
                <a:spcPct val="150000"/>
              </a:lnSpc>
              <a:spcBef>
                <a:spcPts val="1600"/>
              </a:spcBef>
              <a:spcAft>
                <a:spcPts val="0"/>
              </a:spcAft>
              <a:buNone/>
            </a:pPr>
            <a:endParaRPr sz="1600" b="1"/>
          </a:p>
          <a:p>
            <a:pPr marL="0" lvl="0" indent="0" algn="ctr" rtl="0">
              <a:lnSpc>
                <a:spcPct val="150000"/>
              </a:lnSpc>
              <a:spcBef>
                <a:spcPts val="1600"/>
              </a:spcBef>
              <a:spcAft>
                <a:spcPts val="0"/>
              </a:spcAft>
              <a:buNone/>
            </a:pPr>
            <a:endParaRPr sz="1600" b="1"/>
          </a:p>
          <a:p>
            <a:pPr marL="0" lvl="0" indent="0" algn="ctr" rtl="0">
              <a:lnSpc>
                <a:spcPct val="150000"/>
              </a:lnSpc>
              <a:spcBef>
                <a:spcPts val="1600"/>
              </a:spcBef>
              <a:spcAft>
                <a:spcPts val="0"/>
              </a:spcAft>
              <a:buNone/>
            </a:pPr>
            <a:endParaRPr sz="1600" b="1"/>
          </a:p>
          <a:p>
            <a:pPr marL="0" lvl="0" indent="0" algn="ctr" rtl="0">
              <a:lnSpc>
                <a:spcPct val="150000"/>
              </a:lnSpc>
              <a:spcBef>
                <a:spcPts val="1600"/>
              </a:spcBef>
              <a:spcAft>
                <a:spcPts val="0"/>
              </a:spcAft>
              <a:buNone/>
            </a:pPr>
            <a:endParaRPr sz="1600" b="1"/>
          </a:p>
          <a:p>
            <a:pPr marL="0" lvl="0" indent="0" algn="ctr" rtl="0">
              <a:lnSpc>
                <a:spcPct val="150000"/>
              </a:lnSpc>
              <a:spcBef>
                <a:spcPts val="1600"/>
              </a:spcBef>
              <a:spcAft>
                <a:spcPts val="0"/>
              </a:spcAft>
              <a:buNone/>
            </a:pPr>
            <a:endParaRPr sz="1600" b="1"/>
          </a:p>
          <a:p>
            <a:pPr marL="0" lvl="0" indent="0" algn="ctr" rtl="0">
              <a:lnSpc>
                <a:spcPct val="150000"/>
              </a:lnSpc>
              <a:spcBef>
                <a:spcPts val="1600"/>
              </a:spcBef>
              <a:spcAft>
                <a:spcPts val="0"/>
              </a:spcAft>
              <a:buNone/>
            </a:pPr>
            <a:r>
              <a:rPr lang="en" sz="1600" b="1"/>
              <a:t>2018</a:t>
            </a:r>
            <a:endParaRPr sz="1600"/>
          </a:p>
          <a:p>
            <a:pPr marL="0" lvl="0" indent="0" algn="r" rtl="0">
              <a:lnSpc>
                <a:spcPct val="150000"/>
              </a:lnSpc>
              <a:spcBef>
                <a:spcPts val="1600"/>
              </a:spcBef>
              <a:spcAft>
                <a:spcPts val="1600"/>
              </a:spcAft>
              <a:buNone/>
            </a:pPr>
            <a:br>
              <a:rPr lang="en" sz="1600"/>
            </a:br>
            <a:endParaRPr sz="1600"/>
          </a:p>
        </p:txBody>
      </p:sp>
      <p:sp>
        <p:nvSpPr>
          <p:cNvPr id="231" name="Google Shape;231;p36"/>
          <p:cNvSpPr txBox="1">
            <a:spLocks noGrp="1"/>
          </p:cNvSpPr>
          <p:nvPr>
            <p:ph type="body" idx="4294967295"/>
          </p:nvPr>
        </p:nvSpPr>
        <p:spPr>
          <a:xfrm>
            <a:off x="1007200" y="951600"/>
            <a:ext cx="5490600" cy="4153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300" b="1"/>
              <a:t> Principal  and the Superintendent identified the  need for school food program</a:t>
            </a:r>
            <a:endParaRPr sz="1300" b="1"/>
          </a:p>
          <a:p>
            <a:pPr marL="0" lvl="0" indent="0" algn="l" rtl="0">
              <a:lnSpc>
                <a:spcPct val="150000"/>
              </a:lnSpc>
              <a:spcBef>
                <a:spcPts val="1600"/>
              </a:spcBef>
              <a:spcAft>
                <a:spcPts val="0"/>
              </a:spcAft>
              <a:buNone/>
            </a:pPr>
            <a:r>
              <a:rPr lang="en" sz="1300" b="1"/>
              <a:t>An Ambitious Foods Teacher with 32 students and  two staff successfully fed 315 students daily breakfast/lunch/snacks.</a:t>
            </a:r>
            <a:endParaRPr sz="1300" b="1"/>
          </a:p>
          <a:p>
            <a:pPr marL="0" lvl="0" indent="0" algn="l" rtl="0">
              <a:lnSpc>
                <a:spcPct val="150000"/>
              </a:lnSpc>
              <a:spcBef>
                <a:spcPts val="1600"/>
              </a:spcBef>
              <a:spcAft>
                <a:spcPts val="0"/>
              </a:spcAft>
              <a:buNone/>
            </a:pPr>
            <a:r>
              <a:rPr lang="en" sz="1300" b="1">
                <a:solidFill>
                  <a:schemeClr val="lt1"/>
                </a:solidFill>
              </a:rPr>
              <a:t>Transitioned to prepare and serve breakfast/lunch/snacks to an additional 425 students at the neighbouring elementary school.</a:t>
            </a:r>
            <a:endParaRPr sz="1300" b="1">
              <a:solidFill>
                <a:schemeClr val="lt1"/>
              </a:solidFill>
            </a:endParaRPr>
          </a:p>
          <a:p>
            <a:pPr marL="0" lvl="0" indent="0" algn="l" rtl="0">
              <a:lnSpc>
                <a:spcPct val="150000"/>
              </a:lnSpc>
              <a:spcBef>
                <a:spcPts val="1600"/>
              </a:spcBef>
              <a:spcAft>
                <a:spcPts val="0"/>
              </a:spcAft>
              <a:buNone/>
            </a:pPr>
            <a:r>
              <a:rPr lang="en" sz="1300" b="1">
                <a:solidFill>
                  <a:schemeClr val="lt1"/>
                </a:solidFill>
              </a:rPr>
              <a:t> </a:t>
            </a:r>
            <a:r>
              <a:rPr lang="en" sz="1300" b="1"/>
              <a:t>Efficiencies were made.</a:t>
            </a:r>
            <a:endParaRPr sz="1300" b="1"/>
          </a:p>
          <a:p>
            <a:pPr marL="0" lvl="0" indent="0" algn="l" rtl="0">
              <a:lnSpc>
                <a:spcPct val="150000"/>
              </a:lnSpc>
              <a:spcBef>
                <a:spcPts val="1600"/>
              </a:spcBef>
              <a:spcAft>
                <a:spcPts val="0"/>
              </a:spcAft>
              <a:buNone/>
            </a:pPr>
            <a:r>
              <a:rPr lang="en" sz="1300" b="1"/>
              <a:t>Eliminated the availability of unhealthy food and beverages</a:t>
            </a:r>
            <a:endParaRPr sz="1300" b="1"/>
          </a:p>
          <a:p>
            <a:pPr marL="0" lvl="0" indent="0" algn="l" rtl="0">
              <a:lnSpc>
                <a:spcPct val="150000"/>
              </a:lnSpc>
              <a:spcBef>
                <a:spcPts val="1600"/>
              </a:spcBef>
              <a:spcAft>
                <a:spcPts val="0"/>
              </a:spcAft>
              <a:buClr>
                <a:schemeClr val="dk1"/>
              </a:buClr>
              <a:buSzPts val="1100"/>
              <a:buFont typeface="Arial"/>
              <a:buNone/>
            </a:pPr>
            <a:r>
              <a:rPr lang="en" sz="1300" b="1">
                <a:solidFill>
                  <a:schemeClr val="lt1"/>
                </a:solidFill>
              </a:rPr>
              <a:t>Nanatohk Miciwin Universal School Food launched in all schools for all students. </a:t>
            </a:r>
            <a:endParaRPr sz="1300">
              <a:solidFill>
                <a:schemeClr val="lt1"/>
              </a:solidFill>
            </a:endParaRPr>
          </a:p>
          <a:p>
            <a:pPr marL="0" lvl="0" indent="0" algn="l" rtl="0">
              <a:lnSpc>
                <a:spcPct val="150000"/>
              </a:lnSpc>
              <a:spcBef>
                <a:spcPts val="1600"/>
              </a:spcBef>
              <a:spcAft>
                <a:spcPts val="1600"/>
              </a:spcAft>
              <a:buNone/>
            </a:pPr>
            <a:endParaRPr sz="1300" b="1"/>
          </a:p>
        </p:txBody>
      </p:sp>
      <p:cxnSp>
        <p:nvCxnSpPr>
          <p:cNvPr id="232" name="Google Shape;232;p36"/>
          <p:cNvCxnSpPr/>
          <p:nvPr/>
        </p:nvCxnSpPr>
        <p:spPr>
          <a:xfrm>
            <a:off x="981350" y="1058825"/>
            <a:ext cx="43200" cy="3841500"/>
          </a:xfrm>
          <a:prstGeom prst="straightConnector1">
            <a:avLst/>
          </a:prstGeom>
          <a:noFill/>
          <a:ln w="9525" cap="flat" cmpd="sng">
            <a:solidFill>
              <a:schemeClr val="lt1"/>
            </a:solidFill>
            <a:prstDash val="solid"/>
            <a:round/>
            <a:headEnd type="none" w="med" len="med"/>
            <a:tailEnd type="none" w="med" len="med"/>
          </a:ln>
        </p:spPr>
      </p:cxnSp>
      <p:pic>
        <p:nvPicPr>
          <p:cNvPr id="233" name="Google Shape;233;p36" title="20241016_150303.jpg"/>
          <p:cNvPicPr preferRelativeResize="0"/>
          <p:nvPr/>
        </p:nvPicPr>
        <p:blipFill>
          <a:blip r:embed="rId3">
            <a:alphaModFix/>
          </a:blip>
          <a:stretch>
            <a:fillRect/>
          </a:stretch>
        </p:blipFill>
        <p:spPr>
          <a:xfrm>
            <a:off x="6497800" y="951599"/>
            <a:ext cx="2341402" cy="3433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7"/>
          <p:cNvSpPr txBox="1">
            <a:spLocks noGrp="1"/>
          </p:cNvSpPr>
          <p:nvPr>
            <p:ph type="title"/>
          </p:nvPr>
        </p:nvSpPr>
        <p:spPr>
          <a:xfrm>
            <a:off x="311700" y="100500"/>
            <a:ext cx="5490600" cy="85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400"/>
              <a:t>Vision</a:t>
            </a:r>
            <a:endParaRPr sz="3400"/>
          </a:p>
        </p:txBody>
      </p:sp>
      <p:sp>
        <p:nvSpPr>
          <p:cNvPr id="240" name="Google Shape;240;p37"/>
          <p:cNvSpPr txBox="1">
            <a:spLocks noGrp="1"/>
          </p:cNvSpPr>
          <p:nvPr>
            <p:ph type="body" idx="4294967295"/>
          </p:nvPr>
        </p:nvSpPr>
        <p:spPr>
          <a:xfrm>
            <a:off x="162825" y="1025575"/>
            <a:ext cx="5639400" cy="3818700"/>
          </a:xfrm>
          <a:prstGeom prst="rect">
            <a:avLst/>
          </a:prstGeom>
        </p:spPr>
        <p:txBody>
          <a:bodyPr spcFirstLastPara="1" wrap="square" lIns="91425" tIns="91425" rIns="91425" bIns="91425" anchor="t" anchorCtr="0">
            <a:noAutofit/>
          </a:bodyPr>
          <a:lstStyle/>
          <a:p>
            <a:pPr marL="457200" lvl="0" indent="-311150" algn="l" rtl="0">
              <a:lnSpc>
                <a:spcPct val="150000"/>
              </a:lnSpc>
              <a:spcBef>
                <a:spcPts val="0"/>
              </a:spcBef>
              <a:spcAft>
                <a:spcPts val="0"/>
              </a:spcAft>
              <a:buSzPts val="1300"/>
              <a:buChar char="●"/>
            </a:pPr>
            <a:r>
              <a:rPr lang="en" sz="1600" b="1"/>
              <a:t>School food program that meets essential nutritional needs of all students from k-12</a:t>
            </a:r>
            <a:endParaRPr sz="1600" b="1"/>
          </a:p>
          <a:p>
            <a:pPr marL="457200" lvl="0" indent="-311150" algn="l" rtl="0">
              <a:lnSpc>
                <a:spcPct val="150000"/>
              </a:lnSpc>
              <a:spcBef>
                <a:spcPts val="0"/>
              </a:spcBef>
              <a:spcAft>
                <a:spcPts val="0"/>
              </a:spcAft>
              <a:buSzPts val="1300"/>
              <a:buChar char="●"/>
            </a:pPr>
            <a:r>
              <a:rPr lang="en" sz="1600" b="1"/>
              <a:t>Celebrate  Nehiyaw culture and values </a:t>
            </a:r>
            <a:endParaRPr sz="1600" b="1"/>
          </a:p>
          <a:p>
            <a:pPr marL="457200" lvl="0" indent="-311150" algn="l" rtl="0">
              <a:lnSpc>
                <a:spcPct val="150000"/>
              </a:lnSpc>
              <a:spcBef>
                <a:spcPts val="0"/>
              </a:spcBef>
              <a:spcAft>
                <a:spcPts val="0"/>
              </a:spcAft>
              <a:buSzPts val="1300"/>
              <a:buChar char="●"/>
            </a:pPr>
            <a:r>
              <a:rPr lang="en" sz="1600" b="1"/>
              <a:t>Facilitate career pathways of culinary students</a:t>
            </a:r>
            <a:endParaRPr sz="1600" b="1"/>
          </a:p>
          <a:p>
            <a:pPr marL="457200" lvl="0" indent="-311150" algn="l" rtl="0">
              <a:lnSpc>
                <a:spcPct val="150000"/>
              </a:lnSpc>
              <a:spcBef>
                <a:spcPts val="0"/>
              </a:spcBef>
              <a:spcAft>
                <a:spcPts val="0"/>
              </a:spcAft>
              <a:buSzPts val="1300"/>
              <a:buChar char="●"/>
            </a:pPr>
            <a:r>
              <a:rPr lang="en" sz="1600" b="1"/>
              <a:t>Build and maintain a  sustainable local  food system with  food producers </a:t>
            </a:r>
            <a:endParaRPr sz="1600" b="1"/>
          </a:p>
          <a:p>
            <a:pPr marL="457200" lvl="0" indent="-311150" algn="l" rtl="0">
              <a:lnSpc>
                <a:spcPct val="150000"/>
              </a:lnSpc>
              <a:spcBef>
                <a:spcPts val="0"/>
              </a:spcBef>
              <a:spcAft>
                <a:spcPts val="0"/>
              </a:spcAft>
              <a:buSzPts val="1300"/>
              <a:buChar char="●"/>
            </a:pPr>
            <a:r>
              <a:rPr lang="en" sz="1600" b="1"/>
              <a:t>Contribute  to community food security </a:t>
            </a:r>
            <a:endParaRPr sz="16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8"/>
          <p:cNvSpPr txBox="1">
            <a:spLocks noGrp="1"/>
          </p:cNvSpPr>
          <p:nvPr>
            <p:ph type="title"/>
          </p:nvPr>
        </p:nvSpPr>
        <p:spPr>
          <a:xfrm>
            <a:off x="209850" y="283575"/>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Today </a:t>
            </a:r>
            <a:endParaRPr/>
          </a:p>
        </p:txBody>
      </p:sp>
      <p:sp>
        <p:nvSpPr>
          <p:cNvPr id="246" name="Google Shape;246;p38"/>
          <p:cNvSpPr txBox="1"/>
          <p:nvPr/>
        </p:nvSpPr>
        <p:spPr>
          <a:xfrm>
            <a:off x="209850" y="1006550"/>
            <a:ext cx="5771100" cy="375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700">
                <a:solidFill>
                  <a:schemeClr val="lt1"/>
                </a:solidFill>
              </a:rPr>
              <a:t>Over 2300 students and over 500 staff members </a:t>
            </a:r>
            <a:endParaRPr sz="1700">
              <a:solidFill>
                <a:schemeClr val="lt1"/>
              </a:solidFill>
            </a:endParaRPr>
          </a:p>
          <a:p>
            <a:pPr marL="0" lvl="0" indent="0" algn="l" rtl="0">
              <a:lnSpc>
                <a:spcPct val="115000"/>
              </a:lnSpc>
              <a:spcBef>
                <a:spcPts val="0"/>
              </a:spcBef>
              <a:spcAft>
                <a:spcPts val="0"/>
              </a:spcAft>
              <a:buClr>
                <a:schemeClr val="dk1"/>
              </a:buClr>
              <a:buSzPts val="1100"/>
              <a:buFont typeface="Arial"/>
              <a:buNone/>
            </a:pPr>
            <a:endParaRPr sz="1700">
              <a:solidFill>
                <a:schemeClr val="lt1"/>
              </a:solidFill>
            </a:endParaRPr>
          </a:p>
          <a:p>
            <a:pPr marL="0" lvl="0" indent="0" algn="l" rtl="0">
              <a:lnSpc>
                <a:spcPct val="100000"/>
              </a:lnSpc>
              <a:spcBef>
                <a:spcPts val="0"/>
              </a:spcBef>
              <a:spcAft>
                <a:spcPts val="0"/>
              </a:spcAft>
              <a:buClr>
                <a:schemeClr val="dk1"/>
              </a:buClr>
              <a:buSzPts val="1100"/>
              <a:buFont typeface="Arial"/>
              <a:buNone/>
            </a:pPr>
            <a:r>
              <a:rPr lang="en" sz="1700">
                <a:solidFill>
                  <a:schemeClr val="lt1"/>
                </a:solidFill>
              </a:rPr>
              <a:t>Healthy nutrient dense, scratch made food choices are available in abundance to all 2300 students K-12 in all 10 Schools.</a:t>
            </a:r>
            <a:endParaRPr sz="1700">
              <a:solidFill>
                <a:schemeClr val="lt1"/>
              </a:solidFill>
            </a:endParaRPr>
          </a:p>
          <a:p>
            <a:pPr marL="0" lvl="0" indent="0" algn="l" rtl="0">
              <a:lnSpc>
                <a:spcPct val="100000"/>
              </a:lnSpc>
              <a:spcBef>
                <a:spcPts val="0"/>
              </a:spcBef>
              <a:spcAft>
                <a:spcPts val="0"/>
              </a:spcAft>
              <a:buClr>
                <a:schemeClr val="dk1"/>
              </a:buClr>
              <a:buSzPts val="1100"/>
              <a:buFont typeface="Arial"/>
              <a:buNone/>
            </a:pPr>
            <a:endParaRPr sz="1700">
              <a:solidFill>
                <a:schemeClr val="lt1"/>
              </a:solidFill>
            </a:endParaRPr>
          </a:p>
          <a:p>
            <a:pPr marL="0" lvl="0" indent="0" algn="l" rtl="0">
              <a:lnSpc>
                <a:spcPct val="100000"/>
              </a:lnSpc>
              <a:spcBef>
                <a:spcPts val="0"/>
              </a:spcBef>
              <a:spcAft>
                <a:spcPts val="0"/>
              </a:spcAft>
              <a:buClr>
                <a:schemeClr val="dk1"/>
              </a:buClr>
              <a:buSzPts val="1100"/>
              <a:buFont typeface="Arial"/>
              <a:buNone/>
            </a:pPr>
            <a:r>
              <a:rPr lang="en" sz="1700">
                <a:solidFill>
                  <a:schemeClr val="lt1"/>
                </a:solidFill>
              </a:rPr>
              <a:t>90% of the Nanatohk Miciwin team of 31 are Indigenous peoples.</a:t>
            </a:r>
            <a:endParaRPr sz="1700">
              <a:solidFill>
                <a:schemeClr val="lt1"/>
              </a:solidFill>
            </a:endParaRPr>
          </a:p>
          <a:p>
            <a:pPr marL="0" lvl="0" indent="0" algn="l" rtl="0">
              <a:lnSpc>
                <a:spcPct val="100000"/>
              </a:lnSpc>
              <a:spcBef>
                <a:spcPts val="0"/>
              </a:spcBef>
              <a:spcAft>
                <a:spcPts val="0"/>
              </a:spcAft>
              <a:buClr>
                <a:schemeClr val="dk1"/>
              </a:buClr>
              <a:buSzPts val="1100"/>
              <a:buFont typeface="Arial"/>
              <a:buNone/>
            </a:pPr>
            <a:r>
              <a:rPr lang="en" sz="1700">
                <a:solidFill>
                  <a:schemeClr val="lt1"/>
                </a:solidFill>
              </a:rPr>
              <a:t> </a:t>
            </a:r>
            <a:endParaRPr sz="1500">
              <a:solidFill>
                <a:schemeClr val="lt1"/>
              </a:solidFill>
            </a:endParaRPr>
          </a:p>
          <a:p>
            <a:pPr marL="0" lvl="0" indent="0" algn="l" rtl="0">
              <a:lnSpc>
                <a:spcPct val="100000"/>
              </a:lnSpc>
              <a:spcBef>
                <a:spcPts val="0"/>
              </a:spcBef>
              <a:spcAft>
                <a:spcPts val="0"/>
              </a:spcAft>
              <a:buClr>
                <a:schemeClr val="dk1"/>
              </a:buClr>
              <a:buSzPts val="1100"/>
              <a:buFont typeface="Arial"/>
              <a:buNone/>
            </a:pPr>
            <a:r>
              <a:rPr lang="en" sz="1700">
                <a:solidFill>
                  <a:schemeClr val="lt1"/>
                </a:solidFill>
              </a:rPr>
              <a:t>Approximately 25% of our team are students that have participated in Nanatohk Miciwin and have returned to work with us in full time positions with full benefits and a living wage. </a:t>
            </a:r>
            <a:endParaRPr sz="1700">
              <a:solidFill>
                <a:schemeClr val="lt1"/>
              </a:solidFill>
            </a:endParaRPr>
          </a:p>
          <a:p>
            <a:pPr marL="0" lvl="0" indent="0" algn="l" rtl="0">
              <a:lnSpc>
                <a:spcPct val="100000"/>
              </a:lnSpc>
              <a:spcBef>
                <a:spcPts val="0"/>
              </a:spcBef>
              <a:spcAft>
                <a:spcPts val="0"/>
              </a:spcAft>
              <a:buClr>
                <a:schemeClr val="dk1"/>
              </a:buClr>
              <a:buSzPts val="1100"/>
              <a:buFont typeface="Arial"/>
              <a:buNone/>
            </a:pPr>
            <a:endParaRPr sz="1700">
              <a:solidFill>
                <a:schemeClr val="lt1"/>
              </a:solidFill>
            </a:endParaRPr>
          </a:p>
          <a:p>
            <a:pPr marL="0" lvl="0" indent="0" algn="l" rtl="0">
              <a:lnSpc>
                <a:spcPct val="100000"/>
              </a:lnSpc>
              <a:spcBef>
                <a:spcPts val="0"/>
              </a:spcBef>
              <a:spcAft>
                <a:spcPts val="0"/>
              </a:spcAft>
              <a:buClr>
                <a:schemeClr val="dk1"/>
              </a:buClr>
              <a:buSzPts val="1100"/>
              <a:buFont typeface="Arial"/>
              <a:buNone/>
            </a:pPr>
            <a:r>
              <a:rPr lang="en" sz="1700">
                <a:solidFill>
                  <a:schemeClr val="lt1"/>
                </a:solidFill>
              </a:rPr>
              <a:t>Apprenticeship opportunities and support offered to our team. </a:t>
            </a:r>
            <a:endParaRPr sz="1700">
              <a:solidFill>
                <a:schemeClr val="lt1"/>
              </a:solidFill>
            </a:endParaRPr>
          </a:p>
          <a:p>
            <a:pPr marL="0" lvl="0" indent="0" algn="l" rtl="0">
              <a:spcBef>
                <a:spcPts val="0"/>
              </a:spcBef>
              <a:spcAft>
                <a:spcPts val="0"/>
              </a:spcAft>
              <a:buNone/>
            </a:pPr>
            <a:endParaRPr sz="2000">
              <a:solidFill>
                <a:srgbClr val="FFFFFF"/>
              </a:solidFill>
              <a:latin typeface="Libre Franklin"/>
              <a:ea typeface="Libre Franklin"/>
              <a:cs typeface="Libre Franklin"/>
              <a:sym typeface="Libre Franklin"/>
            </a:endParaRPr>
          </a:p>
        </p:txBody>
      </p:sp>
      <p:pic>
        <p:nvPicPr>
          <p:cNvPr id="247" name="Google Shape;247;p38"/>
          <p:cNvPicPr preferRelativeResize="0"/>
          <p:nvPr/>
        </p:nvPicPr>
        <p:blipFill>
          <a:blip r:embed="rId3">
            <a:alphaModFix/>
          </a:blip>
          <a:stretch>
            <a:fillRect/>
          </a:stretch>
        </p:blipFill>
        <p:spPr>
          <a:xfrm>
            <a:off x="5876300" y="834400"/>
            <a:ext cx="3115301" cy="39236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9"/>
          <p:cNvSpPr txBox="1">
            <a:spLocks noGrp="1"/>
          </p:cNvSpPr>
          <p:nvPr>
            <p:ph type="title"/>
          </p:nvPr>
        </p:nvSpPr>
        <p:spPr>
          <a:xfrm>
            <a:off x="549350" y="623075"/>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More than a meal…</a:t>
            </a:r>
            <a:endParaRPr/>
          </a:p>
        </p:txBody>
      </p:sp>
      <p:sp>
        <p:nvSpPr>
          <p:cNvPr id="253" name="Google Shape;253;p39"/>
          <p:cNvSpPr txBox="1"/>
          <p:nvPr/>
        </p:nvSpPr>
        <p:spPr>
          <a:xfrm>
            <a:off x="549350" y="1556075"/>
            <a:ext cx="4396500" cy="3091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500"/>
              </a:spcBef>
              <a:spcAft>
                <a:spcPts val="0"/>
              </a:spcAft>
              <a:buClr>
                <a:schemeClr val="dk1"/>
              </a:buClr>
              <a:buSzPts val="1100"/>
              <a:buFont typeface="Arial"/>
              <a:buNone/>
            </a:pPr>
            <a:r>
              <a:rPr lang="en" sz="1700">
                <a:solidFill>
                  <a:schemeClr val="lt1"/>
                </a:solidFill>
              </a:rPr>
              <a:t>Mealtime is a  daily opportunity to practice “</a:t>
            </a:r>
            <a:r>
              <a:rPr lang="en" sz="1700" b="1">
                <a:solidFill>
                  <a:schemeClr val="lt1"/>
                </a:solidFill>
              </a:rPr>
              <a:t>Wahkohtowin”</a:t>
            </a:r>
            <a:r>
              <a:rPr lang="en" sz="1700">
                <a:solidFill>
                  <a:schemeClr val="lt1"/>
                </a:solidFill>
              </a:rPr>
              <a:t> - </a:t>
            </a:r>
            <a:r>
              <a:rPr lang="en" sz="1700" b="1">
                <a:solidFill>
                  <a:schemeClr val="lt1"/>
                </a:solidFill>
              </a:rPr>
              <a:t>the the spirit of kinship</a:t>
            </a:r>
            <a:endParaRPr sz="1700">
              <a:solidFill>
                <a:schemeClr val="lt1"/>
              </a:solidFill>
            </a:endParaRPr>
          </a:p>
          <a:p>
            <a:pPr marL="0" lvl="0" indent="0" algn="l" rtl="0">
              <a:lnSpc>
                <a:spcPct val="115000"/>
              </a:lnSpc>
              <a:spcBef>
                <a:spcPts val="2100"/>
              </a:spcBef>
              <a:spcAft>
                <a:spcPts val="0"/>
              </a:spcAft>
              <a:buClr>
                <a:schemeClr val="dk1"/>
              </a:buClr>
              <a:buSzPts val="1100"/>
              <a:buFont typeface="Arial"/>
              <a:buNone/>
            </a:pPr>
            <a:r>
              <a:rPr lang="en" sz="1700">
                <a:solidFill>
                  <a:schemeClr val="lt1"/>
                </a:solidFill>
              </a:rPr>
              <a:t>The blessings and prayers that come with the food gifted from mother earth are shared with those who prepare it and receive it.  </a:t>
            </a:r>
            <a:endParaRPr sz="1700">
              <a:solidFill>
                <a:schemeClr val="lt1"/>
              </a:solidFill>
            </a:endParaRPr>
          </a:p>
          <a:p>
            <a:pPr marL="0" lvl="0" indent="0" algn="l" rtl="0">
              <a:lnSpc>
                <a:spcPct val="115000"/>
              </a:lnSpc>
              <a:spcBef>
                <a:spcPts val="2100"/>
              </a:spcBef>
              <a:spcAft>
                <a:spcPts val="2100"/>
              </a:spcAft>
              <a:buClr>
                <a:schemeClr val="dk1"/>
              </a:buClr>
              <a:buSzPts val="1100"/>
              <a:buFont typeface="Arial"/>
              <a:buNone/>
            </a:pPr>
            <a:r>
              <a:rPr lang="en" sz="1700">
                <a:solidFill>
                  <a:schemeClr val="lt1"/>
                </a:solidFill>
              </a:rPr>
              <a:t>Sharing meals is also recommendation of the Canada Food Guide</a:t>
            </a:r>
            <a:endParaRPr sz="1700">
              <a:solidFill>
                <a:schemeClr val="lt1"/>
              </a:solidFill>
            </a:endParaRPr>
          </a:p>
        </p:txBody>
      </p:sp>
      <p:pic>
        <p:nvPicPr>
          <p:cNvPr id="254" name="Google Shape;254;p39"/>
          <p:cNvPicPr preferRelativeResize="0"/>
          <p:nvPr/>
        </p:nvPicPr>
        <p:blipFill>
          <a:blip r:embed="rId3">
            <a:alphaModFix/>
          </a:blip>
          <a:stretch>
            <a:fillRect/>
          </a:stretch>
        </p:blipFill>
        <p:spPr>
          <a:xfrm>
            <a:off x="5860250" y="1464875"/>
            <a:ext cx="2530368" cy="33738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0"/>
          <p:cNvSpPr txBox="1">
            <a:spLocks noGrp="1"/>
          </p:cNvSpPr>
          <p:nvPr>
            <p:ph type="title"/>
          </p:nvPr>
        </p:nvSpPr>
        <p:spPr>
          <a:xfrm>
            <a:off x="159300" y="375925"/>
            <a:ext cx="4669200" cy="419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Roboto"/>
                <a:ea typeface="Roboto"/>
                <a:cs typeface="Roboto"/>
                <a:sym typeface="Roboto"/>
              </a:rPr>
              <a:t>Shared mealtimes with students in school offer substantial benefits for their social, emotional, and educational development, as well as promoting healthier eating habits and a stronger sense of community</a:t>
            </a:r>
            <a:r>
              <a:rPr lang="en" sz="1100">
                <a:solidFill>
                  <a:schemeClr val="dk1"/>
                </a:solidFill>
                <a:latin typeface="Roboto"/>
                <a:ea typeface="Roboto"/>
                <a:cs typeface="Roboto"/>
                <a:sym typeface="Roboto"/>
              </a:rPr>
              <a:t>.</a:t>
            </a:r>
            <a:r>
              <a:rPr lang="en" sz="2400"/>
              <a:t>.</a:t>
            </a:r>
            <a:r>
              <a:rPr lang="en" sz="2300"/>
              <a:t> </a:t>
            </a:r>
            <a:endParaRPr sz="2300"/>
          </a:p>
          <a:p>
            <a:pPr marL="0" lvl="0" indent="0" algn="ctr" rtl="0">
              <a:spcBef>
                <a:spcPts val="0"/>
              </a:spcBef>
              <a:spcAft>
                <a:spcPts val="0"/>
              </a:spcAft>
              <a:buNone/>
            </a:pPr>
            <a:endParaRPr sz="2300"/>
          </a:p>
          <a:p>
            <a:pPr marL="0" lvl="0" indent="0" algn="ctr" rtl="0">
              <a:spcBef>
                <a:spcPts val="0"/>
              </a:spcBef>
              <a:spcAft>
                <a:spcPts val="0"/>
              </a:spcAft>
              <a:buNone/>
            </a:pPr>
            <a:r>
              <a:rPr lang="en" sz="2300">
                <a:solidFill>
                  <a:schemeClr val="lt1"/>
                </a:solidFill>
                <a:latin typeface="Roboto"/>
                <a:ea typeface="Roboto"/>
                <a:cs typeface="Roboto"/>
                <a:sym typeface="Roboto"/>
              </a:rPr>
              <a:t>Shared Meals are a great way to share food traditions </a:t>
            </a:r>
            <a:endParaRPr sz="2300">
              <a:solidFill>
                <a:schemeClr val="lt1"/>
              </a:solidFill>
              <a:latin typeface="Roboto"/>
              <a:ea typeface="Roboto"/>
              <a:cs typeface="Roboto"/>
              <a:sym typeface="Roboto"/>
            </a:endParaRPr>
          </a:p>
          <a:p>
            <a:pPr marL="0" lvl="0" indent="0" algn="ctr" rtl="0">
              <a:spcBef>
                <a:spcPts val="0"/>
              </a:spcBef>
              <a:spcAft>
                <a:spcPts val="0"/>
              </a:spcAft>
              <a:buNone/>
            </a:pPr>
            <a:r>
              <a:rPr lang="en" sz="2300">
                <a:solidFill>
                  <a:schemeClr val="lt1"/>
                </a:solidFill>
                <a:latin typeface="Roboto"/>
                <a:ea typeface="Roboto"/>
                <a:cs typeface="Roboto"/>
                <a:sym typeface="Roboto"/>
              </a:rPr>
              <a:t>and create new ones. </a:t>
            </a:r>
            <a:endParaRPr sz="2300"/>
          </a:p>
        </p:txBody>
      </p:sp>
      <p:pic>
        <p:nvPicPr>
          <p:cNvPr id="260" name="Google Shape;260;p40" title="20240228_120940.jpg"/>
          <p:cNvPicPr preferRelativeResize="0"/>
          <p:nvPr/>
        </p:nvPicPr>
        <p:blipFill>
          <a:blip r:embed="rId3">
            <a:alphaModFix/>
          </a:blip>
          <a:stretch>
            <a:fillRect/>
          </a:stretch>
        </p:blipFill>
        <p:spPr>
          <a:xfrm>
            <a:off x="4980900" y="152400"/>
            <a:ext cx="3629027" cy="4838702"/>
          </a:xfrm>
          <a:prstGeom prst="rect">
            <a:avLst/>
          </a:prstGeom>
          <a:noFill/>
          <a:ln>
            <a:noFill/>
          </a:ln>
        </p:spPr>
      </p:pic>
    </p:spTree>
  </p:cSld>
  <p:clrMapOvr>
    <a:masterClrMapping/>
  </p:clrMapOvr>
</p:sld>
</file>

<file path=ppt/theme/theme1.xml><?xml version="1.0" encoding="utf-8"?>
<a:theme xmlns:a="http://schemas.openxmlformats.org/drawingml/2006/main" name="MESC Slid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rgbClr val="000000"/>
      </a:dk1>
      <a:lt1>
        <a:srgbClr val="FFFFFF"/>
      </a:lt1>
      <a:dk2>
        <a:srgbClr val="01636E"/>
      </a:dk2>
      <a:lt2>
        <a:srgbClr val="EBEBEB"/>
      </a:lt2>
      <a:accent1>
        <a:srgbClr val="B01513"/>
      </a:accent1>
      <a:accent2>
        <a:srgbClr val="EA6312"/>
      </a:accent2>
      <a:accent3>
        <a:srgbClr val="E6B729"/>
      </a:accent3>
      <a:accent4>
        <a:srgbClr val="0093AD"/>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E99F2575BB76419A7A4243F851AF07" ma:contentTypeVersion="13" ma:contentTypeDescription="Create a new document." ma:contentTypeScope="" ma:versionID="80977ed56ab490451545c8bb1a0365f6">
  <xsd:schema xmlns:xsd="http://www.w3.org/2001/XMLSchema" xmlns:xs="http://www.w3.org/2001/XMLSchema" xmlns:p="http://schemas.microsoft.com/office/2006/metadata/properties" xmlns:ns2="e4b0b147-937f-4b16-bcf4-d4d84c0b6d74" xmlns:ns3="6ec1a79e-98a3-4cc3-8a33-a24b5a022873" targetNamespace="http://schemas.microsoft.com/office/2006/metadata/properties" ma:root="true" ma:fieldsID="f65e36508b869c7a9d10933e1a76d244" ns2:_="" ns3:_="">
    <xsd:import namespace="e4b0b147-937f-4b16-bcf4-d4d84c0b6d74"/>
    <xsd:import namespace="6ec1a79e-98a3-4cc3-8a33-a24b5a02287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b0b147-937f-4b16-bcf4-d4d84c0b6d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a47a1fa-2338-4024-beb4-812ea17b080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c1a79e-98a3-4cc3-8a33-a24b5a02287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8e55d47-53a3-4efc-8bb5-f662d57f3861}" ma:internalName="TaxCatchAll" ma:showField="CatchAllData" ma:web="6ec1a79e-98a3-4cc3-8a33-a24b5a0228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ec1a79e-98a3-4cc3-8a33-a24b5a022873" xsi:nil="true"/>
    <lcf76f155ced4ddcb4097134ff3c332f xmlns="e4b0b147-937f-4b16-bcf4-d4d84c0b6d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139CBF7-C8FC-43AA-886A-DE4D89BCB8C5}">
  <ds:schemaRefs>
    <ds:schemaRef ds:uri="http://schemas.microsoft.com/sharepoint/v3/contenttype/forms"/>
  </ds:schemaRefs>
</ds:datastoreItem>
</file>

<file path=customXml/itemProps2.xml><?xml version="1.0" encoding="utf-8"?>
<ds:datastoreItem xmlns:ds="http://schemas.openxmlformats.org/officeDocument/2006/customXml" ds:itemID="{8677FAA8-C8D2-42D4-8F0F-E5757B802C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b0b147-937f-4b16-bcf4-d4d84c0b6d74"/>
    <ds:schemaRef ds:uri="6ec1a79e-98a3-4cc3-8a33-a24b5a0228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E78972-114C-4030-A07C-ADE3575A0F05}">
  <ds:schemaRefs>
    <ds:schemaRef ds:uri="http://schemas.microsoft.com/office/2006/metadata/properties"/>
    <ds:schemaRef ds:uri="http://schemas.microsoft.com/office/infopath/2007/PartnerControls"/>
    <ds:schemaRef ds:uri="6ec1a79e-98a3-4cc3-8a33-a24b5a022873"/>
    <ds:schemaRef ds:uri="e4b0b147-937f-4b16-bcf4-d4d84c0b6d74"/>
  </ds:schemaRefs>
</ds:datastoreItem>
</file>

<file path=docProps/app.xml><?xml version="1.0" encoding="utf-8"?>
<Properties xmlns="http://schemas.openxmlformats.org/officeDocument/2006/extended-properties" xmlns:vt="http://schemas.openxmlformats.org/officeDocument/2006/docPropsVTypes">
  <TotalTime>0</TotalTime>
  <Words>1630</Words>
  <Application>Microsoft Office PowerPoint</Application>
  <PresentationFormat>On-screen Show (16:9)</PresentationFormat>
  <Paragraphs>200</Paragraphs>
  <Slides>28</Slides>
  <Notes>28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Oswald</vt:lpstr>
      <vt:lpstr>Century Gothic</vt:lpstr>
      <vt:lpstr>Libre Franklin SemiBold</vt:lpstr>
      <vt:lpstr>Libre Franklin</vt:lpstr>
      <vt:lpstr>Arial</vt:lpstr>
      <vt:lpstr>Noto Sans Symbols</vt:lpstr>
      <vt:lpstr>Roboto</vt:lpstr>
      <vt:lpstr>MESC Slides</vt:lpstr>
      <vt:lpstr>Ion</vt:lpstr>
      <vt:lpstr> Nanâtohk Mîciwin</vt:lpstr>
      <vt:lpstr>Community Engagement Dialogue Tables</vt:lpstr>
      <vt:lpstr>Formation of Maskwacis Education Schools Commission (MESC) </vt:lpstr>
      <vt:lpstr>4 Nations  10 Schools  1 Vision </vt:lpstr>
      <vt:lpstr>Need for Nutrition </vt:lpstr>
      <vt:lpstr>Vision</vt:lpstr>
      <vt:lpstr>Today </vt:lpstr>
      <vt:lpstr>More than a meal…</vt:lpstr>
      <vt:lpstr>Shared mealtimes with students in school offer substantial benefits for their social, emotional, and educational development, as well as promoting healthier eating habits and a stronger sense of community..   Shared Meals are a great way to share food traditions  and create new ones. </vt:lpstr>
      <vt:lpstr>Social and Emotional Growth Shared meals foster social skills, empathy, and communication. Students practice patience, cooperation, and respectful conversation, which helps build emotional intelligence and stronger interpersonal relationships. Eating together supports relationship-building, a sense of belonging, and community within the school environment. </vt:lpstr>
      <vt:lpstr>Healthy Eating Habits Sharing meals encourages students to try new, healthy foods as they observe their peers making positive choices. Group mealtimes are linked to more balanced diets, increased fruit and vegetable intake, and the reduction of picky eating behaviors. Family-style or communal meals allow students autonomy in food choices, helping establish lifelong healthy eating patterns </vt:lpstr>
      <vt:lpstr>Improved Academic Performance Students who receive nutritious meals tend to have better attention spans, memory, and problem-solving skills in class. Reducing food insecurity and hunger helps students concentrate and fully engage with schoolwork. Improved Focus and Cognitive Function Higher Grades and Achievement Increased Attendance and Reduced Absenteeism Emotional and Social Stability  </vt:lpstr>
      <vt:lpstr> Behavioral and Attendance Effects  Shared meals foster routines and positive behaviors, such as self-regulation and cooperation, while also increasing attendance and participation in class activities. Students who regularly participate in communal meals demonstrate fewer behavioral problems and greater classroom engagement.</vt:lpstr>
      <vt:lpstr>Key Components of Our Success </vt:lpstr>
      <vt:lpstr>Key Components of Our Success </vt:lpstr>
      <vt:lpstr>Central Warehouse </vt:lpstr>
      <vt:lpstr>Pick up and Delivery of Foodstuffs </vt:lpstr>
      <vt:lpstr>Average cost: per person per day 2025-2026  school year  Food cost = $1.84  All in cost - $5.95   Less than the cost of a cup of fancy coffee</vt:lpstr>
      <vt:lpstr>PowerPoint Presentation</vt:lpstr>
      <vt:lpstr>A few facts</vt:lpstr>
      <vt:lpstr>What else do we do?</vt:lpstr>
      <vt:lpstr>PowerPoint Presentation</vt:lpstr>
      <vt:lpstr>âmômey   ᐋᒨᒣᕀ   honey</vt:lpstr>
      <vt:lpstr>PowerPoint Presentation</vt:lpstr>
      <vt:lpstr>Wild Meat Program - Steps</vt:lpstr>
      <vt:lpstr>Food Security  has been addressed within  MESC Schools   Now we are taking steps towards Food Sovereignty</vt:lpstr>
      <vt:lpstr>Thanks for Listening </vt:lpstr>
      <vt:lpstr>Brady Weiler  Director  Nanâtohk Mîciwin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Kat Snelling</cp:lastModifiedBy>
  <cp:revision>1</cp:revision>
  <dcterms:modified xsi:type="dcterms:W3CDTF">2026-06-01T12:36:52Z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0x010100C1E99F2575BB76419A7A4243F851AF07</vt:lpwstr>
  </property>
</Properties>
</file>