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416" r:id="rId2"/>
    <p:sldId id="3367" r:id="rId3"/>
    <p:sldId id="3430" r:id="rId4"/>
    <p:sldId id="3431" r:id="rId5"/>
    <p:sldId id="3436" r:id="rId6"/>
    <p:sldId id="3419" r:id="rId7"/>
    <p:sldId id="3435" r:id="rId8"/>
    <p:sldId id="3428" r:id="rId9"/>
    <p:sldId id="3438" r:id="rId10"/>
    <p:sldId id="3417" r:id="rId11"/>
    <p:sldId id="3415" r:id="rId12"/>
    <p:sldId id="3439" r:id="rId13"/>
    <p:sldId id="3433" r:id="rId14"/>
    <p:sldId id="3432" r:id="rId15"/>
    <p:sldId id="3440" r:id="rId16"/>
    <p:sldId id="3421" r:id="rId17"/>
    <p:sldId id="3441" r:id="rId18"/>
    <p:sldId id="3437" r:id="rId19"/>
    <p:sldId id="3442" r:id="rId20"/>
    <p:sldId id="3422" r:id="rId21"/>
    <p:sldId id="3398" r:id="rId22"/>
    <p:sldId id="3427" r:id="rId23"/>
    <p:sldId id="3420" r:id="rId24"/>
    <p:sldId id="3418" r:id="rId25"/>
    <p:sldId id="3400" r:id="rId26"/>
    <p:sldId id="340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19AAD-AC77-41B5-BB85-6A32AB27AA8D}" v="10" dt="2024-02-20T22:16:48.981"/>
    <p1510:client id="{EECE2270-B87F-4335-8D2A-9FACFC6BD377}" v="67" dt="2024-02-21T03:16:53.9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89530" autoAdjust="0"/>
  </p:normalViewPr>
  <p:slideViewPr>
    <p:cSldViewPr snapToGrid="0">
      <p:cViewPr varScale="1">
        <p:scale>
          <a:sx n="74" d="100"/>
          <a:sy n="74" d="100"/>
        </p:scale>
        <p:origin x="581"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n Dumas" userId="e9b9e756-7a65-49b0-8f76-6d7d3913df7c" providerId="ADAL" clId="{EECE2270-B87F-4335-8D2A-9FACFC6BD377}"/>
    <pc:docChg chg="custSel addSld modSld sldOrd">
      <pc:chgData name="Davin Dumas" userId="e9b9e756-7a65-49b0-8f76-6d7d3913df7c" providerId="ADAL" clId="{EECE2270-B87F-4335-8D2A-9FACFC6BD377}" dt="2024-02-21T17:28:11.842" v="2542" actId="20577"/>
      <pc:docMkLst>
        <pc:docMk/>
      </pc:docMkLst>
      <pc:sldChg chg="modSp mod modAnim modNotesTx">
        <pc:chgData name="Davin Dumas" userId="e9b9e756-7a65-49b0-8f76-6d7d3913df7c" providerId="ADAL" clId="{EECE2270-B87F-4335-8D2A-9FACFC6BD377}" dt="2024-02-21T17:28:11.842" v="2542" actId="20577"/>
        <pc:sldMkLst>
          <pc:docMk/>
          <pc:sldMk cId="2404371473" sldId="3398"/>
        </pc:sldMkLst>
        <pc:spChg chg="mod">
          <ac:chgData name="Davin Dumas" userId="e9b9e756-7a65-49b0-8f76-6d7d3913df7c" providerId="ADAL" clId="{EECE2270-B87F-4335-8D2A-9FACFC6BD377}" dt="2024-02-21T02:23:17.796" v="142" actId="20577"/>
          <ac:spMkLst>
            <pc:docMk/>
            <pc:sldMk cId="2404371473" sldId="3398"/>
            <ac:spMk id="2" creationId="{BB1531B9-B351-41B6-802F-A6B8C3E51EA0}"/>
          </ac:spMkLst>
        </pc:spChg>
        <pc:spChg chg="mod">
          <ac:chgData name="Davin Dumas" userId="e9b9e756-7a65-49b0-8f76-6d7d3913df7c" providerId="ADAL" clId="{EECE2270-B87F-4335-8D2A-9FACFC6BD377}" dt="2024-02-21T03:13:50.151" v="639" actId="20577"/>
          <ac:spMkLst>
            <pc:docMk/>
            <pc:sldMk cId="2404371473" sldId="3398"/>
            <ac:spMk id="3" creationId="{1B4284CD-A8A7-4245-8BE8-72CFB0E22D12}"/>
          </ac:spMkLst>
        </pc:spChg>
      </pc:sldChg>
      <pc:sldChg chg="modNotesTx">
        <pc:chgData name="Davin Dumas" userId="e9b9e756-7a65-49b0-8f76-6d7d3913df7c" providerId="ADAL" clId="{EECE2270-B87F-4335-8D2A-9FACFC6BD377}" dt="2024-02-21T02:10:15.350" v="20" actId="20577"/>
        <pc:sldMkLst>
          <pc:docMk/>
          <pc:sldMk cId="3941350188" sldId="3416"/>
        </pc:sldMkLst>
      </pc:sldChg>
      <pc:sldChg chg="modSp mod modNotesTx">
        <pc:chgData name="Davin Dumas" userId="e9b9e756-7a65-49b0-8f76-6d7d3913df7c" providerId="ADAL" clId="{EECE2270-B87F-4335-8D2A-9FACFC6BD377}" dt="2024-02-21T03:25:02.654" v="704" actId="1076"/>
        <pc:sldMkLst>
          <pc:docMk/>
          <pc:sldMk cId="783809059" sldId="3417"/>
        </pc:sldMkLst>
        <pc:spChg chg="mod">
          <ac:chgData name="Davin Dumas" userId="e9b9e756-7a65-49b0-8f76-6d7d3913df7c" providerId="ADAL" clId="{EECE2270-B87F-4335-8D2A-9FACFC6BD377}" dt="2024-02-21T03:25:02.654" v="704" actId="1076"/>
          <ac:spMkLst>
            <pc:docMk/>
            <pc:sldMk cId="783809059" sldId="3417"/>
            <ac:spMk id="3" creationId="{1B4284CD-A8A7-4245-8BE8-72CFB0E22D12}"/>
          </ac:spMkLst>
        </pc:spChg>
      </pc:sldChg>
      <pc:sldChg chg="modNotesTx">
        <pc:chgData name="Davin Dumas" userId="e9b9e756-7a65-49b0-8f76-6d7d3913df7c" providerId="ADAL" clId="{EECE2270-B87F-4335-8D2A-9FACFC6BD377}" dt="2024-02-21T02:25:00.860" v="301" actId="6549"/>
        <pc:sldMkLst>
          <pc:docMk/>
          <pc:sldMk cId="3230200693" sldId="3418"/>
        </pc:sldMkLst>
      </pc:sldChg>
      <pc:sldChg chg="modNotesTx">
        <pc:chgData name="Davin Dumas" userId="e9b9e756-7a65-49b0-8f76-6d7d3913df7c" providerId="ADAL" clId="{EECE2270-B87F-4335-8D2A-9FACFC6BD377}" dt="2024-02-21T03:22:14.022" v="694" actId="20577"/>
        <pc:sldMkLst>
          <pc:docMk/>
          <pc:sldMk cId="4119483925" sldId="3419"/>
        </pc:sldMkLst>
      </pc:sldChg>
      <pc:sldChg chg="modSp mod">
        <pc:chgData name="Davin Dumas" userId="e9b9e756-7a65-49b0-8f76-6d7d3913df7c" providerId="ADAL" clId="{EECE2270-B87F-4335-8D2A-9FACFC6BD377}" dt="2024-02-21T17:14:02.821" v="1601" actId="20577"/>
        <pc:sldMkLst>
          <pc:docMk/>
          <pc:sldMk cId="3541838927" sldId="3420"/>
        </pc:sldMkLst>
        <pc:spChg chg="mod">
          <ac:chgData name="Davin Dumas" userId="e9b9e756-7a65-49b0-8f76-6d7d3913df7c" providerId="ADAL" clId="{EECE2270-B87F-4335-8D2A-9FACFC6BD377}" dt="2024-02-21T17:14:02.821" v="1601" actId="20577"/>
          <ac:spMkLst>
            <pc:docMk/>
            <pc:sldMk cId="3541838927" sldId="3420"/>
            <ac:spMk id="3" creationId="{1B4284CD-A8A7-4245-8BE8-72CFB0E22D12}"/>
          </ac:spMkLst>
        </pc:spChg>
      </pc:sldChg>
      <pc:sldChg chg="modSp mod modNotesTx">
        <pc:chgData name="Davin Dumas" userId="e9b9e756-7a65-49b0-8f76-6d7d3913df7c" providerId="ADAL" clId="{EECE2270-B87F-4335-8D2A-9FACFC6BD377}" dt="2024-02-21T17:16:48.676" v="1859" actId="20577"/>
        <pc:sldMkLst>
          <pc:docMk/>
          <pc:sldMk cId="2508917636" sldId="3421"/>
        </pc:sldMkLst>
        <pc:spChg chg="mod">
          <ac:chgData name="Davin Dumas" userId="e9b9e756-7a65-49b0-8f76-6d7d3913df7c" providerId="ADAL" clId="{EECE2270-B87F-4335-8D2A-9FACFC6BD377}" dt="2024-02-21T17:13:15.138" v="1589" actId="20577"/>
          <ac:spMkLst>
            <pc:docMk/>
            <pc:sldMk cId="2508917636" sldId="3421"/>
            <ac:spMk id="3" creationId="{1B4284CD-A8A7-4245-8BE8-72CFB0E22D12}"/>
          </ac:spMkLst>
        </pc:spChg>
      </pc:sldChg>
      <pc:sldChg chg="modNotesTx">
        <pc:chgData name="Davin Dumas" userId="e9b9e756-7a65-49b0-8f76-6d7d3913df7c" providerId="ADAL" clId="{EECE2270-B87F-4335-8D2A-9FACFC6BD377}" dt="2024-02-21T17:27:40.430" v="2465" actId="20577"/>
        <pc:sldMkLst>
          <pc:docMk/>
          <pc:sldMk cId="3758717837" sldId="3422"/>
        </pc:sldMkLst>
      </pc:sldChg>
      <pc:sldChg chg="modSp mod">
        <pc:chgData name="Davin Dumas" userId="e9b9e756-7a65-49b0-8f76-6d7d3913df7c" providerId="ADAL" clId="{EECE2270-B87F-4335-8D2A-9FACFC6BD377}" dt="2024-02-21T03:17:17.701" v="656" actId="1076"/>
        <pc:sldMkLst>
          <pc:docMk/>
          <pc:sldMk cId="2204823685" sldId="3427"/>
        </pc:sldMkLst>
        <pc:spChg chg="mod">
          <ac:chgData name="Davin Dumas" userId="e9b9e756-7a65-49b0-8f76-6d7d3913df7c" providerId="ADAL" clId="{EECE2270-B87F-4335-8D2A-9FACFC6BD377}" dt="2024-02-21T03:17:08.578" v="655" actId="27636"/>
          <ac:spMkLst>
            <pc:docMk/>
            <pc:sldMk cId="2204823685" sldId="3427"/>
            <ac:spMk id="2" creationId="{BB1531B9-B351-41B6-802F-A6B8C3E51EA0}"/>
          </ac:spMkLst>
        </pc:spChg>
        <pc:spChg chg="mod">
          <ac:chgData name="Davin Dumas" userId="e9b9e756-7a65-49b0-8f76-6d7d3913df7c" providerId="ADAL" clId="{EECE2270-B87F-4335-8D2A-9FACFC6BD377}" dt="2024-02-21T03:17:17.701" v="656" actId="1076"/>
          <ac:spMkLst>
            <pc:docMk/>
            <pc:sldMk cId="2204823685" sldId="3427"/>
            <ac:spMk id="3" creationId="{1B4284CD-A8A7-4245-8BE8-72CFB0E22D12}"/>
          </ac:spMkLst>
        </pc:spChg>
        <pc:picChg chg="mod ord">
          <ac:chgData name="Davin Dumas" userId="e9b9e756-7a65-49b0-8f76-6d7d3913df7c" providerId="ADAL" clId="{EECE2270-B87F-4335-8D2A-9FACFC6BD377}" dt="2024-02-21T03:16:46.829" v="644" actId="1076"/>
          <ac:picMkLst>
            <pc:docMk/>
            <pc:sldMk cId="2204823685" sldId="3427"/>
            <ac:picMk id="5" creationId="{477C472F-5B58-D91A-59BE-2359F271B3B9}"/>
          </ac:picMkLst>
        </pc:picChg>
      </pc:sldChg>
      <pc:sldChg chg="modSp mod">
        <pc:chgData name="Davin Dumas" userId="e9b9e756-7a65-49b0-8f76-6d7d3913df7c" providerId="ADAL" clId="{EECE2270-B87F-4335-8D2A-9FACFC6BD377}" dt="2024-02-21T02:28:39.938" v="308" actId="20577"/>
        <pc:sldMkLst>
          <pc:docMk/>
          <pc:sldMk cId="2663861354" sldId="3430"/>
        </pc:sldMkLst>
        <pc:spChg chg="mod">
          <ac:chgData name="Davin Dumas" userId="e9b9e756-7a65-49b0-8f76-6d7d3913df7c" providerId="ADAL" clId="{EECE2270-B87F-4335-8D2A-9FACFC6BD377}" dt="2024-02-21T02:28:39.938" v="308" actId="20577"/>
          <ac:spMkLst>
            <pc:docMk/>
            <pc:sldMk cId="2663861354" sldId="3430"/>
            <ac:spMk id="3" creationId="{5FB2A661-7452-F38A-E793-7CC07617E28A}"/>
          </ac:spMkLst>
        </pc:spChg>
      </pc:sldChg>
      <pc:sldChg chg="modSp mod">
        <pc:chgData name="Davin Dumas" userId="e9b9e756-7a65-49b0-8f76-6d7d3913df7c" providerId="ADAL" clId="{EECE2270-B87F-4335-8D2A-9FACFC6BD377}" dt="2024-02-21T02:16:23.852" v="32" actId="403"/>
        <pc:sldMkLst>
          <pc:docMk/>
          <pc:sldMk cId="1219685647" sldId="3431"/>
        </pc:sldMkLst>
        <pc:spChg chg="mod">
          <ac:chgData name="Davin Dumas" userId="e9b9e756-7a65-49b0-8f76-6d7d3913df7c" providerId="ADAL" clId="{EECE2270-B87F-4335-8D2A-9FACFC6BD377}" dt="2024-02-21T02:16:23.852" v="32" actId="403"/>
          <ac:spMkLst>
            <pc:docMk/>
            <pc:sldMk cId="1219685647" sldId="3431"/>
            <ac:spMk id="2" creationId="{6C03C9C8-F755-682A-B06B-1CE6C5A9FDA3}"/>
          </ac:spMkLst>
        </pc:spChg>
        <pc:spChg chg="mod">
          <ac:chgData name="Davin Dumas" userId="e9b9e756-7a65-49b0-8f76-6d7d3913df7c" providerId="ADAL" clId="{EECE2270-B87F-4335-8D2A-9FACFC6BD377}" dt="2024-02-21T02:16:20.082" v="31" actId="403"/>
          <ac:spMkLst>
            <pc:docMk/>
            <pc:sldMk cId="1219685647" sldId="3431"/>
            <ac:spMk id="3" creationId="{93A2BC01-F878-0605-425F-ED8E297484DD}"/>
          </ac:spMkLst>
        </pc:spChg>
      </pc:sldChg>
      <pc:sldChg chg="modSp mod modNotesTx">
        <pc:chgData name="Davin Dumas" userId="e9b9e756-7a65-49b0-8f76-6d7d3913df7c" providerId="ADAL" clId="{EECE2270-B87F-4335-8D2A-9FACFC6BD377}" dt="2024-02-21T03:30:15.120" v="1502" actId="20577"/>
        <pc:sldMkLst>
          <pc:docMk/>
          <pc:sldMk cId="1048837371" sldId="3432"/>
        </pc:sldMkLst>
        <pc:picChg chg="mod">
          <ac:chgData name="Davin Dumas" userId="e9b9e756-7a65-49b0-8f76-6d7d3913df7c" providerId="ADAL" clId="{EECE2270-B87F-4335-8D2A-9FACFC6BD377}" dt="2024-02-21T03:17:37.014" v="657" actId="1076"/>
          <ac:picMkLst>
            <pc:docMk/>
            <pc:sldMk cId="1048837371" sldId="3432"/>
            <ac:picMk id="7" creationId="{30C9767E-9AE1-6099-860B-B9A1714486D3}"/>
          </ac:picMkLst>
        </pc:picChg>
      </pc:sldChg>
      <pc:sldChg chg="modNotesTx">
        <pc:chgData name="Davin Dumas" userId="e9b9e756-7a65-49b0-8f76-6d7d3913df7c" providerId="ADAL" clId="{EECE2270-B87F-4335-8D2A-9FACFC6BD377}" dt="2024-02-21T03:27:26.586" v="1320" actId="20577"/>
        <pc:sldMkLst>
          <pc:docMk/>
          <pc:sldMk cId="2578545648" sldId="3433"/>
        </pc:sldMkLst>
      </pc:sldChg>
      <pc:sldChg chg="modSp mod modNotesTx">
        <pc:chgData name="Davin Dumas" userId="e9b9e756-7a65-49b0-8f76-6d7d3913df7c" providerId="ADAL" clId="{EECE2270-B87F-4335-8D2A-9FACFC6BD377}" dt="2024-02-21T17:15:44.312" v="1782" actId="20577"/>
        <pc:sldMkLst>
          <pc:docMk/>
          <pc:sldMk cId="3104913738" sldId="3435"/>
        </pc:sldMkLst>
        <pc:spChg chg="mod">
          <ac:chgData name="Davin Dumas" userId="e9b9e756-7a65-49b0-8f76-6d7d3913df7c" providerId="ADAL" clId="{EECE2270-B87F-4335-8D2A-9FACFC6BD377}" dt="2024-02-21T02:20:15.231" v="92" actId="113"/>
          <ac:spMkLst>
            <pc:docMk/>
            <pc:sldMk cId="3104913738" sldId="3435"/>
            <ac:spMk id="3" creationId="{2D4E038A-7356-7881-0E9B-ADBC05A23EC2}"/>
          </ac:spMkLst>
        </pc:spChg>
      </pc:sldChg>
      <pc:sldChg chg="modSp mod modNotesTx">
        <pc:chgData name="Davin Dumas" userId="e9b9e756-7a65-49b0-8f76-6d7d3913df7c" providerId="ADAL" clId="{EECE2270-B87F-4335-8D2A-9FACFC6BD377}" dt="2024-02-21T02:48:21.677" v="575" actId="20577"/>
        <pc:sldMkLst>
          <pc:docMk/>
          <pc:sldMk cId="2384737002" sldId="3436"/>
        </pc:sldMkLst>
        <pc:spChg chg="mod">
          <ac:chgData name="Davin Dumas" userId="e9b9e756-7a65-49b0-8f76-6d7d3913df7c" providerId="ADAL" clId="{EECE2270-B87F-4335-8D2A-9FACFC6BD377}" dt="2024-02-21T02:16:32.443" v="33" actId="403"/>
          <ac:spMkLst>
            <pc:docMk/>
            <pc:sldMk cId="2384737002" sldId="3436"/>
            <ac:spMk id="2" creationId="{0403CDBA-6DE5-4BB0-1B33-4551EC2990A3}"/>
          </ac:spMkLst>
        </pc:spChg>
        <pc:spChg chg="mod">
          <ac:chgData name="Davin Dumas" userId="e9b9e756-7a65-49b0-8f76-6d7d3913df7c" providerId="ADAL" clId="{EECE2270-B87F-4335-8D2A-9FACFC6BD377}" dt="2024-02-21T02:16:39.569" v="37" actId="27636"/>
          <ac:spMkLst>
            <pc:docMk/>
            <pc:sldMk cId="2384737002" sldId="3436"/>
            <ac:spMk id="3" creationId="{B39576BA-F5B8-1626-9B7B-207213D9CDE5}"/>
          </ac:spMkLst>
        </pc:spChg>
      </pc:sldChg>
      <pc:sldChg chg="modNotesTx">
        <pc:chgData name="Davin Dumas" userId="e9b9e756-7a65-49b0-8f76-6d7d3913df7c" providerId="ADAL" clId="{EECE2270-B87F-4335-8D2A-9FACFC6BD377}" dt="2024-02-21T17:26:08.735" v="2216" actId="20577"/>
        <pc:sldMkLst>
          <pc:docMk/>
          <pc:sldMk cId="2522804696" sldId="3437"/>
        </pc:sldMkLst>
      </pc:sldChg>
      <pc:sldChg chg="modSp add mod ord modNotesTx">
        <pc:chgData name="Davin Dumas" userId="e9b9e756-7a65-49b0-8f76-6d7d3913df7c" providerId="ADAL" clId="{EECE2270-B87F-4335-8D2A-9FACFC6BD377}" dt="2024-02-21T03:22:37.707" v="700" actId="20577"/>
        <pc:sldMkLst>
          <pc:docMk/>
          <pc:sldMk cId="1280373570" sldId="3438"/>
        </pc:sldMkLst>
        <pc:spChg chg="mod">
          <ac:chgData name="Davin Dumas" userId="e9b9e756-7a65-49b0-8f76-6d7d3913df7c" providerId="ADAL" clId="{EECE2270-B87F-4335-8D2A-9FACFC6BD377}" dt="2024-02-21T02:20:27.628" v="94" actId="113"/>
          <ac:spMkLst>
            <pc:docMk/>
            <pc:sldMk cId="1280373570" sldId="3438"/>
            <ac:spMk id="3" creationId="{2D4E038A-7356-7881-0E9B-ADBC05A23EC2}"/>
          </ac:spMkLst>
        </pc:spChg>
      </pc:sldChg>
      <pc:sldChg chg="modSp add mod ord modNotesTx">
        <pc:chgData name="Davin Dumas" userId="e9b9e756-7a65-49b0-8f76-6d7d3913df7c" providerId="ADAL" clId="{EECE2270-B87F-4335-8D2A-9FACFC6BD377}" dt="2024-02-21T03:25:18.843" v="705" actId="20577"/>
        <pc:sldMkLst>
          <pc:docMk/>
          <pc:sldMk cId="507583355" sldId="3439"/>
        </pc:sldMkLst>
        <pc:spChg chg="mod">
          <ac:chgData name="Davin Dumas" userId="e9b9e756-7a65-49b0-8f76-6d7d3913df7c" providerId="ADAL" clId="{EECE2270-B87F-4335-8D2A-9FACFC6BD377}" dt="2024-02-21T02:20:40.191" v="96" actId="113"/>
          <ac:spMkLst>
            <pc:docMk/>
            <pc:sldMk cId="507583355" sldId="3439"/>
            <ac:spMk id="3" creationId="{2D4E038A-7356-7881-0E9B-ADBC05A23EC2}"/>
          </ac:spMkLst>
        </pc:spChg>
      </pc:sldChg>
      <pc:sldChg chg="modSp add mod ord modNotesTx">
        <pc:chgData name="Davin Dumas" userId="e9b9e756-7a65-49b0-8f76-6d7d3913df7c" providerId="ADAL" clId="{EECE2270-B87F-4335-8D2A-9FACFC6BD377}" dt="2024-02-21T03:30:24.671" v="1503" actId="20577"/>
        <pc:sldMkLst>
          <pc:docMk/>
          <pc:sldMk cId="2125281224" sldId="3440"/>
        </pc:sldMkLst>
        <pc:spChg chg="mod">
          <ac:chgData name="Davin Dumas" userId="e9b9e756-7a65-49b0-8f76-6d7d3913df7c" providerId="ADAL" clId="{EECE2270-B87F-4335-8D2A-9FACFC6BD377}" dt="2024-02-21T02:20:53.124" v="98" actId="113"/>
          <ac:spMkLst>
            <pc:docMk/>
            <pc:sldMk cId="2125281224" sldId="3440"/>
            <ac:spMk id="3" creationId="{2D4E038A-7356-7881-0E9B-ADBC05A23EC2}"/>
          </ac:spMkLst>
        </pc:spChg>
      </pc:sldChg>
      <pc:sldChg chg="modSp add mod ord">
        <pc:chgData name="Davin Dumas" userId="e9b9e756-7a65-49b0-8f76-6d7d3913df7c" providerId="ADAL" clId="{EECE2270-B87F-4335-8D2A-9FACFC6BD377}" dt="2024-02-21T02:21:03.603" v="100" actId="113"/>
        <pc:sldMkLst>
          <pc:docMk/>
          <pc:sldMk cId="3752724152" sldId="3441"/>
        </pc:sldMkLst>
        <pc:spChg chg="mod">
          <ac:chgData name="Davin Dumas" userId="e9b9e756-7a65-49b0-8f76-6d7d3913df7c" providerId="ADAL" clId="{EECE2270-B87F-4335-8D2A-9FACFC6BD377}" dt="2024-02-21T02:21:03.603" v="100" actId="113"/>
          <ac:spMkLst>
            <pc:docMk/>
            <pc:sldMk cId="3752724152" sldId="3441"/>
            <ac:spMk id="3" creationId="{2D4E038A-7356-7881-0E9B-ADBC05A23EC2}"/>
          </ac:spMkLst>
        </pc:spChg>
      </pc:sldChg>
      <pc:sldChg chg="modSp add mod ord modNotesTx">
        <pc:chgData name="Davin Dumas" userId="e9b9e756-7a65-49b0-8f76-6d7d3913df7c" providerId="ADAL" clId="{EECE2270-B87F-4335-8D2A-9FACFC6BD377}" dt="2024-02-21T03:30:54.448" v="1573" actId="6549"/>
        <pc:sldMkLst>
          <pc:docMk/>
          <pc:sldMk cId="3859263141" sldId="3442"/>
        </pc:sldMkLst>
        <pc:spChg chg="mod">
          <ac:chgData name="Davin Dumas" userId="e9b9e756-7a65-49b0-8f76-6d7d3913df7c" providerId="ADAL" clId="{EECE2270-B87F-4335-8D2A-9FACFC6BD377}" dt="2024-02-21T02:21:09.407" v="101" actId="113"/>
          <ac:spMkLst>
            <pc:docMk/>
            <pc:sldMk cId="3859263141" sldId="3442"/>
            <ac:spMk id="3" creationId="{2D4E038A-7356-7881-0E9B-ADBC05A23EC2}"/>
          </ac:spMkLst>
        </pc:spChg>
      </pc:sldChg>
    </pc:docChg>
  </pc:docChgLst>
  <pc:docChgLst>
    <pc:chgData name="Davin Dumas" userId="e9b9e756-7a65-49b0-8f76-6d7d3913df7c" providerId="ADAL" clId="{01419AAD-AC77-41B5-BB85-6A32AB27AA8D}"/>
    <pc:docChg chg="undo custSel addSld delSld modSld sldOrd">
      <pc:chgData name="Davin Dumas" userId="e9b9e756-7a65-49b0-8f76-6d7d3913df7c" providerId="ADAL" clId="{01419AAD-AC77-41B5-BB85-6A32AB27AA8D}" dt="2024-02-20T22:25:20.135" v="3574" actId="26606"/>
      <pc:docMkLst>
        <pc:docMk/>
      </pc:docMkLst>
      <pc:sldChg chg="addSp delSp modSp mod setBg modNotesTx">
        <pc:chgData name="Davin Dumas" userId="e9b9e756-7a65-49b0-8f76-6d7d3913df7c" providerId="ADAL" clId="{01419AAD-AC77-41B5-BB85-6A32AB27AA8D}" dt="2024-02-20T22:25:20.135" v="3574" actId="26606"/>
        <pc:sldMkLst>
          <pc:docMk/>
          <pc:sldMk cId="3720618792" sldId="3367"/>
        </pc:sldMkLst>
        <pc:spChg chg="mod">
          <ac:chgData name="Davin Dumas" userId="e9b9e756-7a65-49b0-8f76-6d7d3913df7c" providerId="ADAL" clId="{01419AAD-AC77-41B5-BB85-6A32AB27AA8D}" dt="2024-02-20T22:25:20.135" v="3574" actId="26606"/>
          <ac:spMkLst>
            <pc:docMk/>
            <pc:sldMk cId="3720618792" sldId="3367"/>
            <ac:spMk id="2" creationId="{BB1531B9-B351-41B6-802F-A6B8C3E51EA0}"/>
          </ac:spMkLst>
        </pc:spChg>
        <pc:spChg chg="mod ord">
          <ac:chgData name="Davin Dumas" userId="e9b9e756-7a65-49b0-8f76-6d7d3913df7c" providerId="ADAL" clId="{01419AAD-AC77-41B5-BB85-6A32AB27AA8D}" dt="2024-02-20T22:25:20.135" v="3574" actId="26606"/>
          <ac:spMkLst>
            <pc:docMk/>
            <pc:sldMk cId="3720618792" sldId="3367"/>
            <ac:spMk id="3" creationId="{1B4284CD-A8A7-4245-8BE8-72CFB0E22D12}"/>
          </ac:spMkLst>
        </pc:spChg>
        <pc:spChg chg="add del">
          <ac:chgData name="Davin Dumas" userId="e9b9e756-7a65-49b0-8f76-6d7d3913df7c" providerId="ADAL" clId="{01419AAD-AC77-41B5-BB85-6A32AB27AA8D}" dt="2024-02-20T22:25:12.410" v="3568" actId="26606"/>
          <ac:spMkLst>
            <pc:docMk/>
            <pc:sldMk cId="3720618792" sldId="3367"/>
            <ac:spMk id="10" creationId="{352BEC0E-22F8-46D0-9632-375DB541B06C}"/>
          </ac:spMkLst>
        </pc:spChg>
        <pc:spChg chg="add del">
          <ac:chgData name="Davin Dumas" userId="e9b9e756-7a65-49b0-8f76-6d7d3913df7c" providerId="ADAL" clId="{01419AAD-AC77-41B5-BB85-6A32AB27AA8D}" dt="2024-02-20T22:25:12.410" v="3568" actId="26606"/>
          <ac:spMkLst>
            <pc:docMk/>
            <pc:sldMk cId="3720618792" sldId="3367"/>
            <ac:spMk id="12" creationId="{3FCFB1DE-0B7E-48CC-BA90-B2AB0889F9D6}"/>
          </ac:spMkLst>
        </pc:spChg>
        <pc:spChg chg="add del">
          <ac:chgData name="Davin Dumas" userId="e9b9e756-7a65-49b0-8f76-6d7d3913df7c" providerId="ADAL" clId="{01419AAD-AC77-41B5-BB85-6A32AB27AA8D}" dt="2024-02-20T22:25:20.135" v="3574" actId="26606"/>
          <ac:spMkLst>
            <pc:docMk/>
            <pc:sldMk cId="3720618792" sldId="3367"/>
            <ac:spMk id="14" creationId="{C87417AF-190E-4D6E-AFA6-7D3E84B0B430}"/>
          </ac:spMkLst>
        </pc:spChg>
        <pc:spChg chg="add del">
          <ac:chgData name="Davin Dumas" userId="e9b9e756-7a65-49b0-8f76-6d7d3913df7c" providerId="ADAL" clId="{01419AAD-AC77-41B5-BB85-6A32AB27AA8D}" dt="2024-02-20T22:25:14.270" v="3570" actId="26606"/>
          <ac:spMkLst>
            <pc:docMk/>
            <pc:sldMk cId="3720618792" sldId="3367"/>
            <ac:spMk id="15" creationId="{5C8908E2-EE49-44D2-9428-A28D2312A8D5}"/>
          </ac:spMkLst>
        </pc:spChg>
        <pc:spChg chg="add del">
          <ac:chgData name="Davin Dumas" userId="e9b9e756-7a65-49b0-8f76-6d7d3913df7c" providerId="ADAL" clId="{01419AAD-AC77-41B5-BB85-6A32AB27AA8D}" dt="2024-02-20T22:25:14.270" v="3570" actId="26606"/>
          <ac:spMkLst>
            <pc:docMk/>
            <pc:sldMk cId="3720618792" sldId="3367"/>
            <ac:spMk id="16" creationId="{8B88B599-C539-4F18-A32A-40207EC6E21A}"/>
          </ac:spMkLst>
        </pc:spChg>
        <pc:spChg chg="add del">
          <ac:chgData name="Davin Dumas" userId="e9b9e756-7a65-49b0-8f76-6d7d3913df7c" providerId="ADAL" clId="{01419AAD-AC77-41B5-BB85-6A32AB27AA8D}" dt="2024-02-20T22:25:14.270" v="3570" actId="26606"/>
          <ac:spMkLst>
            <pc:docMk/>
            <pc:sldMk cId="3720618792" sldId="3367"/>
            <ac:spMk id="18" creationId="{ED888B23-07FA-482A-96DF-47E31AF1A603}"/>
          </ac:spMkLst>
        </pc:spChg>
        <pc:spChg chg="add del">
          <ac:chgData name="Davin Dumas" userId="e9b9e756-7a65-49b0-8f76-6d7d3913df7c" providerId="ADAL" clId="{01419AAD-AC77-41B5-BB85-6A32AB27AA8D}" dt="2024-02-20T22:25:14.870" v="3572" actId="26606"/>
          <ac:spMkLst>
            <pc:docMk/>
            <pc:sldMk cId="3720618792" sldId="3367"/>
            <ac:spMk id="20" creationId="{2F003F3F-F118-41D2-AA3F-74DB0D1970BB}"/>
          </ac:spMkLst>
        </pc:spChg>
        <pc:spChg chg="add del">
          <ac:chgData name="Davin Dumas" userId="e9b9e756-7a65-49b0-8f76-6d7d3913df7c" providerId="ADAL" clId="{01419AAD-AC77-41B5-BB85-6A32AB27AA8D}" dt="2024-02-20T22:25:14.870" v="3572" actId="26606"/>
          <ac:spMkLst>
            <pc:docMk/>
            <pc:sldMk cId="3720618792" sldId="3367"/>
            <ac:spMk id="21" creationId="{B712E947-0734-45F9-9C4F-41114EC3A33E}"/>
          </ac:spMkLst>
        </pc:spChg>
        <pc:spChg chg="add del">
          <ac:chgData name="Davin Dumas" userId="e9b9e756-7a65-49b0-8f76-6d7d3913df7c" providerId="ADAL" clId="{01419AAD-AC77-41B5-BB85-6A32AB27AA8D}" dt="2024-02-20T22:25:14.870" v="3572" actId="26606"/>
          <ac:spMkLst>
            <pc:docMk/>
            <pc:sldMk cId="3720618792" sldId="3367"/>
            <ac:spMk id="22" creationId="{4C6B5652-C661-4C58-B937-F0F490F7FCB2}"/>
          </ac:spMkLst>
        </pc:spChg>
        <pc:spChg chg="add del">
          <ac:chgData name="Davin Dumas" userId="e9b9e756-7a65-49b0-8f76-6d7d3913df7c" providerId="ADAL" clId="{01419AAD-AC77-41B5-BB85-6A32AB27AA8D}" dt="2024-02-20T22:25:14.870" v="3572" actId="26606"/>
          <ac:spMkLst>
            <pc:docMk/>
            <pc:sldMk cId="3720618792" sldId="3367"/>
            <ac:spMk id="23" creationId="{0B936867-6407-43FB-9DE6-1B0879D0CB31}"/>
          </ac:spMkLst>
        </pc:spChg>
        <pc:spChg chg="add del">
          <ac:chgData name="Davin Dumas" userId="e9b9e756-7a65-49b0-8f76-6d7d3913df7c" providerId="ADAL" clId="{01419AAD-AC77-41B5-BB85-6A32AB27AA8D}" dt="2024-02-20T22:25:14.870" v="3572" actId="26606"/>
          <ac:spMkLst>
            <pc:docMk/>
            <pc:sldMk cId="3720618792" sldId="3367"/>
            <ac:spMk id="24" creationId="{ACD0B258-678B-4A8C-894F-848AF24A1922}"/>
          </ac:spMkLst>
        </pc:spChg>
        <pc:spChg chg="add del">
          <ac:chgData name="Davin Dumas" userId="e9b9e756-7a65-49b0-8f76-6d7d3913df7c" providerId="ADAL" clId="{01419AAD-AC77-41B5-BB85-6A32AB27AA8D}" dt="2024-02-20T22:25:14.870" v="3572" actId="26606"/>
          <ac:spMkLst>
            <pc:docMk/>
            <pc:sldMk cId="3720618792" sldId="3367"/>
            <ac:spMk id="25" creationId="{C8D58395-74AF-401A-AF2F-76B6FCF71DFE}"/>
          </ac:spMkLst>
        </pc:spChg>
        <pc:spChg chg="add del">
          <ac:chgData name="Davin Dumas" userId="e9b9e756-7a65-49b0-8f76-6d7d3913df7c" providerId="ADAL" clId="{01419AAD-AC77-41B5-BB85-6A32AB27AA8D}" dt="2024-02-20T22:25:20.135" v="3574" actId="26606"/>
          <ac:spMkLst>
            <pc:docMk/>
            <pc:sldMk cId="3720618792" sldId="3367"/>
            <ac:spMk id="27" creationId="{A7AE9375-4664-4DB2-922D-2782A6E439AC}"/>
          </ac:spMkLst>
        </pc:spChg>
        <pc:spChg chg="add del">
          <ac:chgData name="Davin Dumas" userId="e9b9e756-7a65-49b0-8f76-6d7d3913df7c" providerId="ADAL" clId="{01419AAD-AC77-41B5-BB85-6A32AB27AA8D}" dt="2024-02-20T22:25:20.135" v="3574" actId="26606"/>
          <ac:spMkLst>
            <pc:docMk/>
            <pc:sldMk cId="3720618792" sldId="3367"/>
            <ac:spMk id="29" creationId="{80B30ED8-273E-4C07-8568-2FE5CC5C483D}"/>
          </ac:spMkLst>
        </pc:spChg>
        <pc:grpChg chg="add del">
          <ac:chgData name="Davin Dumas" userId="e9b9e756-7a65-49b0-8f76-6d7d3913df7c" providerId="ADAL" clId="{01419AAD-AC77-41B5-BB85-6A32AB27AA8D}" dt="2024-02-20T22:25:14.270" v="3570" actId="26606"/>
          <ac:grpSpMkLst>
            <pc:docMk/>
            <pc:sldMk cId="3720618792" sldId="3367"/>
            <ac:grpSpMk id="17" creationId="{B29018A0-5DE6-4CC9-AB25-675616AF7225}"/>
          </ac:grpSpMkLst>
        </pc:grpChg>
        <pc:picChg chg="mod ord">
          <ac:chgData name="Davin Dumas" userId="e9b9e756-7a65-49b0-8f76-6d7d3913df7c" providerId="ADAL" clId="{01419AAD-AC77-41B5-BB85-6A32AB27AA8D}" dt="2024-02-20T22:25:20.135" v="3574" actId="26606"/>
          <ac:picMkLst>
            <pc:docMk/>
            <pc:sldMk cId="3720618792" sldId="3367"/>
            <ac:picMk id="4" creationId="{90FE1EED-6A8D-43CE-BE70-92CE40069977}"/>
          </ac:picMkLst>
        </pc:picChg>
        <pc:picChg chg="mod">
          <ac:chgData name="Davin Dumas" userId="e9b9e756-7a65-49b0-8f76-6d7d3913df7c" providerId="ADAL" clId="{01419AAD-AC77-41B5-BB85-6A32AB27AA8D}" dt="2024-02-20T22:25:20.135" v="3574" actId="26606"/>
          <ac:picMkLst>
            <pc:docMk/>
            <pc:sldMk cId="3720618792" sldId="3367"/>
            <ac:picMk id="5" creationId="{E4CEAED0-226A-47F0-A42F-12D1E2230FDA}"/>
          </ac:picMkLst>
        </pc:picChg>
        <pc:cxnChg chg="add del">
          <ac:chgData name="Davin Dumas" userId="e9b9e756-7a65-49b0-8f76-6d7d3913df7c" providerId="ADAL" clId="{01419AAD-AC77-41B5-BB85-6A32AB27AA8D}" dt="2024-02-20T22:25:20.135" v="3574" actId="26606"/>
          <ac:cxnSpMkLst>
            <pc:docMk/>
            <pc:sldMk cId="3720618792" sldId="3367"/>
            <ac:cxnSpMk id="28" creationId="{EE504C98-6397-41C1-A8D8-2D9C4ED307E0}"/>
          </ac:cxnSpMkLst>
        </pc:cxnChg>
      </pc:sldChg>
      <pc:sldChg chg="ord">
        <pc:chgData name="Davin Dumas" userId="e9b9e756-7a65-49b0-8f76-6d7d3913df7c" providerId="ADAL" clId="{01419AAD-AC77-41B5-BB85-6A32AB27AA8D}" dt="2024-02-20T19:08:42.140" v="1356"/>
        <pc:sldMkLst>
          <pc:docMk/>
          <pc:sldMk cId="2404371473" sldId="3398"/>
        </pc:sldMkLst>
      </pc:sldChg>
      <pc:sldChg chg="modSp mod">
        <pc:chgData name="Davin Dumas" userId="e9b9e756-7a65-49b0-8f76-6d7d3913df7c" providerId="ADAL" clId="{01419AAD-AC77-41B5-BB85-6A32AB27AA8D}" dt="2024-02-20T20:50:06.058" v="1643" actId="20577"/>
        <pc:sldMkLst>
          <pc:docMk/>
          <pc:sldMk cId="340648039" sldId="3400"/>
        </pc:sldMkLst>
        <pc:spChg chg="mod">
          <ac:chgData name="Davin Dumas" userId="e9b9e756-7a65-49b0-8f76-6d7d3913df7c" providerId="ADAL" clId="{01419AAD-AC77-41B5-BB85-6A32AB27AA8D}" dt="2024-02-20T20:50:06.058" v="1643" actId="20577"/>
          <ac:spMkLst>
            <pc:docMk/>
            <pc:sldMk cId="340648039" sldId="3400"/>
            <ac:spMk id="7" creationId="{C7360ED9-1EB1-D3AA-A110-57B162F623AF}"/>
          </ac:spMkLst>
        </pc:spChg>
      </pc:sldChg>
      <pc:sldChg chg="del">
        <pc:chgData name="Davin Dumas" userId="e9b9e756-7a65-49b0-8f76-6d7d3913df7c" providerId="ADAL" clId="{01419AAD-AC77-41B5-BB85-6A32AB27AA8D}" dt="2024-02-20T20:49:37.570" v="1621" actId="47"/>
        <pc:sldMkLst>
          <pc:docMk/>
          <pc:sldMk cId="2907719042" sldId="3405"/>
        </pc:sldMkLst>
      </pc:sldChg>
      <pc:sldChg chg="del">
        <pc:chgData name="Davin Dumas" userId="e9b9e756-7a65-49b0-8f76-6d7d3913df7c" providerId="ADAL" clId="{01419AAD-AC77-41B5-BB85-6A32AB27AA8D}" dt="2024-02-20T20:50:13.961" v="1644" actId="47"/>
        <pc:sldMkLst>
          <pc:docMk/>
          <pc:sldMk cId="3624107794" sldId="3407"/>
        </pc:sldMkLst>
      </pc:sldChg>
      <pc:sldChg chg="modSp mod ord">
        <pc:chgData name="Davin Dumas" userId="e9b9e756-7a65-49b0-8f76-6d7d3913df7c" providerId="ADAL" clId="{01419AAD-AC77-41B5-BB85-6A32AB27AA8D}" dt="2024-02-20T22:04:34.474" v="3367" actId="6549"/>
        <pc:sldMkLst>
          <pc:docMk/>
          <pc:sldMk cId="980248519" sldId="3415"/>
        </pc:sldMkLst>
        <pc:spChg chg="mod">
          <ac:chgData name="Davin Dumas" userId="e9b9e756-7a65-49b0-8f76-6d7d3913df7c" providerId="ADAL" clId="{01419AAD-AC77-41B5-BB85-6A32AB27AA8D}" dt="2024-02-20T22:04:34.474" v="3367" actId="6549"/>
          <ac:spMkLst>
            <pc:docMk/>
            <pc:sldMk cId="980248519" sldId="3415"/>
            <ac:spMk id="8" creationId="{8100BBC4-6347-4FAD-BB48-C13B2C8A03D5}"/>
          </ac:spMkLst>
        </pc:spChg>
      </pc:sldChg>
      <pc:sldChg chg="addSp delSp modSp mod">
        <pc:chgData name="Davin Dumas" userId="e9b9e756-7a65-49b0-8f76-6d7d3913df7c" providerId="ADAL" clId="{01419AAD-AC77-41B5-BB85-6A32AB27AA8D}" dt="2024-02-20T22:02:24.312" v="3268" actId="2711"/>
        <pc:sldMkLst>
          <pc:docMk/>
          <pc:sldMk cId="3941350188" sldId="3416"/>
        </pc:sldMkLst>
        <pc:spChg chg="mod">
          <ac:chgData name="Davin Dumas" userId="e9b9e756-7a65-49b0-8f76-6d7d3913df7c" providerId="ADAL" clId="{01419AAD-AC77-41B5-BB85-6A32AB27AA8D}" dt="2024-02-20T22:02:24.312" v="3268" actId="2711"/>
          <ac:spMkLst>
            <pc:docMk/>
            <pc:sldMk cId="3941350188" sldId="3416"/>
            <ac:spMk id="2" creationId="{BD17E406-FA8F-4D56-B58E-C160FDB68E15}"/>
          </ac:spMkLst>
        </pc:spChg>
        <pc:spChg chg="add del">
          <ac:chgData name="Davin Dumas" userId="e9b9e756-7a65-49b0-8f76-6d7d3913df7c" providerId="ADAL" clId="{01419AAD-AC77-41B5-BB85-6A32AB27AA8D}" dt="2024-02-20T16:57:02.010" v="2" actId="22"/>
          <ac:spMkLst>
            <pc:docMk/>
            <pc:sldMk cId="3941350188" sldId="3416"/>
            <ac:spMk id="4" creationId="{A313A8BB-2719-6078-D480-38007E108036}"/>
          </ac:spMkLst>
        </pc:spChg>
        <pc:spChg chg="mod">
          <ac:chgData name="Davin Dumas" userId="e9b9e756-7a65-49b0-8f76-6d7d3913df7c" providerId="ADAL" clId="{01419AAD-AC77-41B5-BB85-6A32AB27AA8D}" dt="2024-02-20T17:02:24.291" v="338" actId="20577"/>
          <ac:spMkLst>
            <pc:docMk/>
            <pc:sldMk cId="3941350188" sldId="3416"/>
            <ac:spMk id="8" creationId="{7B6BEABD-9CAE-4140-AE8F-E19FCDB1273A}"/>
          </ac:spMkLst>
        </pc:spChg>
        <pc:picChg chg="del">
          <ac:chgData name="Davin Dumas" userId="e9b9e756-7a65-49b0-8f76-6d7d3913df7c" providerId="ADAL" clId="{01419AAD-AC77-41B5-BB85-6A32AB27AA8D}" dt="2024-02-20T16:56:57.148" v="0" actId="478"/>
          <ac:picMkLst>
            <pc:docMk/>
            <pc:sldMk cId="3941350188" sldId="3416"/>
            <ac:picMk id="7" creationId="{53A79789-FDBB-4EF2-83C4-8968F7C97BE2}"/>
          </ac:picMkLst>
        </pc:picChg>
        <pc:picChg chg="add mod">
          <ac:chgData name="Davin Dumas" userId="e9b9e756-7a65-49b0-8f76-6d7d3913df7c" providerId="ADAL" clId="{01419AAD-AC77-41B5-BB85-6A32AB27AA8D}" dt="2024-02-20T16:58:03.979" v="4" actId="1076"/>
          <ac:picMkLst>
            <pc:docMk/>
            <pc:sldMk cId="3941350188" sldId="3416"/>
            <ac:picMk id="10" creationId="{BB52D95A-C645-DB03-C9B6-2AF0339E92E3}"/>
          </ac:picMkLst>
        </pc:picChg>
      </pc:sldChg>
      <pc:sldChg chg="ord">
        <pc:chgData name="Davin Dumas" userId="e9b9e756-7a65-49b0-8f76-6d7d3913df7c" providerId="ADAL" clId="{01419AAD-AC77-41B5-BB85-6A32AB27AA8D}" dt="2024-02-20T21:37:30.163" v="3068"/>
        <pc:sldMkLst>
          <pc:docMk/>
          <pc:sldMk cId="783809059" sldId="3417"/>
        </pc:sldMkLst>
      </pc:sldChg>
      <pc:sldChg chg="modSp mod ord">
        <pc:chgData name="Davin Dumas" userId="e9b9e756-7a65-49b0-8f76-6d7d3913df7c" providerId="ADAL" clId="{01419AAD-AC77-41B5-BB85-6A32AB27AA8D}" dt="2024-02-20T22:12:16.440" v="3407"/>
        <pc:sldMkLst>
          <pc:docMk/>
          <pc:sldMk cId="3230200693" sldId="3418"/>
        </pc:sldMkLst>
        <pc:spChg chg="mod">
          <ac:chgData name="Davin Dumas" userId="e9b9e756-7a65-49b0-8f76-6d7d3913df7c" providerId="ADAL" clId="{01419AAD-AC77-41B5-BB85-6A32AB27AA8D}" dt="2024-02-20T19:17:15.272" v="1592" actId="20577"/>
          <ac:spMkLst>
            <pc:docMk/>
            <pc:sldMk cId="3230200693" sldId="3418"/>
            <ac:spMk id="2" creationId="{BB1531B9-B351-41B6-802F-A6B8C3E51EA0}"/>
          </ac:spMkLst>
        </pc:spChg>
      </pc:sldChg>
      <pc:sldChg chg="modSp mod ord modNotesTx">
        <pc:chgData name="Davin Dumas" userId="e9b9e756-7a65-49b0-8f76-6d7d3913df7c" providerId="ADAL" clId="{01419AAD-AC77-41B5-BB85-6A32AB27AA8D}" dt="2024-02-20T22:17:10.143" v="3557" actId="1076"/>
        <pc:sldMkLst>
          <pc:docMk/>
          <pc:sldMk cId="4119483925" sldId="3419"/>
        </pc:sldMkLst>
        <pc:spChg chg="mod">
          <ac:chgData name="Davin Dumas" userId="e9b9e756-7a65-49b0-8f76-6d7d3913df7c" providerId="ADAL" clId="{01419AAD-AC77-41B5-BB85-6A32AB27AA8D}" dt="2024-02-20T22:17:10.143" v="3557" actId="1076"/>
          <ac:spMkLst>
            <pc:docMk/>
            <pc:sldMk cId="4119483925" sldId="3419"/>
            <ac:spMk id="2" creationId="{BB1531B9-B351-41B6-802F-A6B8C3E51EA0}"/>
          </ac:spMkLst>
        </pc:spChg>
        <pc:spChg chg="mod">
          <ac:chgData name="Davin Dumas" userId="e9b9e756-7a65-49b0-8f76-6d7d3913df7c" providerId="ADAL" clId="{01419AAD-AC77-41B5-BB85-6A32AB27AA8D}" dt="2024-02-20T22:17:06.157" v="3556" actId="1076"/>
          <ac:spMkLst>
            <pc:docMk/>
            <pc:sldMk cId="4119483925" sldId="3419"/>
            <ac:spMk id="3" creationId="{1B4284CD-A8A7-4245-8BE8-72CFB0E22D12}"/>
          </ac:spMkLst>
        </pc:spChg>
      </pc:sldChg>
      <pc:sldChg chg="modSp mod">
        <pc:chgData name="Davin Dumas" userId="e9b9e756-7a65-49b0-8f76-6d7d3913df7c" providerId="ADAL" clId="{01419AAD-AC77-41B5-BB85-6A32AB27AA8D}" dt="2024-02-20T20:50:53.705" v="1687" actId="20577"/>
        <pc:sldMkLst>
          <pc:docMk/>
          <pc:sldMk cId="3541838927" sldId="3420"/>
        </pc:sldMkLst>
        <pc:spChg chg="mod">
          <ac:chgData name="Davin Dumas" userId="e9b9e756-7a65-49b0-8f76-6d7d3913df7c" providerId="ADAL" clId="{01419AAD-AC77-41B5-BB85-6A32AB27AA8D}" dt="2024-02-20T20:50:53.705" v="1687" actId="20577"/>
          <ac:spMkLst>
            <pc:docMk/>
            <pc:sldMk cId="3541838927" sldId="3420"/>
            <ac:spMk id="3" creationId="{1B4284CD-A8A7-4245-8BE8-72CFB0E22D12}"/>
          </ac:spMkLst>
        </pc:spChg>
      </pc:sldChg>
      <pc:sldChg chg="modSp mod ord">
        <pc:chgData name="Davin Dumas" userId="e9b9e756-7a65-49b0-8f76-6d7d3913df7c" providerId="ADAL" clId="{01419AAD-AC77-41B5-BB85-6A32AB27AA8D}" dt="2024-02-20T21:38:14.323" v="3102" actId="20577"/>
        <pc:sldMkLst>
          <pc:docMk/>
          <pc:sldMk cId="2508917636" sldId="3421"/>
        </pc:sldMkLst>
        <pc:spChg chg="mod">
          <ac:chgData name="Davin Dumas" userId="e9b9e756-7a65-49b0-8f76-6d7d3913df7c" providerId="ADAL" clId="{01419AAD-AC77-41B5-BB85-6A32AB27AA8D}" dt="2024-02-20T21:38:14.323" v="3102" actId="20577"/>
          <ac:spMkLst>
            <pc:docMk/>
            <pc:sldMk cId="2508917636" sldId="3421"/>
            <ac:spMk id="2" creationId="{BB1531B9-B351-41B6-802F-A6B8C3E51EA0}"/>
          </ac:spMkLst>
        </pc:spChg>
      </pc:sldChg>
      <pc:sldChg chg="modSp mod ord">
        <pc:chgData name="Davin Dumas" userId="e9b9e756-7a65-49b0-8f76-6d7d3913df7c" providerId="ADAL" clId="{01419AAD-AC77-41B5-BB85-6A32AB27AA8D}" dt="2024-02-20T22:14:43.968" v="3545" actId="6549"/>
        <pc:sldMkLst>
          <pc:docMk/>
          <pc:sldMk cId="3758717837" sldId="3422"/>
        </pc:sldMkLst>
        <pc:spChg chg="mod">
          <ac:chgData name="Davin Dumas" userId="e9b9e756-7a65-49b0-8f76-6d7d3913df7c" providerId="ADAL" clId="{01419AAD-AC77-41B5-BB85-6A32AB27AA8D}" dt="2024-02-20T22:14:27.459" v="3544" actId="20577"/>
          <ac:spMkLst>
            <pc:docMk/>
            <pc:sldMk cId="3758717837" sldId="3422"/>
            <ac:spMk id="2" creationId="{BB1531B9-B351-41B6-802F-A6B8C3E51EA0}"/>
          </ac:spMkLst>
        </pc:spChg>
        <pc:spChg chg="mod">
          <ac:chgData name="Davin Dumas" userId="e9b9e756-7a65-49b0-8f76-6d7d3913df7c" providerId="ADAL" clId="{01419AAD-AC77-41B5-BB85-6A32AB27AA8D}" dt="2024-02-20T22:14:43.968" v="3545" actId="6549"/>
          <ac:spMkLst>
            <pc:docMk/>
            <pc:sldMk cId="3758717837" sldId="3422"/>
            <ac:spMk id="3" creationId="{1B4284CD-A8A7-4245-8BE8-72CFB0E22D12}"/>
          </ac:spMkLst>
        </pc:spChg>
      </pc:sldChg>
      <pc:sldChg chg="del ord">
        <pc:chgData name="Davin Dumas" userId="e9b9e756-7a65-49b0-8f76-6d7d3913df7c" providerId="ADAL" clId="{01419AAD-AC77-41B5-BB85-6A32AB27AA8D}" dt="2024-02-20T20:48:05.815" v="1619" actId="47"/>
        <pc:sldMkLst>
          <pc:docMk/>
          <pc:sldMk cId="688500704" sldId="3423"/>
        </pc:sldMkLst>
      </pc:sldChg>
      <pc:sldChg chg="delSp del mod">
        <pc:chgData name="Davin Dumas" userId="e9b9e756-7a65-49b0-8f76-6d7d3913df7c" providerId="ADAL" clId="{01419AAD-AC77-41B5-BB85-6A32AB27AA8D}" dt="2024-02-20T22:15:42.123" v="3548" actId="47"/>
        <pc:sldMkLst>
          <pc:docMk/>
          <pc:sldMk cId="1030166674" sldId="3424"/>
        </pc:sldMkLst>
        <pc:picChg chg="del">
          <ac:chgData name="Davin Dumas" userId="e9b9e756-7a65-49b0-8f76-6d7d3913df7c" providerId="ADAL" clId="{01419AAD-AC77-41B5-BB85-6A32AB27AA8D}" dt="2024-02-20T22:15:12.303" v="3546" actId="21"/>
          <ac:picMkLst>
            <pc:docMk/>
            <pc:sldMk cId="1030166674" sldId="3424"/>
            <ac:picMk id="5" creationId="{2C0574D7-7E46-689B-1FA2-D07CE55D7480}"/>
          </ac:picMkLst>
        </pc:picChg>
      </pc:sldChg>
      <pc:sldChg chg="delSp del mod">
        <pc:chgData name="Davin Dumas" userId="e9b9e756-7a65-49b0-8f76-6d7d3913df7c" providerId="ADAL" clId="{01419AAD-AC77-41B5-BB85-6A32AB27AA8D}" dt="2024-02-20T22:23:35.180" v="3566" actId="47"/>
        <pc:sldMkLst>
          <pc:docMk/>
          <pc:sldMk cId="976637962" sldId="3425"/>
        </pc:sldMkLst>
        <pc:picChg chg="del">
          <ac:chgData name="Davin Dumas" userId="e9b9e756-7a65-49b0-8f76-6d7d3913df7c" providerId="ADAL" clId="{01419AAD-AC77-41B5-BB85-6A32AB27AA8D}" dt="2024-02-20T22:15:59.105" v="3549" actId="21"/>
          <ac:picMkLst>
            <pc:docMk/>
            <pc:sldMk cId="976637962" sldId="3425"/>
            <ac:picMk id="5" creationId="{94D6C377-F53E-4B0B-AF47-223A57C42E15}"/>
          </ac:picMkLst>
        </pc:picChg>
      </pc:sldChg>
      <pc:sldChg chg="del">
        <pc:chgData name="Davin Dumas" userId="e9b9e756-7a65-49b0-8f76-6d7d3913df7c" providerId="ADAL" clId="{01419AAD-AC77-41B5-BB85-6A32AB27AA8D}" dt="2024-02-20T20:48:28.513" v="1620" actId="47"/>
        <pc:sldMkLst>
          <pc:docMk/>
          <pc:sldMk cId="2869246505" sldId="3426"/>
        </pc:sldMkLst>
      </pc:sldChg>
      <pc:sldChg chg="addSp">
        <pc:chgData name="Davin Dumas" userId="e9b9e756-7a65-49b0-8f76-6d7d3913df7c" providerId="ADAL" clId="{01419AAD-AC77-41B5-BB85-6A32AB27AA8D}" dt="2024-02-20T22:16:24.236" v="3550"/>
        <pc:sldMkLst>
          <pc:docMk/>
          <pc:sldMk cId="2204823685" sldId="3427"/>
        </pc:sldMkLst>
        <pc:picChg chg="add">
          <ac:chgData name="Davin Dumas" userId="e9b9e756-7a65-49b0-8f76-6d7d3913df7c" providerId="ADAL" clId="{01419AAD-AC77-41B5-BB85-6A32AB27AA8D}" dt="2024-02-20T22:16:24.236" v="3550"/>
          <ac:picMkLst>
            <pc:docMk/>
            <pc:sldMk cId="2204823685" sldId="3427"/>
            <ac:picMk id="5" creationId="{477C472F-5B58-D91A-59BE-2359F271B3B9}"/>
          </ac:picMkLst>
        </pc:picChg>
      </pc:sldChg>
      <pc:sldChg chg="addSp modSp mod ord">
        <pc:chgData name="Davin Dumas" userId="e9b9e756-7a65-49b0-8f76-6d7d3913df7c" providerId="ADAL" clId="{01419AAD-AC77-41B5-BB85-6A32AB27AA8D}" dt="2024-02-20T22:18:09.136" v="3565" actId="1076"/>
        <pc:sldMkLst>
          <pc:docMk/>
          <pc:sldMk cId="2142955169" sldId="3428"/>
        </pc:sldMkLst>
        <pc:spChg chg="mod">
          <ac:chgData name="Davin Dumas" userId="e9b9e756-7a65-49b0-8f76-6d7d3913df7c" providerId="ADAL" clId="{01419AAD-AC77-41B5-BB85-6A32AB27AA8D}" dt="2024-02-20T22:18:03.703" v="3564" actId="403"/>
          <ac:spMkLst>
            <pc:docMk/>
            <pc:sldMk cId="2142955169" sldId="3428"/>
            <ac:spMk id="2" creationId="{BB1531B9-B351-41B6-802F-A6B8C3E51EA0}"/>
          </ac:spMkLst>
        </pc:spChg>
        <pc:spChg chg="mod">
          <ac:chgData name="Davin Dumas" userId="e9b9e756-7a65-49b0-8f76-6d7d3913df7c" providerId="ADAL" clId="{01419AAD-AC77-41B5-BB85-6A32AB27AA8D}" dt="2024-02-20T21:34:10.054" v="2601" actId="20577"/>
          <ac:spMkLst>
            <pc:docMk/>
            <pc:sldMk cId="2142955169" sldId="3428"/>
            <ac:spMk id="3" creationId="{1B4284CD-A8A7-4245-8BE8-72CFB0E22D12}"/>
          </ac:spMkLst>
        </pc:spChg>
        <pc:picChg chg="add mod ord">
          <ac:chgData name="Davin Dumas" userId="e9b9e756-7a65-49b0-8f76-6d7d3913df7c" providerId="ADAL" clId="{01419AAD-AC77-41B5-BB85-6A32AB27AA8D}" dt="2024-02-20T22:18:09.136" v="3565" actId="1076"/>
          <ac:picMkLst>
            <pc:docMk/>
            <pc:sldMk cId="2142955169" sldId="3428"/>
            <ac:picMk id="5" creationId="{F28F5A0B-A693-8D18-5485-D3D265267B25}"/>
          </ac:picMkLst>
        </pc:picChg>
      </pc:sldChg>
      <pc:sldChg chg="modSp del mod">
        <pc:chgData name="Davin Dumas" userId="e9b9e756-7a65-49b0-8f76-6d7d3913df7c" providerId="ADAL" clId="{01419AAD-AC77-41B5-BB85-6A32AB27AA8D}" dt="2024-02-20T22:12:49.219" v="3409" actId="47"/>
        <pc:sldMkLst>
          <pc:docMk/>
          <pc:sldMk cId="1510965200" sldId="3429"/>
        </pc:sldMkLst>
        <pc:spChg chg="mod">
          <ac:chgData name="Davin Dumas" userId="e9b9e756-7a65-49b0-8f76-6d7d3913df7c" providerId="ADAL" clId="{01419AAD-AC77-41B5-BB85-6A32AB27AA8D}" dt="2024-02-20T19:11:01.187" v="1376" actId="20577"/>
          <ac:spMkLst>
            <pc:docMk/>
            <pc:sldMk cId="1510965200" sldId="3429"/>
            <ac:spMk id="3" creationId="{1B4284CD-A8A7-4245-8BE8-72CFB0E22D12}"/>
          </ac:spMkLst>
        </pc:spChg>
        <pc:picChg chg="mod">
          <ac:chgData name="Davin Dumas" userId="e9b9e756-7a65-49b0-8f76-6d7d3913df7c" providerId="ADAL" clId="{01419AAD-AC77-41B5-BB85-6A32AB27AA8D}" dt="2024-02-20T22:12:47.817" v="3408" actId="1076"/>
          <ac:picMkLst>
            <pc:docMk/>
            <pc:sldMk cId="1510965200" sldId="3429"/>
            <ac:picMk id="4" creationId="{90FE1EED-6A8D-43CE-BE70-92CE40069977}"/>
          </ac:picMkLst>
        </pc:picChg>
      </pc:sldChg>
      <pc:sldChg chg="modSp add mod modNotesTx">
        <pc:chgData name="Davin Dumas" userId="e9b9e756-7a65-49b0-8f76-6d7d3913df7c" providerId="ADAL" clId="{01419AAD-AC77-41B5-BB85-6A32AB27AA8D}" dt="2024-02-20T19:03:49.885" v="929" actId="20577"/>
        <pc:sldMkLst>
          <pc:docMk/>
          <pc:sldMk cId="2663861354" sldId="3430"/>
        </pc:sldMkLst>
        <pc:spChg chg="mod">
          <ac:chgData name="Davin Dumas" userId="e9b9e756-7a65-49b0-8f76-6d7d3913df7c" providerId="ADAL" clId="{01419AAD-AC77-41B5-BB85-6A32AB27AA8D}" dt="2024-02-20T17:03:34.802" v="393" actId="20577"/>
          <ac:spMkLst>
            <pc:docMk/>
            <pc:sldMk cId="2663861354" sldId="3430"/>
            <ac:spMk id="2" creationId="{82F0926C-CFD3-3E30-87CE-3D3A383085F8}"/>
          </ac:spMkLst>
        </pc:spChg>
        <pc:spChg chg="mod">
          <ac:chgData name="Davin Dumas" userId="e9b9e756-7a65-49b0-8f76-6d7d3913df7c" providerId="ADAL" clId="{01419AAD-AC77-41B5-BB85-6A32AB27AA8D}" dt="2024-02-20T17:04:15.314" v="556" actId="20577"/>
          <ac:spMkLst>
            <pc:docMk/>
            <pc:sldMk cId="2663861354" sldId="3430"/>
            <ac:spMk id="3" creationId="{5FB2A661-7452-F38A-E793-7CC07617E28A}"/>
          </ac:spMkLst>
        </pc:spChg>
      </pc:sldChg>
      <pc:sldChg chg="modSp add mod modNotesTx">
        <pc:chgData name="Davin Dumas" userId="e9b9e756-7a65-49b0-8f76-6d7d3913df7c" providerId="ADAL" clId="{01419AAD-AC77-41B5-BB85-6A32AB27AA8D}" dt="2024-02-20T22:16:48.980" v="3553" actId="1076"/>
        <pc:sldMkLst>
          <pc:docMk/>
          <pc:sldMk cId="1219685647" sldId="3431"/>
        </pc:sldMkLst>
        <pc:spChg chg="mod">
          <ac:chgData name="Davin Dumas" userId="e9b9e756-7a65-49b0-8f76-6d7d3913df7c" providerId="ADAL" clId="{01419AAD-AC77-41B5-BB85-6A32AB27AA8D}" dt="2024-02-20T22:16:48.378" v="3552" actId="1076"/>
          <ac:spMkLst>
            <pc:docMk/>
            <pc:sldMk cId="1219685647" sldId="3431"/>
            <ac:spMk id="2" creationId="{6C03C9C8-F755-682A-B06B-1CE6C5A9FDA3}"/>
          </ac:spMkLst>
        </pc:spChg>
        <pc:spChg chg="mod">
          <ac:chgData name="Davin Dumas" userId="e9b9e756-7a65-49b0-8f76-6d7d3913df7c" providerId="ADAL" clId="{01419AAD-AC77-41B5-BB85-6A32AB27AA8D}" dt="2024-02-20T22:16:45.146" v="3551" actId="1076"/>
          <ac:spMkLst>
            <pc:docMk/>
            <pc:sldMk cId="1219685647" sldId="3431"/>
            <ac:spMk id="3" creationId="{93A2BC01-F878-0605-425F-ED8E297484DD}"/>
          </ac:spMkLst>
        </pc:spChg>
        <pc:picChg chg="mod">
          <ac:chgData name="Davin Dumas" userId="e9b9e756-7a65-49b0-8f76-6d7d3913df7c" providerId="ADAL" clId="{01419AAD-AC77-41B5-BB85-6A32AB27AA8D}" dt="2024-02-20T22:16:48.980" v="3553" actId="1076"/>
          <ac:picMkLst>
            <pc:docMk/>
            <pc:sldMk cId="1219685647" sldId="3431"/>
            <ac:picMk id="4" creationId="{C3EB063A-AE52-8827-FB3A-5B5DA6B047B7}"/>
          </ac:picMkLst>
        </pc:picChg>
      </pc:sldChg>
      <pc:sldChg chg="addSp delSp modSp add mod ord">
        <pc:chgData name="Davin Dumas" userId="e9b9e756-7a65-49b0-8f76-6d7d3913df7c" providerId="ADAL" clId="{01419AAD-AC77-41B5-BB85-6A32AB27AA8D}" dt="2024-02-20T21:39:12.715" v="3110"/>
        <pc:sldMkLst>
          <pc:docMk/>
          <pc:sldMk cId="1048837371" sldId="3432"/>
        </pc:sldMkLst>
        <pc:spChg chg="mod">
          <ac:chgData name="Davin Dumas" userId="e9b9e756-7a65-49b0-8f76-6d7d3913df7c" providerId="ADAL" clId="{01419AAD-AC77-41B5-BB85-6A32AB27AA8D}" dt="2024-02-20T19:17:48.376" v="1614" actId="20577"/>
          <ac:spMkLst>
            <pc:docMk/>
            <pc:sldMk cId="1048837371" sldId="3432"/>
            <ac:spMk id="2" creationId="{94D1300C-F644-2440-D9E1-A68F036817C0}"/>
          </ac:spMkLst>
        </pc:spChg>
        <pc:spChg chg="del">
          <ac:chgData name="Davin Dumas" userId="e9b9e756-7a65-49b0-8f76-6d7d3913df7c" providerId="ADAL" clId="{01419AAD-AC77-41B5-BB85-6A32AB27AA8D}" dt="2024-02-20T17:05:48.420" v="720" actId="22"/>
          <ac:spMkLst>
            <pc:docMk/>
            <pc:sldMk cId="1048837371" sldId="3432"/>
            <ac:spMk id="3" creationId="{75A8A529-742C-3A5E-4FD2-5C339275FEDC}"/>
          </ac:spMkLst>
        </pc:spChg>
        <pc:picChg chg="add mod ord">
          <ac:chgData name="Davin Dumas" userId="e9b9e756-7a65-49b0-8f76-6d7d3913df7c" providerId="ADAL" clId="{01419AAD-AC77-41B5-BB85-6A32AB27AA8D}" dt="2024-02-20T21:30:42.249" v="2517" actId="1076"/>
          <ac:picMkLst>
            <pc:docMk/>
            <pc:sldMk cId="1048837371" sldId="3432"/>
            <ac:picMk id="7" creationId="{30C9767E-9AE1-6099-860B-B9A1714486D3}"/>
          </ac:picMkLst>
        </pc:picChg>
      </pc:sldChg>
      <pc:sldChg chg="modSp add mod ord">
        <pc:chgData name="Davin Dumas" userId="e9b9e756-7a65-49b0-8f76-6d7d3913df7c" providerId="ADAL" clId="{01419AAD-AC77-41B5-BB85-6A32AB27AA8D}" dt="2024-02-20T21:39:07.148" v="3108"/>
        <pc:sldMkLst>
          <pc:docMk/>
          <pc:sldMk cId="2578545648" sldId="3433"/>
        </pc:sldMkLst>
        <pc:spChg chg="mod">
          <ac:chgData name="Davin Dumas" userId="e9b9e756-7a65-49b0-8f76-6d7d3913df7c" providerId="ADAL" clId="{01419AAD-AC77-41B5-BB85-6A32AB27AA8D}" dt="2024-02-20T21:29:54.130" v="2513" actId="20577"/>
          <ac:spMkLst>
            <pc:docMk/>
            <pc:sldMk cId="2578545648" sldId="3433"/>
            <ac:spMk id="2" creationId="{C0269477-8DCB-C43A-02B8-32E9579F656B}"/>
          </ac:spMkLst>
        </pc:spChg>
        <pc:spChg chg="mod">
          <ac:chgData name="Davin Dumas" userId="e9b9e756-7a65-49b0-8f76-6d7d3913df7c" providerId="ADAL" clId="{01419AAD-AC77-41B5-BB85-6A32AB27AA8D}" dt="2024-02-20T21:29:22.891" v="2474" actId="20577"/>
          <ac:spMkLst>
            <pc:docMk/>
            <pc:sldMk cId="2578545648" sldId="3433"/>
            <ac:spMk id="3" creationId="{9EC7BC06-AE69-3B67-4278-80357DAAB4DC}"/>
          </ac:spMkLst>
        </pc:spChg>
      </pc:sldChg>
      <pc:sldChg chg="modSp add del mod modNotesTx">
        <pc:chgData name="Davin Dumas" userId="e9b9e756-7a65-49b0-8f76-6d7d3913df7c" providerId="ADAL" clId="{01419AAD-AC77-41B5-BB85-6A32AB27AA8D}" dt="2024-02-20T21:12:15.787" v="1841" actId="47"/>
        <pc:sldMkLst>
          <pc:docMk/>
          <pc:sldMk cId="2388861544" sldId="3434"/>
        </pc:sldMkLst>
        <pc:spChg chg="mod">
          <ac:chgData name="Davin Dumas" userId="e9b9e756-7a65-49b0-8f76-6d7d3913df7c" providerId="ADAL" clId="{01419AAD-AC77-41B5-BB85-6A32AB27AA8D}" dt="2024-02-20T17:17:59.894" v="757" actId="20577"/>
          <ac:spMkLst>
            <pc:docMk/>
            <pc:sldMk cId="2388861544" sldId="3434"/>
            <ac:spMk id="2" creationId="{F03A25BE-D91F-C801-A916-1BE8E219E4DA}"/>
          </ac:spMkLst>
        </pc:spChg>
        <pc:spChg chg="mod">
          <ac:chgData name="Davin Dumas" userId="e9b9e756-7a65-49b0-8f76-6d7d3913df7c" providerId="ADAL" clId="{01419AAD-AC77-41B5-BB85-6A32AB27AA8D}" dt="2024-02-20T20:41:25.785" v="1618" actId="5793"/>
          <ac:spMkLst>
            <pc:docMk/>
            <pc:sldMk cId="2388861544" sldId="3434"/>
            <ac:spMk id="3" creationId="{48438F9E-909B-7BB5-191A-650710BAF21E}"/>
          </ac:spMkLst>
        </pc:spChg>
      </pc:sldChg>
      <pc:sldChg chg="addSp modSp add mod ord modNotesTx">
        <pc:chgData name="Davin Dumas" userId="e9b9e756-7a65-49b0-8f76-6d7d3913df7c" providerId="ADAL" clId="{01419AAD-AC77-41B5-BB85-6A32AB27AA8D}" dt="2024-02-20T22:06:10.633" v="3403" actId="20577"/>
        <pc:sldMkLst>
          <pc:docMk/>
          <pc:sldMk cId="3104913738" sldId="3435"/>
        </pc:sldMkLst>
        <pc:spChg chg="mod">
          <ac:chgData name="Davin Dumas" userId="e9b9e756-7a65-49b0-8f76-6d7d3913df7c" providerId="ADAL" clId="{01419AAD-AC77-41B5-BB85-6A32AB27AA8D}" dt="2024-02-20T21:25:53.820" v="2182" actId="20577"/>
          <ac:spMkLst>
            <pc:docMk/>
            <pc:sldMk cId="3104913738" sldId="3435"/>
            <ac:spMk id="2" creationId="{74B043BB-28DB-703B-456E-9A20929E2B6A}"/>
          </ac:spMkLst>
        </pc:spChg>
        <pc:spChg chg="mod">
          <ac:chgData name="Davin Dumas" userId="e9b9e756-7a65-49b0-8f76-6d7d3913df7c" providerId="ADAL" clId="{01419AAD-AC77-41B5-BB85-6A32AB27AA8D}" dt="2024-02-20T21:28:18.252" v="2469" actId="20577"/>
          <ac:spMkLst>
            <pc:docMk/>
            <pc:sldMk cId="3104913738" sldId="3435"/>
            <ac:spMk id="3" creationId="{2D4E038A-7356-7881-0E9B-ADBC05A23EC2}"/>
          </ac:spMkLst>
        </pc:spChg>
        <pc:spChg chg="add mod">
          <ac:chgData name="Davin Dumas" userId="e9b9e756-7a65-49b0-8f76-6d7d3913df7c" providerId="ADAL" clId="{01419AAD-AC77-41B5-BB85-6A32AB27AA8D}" dt="2024-02-20T21:04:46.285" v="1802" actId="20577"/>
          <ac:spMkLst>
            <pc:docMk/>
            <pc:sldMk cId="3104913738" sldId="3435"/>
            <ac:spMk id="6" creationId="{037536D4-0616-90DA-5FE2-909E86CE2651}"/>
          </ac:spMkLst>
        </pc:spChg>
      </pc:sldChg>
      <pc:sldChg chg="modSp add mod">
        <pc:chgData name="Davin Dumas" userId="e9b9e756-7a65-49b0-8f76-6d7d3913df7c" providerId="ADAL" clId="{01419AAD-AC77-41B5-BB85-6A32AB27AA8D}" dt="2024-02-20T21:23:54.151" v="1999" actId="1076"/>
        <pc:sldMkLst>
          <pc:docMk/>
          <pc:sldMk cId="2384737002" sldId="3436"/>
        </pc:sldMkLst>
        <pc:spChg chg="mod">
          <ac:chgData name="Davin Dumas" userId="e9b9e756-7a65-49b0-8f76-6d7d3913df7c" providerId="ADAL" clId="{01419AAD-AC77-41B5-BB85-6A32AB27AA8D}" dt="2024-02-20T21:11:51.754" v="1837" actId="1076"/>
          <ac:spMkLst>
            <pc:docMk/>
            <pc:sldMk cId="2384737002" sldId="3436"/>
            <ac:spMk id="2" creationId="{0403CDBA-6DE5-4BB0-1B33-4551EC2990A3}"/>
          </ac:spMkLst>
        </pc:spChg>
        <pc:spChg chg="mod">
          <ac:chgData name="Davin Dumas" userId="e9b9e756-7a65-49b0-8f76-6d7d3913df7c" providerId="ADAL" clId="{01419AAD-AC77-41B5-BB85-6A32AB27AA8D}" dt="2024-02-20T21:23:52.553" v="1998" actId="207"/>
          <ac:spMkLst>
            <pc:docMk/>
            <pc:sldMk cId="2384737002" sldId="3436"/>
            <ac:spMk id="3" creationId="{B39576BA-F5B8-1626-9B7B-207213D9CDE5}"/>
          </ac:spMkLst>
        </pc:spChg>
        <pc:picChg chg="mod">
          <ac:chgData name="Davin Dumas" userId="e9b9e756-7a65-49b0-8f76-6d7d3913df7c" providerId="ADAL" clId="{01419AAD-AC77-41B5-BB85-6A32AB27AA8D}" dt="2024-02-20T21:23:54.151" v="1999" actId="1076"/>
          <ac:picMkLst>
            <pc:docMk/>
            <pc:sldMk cId="2384737002" sldId="3436"/>
            <ac:picMk id="4" creationId="{6F5236DE-CE80-53AC-76FF-778689549F73}"/>
          </ac:picMkLst>
        </pc:picChg>
      </pc:sldChg>
      <pc:sldChg chg="modSp add mod ord">
        <pc:chgData name="Davin Dumas" userId="e9b9e756-7a65-49b0-8f76-6d7d3913df7c" providerId="ADAL" clId="{01419AAD-AC77-41B5-BB85-6A32AB27AA8D}" dt="2024-02-20T22:11:45.927" v="3405"/>
        <pc:sldMkLst>
          <pc:docMk/>
          <pc:sldMk cId="2522804696" sldId="3437"/>
        </pc:sldMkLst>
        <pc:spChg chg="mod">
          <ac:chgData name="Davin Dumas" userId="e9b9e756-7a65-49b0-8f76-6d7d3913df7c" providerId="ADAL" clId="{01419AAD-AC77-41B5-BB85-6A32AB27AA8D}" dt="2024-02-20T21:39:57.953" v="3130" actId="20577"/>
          <ac:spMkLst>
            <pc:docMk/>
            <pc:sldMk cId="2522804696" sldId="3437"/>
            <ac:spMk id="2" creationId="{8092F218-C112-0B27-3BBA-DF698961B3CF}"/>
          </ac:spMkLst>
        </pc:spChg>
        <pc:spChg chg="mod">
          <ac:chgData name="Davin Dumas" userId="e9b9e756-7a65-49b0-8f76-6d7d3913df7c" providerId="ADAL" clId="{01419AAD-AC77-41B5-BB85-6A32AB27AA8D}" dt="2024-02-20T21:57:00.988" v="3266" actId="20577"/>
          <ac:spMkLst>
            <pc:docMk/>
            <pc:sldMk cId="2522804696" sldId="3437"/>
            <ac:spMk id="3" creationId="{2214B4CF-F2AC-8A34-35C3-292F916C27C7}"/>
          </ac:spMkLst>
        </pc:spChg>
        <pc:picChg chg="mod">
          <ac:chgData name="Davin Dumas" userId="e9b9e756-7a65-49b0-8f76-6d7d3913df7c" providerId="ADAL" clId="{01419AAD-AC77-41B5-BB85-6A32AB27AA8D}" dt="2024-02-20T21:56:53.269" v="3256" actId="1076"/>
          <ac:picMkLst>
            <pc:docMk/>
            <pc:sldMk cId="2522804696" sldId="3437"/>
            <ac:picMk id="4" creationId="{E2B4E41A-D955-FC1A-D37F-BC954FDFE65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D16914-B960-4FD1-BDC9-A1E36114B540}"/>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a:extLst>
              <a:ext uri="{FF2B5EF4-FFF2-40B4-BE49-F238E27FC236}">
                <a16:creationId xmlns:a16="http://schemas.microsoft.com/office/drawing/2014/main" id="{7F9C5F94-5D01-40D7-B3BB-47E8BA7F5799}"/>
              </a:ext>
            </a:extLst>
          </p:cNvPr>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1CDB21E3-35E4-4984-A29D-52753136E23B}" type="datetime1">
              <a:rPr lang="en-US" smtClean="0"/>
              <a:t>2/21/2024</a:t>
            </a:fld>
            <a:endParaRPr lang="en-US"/>
          </a:p>
        </p:txBody>
      </p:sp>
      <p:sp>
        <p:nvSpPr>
          <p:cNvPr id="4" name="Footer Placeholder 3">
            <a:extLst>
              <a:ext uri="{FF2B5EF4-FFF2-40B4-BE49-F238E27FC236}">
                <a16:creationId xmlns:a16="http://schemas.microsoft.com/office/drawing/2014/main" id="{2A919941-E194-45DB-A527-BD6685F3DB50}"/>
              </a:ext>
            </a:extLst>
          </p:cNvPr>
          <p:cNvSpPr>
            <a:spLocks noGrp="1"/>
          </p:cNvSpPr>
          <p:nvPr>
            <p:ph type="ftr" sz="quarter" idx="2"/>
          </p:nvPr>
        </p:nvSpPr>
        <p:spPr>
          <a:xfrm>
            <a:off x="0" y="8830659"/>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CFEEB9-8E8C-4251-8082-724CBA260CC1}"/>
              </a:ext>
            </a:extLst>
          </p:cNvPr>
          <p:cNvSpPr>
            <a:spLocks noGrp="1"/>
          </p:cNvSpPr>
          <p:nvPr>
            <p:ph type="sldNum" sz="quarter" idx="3"/>
          </p:nvPr>
        </p:nvSpPr>
        <p:spPr>
          <a:xfrm>
            <a:off x="3970734" y="8830659"/>
            <a:ext cx="3038145" cy="465742"/>
          </a:xfrm>
          <a:prstGeom prst="rect">
            <a:avLst/>
          </a:prstGeom>
        </p:spPr>
        <p:txBody>
          <a:bodyPr vert="horz" lIns="88139" tIns="44070" rIns="88139" bIns="44070" rtlCol="0" anchor="b"/>
          <a:lstStyle>
            <a:lvl1pPr algn="r">
              <a:defRPr sz="1200"/>
            </a:lvl1pPr>
          </a:lstStyle>
          <a:p>
            <a:fld id="{58B150A3-F1BB-441A-9EE4-42AA99901B02}" type="slidenum">
              <a:rPr lang="en-US" smtClean="0"/>
              <a:t>‹#›</a:t>
            </a:fld>
            <a:endParaRPr lang="en-US"/>
          </a:p>
        </p:txBody>
      </p:sp>
    </p:spTree>
    <p:extLst>
      <p:ext uri="{BB962C8B-B14F-4D97-AF65-F5344CB8AC3E}">
        <p14:creationId xmlns:p14="http://schemas.microsoft.com/office/powerpoint/2010/main" val="37212023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5" tIns="46573" rIns="93145" bIns="46573"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45" tIns="46573" rIns="93145" bIns="46573" rtlCol="0"/>
          <a:lstStyle>
            <a:lvl1pPr algn="r">
              <a:defRPr sz="1300"/>
            </a:lvl1pPr>
          </a:lstStyle>
          <a:p>
            <a:fld id="{4C4CB27E-27FF-439F-860E-034EFE48CA6E}" type="datetime1">
              <a:rPr lang="en-US" smtClean="0"/>
              <a:t>2/21/2024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5" tIns="46573" rIns="93145" bIns="46573"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45" tIns="46573" rIns="93145" bIns="4657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45" tIns="46573" rIns="93145" bIns="465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45" tIns="46573" rIns="93145" bIns="46573" rtlCol="0" anchor="b"/>
          <a:lstStyle>
            <a:lvl1pPr algn="r">
              <a:defRPr sz="1300"/>
            </a:lvl1pPr>
          </a:lstStyle>
          <a:p>
            <a:fld id="{549F485D-53C8-4016-B9D6-108D2BFF8567}" type="slidenum">
              <a:rPr lang="en-US" smtClean="0"/>
              <a:t>‹#›</a:t>
            </a:fld>
            <a:endParaRPr lang="en-US" dirty="0"/>
          </a:p>
        </p:txBody>
      </p:sp>
    </p:spTree>
    <p:extLst>
      <p:ext uri="{BB962C8B-B14F-4D97-AF65-F5344CB8AC3E}">
        <p14:creationId xmlns:p14="http://schemas.microsoft.com/office/powerpoint/2010/main" val="39092048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Introduction, Land Acknowledgement, Brief personal description.</a:t>
            </a:r>
          </a:p>
        </p:txBody>
      </p:sp>
      <p:sp>
        <p:nvSpPr>
          <p:cNvPr id="4" name="Slide Number Placeholder 3"/>
          <p:cNvSpPr>
            <a:spLocks noGrp="1"/>
          </p:cNvSpPr>
          <p:nvPr>
            <p:ph type="sldNum" sz="quarter" idx="5"/>
          </p:nvPr>
        </p:nvSpPr>
        <p:spPr/>
        <p:txBody>
          <a:bodyPr/>
          <a:lstStyle/>
          <a:p>
            <a:fld id="{549F485D-53C8-4016-B9D6-108D2BFF8567}" type="slidenum">
              <a:rPr lang="en-US" smtClean="0"/>
              <a:t>1</a:t>
            </a:fld>
            <a:endParaRPr lang="en-US" dirty="0"/>
          </a:p>
        </p:txBody>
      </p:sp>
    </p:spTree>
    <p:extLst>
      <p:ext uri="{BB962C8B-B14F-4D97-AF65-F5344CB8AC3E}">
        <p14:creationId xmlns:p14="http://schemas.microsoft.com/office/powerpoint/2010/main" val="260282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DeCaire2% Part of social and political identity</a:t>
            </a:r>
          </a:p>
          <a:p>
            <a:r>
              <a:rPr lang="en-US" dirty="0"/>
              <a:t>Connect to knowledge systems, music, art, environmental, medicinal, and culture </a:t>
            </a:r>
          </a:p>
          <a:p>
            <a:r>
              <a:rPr lang="en-US" dirty="0"/>
              <a:t>International right, political autonomy</a:t>
            </a:r>
          </a:p>
          <a:p>
            <a:r>
              <a:rPr lang="en-US" dirty="0"/>
              <a:t>Health, wellness, spirituality</a:t>
            </a:r>
          </a:p>
          <a:p>
            <a:r>
              <a:rPr lang="en-US" dirty="0"/>
              <a:t>What do we lose when we lose our language and culture?</a:t>
            </a:r>
          </a:p>
          <a:p>
            <a:pPr lvl="1"/>
            <a:r>
              <a:rPr lang="en-US" dirty="0"/>
              <a:t>We lose all the ways we communicate, curse, joke, pray, etc.</a:t>
            </a:r>
          </a:p>
          <a:p>
            <a:pPr lvl="1"/>
            <a:r>
              <a:rPr lang="en-US" dirty="0"/>
              <a:t>We lose what makes us a distinct nation. </a:t>
            </a:r>
          </a:p>
          <a:p>
            <a:endParaRPr lang="en-US" dirty="0"/>
          </a:p>
        </p:txBody>
      </p:sp>
      <p:sp>
        <p:nvSpPr>
          <p:cNvPr id="4" name="Slide Number Placeholder 3"/>
          <p:cNvSpPr>
            <a:spLocks noGrp="1"/>
          </p:cNvSpPr>
          <p:nvPr>
            <p:ph type="sldNum" sz="quarter" idx="5"/>
          </p:nvPr>
        </p:nvSpPr>
        <p:spPr/>
        <p:txBody>
          <a:bodyPr/>
          <a:lstStyle/>
          <a:p>
            <a:fld id="{549F485D-53C8-4016-B9D6-108D2BFF8567}" type="slidenum">
              <a:rPr lang="en-US" smtClean="0"/>
              <a:t>10</a:t>
            </a:fld>
            <a:endParaRPr lang="en-US" dirty="0"/>
          </a:p>
        </p:txBody>
      </p:sp>
    </p:spTree>
    <p:extLst>
      <p:ext uri="{BB962C8B-B14F-4D97-AF65-F5344CB8AC3E}">
        <p14:creationId xmlns:p14="http://schemas.microsoft.com/office/powerpoint/2010/main" val="85770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Verna Kirkness stresses the importance of this connection. </a:t>
            </a:r>
          </a:p>
        </p:txBody>
      </p:sp>
      <p:sp>
        <p:nvSpPr>
          <p:cNvPr id="4" name="Slide Number Placeholder 3"/>
          <p:cNvSpPr>
            <a:spLocks noGrp="1"/>
          </p:cNvSpPr>
          <p:nvPr>
            <p:ph type="sldNum" sz="quarter" idx="5"/>
          </p:nvPr>
        </p:nvSpPr>
        <p:spPr/>
        <p:txBody>
          <a:bodyPr/>
          <a:lstStyle/>
          <a:p>
            <a:fld id="{549F485D-53C8-4016-B9D6-108D2BFF8567}" type="slidenum">
              <a:rPr lang="en-US" smtClean="0"/>
              <a:t>11</a:t>
            </a:fld>
            <a:endParaRPr lang="en-US" dirty="0"/>
          </a:p>
        </p:txBody>
      </p:sp>
    </p:spTree>
    <p:extLst>
      <p:ext uri="{BB962C8B-B14F-4D97-AF65-F5344CB8AC3E}">
        <p14:creationId xmlns:p14="http://schemas.microsoft.com/office/powerpoint/2010/main" val="386149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12</a:t>
            </a:fld>
            <a:endParaRPr lang="en-US" dirty="0"/>
          </a:p>
        </p:txBody>
      </p:sp>
    </p:spTree>
    <p:extLst>
      <p:ext uri="{BB962C8B-B14F-4D97-AF65-F5344CB8AC3E}">
        <p14:creationId xmlns:p14="http://schemas.microsoft.com/office/powerpoint/2010/main" val="137776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8A8D6-9A60-15EF-3AE4-25F8C9507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22ED2-3B70-0B7B-68F3-5E815DE63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35C5B-D40F-2131-41A3-CF91ECE6F18E}"/>
              </a:ext>
            </a:extLst>
          </p:cNvPr>
          <p:cNvSpPr>
            <a:spLocks noGrp="1"/>
          </p:cNvSpPr>
          <p:nvPr>
            <p:ph type="body" idx="1"/>
          </p:nvPr>
        </p:nvSpPr>
        <p:spPr/>
        <p:txBody>
          <a:bodyPr/>
          <a:lstStyle/>
          <a:p>
            <a:r>
              <a:rPr lang="en-US" dirty="0"/>
              <a:t>Is key to determining what First Nations will need to do to revitalize language. There are many different ways to determine the state of language. </a:t>
            </a:r>
          </a:p>
          <a:p>
            <a:r>
              <a:rPr lang="en-US" dirty="0"/>
              <a:t>It is recommended that more than one approach or a combination of approaches is used.  </a:t>
            </a:r>
          </a:p>
          <a:p>
            <a:endParaRPr lang="en-CA" dirty="0"/>
          </a:p>
        </p:txBody>
      </p:sp>
      <p:sp>
        <p:nvSpPr>
          <p:cNvPr id="4" name="Slide Number Placeholder 3">
            <a:extLst>
              <a:ext uri="{FF2B5EF4-FFF2-40B4-BE49-F238E27FC236}">
                <a16:creationId xmlns:a16="http://schemas.microsoft.com/office/drawing/2014/main" id="{46BD37D6-94EB-0758-676D-4ED6A81885F8}"/>
              </a:ext>
            </a:extLst>
          </p:cNvPr>
          <p:cNvSpPr>
            <a:spLocks noGrp="1"/>
          </p:cNvSpPr>
          <p:nvPr>
            <p:ph type="sldNum" sz="quarter" idx="5"/>
          </p:nvPr>
        </p:nvSpPr>
        <p:spPr/>
        <p:txBody>
          <a:bodyPr/>
          <a:lstStyle/>
          <a:p>
            <a:fld id="{549F485D-53C8-4016-B9D6-108D2BFF8567}" type="slidenum">
              <a:rPr lang="en-US" smtClean="0"/>
              <a:t>13</a:t>
            </a:fld>
            <a:endParaRPr lang="en-US" dirty="0"/>
          </a:p>
        </p:txBody>
      </p:sp>
    </p:spTree>
    <p:extLst>
      <p:ext uri="{BB962C8B-B14F-4D97-AF65-F5344CB8AC3E}">
        <p14:creationId xmlns:p14="http://schemas.microsoft.com/office/powerpoint/2010/main" val="3848827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FB15-E383-D699-5B51-F88F6EDFD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61921-B133-1829-00A5-FAA77151D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40D06-771A-DB8A-500F-F61A2D6C6585}"/>
              </a:ext>
            </a:extLst>
          </p:cNvPr>
          <p:cNvSpPr>
            <a:spLocks noGrp="1"/>
          </p:cNvSpPr>
          <p:nvPr>
            <p:ph type="body" idx="1"/>
          </p:nvPr>
        </p:nvSpPr>
        <p:spPr/>
        <p:txBody>
          <a:bodyPr/>
          <a:lstStyle/>
          <a:p>
            <a:r>
              <a:rPr lang="en-CA" dirty="0"/>
              <a:t>UNESCO uses charts like this as a way to determine the status of indigenous languages. </a:t>
            </a:r>
          </a:p>
        </p:txBody>
      </p:sp>
      <p:sp>
        <p:nvSpPr>
          <p:cNvPr id="4" name="Slide Number Placeholder 3">
            <a:extLst>
              <a:ext uri="{FF2B5EF4-FFF2-40B4-BE49-F238E27FC236}">
                <a16:creationId xmlns:a16="http://schemas.microsoft.com/office/drawing/2014/main" id="{2A24EF45-0640-6A66-3F35-0D00B8A0E429}"/>
              </a:ext>
            </a:extLst>
          </p:cNvPr>
          <p:cNvSpPr>
            <a:spLocks noGrp="1"/>
          </p:cNvSpPr>
          <p:nvPr>
            <p:ph type="sldNum" sz="quarter" idx="5"/>
          </p:nvPr>
        </p:nvSpPr>
        <p:spPr/>
        <p:txBody>
          <a:bodyPr/>
          <a:lstStyle/>
          <a:p>
            <a:fld id="{549F485D-53C8-4016-B9D6-108D2BFF8567}" type="slidenum">
              <a:rPr lang="en-US" smtClean="0"/>
              <a:t>14</a:t>
            </a:fld>
            <a:endParaRPr lang="en-US" dirty="0"/>
          </a:p>
        </p:txBody>
      </p:sp>
    </p:spTree>
    <p:extLst>
      <p:ext uri="{BB962C8B-B14F-4D97-AF65-F5344CB8AC3E}">
        <p14:creationId xmlns:p14="http://schemas.microsoft.com/office/powerpoint/2010/main" val="32471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15</a:t>
            </a:fld>
            <a:endParaRPr lang="en-US" dirty="0"/>
          </a:p>
        </p:txBody>
      </p:sp>
    </p:spTree>
    <p:extLst>
      <p:ext uri="{BB962C8B-B14F-4D97-AF65-F5344CB8AC3E}">
        <p14:creationId xmlns:p14="http://schemas.microsoft.com/office/powerpoint/2010/main" val="373065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difficulties of having programs is the resources to do so. </a:t>
            </a:r>
          </a:p>
        </p:txBody>
      </p:sp>
      <p:sp>
        <p:nvSpPr>
          <p:cNvPr id="4" name="Slide Number Placeholder 3"/>
          <p:cNvSpPr>
            <a:spLocks noGrp="1"/>
          </p:cNvSpPr>
          <p:nvPr>
            <p:ph type="sldNum" sz="quarter" idx="5"/>
          </p:nvPr>
        </p:nvSpPr>
        <p:spPr/>
        <p:txBody>
          <a:bodyPr/>
          <a:lstStyle/>
          <a:p>
            <a:fld id="{549F485D-53C8-4016-B9D6-108D2BFF8567}" type="slidenum">
              <a:rPr lang="en-US" smtClean="0"/>
              <a:t>16</a:t>
            </a:fld>
            <a:endParaRPr lang="en-US" dirty="0"/>
          </a:p>
        </p:txBody>
      </p:sp>
    </p:spTree>
    <p:extLst>
      <p:ext uri="{BB962C8B-B14F-4D97-AF65-F5344CB8AC3E}">
        <p14:creationId xmlns:p14="http://schemas.microsoft.com/office/powerpoint/2010/main" val="807053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r>
              <a:rPr lang="en-US" dirty="0"/>
              <a:t>These are general statements for planning or steps up to and after the creation of a plan. </a:t>
            </a:r>
          </a:p>
          <a:p>
            <a:r>
              <a:rPr lang="en-US" dirty="0"/>
              <a:t>There are many examples of similar steps that exist. FPCC, FNESC, AFN, UNESCO, and others</a:t>
            </a:r>
            <a:endParaRPr lang="en-CA"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17</a:t>
            </a:fld>
            <a:endParaRPr lang="en-US" dirty="0"/>
          </a:p>
        </p:txBody>
      </p:sp>
    </p:spTree>
    <p:extLst>
      <p:ext uri="{BB962C8B-B14F-4D97-AF65-F5344CB8AC3E}">
        <p14:creationId xmlns:p14="http://schemas.microsoft.com/office/powerpoint/2010/main" val="2852998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FB620-B227-EA66-EA9E-5FDF468FD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D6CE3-4B03-062E-C279-4358FBAAD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E3B4B-5F28-1F5C-F941-7FE01AE5CD07}"/>
              </a:ext>
            </a:extLst>
          </p:cNvPr>
          <p:cNvSpPr>
            <a:spLocks noGrp="1"/>
          </p:cNvSpPr>
          <p:nvPr>
            <p:ph type="body" idx="1"/>
          </p:nvPr>
        </p:nvSpPr>
        <p:spPr/>
        <p:txBody>
          <a:bodyPr/>
          <a:lstStyle/>
          <a:p>
            <a:r>
              <a:rPr lang="en-US" dirty="0"/>
              <a:t>Your plan is what you make it. There are examples out there that you can utilized to develop your own. This step will need to include key stake holders that will support, promote and ensure efforts are carried out. Should include Elders, leadership, educators, parents, and youth.</a:t>
            </a:r>
          </a:p>
        </p:txBody>
      </p:sp>
      <p:sp>
        <p:nvSpPr>
          <p:cNvPr id="4" name="Slide Number Placeholder 3">
            <a:extLst>
              <a:ext uri="{FF2B5EF4-FFF2-40B4-BE49-F238E27FC236}">
                <a16:creationId xmlns:a16="http://schemas.microsoft.com/office/drawing/2014/main" id="{E79CDD95-69BF-5BB1-179A-AE70B3CAA6D0}"/>
              </a:ext>
            </a:extLst>
          </p:cNvPr>
          <p:cNvSpPr>
            <a:spLocks noGrp="1"/>
          </p:cNvSpPr>
          <p:nvPr>
            <p:ph type="sldNum" sz="quarter" idx="5"/>
          </p:nvPr>
        </p:nvSpPr>
        <p:spPr/>
        <p:txBody>
          <a:bodyPr/>
          <a:lstStyle/>
          <a:p>
            <a:fld id="{549F485D-53C8-4016-B9D6-108D2BFF8567}" type="slidenum">
              <a:rPr lang="en-US" smtClean="0"/>
              <a:t>18</a:t>
            </a:fld>
            <a:endParaRPr lang="en-US" dirty="0"/>
          </a:p>
        </p:txBody>
      </p:sp>
    </p:spTree>
    <p:extLst>
      <p:ext uri="{BB962C8B-B14F-4D97-AF65-F5344CB8AC3E}">
        <p14:creationId xmlns:p14="http://schemas.microsoft.com/office/powerpoint/2010/main" val="264876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19</a:t>
            </a:fld>
            <a:endParaRPr lang="en-US" dirty="0"/>
          </a:p>
        </p:txBody>
      </p:sp>
    </p:spTree>
    <p:extLst>
      <p:ext uri="{BB962C8B-B14F-4D97-AF65-F5344CB8AC3E}">
        <p14:creationId xmlns:p14="http://schemas.microsoft.com/office/powerpoint/2010/main" val="206625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poll, who do we have here today. Elders, Leadership, Language teachers, Education Directors, cultural </a:t>
            </a:r>
            <a:r>
              <a:rPr lang="en-US" dirty="0" err="1"/>
              <a:t>centre</a:t>
            </a:r>
            <a:r>
              <a:rPr lang="en-US" dirty="0"/>
              <a:t> staff, and other. </a:t>
            </a:r>
          </a:p>
          <a:p>
            <a:r>
              <a:rPr lang="en-US" dirty="0"/>
              <a:t>How many language speakers?</a:t>
            </a:r>
            <a:endParaRPr lang="en-CA" dirty="0"/>
          </a:p>
        </p:txBody>
      </p:sp>
      <p:sp>
        <p:nvSpPr>
          <p:cNvPr id="4" name="Slide Number Placeholder 3"/>
          <p:cNvSpPr>
            <a:spLocks noGrp="1"/>
          </p:cNvSpPr>
          <p:nvPr>
            <p:ph type="sldNum" sz="quarter" idx="5"/>
          </p:nvPr>
        </p:nvSpPr>
        <p:spPr/>
        <p:txBody>
          <a:bodyPr/>
          <a:lstStyle/>
          <a:p>
            <a:fld id="{549F485D-53C8-4016-B9D6-108D2BFF8567}" type="slidenum">
              <a:rPr lang="en-US" smtClean="0"/>
              <a:t>2</a:t>
            </a:fld>
            <a:endParaRPr lang="en-US" dirty="0"/>
          </a:p>
        </p:txBody>
      </p:sp>
    </p:spTree>
    <p:extLst>
      <p:ext uri="{BB962C8B-B14F-4D97-AF65-F5344CB8AC3E}">
        <p14:creationId xmlns:p14="http://schemas.microsoft.com/office/powerpoint/2010/main" val="3138592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the progress of your efforts is the reward. Having everyone speak their language needs to be celebrated. Share </a:t>
            </a:r>
            <a:r>
              <a:rPr lang="en-US"/>
              <a:t>your success</a:t>
            </a:r>
            <a:endParaRPr lang="en-US" dirty="0"/>
          </a:p>
        </p:txBody>
      </p:sp>
      <p:sp>
        <p:nvSpPr>
          <p:cNvPr id="4" name="Slide Number Placeholder 3"/>
          <p:cNvSpPr>
            <a:spLocks noGrp="1"/>
          </p:cNvSpPr>
          <p:nvPr>
            <p:ph type="sldNum" sz="quarter" idx="5"/>
          </p:nvPr>
        </p:nvSpPr>
        <p:spPr/>
        <p:txBody>
          <a:bodyPr/>
          <a:lstStyle/>
          <a:p>
            <a:fld id="{549F485D-53C8-4016-B9D6-108D2BFF8567}" type="slidenum">
              <a:rPr lang="en-US" smtClean="0"/>
              <a:t>20</a:t>
            </a:fld>
            <a:endParaRPr lang="en-US" dirty="0"/>
          </a:p>
        </p:txBody>
      </p:sp>
    </p:spTree>
    <p:extLst>
      <p:ext uri="{BB962C8B-B14F-4D97-AF65-F5344CB8AC3E}">
        <p14:creationId xmlns:p14="http://schemas.microsoft.com/office/powerpoint/2010/main" val="418246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Nation Pedagogies, our ways of thinking knowing and doing. </a:t>
            </a:r>
          </a:p>
          <a:p>
            <a:r>
              <a:rPr lang="en-US" dirty="0"/>
              <a:t>Use what works for First Nations, for your community. Again many </a:t>
            </a:r>
            <a:r>
              <a:rPr lang="en-US" dirty="0" err="1"/>
              <a:t>examles</a:t>
            </a:r>
            <a:r>
              <a:rPr lang="en-US" dirty="0"/>
              <a:t> exist but take what works for you. </a:t>
            </a:r>
          </a:p>
        </p:txBody>
      </p:sp>
      <p:sp>
        <p:nvSpPr>
          <p:cNvPr id="4" name="Slide Number Placeholder 3"/>
          <p:cNvSpPr>
            <a:spLocks noGrp="1"/>
          </p:cNvSpPr>
          <p:nvPr>
            <p:ph type="sldNum" sz="quarter" idx="5"/>
          </p:nvPr>
        </p:nvSpPr>
        <p:spPr/>
        <p:txBody>
          <a:bodyPr/>
          <a:lstStyle/>
          <a:p>
            <a:fld id="{549F485D-53C8-4016-B9D6-108D2BFF8567}" type="slidenum">
              <a:rPr lang="en-US" smtClean="0"/>
              <a:t>21</a:t>
            </a:fld>
            <a:endParaRPr lang="en-US" dirty="0"/>
          </a:p>
        </p:txBody>
      </p:sp>
    </p:spTree>
    <p:extLst>
      <p:ext uri="{BB962C8B-B14F-4D97-AF65-F5344CB8AC3E}">
        <p14:creationId xmlns:p14="http://schemas.microsoft.com/office/powerpoint/2010/main" val="57737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nest programs, subject, bi-lingual, immersion, master-apprentice, tea and bannock sessions</a:t>
            </a:r>
          </a:p>
        </p:txBody>
      </p:sp>
      <p:sp>
        <p:nvSpPr>
          <p:cNvPr id="4" name="Slide Number Placeholder 3"/>
          <p:cNvSpPr>
            <a:spLocks noGrp="1"/>
          </p:cNvSpPr>
          <p:nvPr>
            <p:ph type="sldNum" sz="quarter" idx="5"/>
          </p:nvPr>
        </p:nvSpPr>
        <p:spPr/>
        <p:txBody>
          <a:bodyPr/>
          <a:lstStyle/>
          <a:p>
            <a:fld id="{549F485D-53C8-4016-B9D6-108D2BFF8567}" type="slidenum">
              <a:rPr lang="en-US" smtClean="0"/>
              <a:t>22</a:t>
            </a:fld>
            <a:endParaRPr lang="en-US" dirty="0"/>
          </a:p>
        </p:txBody>
      </p:sp>
    </p:spTree>
    <p:extLst>
      <p:ext uri="{BB962C8B-B14F-4D97-AF65-F5344CB8AC3E}">
        <p14:creationId xmlns:p14="http://schemas.microsoft.com/office/powerpoint/2010/main" val="3433282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F485D-53C8-4016-B9D6-108D2BFF8567}" type="slidenum">
              <a:rPr lang="en-US" smtClean="0"/>
              <a:t>23</a:t>
            </a:fld>
            <a:endParaRPr lang="en-US" dirty="0"/>
          </a:p>
        </p:txBody>
      </p:sp>
    </p:spTree>
    <p:extLst>
      <p:ext uri="{BB962C8B-B14F-4D97-AF65-F5344CB8AC3E}">
        <p14:creationId xmlns:p14="http://schemas.microsoft.com/office/powerpoint/2010/main" val="3079960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5 things you think have blocked the success of language and culture acquisition and revitalization. </a:t>
            </a:r>
          </a:p>
          <a:p>
            <a:r>
              <a:rPr lang="en-US" dirty="0"/>
              <a:t>Barriers, residential schools, teaching language isolation of culture, not teaching conversationally.</a:t>
            </a:r>
          </a:p>
          <a:p>
            <a:r>
              <a:rPr lang="en-US" dirty="0"/>
              <a:t>We are going to park these items for now. This is what has been holding us back. We can focus on starting anew. </a:t>
            </a:r>
          </a:p>
        </p:txBody>
      </p:sp>
      <p:sp>
        <p:nvSpPr>
          <p:cNvPr id="4" name="Slide Number Placeholder 3"/>
          <p:cNvSpPr>
            <a:spLocks noGrp="1"/>
          </p:cNvSpPr>
          <p:nvPr>
            <p:ph type="sldNum" sz="quarter" idx="5"/>
          </p:nvPr>
        </p:nvSpPr>
        <p:spPr/>
        <p:txBody>
          <a:bodyPr/>
          <a:lstStyle/>
          <a:p>
            <a:fld id="{549F485D-53C8-4016-B9D6-108D2BFF8567}" type="slidenum">
              <a:rPr lang="en-US" smtClean="0"/>
              <a:t>24</a:t>
            </a:fld>
            <a:endParaRPr lang="en-US" dirty="0"/>
          </a:p>
        </p:txBody>
      </p:sp>
    </p:spTree>
    <p:extLst>
      <p:ext uri="{BB962C8B-B14F-4D97-AF65-F5344CB8AC3E}">
        <p14:creationId xmlns:p14="http://schemas.microsoft.com/office/powerpoint/2010/main" val="2136156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F485D-53C8-4016-B9D6-108D2BFF8567}" type="slidenum">
              <a:rPr lang="en-US" smtClean="0"/>
              <a:t>25</a:t>
            </a:fld>
            <a:endParaRPr lang="en-US" dirty="0"/>
          </a:p>
        </p:txBody>
      </p:sp>
    </p:spTree>
    <p:extLst>
      <p:ext uri="{BB962C8B-B14F-4D97-AF65-F5344CB8AC3E}">
        <p14:creationId xmlns:p14="http://schemas.microsoft.com/office/powerpoint/2010/main" val="171545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F485D-53C8-4016-B9D6-108D2BFF8567}" type="slidenum">
              <a:rPr lang="en-US" smtClean="0"/>
              <a:t>26</a:t>
            </a:fld>
            <a:endParaRPr lang="en-US" dirty="0"/>
          </a:p>
        </p:txBody>
      </p:sp>
    </p:spTree>
    <p:extLst>
      <p:ext uri="{BB962C8B-B14F-4D97-AF65-F5344CB8AC3E}">
        <p14:creationId xmlns:p14="http://schemas.microsoft.com/office/powerpoint/2010/main" val="327055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6F19-94FD-87A5-CE13-13B0AA2EC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C0F9E-486E-F728-FD71-AB32ABDE5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913C1-56E8-E352-2843-28ECCFC4B6F4}"/>
              </a:ext>
            </a:extLst>
          </p:cNvPr>
          <p:cNvSpPr>
            <a:spLocks noGrp="1"/>
          </p:cNvSpPr>
          <p:nvPr>
            <p:ph type="body" idx="1"/>
          </p:nvPr>
        </p:nvSpPr>
        <p:spPr/>
        <p:txBody>
          <a:bodyPr/>
          <a:lstStyle/>
          <a:p>
            <a:r>
              <a:rPr lang="en-US" dirty="0"/>
              <a:t>Ask participants for their input. What shapes our understanding of language and culture plans. </a:t>
            </a:r>
            <a:endParaRPr lang="en-CA" dirty="0"/>
          </a:p>
        </p:txBody>
      </p:sp>
      <p:sp>
        <p:nvSpPr>
          <p:cNvPr id="4" name="Slide Number Placeholder 3">
            <a:extLst>
              <a:ext uri="{FF2B5EF4-FFF2-40B4-BE49-F238E27FC236}">
                <a16:creationId xmlns:a16="http://schemas.microsoft.com/office/drawing/2014/main" id="{471E73C9-989B-0AFD-DBD7-69FEE654C6AE}"/>
              </a:ext>
            </a:extLst>
          </p:cNvPr>
          <p:cNvSpPr>
            <a:spLocks noGrp="1"/>
          </p:cNvSpPr>
          <p:nvPr>
            <p:ph type="sldNum" sz="quarter" idx="5"/>
          </p:nvPr>
        </p:nvSpPr>
        <p:spPr/>
        <p:txBody>
          <a:bodyPr/>
          <a:lstStyle/>
          <a:p>
            <a:fld id="{549F485D-53C8-4016-B9D6-108D2BFF8567}" type="slidenum">
              <a:rPr lang="en-US" smtClean="0"/>
              <a:t>3</a:t>
            </a:fld>
            <a:endParaRPr lang="en-US" dirty="0"/>
          </a:p>
        </p:txBody>
      </p:sp>
    </p:spTree>
    <p:extLst>
      <p:ext uri="{BB962C8B-B14F-4D97-AF65-F5344CB8AC3E}">
        <p14:creationId xmlns:p14="http://schemas.microsoft.com/office/powerpoint/2010/main" val="393819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44AE6-6858-5380-7C1F-00CC103E4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90C5F-DF21-380B-FCAF-EDC670102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4531B-B55C-5681-E82F-ED1CE662F30F}"/>
              </a:ext>
            </a:extLst>
          </p:cNvPr>
          <p:cNvSpPr>
            <a:spLocks noGrp="1"/>
          </p:cNvSpPr>
          <p:nvPr>
            <p:ph type="body" idx="1"/>
          </p:nvPr>
        </p:nvSpPr>
        <p:spPr/>
        <p:txBody>
          <a:bodyPr/>
          <a:lstStyle/>
          <a:p>
            <a:r>
              <a:rPr lang="en-US" dirty="0"/>
              <a:t>Ask about some things that they have done. Reflect on the work done in the past. </a:t>
            </a:r>
            <a:endParaRPr lang="en-CA" dirty="0"/>
          </a:p>
        </p:txBody>
      </p:sp>
      <p:sp>
        <p:nvSpPr>
          <p:cNvPr id="4" name="Slide Number Placeholder 3">
            <a:extLst>
              <a:ext uri="{FF2B5EF4-FFF2-40B4-BE49-F238E27FC236}">
                <a16:creationId xmlns:a16="http://schemas.microsoft.com/office/drawing/2014/main" id="{DE651495-C6EB-02A1-8A72-1A6A8F6A77A0}"/>
              </a:ext>
            </a:extLst>
          </p:cNvPr>
          <p:cNvSpPr>
            <a:spLocks noGrp="1"/>
          </p:cNvSpPr>
          <p:nvPr>
            <p:ph type="sldNum" sz="quarter" idx="5"/>
          </p:nvPr>
        </p:nvSpPr>
        <p:spPr/>
        <p:txBody>
          <a:bodyPr/>
          <a:lstStyle/>
          <a:p>
            <a:fld id="{549F485D-53C8-4016-B9D6-108D2BFF8567}" type="slidenum">
              <a:rPr lang="en-US" smtClean="0"/>
              <a:t>4</a:t>
            </a:fld>
            <a:endParaRPr lang="en-US" dirty="0"/>
          </a:p>
        </p:txBody>
      </p:sp>
    </p:spTree>
    <p:extLst>
      <p:ext uri="{BB962C8B-B14F-4D97-AF65-F5344CB8AC3E}">
        <p14:creationId xmlns:p14="http://schemas.microsoft.com/office/powerpoint/2010/main" val="221165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49B8-0D51-CA1D-9BC1-7448CFEC7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F6F47-70DD-2765-CA6F-3BB82851E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D20BC-8018-1469-5CA6-374D9BFAF19C}"/>
              </a:ext>
            </a:extLst>
          </p:cNvPr>
          <p:cNvSpPr>
            <a:spLocks noGrp="1"/>
          </p:cNvSpPr>
          <p:nvPr>
            <p:ph type="body" idx="1"/>
          </p:nvPr>
        </p:nvSpPr>
        <p:spPr/>
        <p:txBody>
          <a:bodyPr/>
          <a:lstStyle/>
          <a:p>
            <a:r>
              <a:rPr lang="en-US" dirty="0"/>
              <a:t>Essentially this Language and Culture are a right. UNDRIP </a:t>
            </a:r>
            <a:r>
              <a:rPr lang="en-CA" dirty="0"/>
              <a:t>lays out a few articles that reinforce this. </a:t>
            </a:r>
          </a:p>
        </p:txBody>
      </p:sp>
      <p:sp>
        <p:nvSpPr>
          <p:cNvPr id="4" name="Slide Number Placeholder 3">
            <a:extLst>
              <a:ext uri="{FF2B5EF4-FFF2-40B4-BE49-F238E27FC236}">
                <a16:creationId xmlns:a16="http://schemas.microsoft.com/office/drawing/2014/main" id="{6B1DAADF-8196-BACB-4D3B-5D6C70F31B39}"/>
              </a:ext>
            </a:extLst>
          </p:cNvPr>
          <p:cNvSpPr>
            <a:spLocks noGrp="1"/>
          </p:cNvSpPr>
          <p:nvPr>
            <p:ph type="sldNum" sz="quarter" idx="5"/>
          </p:nvPr>
        </p:nvSpPr>
        <p:spPr/>
        <p:txBody>
          <a:bodyPr/>
          <a:lstStyle/>
          <a:p>
            <a:fld id="{549F485D-53C8-4016-B9D6-108D2BFF8567}" type="slidenum">
              <a:rPr lang="en-US" smtClean="0"/>
              <a:t>5</a:t>
            </a:fld>
            <a:endParaRPr lang="en-US" dirty="0"/>
          </a:p>
        </p:txBody>
      </p:sp>
    </p:spTree>
    <p:extLst>
      <p:ext uri="{BB962C8B-B14F-4D97-AF65-F5344CB8AC3E}">
        <p14:creationId xmlns:p14="http://schemas.microsoft.com/office/powerpoint/2010/main" val="251003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couple of minutes to think of what the end goal should be. Keep this in mind as we go through presentation. It is possible. </a:t>
            </a:r>
          </a:p>
        </p:txBody>
      </p:sp>
      <p:sp>
        <p:nvSpPr>
          <p:cNvPr id="4" name="Slide Number Placeholder 3"/>
          <p:cNvSpPr>
            <a:spLocks noGrp="1"/>
          </p:cNvSpPr>
          <p:nvPr>
            <p:ph type="sldNum" sz="quarter" idx="5"/>
          </p:nvPr>
        </p:nvSpPr>
        <p:spPr/>
        <p:txBody>
          <a:bodyPr/>
          <a:lstStyle/>
          <a:p>
            <a:fld id="{549F485D-53C8-4016-B9D6-108D2BFF8567}" type="slidenum">
              <a:rPr lang="en-US" smtClean="0"/>
              <a:t>6</a:t>
            </a:fld>
            <a:endParaRPr lang="en-US" dirty="0"/>
          </a:p>
        </p:txBody>
      </p:sp>
    </p:spTree>
    <p:extLst>
      <p:ext uri="{BB962C8B-B14F-4D97-AF65-F5344CB8AC3E}">
        <p14:creationId xmlns:p14="http://schemas.microsoft.com/office/powerpoint/2010/main" val="217227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7</a:t>
            </a:fld>
            <a:endParaRPr lang="en-US" dirty="0"/>
          </a:p>
        </p:txBody>
      </p:sp>
    </p:spTree>
    <p:extLst>
      <p:ext uri="{BB962C8B-B14F-4D97-AF65-F5344CB8AC3E}">
        <p14:creationId xmlns:p14="http://schemas.microsoft.com/office/powerpoint/2010/main" val="40406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position like this should be considered or part of the acquisition and revitalization process.</a:t>
            </a:r>
          </a:p>
          <a:p>
            <a:r>
              <a:rPr lang="en-US" dirty="0"/>
              <a:t>They are the champion who promotes, supports, and drives language and culture processes. </a:t>
            </a:r>
          </a:p>
        </p:txBody>
      </p:sp>
      <p:sp>
        <p:nvSpPr>
          <p:cNvPr id="4" name="Slide Number Placeholder 3"/>
          <p:cNvSpPr>
            <a:spLocks noGrp="1"/>
          </p:cNvSpPr>
          <p:nvPr>
            <p:ph type="sldNum" sz="quarter" idx="5"/>
          </p:nvPr>
        </p:nvSpPr>
        <p:spPr/>
        <p:txBody>
          <a:bodyPr/>
          <a:lstStyle/>
          <a:p>
            <a:fld id="{549F485D-53C8-4016-B9D6-108D2BFF8567}" type="slidenum">
              <a:rPr lang="en-US" smtClean="0"/>
              <a:t>8</a:t>
            </a:fld>
            <a:endParaRPr lang="en-US" dirty="0"/>
          </a:p>
        </p:txBody>
      </p:sp>
    </p:spTree>
    <p:extLst>
      <p:ext uri="{BB962C8B-B14F-4D97-AF65-F5344CB8AC3E}">
        <p14:creationId xmlns:p14="http://schemas.microsoft.com/office/powerpoint/2010/main" val="41942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2891-5C44-F746-BE5B-5367997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DF6B0-4BE9-D0A0-8E6F-13D1B50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6CB6E-559F-BF12-6F0B-D576C8A1FD4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A0994AD-9784-5015-CB38-CA42A33E4506}"/>
              </a:ext>
            </a:extLst>
          </p:cNvPr>
          <p:cNvSpPr>
            <a:spLocks noGrp="1"/>
          </p:cNvSpPr>
          <p:nvPr>
            <p:ph type="sldNum" sz="quarter" idx="5"/>
          </p:nvPr>
        </p:nvSpPr>
        <p:spPr/>
        <p:txBody>
          <a:bodyPr/>
          <a:lstStyle/>
          <a:p>
            <a:fld id="{549F485D-53C8-4016-B9D6-108D2BFF8567}" type="slidenum">
              <a:rPr lang="en-US" smtClean="0"/>
              <a:t>9</a:t>
            </a:fld>
            <a:endParaRPr lang="en-US" dirty="0"/>
          </a:p>
        </p:txBody>
      </p:sp>
    </p:spTree>
    <p:extLst>
      <p:ext uri="{BB962C8B-B14F-4D97-AF65-F5344CB8AC3E}">
        <p14:creationId xmlns:p14="http://schemas.microsoft.com/office/powerpoint/2010/main" val="92474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C0B3-6120-4AD9-B063-2FEA091AE4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955DC-AEF4-463C-A9A1-B8BFFB978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79AF46-CD37-42B3-BF6E-F15EA82CC84C}"/>
              </a:ext>
            </a:extLst>
          </p:cNvPr>
          <p:cNvSpPr>
            <a:spLocks noGrp="1"/>
          </p:cNvSpPr>
          <p:nvPr>
            <p:ph type="dt" sz="half" idx="10"/>
          </p:nvPr>
        </p:nvSpPr>
        <p:spPr/>
        <p:txBody>
          <a:bodyPr/>
          <a:lstStyle/>
          <a:p>
            <a:fld id="{7AF3053F-9CD4-4FEB-A400-1A3E6C89028C}" type="datetime1">
              <a:rPr lang="en-US" smtClean="0"/>
              <a:t>2/21/2024</a:t>
            </a:fld>
            <a:endParaRPr lang="en-US" dirty="0"/>
          </a:p>
        </p:txBody>
      </p:sp>
      <p:sp>
        <p:nvSpPr>
          <p:cNvPr id="5" name="Footer Placeholder 4">
            <a:extLst>
              <a:ext uri="{FF2B5EF4-FFF2-40B4-BE49-F238E27FC236}">
                <a16:creationId xmlns:a16="http://schemas.microsoft.com/office/drawing/2014/main" id="{E5D60077-F957-48EC-8991-2CA08EA78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1828C4-4BCA-4C7B-B1C6-F9DAAF62E496}"/>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398786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AC36-4319-4D32-B135-FA50A48DE4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E03427-E4A8-44C4-9A00-E53BB33A53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FAB78-DFDC-4FBA-A379-237D33C1EB6B}"/>
              </a:ext>
            </a:extLst>
          </p:cNvPr>
          <p:cNvSpPr>
            <a:spLocks noGrp="1"/>
          </p:cNvSpPr>
          <p:nvPr>
            <p:ph type="dt" sz="half" idx="10"/>
          </p:nvPr>
        </p:nvSpPr>
        <p:spPr/>
        <p:txBody>
          <a:bodyPr/>
          <a:lstStyle/>
          <a:p>
            <a:fld id="{91C68E24-133C-415E-9755-BDCCAD766A70}" type="datetime1">
              <a:rPr lang="en-US" smtClean="0"/>
              <a:t>2/21/2024</a:t>
            </a:fld>
            <a:endParaRPr lang="en-US" dirty="0"/>
          </a:p>
        </p:txBody>
      </p:sp>
      <p:sp>
        <p:nvSpPr>
          <p:cNvPr id="5" name="Footer Placeholder 4">
            <a:extLst>
              <a:ext uri="{FF2B5EF4-FFF2-40B4-BE49-F238E27FC236}">
                <a16:creationId xmlns:a16="http://schemas.microsoft.com/office/drawing/2014/main" id="{D951E33B-0219-4911-9675-885DFEA9AC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FDB0AA-E187-4080-9AA2-3A5288E2219A}"/>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10604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74C51-CD38-4B27-A3A3-0D1992E31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7A684-0724-4C8E-90B2-D62690AC09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53C4B-B735-427E-83C6-5A050027896A}"/>
              </a:ext>
            </a:extLst>
          </p:cNvPr>
          <p:cNvSpPr>
            <a:spLocks noGrp="1"/>
          </p:cNvSpPr>
          <p:nvPr>
            <p:ph type="dt" sz="half" idx="10"/>
          </p:nvPr>
        </p:nvSpPr>
        <p:spPr/>
        <p:txBody>
          <a:bodyPr/>
          <a:lstStyle/>
          <a:p>
            <a:fld id="{EC799790-4DC3-4398-B751-8BF6D498A52A}" type="datetime1">
              <a:rPr lang="en-US" smtClean="0"/>
              <a:t>2/21/2024</a:t>
            </a:fld>
            <a:endParaRPr lang="en-US" dirty="0"/>
          </a:p>
        </p:txBody>
      </p:sp>
      <p:sp>
        <p:nvSpPr>
          <p:cNvPr id="5" name="Footer Placeholder 4">
            <a:extLst>
              <a:ext uri="{FF2B5EF4-FFF2-40B4-BE49-F238E27FC236}">
                <a16:creationId xmlns:a16="http://schemas.microsoft.com/office/drawing/2014/main" id="{506E07CC-9A9C-432E-B8A2-9D1D4C75EC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98CAAF-9642-4637-9811-7EDDF77E42D4}"/>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153485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5E22-1A88-4C0F-90D5-3EFB8699E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BD25-55CE-4182-8D6F-347851F076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5FF06-656F-4F6C-8BB0-15B3EDA150A2}"/>
              </a:ext>
            </a:extLst>
          </p:cNvPr>
          <p:cNvSpPr>
            <a:spLocks noGrp="1"/>
          </p:cNvSpPr>
          <p:nvPr>
            <p:ph type="dt" sz="half" idx="10"/>
          </p:nvPr>
        </p:nvSpPr>
        <p:spPr/>
        <p:txBody>
          <a:bodyPr/>
          <a:lstStyle/>
          <a:p>
            <a:fld id="{9D936D80-F56C-4857-92B6-41D2F65514AE}" type="datetime1">
              <a:rPr lang="en-US" smtClean="0"/>
              <a:t>2/21/2024</a:t>
            </a:fld>
            <a:endParaRPr lang="en-US" dirty="0"/>
          </a:p>
        </p:txBody>
      </p:sp>
      <p:sp>
        <p:nvSpPr>
          <p:cNvPr id="5" name="Footer Placeholder 4">
            <a:extLst>
              <a:ext uri="{FF2B5EF4-FFF2-40B4-BE49-F238E27FC236}">
                <a16:creationId xmlns:a16="http://schemas.microsoft.com/office/drawing/2014/main" id="{077EA5C2-AF10-4A84-A12B-DE7BF9D93D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EDC125-C92B-4C30-A34A-51786D1D7C2A}"/>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379058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CB85-4C25-4FFE-BDDA-508FDF2851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50D481-899A-481A-A680-EB9ADD209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8BB954-31BE-4801-8459-4B21893D13ED}"/>
              </a:ext>
            </a:extLst>
          </p:cNvPr>
          <p:cNvSpPr>
            <a:spLocks noGrp="1"/>
          </p:cNvSpPr>
          <p:nvPr>
            <p:ph type="dt" sz="half" idx="10"/>
          </p:nvPr>
        </p:nvSpPr>
        <p:spPr/>
        <p:txBody>
          <a:bodyPr/>
          <a:lstStyle/>
          <a:p>
            <a:fld id="{4AEBE5A2-1606-4B18-8180-B01E1DD74D2E}" type="datetime1">
              <a:rPr lang="en-US" smtClean="0"/>
              <a:t>2/21/2024</a:t>
            </a:fld>
            <a:endParaRPr lang="en-US" dirty="0"/>
          </a:p>
        </p:txBody>
      </p:sp>
      <p:sp>
        <p:nvSpPr>
          <p:cNvPr id="5" name="Footer Placeholder 4">
            <a:extLst>
              <a:ext uri="{FF2B5EF4-FFF2-40B4-BE49-F238E27FC236}">
                <a16:creationId xmlns:a16="http://schemas.microsoft.com/office/drawing/2014/main" id="{40856EE2-27C5-4426-9F6B-807711742A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0DA5B1-DB09-4D29-A372-02951AD9068B}"/>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292791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CE9A-BBDB-40DA-A3CB-31CFD75BA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882C0-7066-4A1B-BDFD-7F362EBCE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F041C-A013-4210-AE21-D8A255370E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6C698F-F8D6-40A6-B524-48E428D1888A}"/>
              </a:ext>
            </a:extLst>
          </p:cNvPr>
          <p:cNvSpPr>
            <a:spLocks noGrp="1"/>
          </p:cNvSpPr>
          <p:nvPr>
            <p:ph type="dt" sz="half" idx="10"/>
          </p:nvPr>
        </p:nvSpPr>
        <p:spPr/>
        <p:txBody>
          <a:bodyPr/>
          <a:lstStyle/>
          <a:p>
            <a:fld id="{31169ED8-D5CE-4E58-807E-1EBE300B197A}" type="datetime1">
              <a:rPr lang="en-US" smtClean="0"/>
              <a:t>2/21/2024</a:t>
            </a:fld>
            <a:endParaRPr lang="en-US" dirty="0"/>
          </a:p>
        </p:txBody>
      </p:sp>
      <p:sp>
        <p:nvSpPr>
          <p:cNvPr id="6" name="Footer Placeholder 5">
            <a:extLst>
              <a:ext uri="{FF2B5EF4-FFF2-40B4-BE49-F238E27FC236}">
                <a16:creationId xmlns:a16="http://schemas.microsoft.com/office/drawing/2014/main" id="{72B6A031-283C-4217-8F6E-A5B207F052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B23B9A-2158-4C86-A92E-2426BACE22EC}"/>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103259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EDA0-BB62-4955-91AB-625CC40926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F20C3-A06F-4C84-8EBC-CBB6CE11C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D0D72A-49FC-4935-B9A3-86160A3A05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22E8F8-F11D-492C-9A58-43EA3AF13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04C0A7-10F1-4171-A8A4-BD8C0ADE13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A09A-C12A-4C86-A315-04BF1DEB9DFD}"/>
              </a:ext>
            </a:extLst>
          </p:cNvPr>
          <p:cNvSpPr>
            <a:spLocks noGrp="1"/>
          </p:cNvSpPr>
          <p:nvPr>
            <p:ph type="dt" sz="half" idx="10"/>
          </p:nvPr>
        </p:nvSpPr>
        <p:spPr/>
        <p:txBody>
          <a:bodyPr/>
          <a:lstStyle/>
          <a:p>
            <a:fld id="{13F082D4-CE9A-4BEC-BF22-323A8D57FC53}" type="datetime1">
              <a:rPr lang="en-US" smtClean="0"/>
              <a:t>2/21/2024</a:t>
            </a:fld>
            <a:endParaRPr lang="en-US" dirty="0"/>
          </a:p>
        </p:txBody>
      </p:sp>
      <p:sp>
        <p:nvSpPr>
          <p:cNvPr id="8" name="Footer Placeholder 7">
            <a:extLst>
              <a:ext uri="{FF2B5EF4-FFF2-40B4-BE49-F238E27FC236}">
                <a16:creationId xmlns:a16="http://schemas.microsoft.com/office/drawing/2014/main" id="{B54F8127-DCD8-457C-845C-C115DE781B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3BF17C-B56D-45F4-B731-08BDA53968E5}"/>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81794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764F-5A23-4A30-ABF1-AD897B2331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C468D-6699-4CC8-B3DE-531CD19DF53B}"/>
              </a:ext>
            </a:extLst>
          </p:cNvPr>
          <p:cNvSpPr>
            <a:spLocks noGrp="1"/>
          </p:cNvSpPr>
          <p:nvPr>
            <p:ph type="dt" sz="half" idx="10"/>
          </p:nvPr>
        </p:nvSpPr>
        <p:spPr/>
        <p:txBody>
          <a:bodyPr/>
          <a:lstStyle/>
          <a:p>
            <a:fld id="{2C727BFC-2F42-4BFF-9BED-2B11B80DF8DB}" type="datetime1">
              <a:rPr lang="en-US" smtClean="0"/>
              <a:t>2/21/2024</a:t>
            </a:fld>
            <a:endParaRPr lang="en-US" dirty="0"/>
          </a:p>
        </p:txBody>
      </p:sp>
      <p:sp>
        <p:nvSpPr>
          <p:cNvPr id="4" name="Footer Placeholder 3">
            <a:extLst>
              <a:ext uri="{FF2B5EF4-FFF2-40B4-BE49-F238E27FC236}">
                <a16:creationId xmlns:a16="http://schemas.microsoft.com/office/drawing/2014/main" id="{781F0ACB-964B-4A89-B9AF-37FD125DAB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43D970-05CD-4167-8702-DDF6D5F42A71}"/>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179201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A2CA8-7C72-4E70-9FEE-3EA72298B3AF}"/>
              </a:ext>
            </a:extLst>
          </p:cNvPr>
          <p:cNvSpPr>
            <a:spLocks noGrp="1"/>
          </p:cNvSpPr>
          <p:nvPr>
            <p:ph type="dt" sz="half" idx="10"/>
          </p:nvPr>
        </p:nvSpPr>
        <p:spPr/>
        <p:txBody>
          <a:bodyPr/>
          <a:lstStyle/>
          <a:p>
            <a:fld id="{44C59969-6CD8-44D2-A517-533D0CF55860}" type="datetime1">
              <a:rPr lang="en-US" smtClean="0"/>
              <a:t>2/21/2024</a:t>
            </a:fld>
            <a:endParaRPr lang="en-US" dirty="0"/>
          </a:p>
        </p:txBody>
      </p:sp>
      <p:sp>
        <p:nvSpPr>
          <p:cNvPr id="3" name="Footer Placeholder 2">
            <a:extLst>
              <a:ext uri="{FF2B5EF4-FFF2-40B4-BE49-F238E27FC236}">
                <a16:creationId xmlns:a16="http://schemas.microsoft.com/office/drawing/2014/main" id="{D2C66807-2592-4F5D-AF20-61C07873E32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D4212A-323B-4741-B55A-11853B23904B}"/>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899175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9387-034E-4841-96A3-5F2233CD3C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29BCA-E9A0-4BB5-8A19-8A168BB12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B137F-FA7E-4E8D-9125-ECB204AD2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EC940A-4A8A-400F-ACE0-C58641DDA938}"/>
              </a:ext>
            </a:extLst>
          </p:cNvPr>
          <p:cNvSpPr>
            <a:spLocks noGrp="1"/>
          </p:cNvSpPr>
          <p:nvPr>
            <p:ph type="dt" sz="half" idx="10"/>
          </p:nvPr>
        </p:nvSpPr>
        <p:spPr/>
        <p:txBody>
          <a:bodyPr/>
          <a:lstStyle/>
          <a:p>
            <a:fld id="{5CA17617-0F1B-43ED-822C-417EA0DCECDC}" type="datetime1">
              <a:rPr lang="en-US" smtClean="0"/>
              <a:t>2/21/2024</a:t>
            </a:fld>
            <a:endParaRPr lang="en-US" dirty="0"/>
          </a:p>
        </p:txBody>
      </p:sp>
      <p:sp>
        <p:nvSpPr>
          <p:cNvPr id="6" name="Footer Placeholder 5">
            <a:extLst>
              <a:ext uri="{FF2B5EF4-FFF2-40B4-BE49-F238E27FC236}">
                <a16:creationId xmlns:a16="http://schemas.microsoft.com/office/drawing/2014/main" id="{9AD40580-C4C5-406F-8E67-D8A3E36B61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AAB9A1-E632-42CA-9C01-38B7E6F0AAE8}"/>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152615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8FE1-CC21-4232-8616-36B109E87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7039FA-8471-4430-9A50-53598378F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0B02A2-543C-4EE9-A634-4333397EB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C880F8-F8E9-4C58-92E7-CD0B9CC36148}"/>
              </a:ext>
            </a:extLst>
          </p:cNvPr>
          <p:cNvSpPr>
            <a:spLocks noGrp="1"/>
          </p:cNvSpPr>
          <p:nvPr>
            <p:ph type="dt" sz="half" idx="10"/>
          </p:nvPr>
        </p:nvSpPr>
        <p:spPr/>
        <p:txBody>
          <a:bodyPr/>
          <a:lstStyle/>
          <a:p>
            <a:fld id="{42E87E53-00C8-45DF-8077-3C43445C1C4E}" type="datetime1">
              <a:rPr lang="en-US" smtClean="0"/>
              <a:t>2/21/2024</a:t>
            </a:fld>
            <a:endParaRPr lang="en-US" dirty="0"/>
          </a:p>
        </p:txBody>
      </p:sp>
      <p:sp>
        <p:nvSpPr>
          <p:cNvPr id="6" name="Footer Placeholder 5">
            <a:extLst>
              <a:ext uri="{FF2B5EF4-FFF2-40B4-BE49-F238E27FC236}">
                <a16:creationId xmlns:a16="http://schemas.microsoft.com/office/drawing/2014/main" id="{4EA44A5E-1949-4B98-991D-2CD74D9D04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8066B9-4B05-4B9F-A5DC-F2DF21F9736C}"/>
              </a:ext>
            </a:extLst>
          </p:cNvPr>
          <p:cNvSpPr>
            <a:spLocks noGrp="1"/>
          </p:cNvSpPr>
          <p:nvPr>
            <p:ph type="sldNum" sz="quarter" idx="12"/>
          </p:nvPr>
        </p:nvSpPr>
        <p:spPr/>
        <p:txBody>
          <a:bodyPr/>
          <a:lstStyle/>
          <a:p>
            <a:fld id="{78E11DAC-D2B0-42AC-879F-57612CEE80A0}" type="slidenum">
              <a:rPr lang="en-US" smtClean="0"/>
              <a:t>‹#›</a:t>
            </a:fld>
            <a:endParaRPr lang="en-US" dirty="0"/>
          </a:p>
        </p:txBody>
      </p:sp>
    </p:spTree>
    <p:extLst>
      <p:ext uri="{BB962C8B-B14F-4D97-AF65-F5344CB8AC3E}">
        <p14:creationId xmlns:p14="http://schemas.microsoft.com/office/powerpoint/2010/main" val="209171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F6959-7223-4E16-9B16-FDFE944FD3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2EC44-BE94-4F00-B637-3BCCA5502E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01D5C-E507-4187-8B8F-693F564EB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CB230-373C-413A-B346-E5C3A1FE075A}" type="datetime1">
              <a:rPr lang="en-US" smtClean="0"/>
              <a:t>2/21/2024</a:t>
            </a:fld>
            <a:endParaRPr lang="en-US" dirty="0"/>
          </a:p>
        </p:txBody>
      </p:sp>
      <p:sp>
        <p:nvSpPr>
          <p:cNvPr id="5" name="Footer Placeholder 4">
            <a:extLst>
              <a:ext uri="{FF2B5EF4-FFF2-40B4-BE49-F238E27FC236}">
                <a16:creationId xmlns:a16="http://schemas.microsoft.com/office/drawing/2014/main" id="{5E101025-F17F-416A-B4AC-AB30811BE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F832A40-8C87-40A2-8000-184113AF4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1DAC-D2B0-42AC-879F-57612CEE80A0}" type="slidenum">
              <a:rPr lang="en-US" smtClean="0"/>
              <a:t>‹#›</a:t>
            </a:fld>
            <a:endParaRPr lang="en-US" dirty="0"/>
          </a:p>
        </p:txBody>
      </p:sp>
    </p:spTree>
    <p:extLst>
      <p:ext uri="{BB962C8B-B14F-4D97-AF65-F5344CB8AC3E}">
        <p14:creationId xmlns:p14="http://schemas.microsoft.com/office/powerpoint/2010/main" val="2945198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em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E406-FA8F-4D56-B58E-C160FDB68E15}"/>
              </a:ext>
            </a:extLst>
          </p:cNvPr>
          <p:cNvSpPr>
            <a:spLocks noGrp="1"/>
          </p:cNvSpPr>
          <p:nvPr>
            <p:ph type="ctrTitle"/>
          </p:nvPr>
        </p:nvSpPr>
        <p:spPr>
          <a:xfrm>
            <a:off x="7601854" y="1213329"/>
            <a:ext cx="4590146" cy="2201073"/>
          </a:xfrm>
        </p:spPr>
        <p:txBody>
          <a:bodyPr>
            <a:normAutofit/>
          </a:bodyPr>
          <a:lstStyle/>
          <a:p>
            <a:pPr algn="l"/>
            <a:r>
              <a:rPr lang="en-US" sz="4800" b="1" dirty="0"/>
              <a:t>Examining Language and Culture Planning</a:t>
            </a:r>
            <a:endParaRPr lang="en-US" sz="7200" b="1" dirty="0"/>
          </a:p>
        </p:txBody>
      </p:sp>
      <p:sp>
        <p:nvSpPr>
          <p:cNvPr id="5" name="Subtitle 6">
            <a:extLst>
              <a:ext uri="{FF2B5EF4-FFF2-40B4-BE49-F238E27FC236}">
                <a16:creationId xmlns:a16="http://schemas.microsoft.com/office/drawing/2014/main" id="{CDF58462-C1D5-44C0-94CE-CE0928C88DB2}"/>
              </a:ext>
            </a:extLst>
          </p:cNvPr>
          <p:cNvSpPr txBox="1">
            <a:spLocks/>
          </p:cNvSpPr>
          <p:nvPr/>
        </p:nvSpPr>
        <p:spPr>
          <a:xfrm>
            <a:off x="630123" y="2651809"/>
            <a:ext cx="6971731" cy="12488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a:buNone/>
              <a:defRPr/>
            </a:pPr>
            <a:endParaRPr lang="en-US" sz="2000" dirty="0"/>
          </a:p>
        </p:txBody>
      </p:sp>
      <p:pic>
        <p:nvPicPr>
          <p:cNvPr id="6" name="Picture 7">
            <a:extLst>
              <a:ext uri="{FF2B5EF4-FFF2-40B4-BE49-F238E27FC236}">
                <a16:creationId xmlns:a16="http://schemas.microsoft.com/office/drawing/2014/main" id="{BF5034BF-0DAA-4FED-B42C-8818F78A6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6128"/>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B6BEABD-9CAE-4140-AE8F-E19FCDB1273A}"/>
              </a:ext>
            </a:extLst>
          </p:cNvPr>
          <p:cNvSpPr txBox="1"/>
          <p:nvPr/>
        </p:nvSpPr>
        <p:spPr>
          <a:xfrm>
            <a:off x="7727462" y="4748069"/>
            <a:ext cx="2169465" cy="954107"/>
          </a:xfrm>
          <a:prstGeom prst="rect">
            <a:avLst/>
          </a:prstGeom>
          <a:noFill/>
        </p:spPr>
        <p:txBody>
          <a:bodyPr wrap="square" rtlCol="0">
            <a:spAutoFit/>
          </a:bodyPr>
          <a:lstStyle/>
          <a:p>
            <a:r>
              <a:rPr lang="en-US" sz="1400" dirty="0"/>
              <a:t>Davin Dumas</a:t>
            </a:r>
          </a:p>
          <a:p>
            <a:r>
              <a:rPr lang="en-US" sz="1400" dirty="0"/>
              <a:t>Director of Languages and Cultures, MFNERC</a:t>
            </a:r>
          </a:p>
          <a:p>
            <a:r>
              <a:rPr lang="en-US" sz="1400" dirty="0"/>
              <a:t>February 2024</a:t>
            </a:r>
          </a:p>
        </p:txBody>
      </p:sp>
      <p:pic>
        <p:nvPicPr>
          <p:cNvPr id="11" name="Picture 4" descr="mfnerc_logo.jpg">
            <a:extLst>
              <a:ext uri="{FF2B5EF4-FFF2-40B4-BE49-F238E27FC236}">
                <a16:creationId xmlns:a16="http://schemas.microsoft.com/office/drawing/2014/main" id="{3351960A-FC54-4E85-8A3D-65CE2BF8C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2366" y="6253582"/>
            <a:ext cx="1566052" cy="52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B52D95A-C645-DB03-C9B6-2AF0339E92E3}"/>
              </a:ext>
            </a:extLst>
          </p:cNvPr>
          <p:cNvPicPr>
            <a:picLocks noChangeAspect="1"/>
          </p:cNvPicPr>
          <p:nvPr/>
        </p:nvPicPr>
        <p:blipFill>
          <a:blip r:embed="rId5"/>
          <a:stretch>
            <a:fillRect/>
          </a:stretch>
        </p:blipFill>
        <p:spPr>
          <a:xfrm>
            <a:off x="157113" y="370571"/>
            <a:ext cx="7315200" cy="4562475"/>
          </a:xfrm>
          <a:prstGeom prst="rect">
            <a:avLst/>
          </a:prstGeom>
        </p:spPr>
      </p:pic>
    </p:spTree>
    <p:extLst>
      <p:ext uri="{BB962C8B-B14F-4D97-AF65-F5344CB8AC3E}">
        <p14:creationId xmlns:p14="http://schemas.microsoft.com/office/powerpoint/2010/main" val="394135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25F80-0C62-4D4F-9FC6-919E336A3491}"/>
              </a:ext>
            </a:extLst>
          </p:cNvPr>
          <p:cNvPicPr>
            <a:picLocks noChangeAspect="1"/>
          </p:cNvPicPr>
          <p:nvPr/>
        </p:nvPicPr>
        <p:blipFill rotWithShape="1">
          <a:blip r:embed="rId3">
            <a:alphaModFix amt="20000"/>
          </a:blip>
          <a:srcRect l="220" t="13759" r="-2" b="12276"/>
          <a:stretch/>
        </p:blipFill>
        <p:spPr>
          <a:xfrm>
            <a:off x="0" y="0"/>
            <a:ext cx="12192000" cy="6857999"/>
          </a:xfrm>
          <a:prstGeom prst="rect">
            <a:avLst/>
          </a:prstGeom>
        </p:spPr>
      </p:pic>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834231" y="241989"/>
            <a:ext cx="10515600" cy="1325563"/>
          </a:xfrm>
        </p:spPr>
        <p:txBody>
          <a:bodyPr>
            <a:normAutofit/>
          </a:bodyPr>
          <a:lstStyle/>
          <a:p>
            <a:pPr algn="ctr"/>
            <a:r>
              <a:rPr lang="en-US" dirty="0"/>
              <a:t>Importance of Language and Culture </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1582079" y="1678357"/>
            <a:ext cx="8874270" cy="3131634"/>
          </a:xfrm>
        </p:spPr>
        <p:txBody>
          <a:bodyPr vert="horz" lIns="91440" tIns="45720" rIns="91440" bIns="45720" rtlCol="0" anchor="t">
            <a:normAutofit/>
          </a:bodyPr>
          <a:lstStyle/>
          <a:p>
            <a:pPr marL="0" indent="0" algn="ctr">
              <a:buNone/>
            </a:pPr>
            <a:r>
              <a:rPr lang="en-US" dirty="0"/>
              <a:t>First Nation Languages are in a dangerous state</a:t>
            </a:r>
          </a:p>
          <a:p>
            <a:pPr marL="0" indent="0" algn="ctr">
              <a:buNone/>
            </a:pPr>
            <a:r>
              <a:rPr lang="en-US" dirty="0"/>
              <a:t>Fewer new speakers are emerging</a:t>
            </a:r>
          </a:p>
          <a:p>
            <a:pPr marL="0" indent="0" algn="ctr">
              <a:buNone/>
            </a:pPr>
            <a:r>
              <a:rPr lang="en-US" dirty="0"/>
              <a:t>Language speakers not teaching language</a:t>
            </a:r>
          </a:p>
          <a:p>
            <a:pPr marL="0" indent="0" algn="ctr">
              <a:buNone/>
            </a:pPr>
            <a:r>
              <a:rPr lang="en-US" dirty="0"/>
              <a:t>A disconnect between language and culture</a:t>
            </a:r>
          </a:p>
          <a:p>
            <a:pPr marL="0" indent="0" algn="ctr">
              <a:buNone/>
            </a:pPr>
            <a:r>
              <a:rPr lang="en-US" dirty="0"/>
              <a:t>Cultural Knowledge is decreasing</a:t>
            </a:r>
          </a:p>
          <a:p>
            <a:pPr marL="0" indent="0" algn="ctr">
              <a:buNone/>
            </a:pPr>
            <a:r>
              <a:rPr lang="en-US" dirty="0"/>
              <a:t>Language and Culture define who we are</a:t>
            </a:r>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783809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64EF-9F4F-4A23-A327-D69F474B9F35}"/>
              </a:ext>
            </a:extLst>
          </p:cNvPr>
          <p:cNvSpPr>
            <a:spLocks noGrp="1"/>
          </p:cNvSpPr>
          <p:nvPr>
            <p:ph type="title"/>
          </p:nvPr>
        </p:nvSpPr>
        <p:spPr>
          <a:xfrm>
            <a:off x="838200" y="577777"/>
            <a:ext cx="10515600" cy="996714"/>
          </a:xfrm>
        </p:spPr>
        <p:txBody>
          <a:bodyPr>
            <a:normAutofit/>
          </a:bodyPr>
          <a:lstStyle/>
          <a:p>
            <a:pPr algn="ctr"/>
            <a:r>
              <a:rPr lang="en-US" sz="4000" dirty="0"/>
              <a:t>Language is Culture and Culture is Language</a:t>
            </a:r>
          </a:p>
        </p:txBody>
      </p:sp>
      <p:pic>
        <p:nvPicPr>
          <p:cNvPr id="1026" name="Picture 2" descr="May be an image of 1 person, standing and indoor">
            <a:extLst>
              <a:ext uri="{FF2B5EF4-FFF2-40B4-BE49-F238E27FC236}">
                <a16:creationId xmlns:a16="http://schemas.microsoft.com/office/drawing/2014/main" id="{D1CF5C46-17AC-4431-A66D-B325019D498C}"/>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8100BBC4-6347-4FAD-BB48-C13B2C8A03D5}"/>
              </a:ext>
            </a:extLst>
          </p:cNvPr>
          <p:cNvSpPr>
            <a:spLocks noGrp="1"/>
          </p:cNvSpPr>
          <p:nvPr>
            <p:ph idx="1"/>
          </p:nvPr>
        </p:nvSpPr>
        <p:spPr>
          <a:xfrm>
            <a:off x="1149484" y="2501745"/>
            <a:ext cx="10342418" cy="1854510"/>
          </a:xfrm>
        </p:spPr>
        <p:txBody>
          <a:bodyPr vert="horz" lIns="91440" tIns="45720" rIns="91440" bIns="45720" rtlCol="0" anchor="t">
            <a:normAutofit/>
          </a:bodyPr>
          <a:lstStyle/>
          <a:p>
            <a:r>
              <a:rPr lang="en-US" dirty="0"/>
              <a:t>Have to remember this statement.</a:t>
            </a:r>
          </a:p>
          <a:p>
            <a:r>
              <a:rPr lang="en-US" dirty="0"/>
              <a:t>These are intertwined </a:t>
            </a:r>
          </a:p>
          <a:p>
            <a:r>
              <a:rPr lang="en-US" dirty="0"/>
              <a:t>Key to identity </a:t>
            </a:r>
          </a:p>
          <a:p>
            <a:endParaRPr lang="en-US" dirty="0"/>
          </a:p>
        </p:txBody>
      </p:sp>
    </p:spTree>
    <p:extLst>
      <p:ext uri="{BB962C8B-B14F-4D97-AF65-F5344CB8AC3E}">
        <p14:creationId xmlns:p14="http://schemas.microsoft.com/office/powerpoint/2010/main" val="980248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dirty="0"/>
              <a:t>Find your champion or core members</a:t>
            </a:r>
          </a:p>
          <a:p>
            <a:pPr marL="514350" indent="-514350" algn="l">
              <a:buFont typeface="+mj-lt"/>
              <a:buAutoNum type="arabicPeriod"/>
            </a:pPr>
            <a:r>
              <a:rPr lang="en-US" dirty="0"/>
              <a:t>Determine why language is important</a:t>
            </a:r>
          </a:p>
          <a:p>
            <a:pPr marL="514350" indent="-514350" algn="l">
              <a:buFont typeface="+mj-lt"/>
              <a:buAutoNum type="arabicPeriod"/>
            </a:pPr>
            <a:r>
              <a:rPr lang="en-US" b="1" dirty="0"/>
              <a:t>Assess the state of language for your First Nation</a:t>
            </a:r>
          </a:p>
          <a:p>
            <a:pPr marL="514350" indent="-514350" algn="r">
              <a:buFont typeface="+mj-lt"/>
              <a:buAutoNum type="arabicPeriod"/>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507583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7607-161F-6690-8322-8736F4483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69477-8DCB-C43A-02B8-32E9579F656B}"/>
              </a:ext>
            </a:extLst>
          </p:cNvPr>
          <p:cNvSpPr>
            <a:spLocks noGrp="1"/>
          </p:cNvSpPr>
          <p:nvPr>
            <p:ph type="title"/>
          </p:nvPr>
        </p:nvSpPr>
        <p:spPr>
          <a:xfrm>
            <a:off x="834231" y="88399"/>
            <a:ext cx="10515600" cy="1325563"/>
          </a:xfrm>
        </p:spPr>
        <p:txBody>
          <a:bodyPr>
            <a:normAutofit/>
          </a:bodyPr>
          <a:lstStyle/>
          <a:p>
            <a:pPr algn="ctr"/>
            <a:r>
              <a:rPr lang="en-US" sz="5400" dirty="0"/>
              <a:t>Assessing State of Language</a:t>
            </a:r>
          </a:p>
        </p:txBody>
      </p:sp>
      <p:sp>
        <p:nvSpPr>
          <p:cNvPr id="3" name="Content Placeholder 2">
            <a:extLst>
              <a:ext uri="{FF2B5EF4-FFF2-40B4-BE49-F238E27FC236}">
                <a16:creationId xmlns:a16="http://schemas.microsoft.com/office/drawing/2014/main" id="{9EC7BC06-AE69-3B67-4278-80357DAAB4DC}"/>
              </a:ext>
            </a:extLst>
          </p:cNvPr>
          <p:cNvSpPr>
            <a:spLocks noGrp="1"/>
          </p:cNvSpPr>
          <p:nvPr>
            <p:ph idx="1"/>
          </p:nvPr>
        </p:nvSpPr>
        <p:spPr>
          <a:xfrm>
            <a:off x="922421" y="1253330"/>
            <a:ext cx="10639926" cy="5063249"/>
          </a:xfrm>
        </p:spPr>
        <p:txBody>
          <a:bodyPr vert="horz" lIns="91440" tIns="45720" rIns="91440" bIns="45720" rtlCol="0" anchor="t">
            <a:normAutofit/>
          </a:bodyPr>
          <a:lstStyle/>
          <a:p>
            <a:endParaRPr lang="en-US" dirty="0"/>
          </a:p>
          <a:p>
            <a:pPr marL="0" indent="0">
              <a:buNone/>
            </a:pPr>
            <a:r>
              <a:rPr lang="en-US" dirty="0"/>
              <a:t>Respecting Realities of Language</a:t>
            </a:r>
          </a:p>
          <a:p>
            <a:r>
              <a:rPr lang="en-US" dirty="0"/>
              <a:t>Each instance of language in each First Nation faces a different reality.</a:t>
            </a:r>
          </a:p>
          <a:p>
            <a:r>
              <a:rPr lang="en-US" dirty="0"/>
              <a:t>This determines the path for planning.</a:t>
            </a:r>
          </a:p>
        </p:txBody>
      </p:sp>
      <p:pic>
        <p:nvPicPr>
          <p:cNvPr id="4" name="Picture 7">
            <a:extLst>
              <a:ext uri="{FF2B5EF4-FFF2-40B4-BE49-F238E27FC236}">
                <a16:creationId xmlns:a16="http://schemas.microsoft.com/office/drawing/2014/main" id="{53C275C8-C301-C185-E777-1BDEBB12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BBE8D0B8-4BC4-321B-E1E1-1FA9FD9DE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54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97771-371E-2637-ABBE-FFEF98D21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1300C-F644-2440-D9E1-A68F036817C0}"/>
              </a:ext>
            </a:extLst>
          </p:cNvPr>
          <p:cNvSpPr>
            <a:spLocks noGrp="1"/>
          </p:cNvSpPr>
          <p:nvPr>
            <p:ph type="title"/>
          </p:nvPr>
        </p:nvSpPr>
        <p:spPr>
          <a:xfrm>
            <a:off x="834231" y="88399"/>
            <a:ext cx="10515600" cy="1325563"/>
          </a:xfrm>
        </p:spPr>
        <p:txBody>
          <a:bodyPr>
            <a:normAutofit/>
          </a:bodyPr>
          <a:lstStyle/>
          <a:p>
            <a:pPr algn="ctr"/>
            <a:r>
              <a:rPr lang="en-US" sz="5400" dirty="0"/>
              <a:t>Status of Language</a:t>
            </a:r>
          </a:p>
        </p:txBody>
      </p:sp>
      <p:pic>
        <p:nvPicPr>
          <p:cNvPr id="7" name="Content Placeholder 6">
            <a:extLst>
              <a:ext uri="{FF2B5EF4-FFF2-40B4-BE49-F238E27FC236}">
                <a16:creationId xmlns:a16="http://schemas.microsoft.com/office/drawing/2014/main" id="{30C9767E-9AE1-6099-860B-B9A1714486D3}"/>
              </a:ext>
            </a:extLst>
          </p:cNvPr>
          <p:cNvPicPr>
            <a:picLocks noGrp="1" noChangeAspect="1"/>
          </p:cNvPicPr>
          <p:nvPr>
            <p:ph idx="1"/>
          </p:nvPr>
        </p:nvPicPr>
        <p:blipFill>
          <a:blip r:embed="rId3"/>
          <a:stretch>
            <a:fillRect/>
          </a:stretch>
        </p:blipFill>
        <p:spPr>
          <a:xfrm>
            <a:off x="2886344" y="1164666"/>
            <a:ext cx="6411373" cy="4528668"/>
          </a:xfrm>
        </p:spPr>
      </p:pic>
      <p:pic>
        <p:nvPicPr>
          <p:cNvPr id="4" name="Picture 7">
            <a:extLst>
              <a:ext uri="{FF2B5EF4-FFF2-40B4-BE49-F238E27FC236}">
                <a16:creationId xmlns:a16="http://schemas.microsoft.com/office/drawing/2014/main" id="{BDF7B452-29AF-76B3-C2F7-B5A66D72E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98034E05-B73E-BA56-30B0-240C6C86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837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dirty="0"/>
              <a:t>Find your champion or core members</a:t>
            </a:r>
          </a:p>
          <a:p>
            <a:pPr marL="514350" indent="-514350" algn="l">
              <a:buFont typeface="+mj-lt"/>
              <a:buAutoNum type="arabicPeriod"/>
            </a:pPr>
            <a:r>
              <a:rPr lang="en-US" dirty="0"/>
              <a:t>Determine why language is important</a:t>
            </a:r>
          </a:p>
          <a:p>
            <a:pPr marL="514350" indent="-514350" algn="l">
              <a:buFont typeface="+mj-lt"/>
              <a:buAutoNum type="arabicPeriod"/>
            </a:pPr>
            <a:r>
              <a:rPr lang="en-US" dirty="0"/>
              <a:t>Assess the state of language for your First Nation</a:t>
            </a:r>
          </a:p>
          <a:p>
            <a:pPr marL="514350" indent="-514350" algn="l">
              <a:buFont typeface="+mj-lt"/>
              <a:buAutoNum type="arabicPeriod"/>
            </a:pPr>
            <a:r>
              <a:rPr lang="en-US" b="1" dirty="0"/>
              <a:t>Establish what resources are available (human, funding, space, etc.)</a:t>
            </a:r>
          </a:p>
          <a:p>
            <a:pPr marL="514350" indent="-514350" algn="r">
              <a:buFont typeface="+mj-lt"/>
              <a:buAutoNum type="arabicPeriod"/>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212528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E17EA-F868-2DF2-DDD0-865F7DBBD23C}"/>
              </a:ext>
            </a:extLst>
          </p:cNvPr>
          <p:cNvPicPr>
            <a:picLocks noChangeAspect="1"/>
          </p:cNvPicPr>
          <p:nvPr/>
        </p:nvPicPr>
        <p:blipFill rotWithShape="1">
          <a:blip r:embed="rId3">
            <a:alphaModFix amt="20000"/>
          </a:blip>
          <a:srcRect l="35015" r="1460" b="7686"/>
          <a:stretch/>
        </p:blipFill>
        <p:spPr>
          <a:xfrm rot="5400000">
            <a:off x="2664060" y="-2664061"/>
            <a:ext cx="6858000" cy="12186121"/>
          </a:xfrm>
          <a:prstGeom prst="rect">
            <a:avLst/>
          </a:prstGeom>
        </p:spPr>
      </p:pic>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834231" y="410547"/>
            <a:ext cx="10515600" cy="1091815"/>
          </a:xfrm>
        </p:spPr>
        <p:txBody>
          <a:bodyPr>
            <a:normAutofit/>
          </a:bodyPr>
          <a:lstStyle/>
          <a:p>
            <a:pPr algn="ctr"/>
            <a:r>
              <a:rPr lang="en-US" dirty="0"/>
              <a:t>Establishing Resources</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1746420" y="1502362"/>
            <a:ext cx="8482101" cy="4020902"/>
          </a:xfrm>
        </p:spPr>
        <p:txBody>
          <a:bodyPr vert="horz" lIns="91440" tIns="45720" rIns="91440" bIns="45720" rtlCol="0" anchor="t">
            <a:normAutofit fontScale="92500" lnSpcReduction="10000"/>
          </a:bodyPr>
          <a:lstStyle/>
          <a:p>
            <a:r>
              <a:rPr lang="en-US" dirty="0"/>
              <a:t>Elders to help with language and culture acquisition.</a:t>
            </a:r>
          </a:p>
          <a:p>
            <a:r>
              <a:rPr lang="en-US" dirty="0"/>
              <a:t>Chief and Council</a:t>
            </a:r>
          </a:p>
          <a:p>
            <a:r>
              <a:rPr lang="en-US" dirty="0"/>
              <a:t>Board of Education</a:t>
            </a:r>
          </a:p>
          <a:p>
            <a:r>
              <a:rPr lang="en-US" dirty="0"/>
              <a:t>Knowledge Keepers to assist with the cultural language.</a:t>
            </a:r>
          </a:p>
          <a:p>
            <a:r>
              <a:rPr lang="en-US" dirty="0"/>
              <a:t>Language Policy</a:t>
            </a:r>
          </a:p>
          <a:p>
            <a:r>
              <a:rPr lang="en-US" dirty="0"/>
              <a:t>Community Language Coordinator (dedicated position)</a:t>
            </a:r>
          </a:p>
          <a:p>
            <a:r>
              <a:rPr lang="en-US" dirty="0"/>
              <a:t>Funding sources</a:t>
            </a:r>
          </a:p>
          <a:p>
            <a:r>
              <a:rPr lang="en-US" dirty="0"/>
              <a:t>Resources</a:t>
            </a:r>
          </a:p>
          <a:p>
            <a:r>
              <a:rPr lang="en-US" dirty="0"/>
              <a:t>Building Supports </a:t>
            </a:r>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917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dirty="0"/>
              <a:t>Find your champion or core members</a:t>
            </a:r>
          </a:p>
          <a:p>
            <a:pPr marL="514350" indent="-514350" algn="l">
              <a:buFont typeface="+mj-lt"/>
              <a:buAutoNum type="arabicPeriod"/>
            </a:pPr>
            <a:r>
              <a:rPr lang="en-US" dirty="0"/>
              <a:t>Determine why language is important</a:t>
            </a:r>
          </a:p>
          <a:p>
            <a:pPr marL="514350" indent="-514350" algn="l">
              <a:buFont typeface="+mj-lt"/>
              <a:buAutoNum type="arabicPeriod"/>
            </a:pPr>
            <a:r>
              <a:rPr lang="en-US" dirty="0"/>
              <a:t>Assess the state of language for your First Nation</a:t>
            </a:r>
          </a:p>
          <a:p>
            <a:pPr marL="514350" indent="-514350" algn="l">
              <a:buFont typeface="+mj-lt"/>
              <a:buAutoNum type="arabicPeriod"/>
            </a:pPr>
            <a:r>
              <a:rPr lang="en-US" dirty="0"/>
              <a:t>Establish what resources are available (human, funding, space, etc.)</a:t>
            </a:r>
          </a:p>
          <a:p>
            <a:pPr marL="514350" indent="-514350" algn="l">
              <a:buFont typeface="+mj-lt"/>
              <a:buAutoNum type="arabicPeriod"/>
            </a:pPr>
            <a:r>
              <a:rPr lang="en-US" b="1" dirty="0"/>
              <a:t>Develop a plan</a:t>
            </a:r>
          </a:p>
          <a:p>
            <a:pPr marL="514350" indent="-514350" algn="r">
              <a:buFont typeface="+mj-lt"/>
              <a:buAutoNum type="arabicPeriod"/>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3752724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3AE6E-C693-F9F4-7240-029E4DCAF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2F218-C112-0B27-3BBA-DF698961B3CF}"/>
              </a:ext>
            </a:extLst>
          </p:cNvPr>
          <p:cNvSpPr>
            <a:spLocks noGrp="1"/>
          </p:cNvSpPr>
          <p:nvPr>
            <p:ph type="title"/>
          </p:nvPr>
        </p:nvSpPr>
        <p:spPr>
          <a:xfrm>
            <a:off x="200384" y="437745"/>
            <a:ext cx="11783291" cy="1325563"/>
          </a:xfrm>
        </p:spPr>
        <p:txBody>
          <a:bodyPr>
            <a:normAutofit/>
          </a:bodyPr>
          <a:lstStyle/>
          <a:p>
            <a:pPr algn="ctr"/>
            <a:r>
              <a:rPr lang="en-US" sz="4800" b="1" dirty="0"/>
              <a:t>Developing a Plan</a:t>
            </a:r>
          </a:p>
        </p:txBody>
      </p:sp>
      <p:sp>
        <p:nvSpPr>
          <p:cNvPr id="3" name="Content Placeholder 2">
            <a:extLst>
              <a:ext uri="{FF2B5EF4-FFF2-40B4-BE49-F238E27FC236}">
                <a16:creationId xmlns:a16="http://schemas.microsoft.com/office/drawing/2014/main" id="{2214B4CF-F2AC-8A34-35C3-292F916C27C7}"/>
              </a:ext>
            </a:extLst>
          </p:cNvPr>
          <p:cNvSpPr>
            <a:spLocks noGrp="1"/>
          </p:cNvSpPr>
          <p:nvPr>
            <p:ph idx="1"/>
          </p:nvPr>
        </p:nvSpPr>
        <p:spPr>
          <a:xfrm>
            <a:off x="731941" y="1640264"/>
            <a:ext cx="9071935" cy="3862187"/>
          </a:xfrm>
        </p:spPr>
        <p:txBody>
          <a:bodyPr vert="horz" lIns="91440" tIns="45720" rIns="91440" bIns="45720" rtlCol="0" anchor="t">
            <a:normAutofit/>
          </a:bodyPr>
          <a:lstStyle/>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Vision for all</a:t>
            </a:r>
          </a:p>
          <a:p>
            <a:r>
              <a:rPr lang="en-US" sz="4000" dirty="0">
                <a:latin typeface="Times New Roman" panose="02020603050405020304" pitchFamily="18" charset="0"/>
                <a:ea typeface="Calibri" panose="020F0502020204030204" pitchFamily="34" charset="0"/>
                <a:cs typeface="Times New Roman" panose="02020603050405020304" pitchFamily="18" charset="0"/>
              </a:rPr>
              <a:t>First Nation specific starting point</a:t>
            </a:r>
          </a:p>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Lon</a:t>
            </a:r>
            <a:r>
              <a:rPr lang="en-US" sz="4000" dirty="0">
                <a:latin typeface="Times New Roman" panose="02020603050405020304" pitchFamily="18" charset="0"/>
                <a:ea typeface="Calibri" panose="020F0502020204030204" pitchFamily="34" charset="0"/>
                <a:cs typeface="Times New Roman" panose="02020603050405020304" pitchFamily="18" charset="0"/>
              </a:rPr>
              <a:t>g and short-term goals</a:t>
            </a:r>
          </a:p>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Implementation </a:t>
            </a:r>
          </a:p>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Resources</a:t>
            </a:r>
          </a:p>
        </p:txBody>
      </p:sp>
      <p:pic>
        <p:nvPicPr>
          <p:cNvPr id="4" name="Picture 7">
            <a:extLst>
              <a:ext uri="{FF2B5EF4-FFF2-40B4-BE49-F238E27FC236}">
                <a16:creationId xmlns:a16="http://schemas.microsoft.com/office/drawing/2014/main" id="{E2B4E41A-D955-FC1A-D37F-BC954FDFE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2437"/>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80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dirty="0"/>
              <a:t>Find your champion or core members</a:t>
            </a:r>
          </a:p>
          <a:p>
            <a:pPr marL="514350" indent="-514350" algn="l">
              <a:buFont typeface="+mj-lt"/>
              <a:buAutoNum type="arabicPeriod"/>
            </a:pPr>
            <a:r>
              <a:rPr lang="en-US" dirty="0"/>
              <a:t>Determine why language is important</a:t>
            </a:r>
          </a:p>
          <a:p>
            <a:pPr marL="514350" indent="-514350" algn="l">
              <a:buFont typeface="+mj-lt"/>
              <a:buAutoNum type="arabicPeriod"/>
            </a:pPr>
            <a:r>
              <a:rPr lang="en-US" dirty="0"/>
              <a:t>Assess the state of language for your First Nation</a:t>
            </a:r>
          </a:p>
          <a:p>
            <a:pPr marL="514350" indent="-514350" algn="l">
              <a:buFont typeface="+mj-lt"/>
              <a:buAutoNum type="arabicPeriod"/>
            </a:pPr>
            <a:r>
              <a:rPr lang="en-US" dirty="0"/>
              <a:t>Establish what resources are available (human, funding, space, etc.)</a:t>
            </a:r>
          </a:p>
          <a:p>
            <a:pPr marL="514350" indent="-514350" algn="l">
              <a:buFont typeface="+mj-lt"/>
              <a:buAutoNum type="arabicPeriod"/>
            </a:pPr>
            <a:r>
              <a:rPr lang="en-US" dirty="0"/>
              <a:t>Develop a plan</a:t>
            </a:r>
          </a:p>
          <a:p>
            <a:pPr marL="514350" indent="-514350" algn="l">
              <a:buFont typeface="+mj-lt"/>
              <a:buAutoNum type="arabicPeriod"/>
            </a:pPr>
            <a:r>
              <a:rPr lang="en-US" b="1" dirty="0"/>
              <a:t>Evaluate your work</a:t>
            </a:r>
          </a:p>
          <a:p>
            <a:pPr marL="514350" indent="-514350" algn="r">
              <a:buFont typeface="+mj-lt"/>
              <a:buAutoNum type="arabicPeriod"/>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385926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834231" y="88399"/>
            <a:ext cx="10515600" cy="1325563"/>
          </a:xfrm>
        </p:spPr>
        <p:txBody>
          <a:bodyPr>
            <a:normAutofit/>
          </a:bodyPr>
          <a:lstStyle/>
          <a:p>
            <a:pPr algn="ctr"/>
            <a:r>
              <a:rPr lang="en-US" sz="5400" b="1"/>
              <a:t>Introductions</a:t>
            </a:r>
            <a:endParaRPr lang="en-US" sz="5400" dirty="0"/>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3550804" y="2054609"/>
            <a:ext cx="5082453" cy="2175670"/>
          </a:xfrm>
        </p:spPr>
        <p:txBody>
          <a:bodyPr vert="horz" lIns="91440" tIns="45720" rIns="91440" bIns="45720" rtlCol="0" anchor="t">
            <a:normAutofit/>
          </a:bodyPr>
          <a:lstStyle/>
          <a:p>
            <a:pPr marL="0" indent="0" algn="ctr">
              <a:buNone/>
            </a:pPr>
            <a:endParaRPr lang="en-US"/>
          </a:p>
          <a:p>
            <a:pPr marL="0" indent="0" algn="ctr">
              <a:buNone/>
            </a:pPr>
            <a:r>
              <a:rPr lang="en-US" sz="5400"/>
              <a:t>Who are we?</a:t>
            </a:r>
          </a:p>
          <a:p>
            <a:pPr marL="0" indent="0" algn="ctr">
              <a:buNone/>
            </a:pPr>
            <a:endParaRPr lang="en-US" sz="5400"/>
          </a:p>
          <a:p>
            <a:pPr marL="0" indent="0" algn="ctr">
              <a:buNone/>
            </a:pPr>
            <a:endParaRPr lang="en-US" sz="5400" dirty="0"/>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E4CEAED0-226A-47F0-A42F-12D1E223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618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E9EFB-D39B-697E-1E5A-1463F34FAF4B}"/>
              </a:ext>
            </a:extLst>
          </p:cNvPr>
          <p:cNvPicPr>
            <a:picLocks noChangeAspect="1"/>
          </p:cNvPicPr>
          <p:nvPr/>
        </p:nvPicPr>
        <p:blipFill>
          <a:blip r:embed="rId3">
            <a:alphaModFix amt="20000"/>
          </a:blip>
          <a:stretch>
            <a:fillRect/>
          </a:stretch>
        </p:blipFill>
        <p:spPr>
          <a:xfrm>
            <a:off x="-7938" y="0"/>
            <a:ext cx="12177865" cy="6858000"/>
          </a:xfrm>
          <a:prstGeom prst="rect">
            <a:avLst/>
          </a:prstGeom>
        </p:spPr>
      </p:pic>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731942" y="282952"/>
            <a:ext cx="10515600" cy="1507673"/>
          </a:xfrm>
        </p:spPr>
        <p:txBody>
          <a:bodyPr>
            <a:normAutofit/>
          </a:bodyPr>
          <a:lstStyle/>
          <a:p>
            <a:pPr algn="ctr"/>
            <a:r>
              <a:rPr lang="en-US" sz="4800" dirty="0"/>
              <a:t>Evaluate Your Work</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720905" y="1790625"/>
            <a:ext cx="10720178" cy="3816381"/>
          </a:xfrm>
        </p:spPr>
        <p:txBody>
          <a:bodyPr vert="horz" lIns="91440" tIns="45720" rIns="91440" bIns="45720" rtlCol="0" anchor="t">
            <a:normAutofit/>
          </a:bodyPr>
          <a:lstStyle/>
          <a:p>
            <a:pPr marL="0" indent="0">
              <a:buNone/>
            </a:pPr>
            <a:r>
              <a:rPr lang="en-US" sz="3600" dirty="0"/>
              <a:t>How will you know your activities were successful?</a:t>
            </a:r>
          </a:p>
          <a:p>
            <a:r>
              <a:rPr lang="en-US" sz="3600" dirty="0"/>
              <a:t>It is important to monitor and share your success.</a:t>
            </a:r>
          </a:p>
          <a:p>
            <a:r>
              <a:rPr lang="en-US" sz="3600" dirty="0"/>
              <a:t>Be proud of the progress. Make language and culture learners proud of what they have accomplished. </a:t>
            </a:r>
          </a:p>
          <a:p>
            <a:endParaRPr lang="en-US" sz="3600" dirty="0"/>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71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59C7D-33A8-43C5-F34B-68BFACBE5659}"/>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20000" contrast="-40000"/>
                    </a14:imgEffect>
                  </a14:imgLayer>
                </a14:imgProps>
              </a:ext>
            </a:extLst>
          </a:blip>
          <a:srcRect t="11969" r="2060" b="9892"/>
          <a:stretch/>
        </p:blipFill>
        <p:spPr>
          <a:xfrm>
            <a:off x="-7938" y="0"/>
            <a:ext cx="12199938" cy="6858000"/>
          </a:xfrm>
          <a:prstGeom prst="rect">
            <a:avLst/>
          </a:prstGeom>
        </p:spPr>
      </p:pic>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176645" y="88399"/>
            <a:ext cx="11928764" cy="1325563"/>
          </a:xfrm>
        </p:spPr>
        <p:txBody>
          <a:bodyPr>
            <a:normAutofit/>
          </a:bodyPr>
          <a:lstStyle/>
          <a:p>
            <a:pPr algn="ctr"/>
            <a:r>
              <a:rPr lang="en-US" b="1" dirty="0"/>
              <a:t>First Nation Perspective</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842169" y="1253330"/>
            <a:ext cx="10720178" cy="4409715"/>
          </a:xfrm>
        </p:spPr>
        <p:txBody>
          <a:bodyPr vert="horz" lIns="91440" tIns="45720" rIns="91440" bIns="45720" rtlCol="0" anchor="t">
            <a:normAutofit/>
          </a:bodyPr>
          <a:lstStyle/>
          <a:p>
            <a:r>
              <a:rPr lang="en-US" sz="4400" dirty="0"/>
              <a:t>Grounding Practices In Languages and Cultures</a:t>
            </a:r>
          </a:p>
          <a:p>
            <a:r>
              <a:rPr lang="en-US" sz="4200" dirty="0"/>
              <a:t>What are ways we can ground our practices in Language and Culture?</a:t>
            </a:r>
          </a:p>
          <a:p>
            <a:pPr marL="0" indent="0">
              <a:buNone/>
            </a:pPr>
            <a:endParaRPr lang="en-US" sz="4200" dirty="0"/>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37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C472F-5B58-D91A-59BE-2359F271B3B9}"/>
              </a:ext>
            </a:extLst>
          </p:cNvPr>
          <p:cNvPicPr>
            <a:picLocks noChangeAspect="1"/>
          </p:cNvPicPr>
          <p:nvPr/>
        </p:nvPicPr>
        <p:blipFill>
          <a:blip r:embed="rId3"/>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665018" y="342901"/>
            <a:ext cx="10744200" cy="1748208"/>
          </a:xfrm>
        </p:spPr>
        <p:txBody>
          <a:bodyPr>
            <a:normAutofit/>
          </a:bodyPr>
          <a:lstStyle/>
          <a:p>
            <a:pPr algn="ctr"/>
            <a:r>
              <a:rPr lang="en-US" sz="6000" dirty="0"/>
              <a:t>Options for Language Acquisition</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3699164" y="2145083"/>
            <a:ext cx="5330535" cy="3357368"/>
          </a:xfrm>
        </p:spPr>
        <p:txBody>
          <a:bodyPr vert="horz" lIns="91440" tIns="45720" rIns="91440" bIns="45720" rtlCol="0" anchor="t">
            <a:normAutofit/>
          </a:bodyPr>
          <a:lstStyle/>
          <a:p>
            <a:pPr marL="0" indent="0">
              <a:buNone/>
            </a:pPr>
            <a:r>
              <a:rPr lang="en-US" sz="4800" dirty="0"/>
              <a:t>Early Learning</a:t>
            </a:r>
          </a:p>
          <a:p>
            <a:pPr marL="0" indent="0">
              <a:buNone/>
            </a:pPr>
            <a:r>
              <a:rPr lang="en-US" sz="4800" dirty="0"/>
              <a:t>School Programs</a:t>
            </a:r>
          </a:p>
          <a:p>
            <a:pPr marL="0" indent="0">
              <a:buNone/>
            </a:pPr>
            <a:r>
              <a:rPr lang="en-US" sz="4800" dirty="0"/>
              <a:t>Youth Programs</a:t>
            </a:r>
          </a:p>
          <a:p>
            <a:pPr marL="0" indent="0">
              <a:buNone/>
            </a:pPr>
            <a:r>
              <a:rPr lang="en-US" sz="4800" dirty="0"/>
              <a:t>Adult Programs</a:t>
            </a:r>
          </a:p>
          <a:p>
            <a:endParaRPr lang="en-US" dirty="0"/>
          </a:p>
          <a:p>
            <a:endParaRPr lang="en-US" dirty="0"/>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82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834231" y="88399"/>
            <a:ext cx="10515600" cy="1325563"/>
          </a:xfrm>
        </p:spPr>
        <p:txBody>
          <a:bodyPr>
            <a:normAutofit/>
          </a:bodyPr>
          <a:lstStyle/>
          <a:p>
            <a:pPr algn="ctr"/>
            <a:r>
              <a:rPr lang="en-US" dirty="0"/>
              <a:t>Land-Based Education</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6264613" y="2264510"/>
            <a:ext cx="5297734" cy="1940668"/>
          </a:xfrm>
        </p:spPr>
        <p:txBody>
          <a:bodyPr vert="horz" lIns="91440" tIns="45720" rIns="91440" bIns="45720" rtlCol="0" anchor="t">
            <a:normAutofit/>
          </a:bodyPr>
          <a:lstStyle/>
          <a:p>
            <a:pPr marL="0" indent="0">
              <a:buNone/>
            </a:pPr>
            <a:r>
              <a:rPr lang="en-US" dirty="0"/>
              <a:t>Types of Programs makes a difference.</a:t>
            </a:r>
          </a:p>
          <a:p>
            <a:pPr marL="0" indent="0">
              <a:buNone/>
            </a:pPr>
            <a:r>
              <a:rPr lang="en-US" dirty="0"/>
              <a:t>Language usage must be considered. </a:t>
            </a:r>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810E6DA-605F-4B94-ADB5-488EC8253ECF}"/>
              </a:ext>
            </a:extLst>
          </p:cNvPr>
          <p:cNvPicPr>
            <a:picLocks noChangeAspect="1"/>
          </p:cNvPicPr>
          <p:nvPr/>
        </p:nvPicPr>
        <p:blipFill>
          <a:blip r:embed="rId4"/>
          <a:stretch>
            <a:fillRect/>
          </a:stretch>
        </p:blipFill>
        <p:spPr>
          <a:xfrm>
            <a:off x="1544189" y="1022562"/>
            <a:ext cx="4090771" cy="5157663"/>
          </a:xfrm>
          <a:prstGeom prst="rect">
            <a:avLst/>
          </a:prstGeom>
        </p:spPr>
      </p:pic>
    </p:spTree>
    <p:extLst>
      <p:ext uri="{BB962C8B-B14F-4D97-AF65-F5344CB8AC3E}">
        <p14:creationId xmlns:p14="http://schemas.microsoft.com/office/powerpoint/2010/main" val="354183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200384" y="437745"/>
            <a:ext cx="11783291" cy="1325563"/>
          </a:xfrm>
        </p:spPr>
        <p:txBody>
          <a:bodyPr>
            <a:normAutofit/>
          </a:bodyPr>
          <a:lstStyle/>
          <a:p>
            <a:pPr algn="ctr"/>
            <a:r>
              <a:rPr lang="en-US" sz="4800" b="1" dirty="0"/>
              <a:t>Barriers of Language and Culture</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731941" y="2235824"/>
            <a:ext cx="10720178" cy="2024891"/>
          </a:xfrm>
        </p:spPr>
        <p:txBody>
          <a:bodyPr vert="horz" lIns="91440" tIns="45720" rIns="91440" bIns="45720" rtlCol="0" anchor="t">
            <a:normAutofit/>
          </a:bodyPr>
          <a:lstStyle/>
          <a:p>
            <a:pPr algn="ct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What has </a:t>
            </a:r>
            <a:r>
              <a:rPr lang="en-US" sz="4000" dirty="0">
                <a:latin typeface="Times New Roman" panose="02020603050405020304" pitchFamily="18" charset="0"/>
                <a:ea typeface="Calibri" panose="020F0502020204030204" pitchFamily="34" charset="0"/>
                <a:cs typeface="Times New Roman" panose="02020603050405020304" pitchFamily="18" charset="0"/>
              </a:rPr>
              <a:t>blocked</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the success of language and culture acquisition and revitalization?</a:t>
            </a:r>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200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64EF-9F4F-4A23-A327-D69F474B9F35}"/>
              </a:ext>
            </a:extLst>
          </p:cNvPr>
          <p:cNvSpPr>
            <a:spLocks noGrp="1"/>
          </p:cNvSpPr>
          <p:nvPr>
            <p:ph type="title"/>
          </p:nvPr>
        </p:nvSpPr>
        <p:spPr>
          <a:xfrm>
            <a:off x="838200" y="301330"/>
            <a:ext cx="10515600" cy="1325563"/>
          </a:xfrm>
        </p:spPr>
        <p:txBody>
          <a:bodyPr>
            <a:normAutofit/>
          </a:bodyPr>
          <a:lstStyle/>
          <a:p>
            <a:pPr algn="ctr"/>
            <a:r>
              <a:rPr lang="en-US" sz="5400" dirty="0"/>
              <a:t>Considerations</a:t>
            </a:r>
            <a:r>
              <a:rPr lang="en-US" dirty="0"/>
              <a:t> </a:t>
            </a:r>
          </a:p>
        </p:txBody>
      </p:sp>
      <p:pic>
        <p:nvPicPr>
          <p:cNvPr id="4" name="Picture 7">
            <a:extLst>
              <a:ext uri="{FF2B5EF4-FFF2-40B4-BE49-F238E27FC236}">
                <a16:creationId xmlns:a16="http://schemas.microsoft.com/office/drawing/2014/main" id="{3E87D37C-FF3E-4F97-B9AD-EFFE8332F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C7360ED9-1EB1-D3AA-A110-57B162F623AF}"/>
              </a:ext>
            </a:extLst>
          </p:cNvPr>
          <p:cNvSpPr>
            <a:spLocks noGrp="1"/>
          </p:cNvSpPr>
          <p:nvPr>
            <p:ph idx="1"/>
          </p:nvPr>
        </p:nvSpPr>
        <p:spPr>
          <a:xfrm>
            <a:off x="987056" y="1506649"/>
            <a:ext cx="10515600" cy="4351338"/>
          </a:xfrm>
        </p:spPr>
        <p:txBody>
          <a:bodyPr>
            <a:normAutofit lnSpcReduction="10000"/>
          </a:bodyPr>
          <a:lstStyle/>
          <a:p>
            <a:r>
              <a:rPr lang="en-CA" sz="3200" dirty="0"/>
              <a:t>Think about the positives of language and culture revitalization.</a:t>
            </a:r>
          </a:p>
          <a:p>
            <a:r>
              <a:rPr lang="en-CA" sz="3200" dirty="0"/>
              <a:t>Do it now.</a:t>
            </a:r>
          </a:p>
          <a:p>
            <a:r>
              <a:rPr lang="en-CA" sz="3200" dirty="0"/>
              <a:t>Do it with care.</a:t>
            </a:r>
          </a:p>
          <a:p>
            <a:r>
              <a:rPr lang="en-CA" sz="3200" dirty="0"/>
              <a:t>Support the process</a:t>
            </a:r>
          </a:p>
          <a:p>
            <a:r>
              <a:rPr lang="en-CA" sz="3200" dirty="0"/>
              <a:t>Culture is key</a:t>
            </a:r>
          </a:p>
          <a:p>
            <a:r>
              <a:rPr lang="en-CA" sz="3200" dirty="0"/>
              <a:t>Include land-based education</a:t>
            </a:r>
          </a:p>
          <a:p>
            <a:r>
              <a:rPr lang="en-CA" sz="3200" dirty="0"/>
              <a:t>Don’t indigenize, create a First Nation one</a:t>
            </a:r>
          </a:p>
        </p:txBody>
      </p:sp>
    </p:spTree>
    <p:extLst>
      <p:ext uri="{BB962C8B-B14F-4D97-AF65-F5344CB8AC3E}">
        <p14:creationId xmlns:p14="http://schemas.microsoft.com/office/powerpoint/2010/main" val="340648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EC6D-5A88-4D4B-A2E9-E97E21858B8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D4F9005-792F-4187-91BB-5EFAAC3D5AE9}"/>
              </a:ext>
            </a:extLst>
          </p:cNvPr>
          <p:cNvPicPr>
            <a:picLocks noGrp="1" noChangeAspect="1"/>
          </p:cNvPicPr>
          <p:nvPr>
            <p:ph idx="1"/>
          </p:nvPr>
        </p:nvPicPr>
        <p:blipFill rotWithShape="1">
          <a:blip r:embed="rId3"/>
          <a:srcRect l="1" r="31292"/>
          <a:stretch/>
        </p:blipFill>
        <p:spPr>
          <a:xfrm rot="5400000">
            <a:off x="2660533" y="-2673469"/>
            <a:ext cx="6858000" cy="12204937"/>
          </a:xfrm>
          <a:prstGeom prst="rect">
            <a:avLst/>
          </a:prstGeom>
        </p:spPr>
      </p:pic>
      <p:pic>
        <p:nvPicPr>
          <p:cNvPr id="5" name="Picture 4">
            <a:extLst>
              <a:ext uri="{FF2B5EF4-FFF2-40B4-BE49-F238E27FC236}">
                <a16:creationId xmlns:a16="http://schemas.microsoft.com/office/drawing/2014/main" id="{C20984B6-5EE9-4A2E-8E64-46D8A095E419}"/>
              </a:ext>
            </a:extLst>
          </p:cNvPr>
          <p:cNvPicPr>
            <a:picLocks noChangeAspect="1"/>
          </p:cNvPicPr>
          <p:nvPr/>
        </p:nvPicPr>
        <p:blipFill>
          <a:blip r:embed="rId4"/>
          <a:stretch>
            <a:fillRect/>
          </a:stretch>
        </p:blipFill>
        <p:spPr>
          <a:xfrm>
            <a:off x="-6469" y="5888652"/>
            <a:ext cx="2908044" cy="969348"/>
          </a:xfrm>
          <a:prstGeom prst="rect">
            <a:avLst/>
          </a:prstGeom>
        </p:spPr>
      </p:pic>
      <p:sp>
        <p:nvSpPr>
          <p:cNvPr id="6" name="TextBox 5">
            <a:extLst>
              <a:ext uri="{FF2B5EF4-FFF2-40B4-BE49-F238E27FC236}">
                <a16:creationId xmlns:a16="http://schemas.microsoft.com/office/drawing/2014/main" id="{C567FD25-E654-496C-8CDD-D95C2685B9AA}"/>
              </a:ext>
            </a:extLst>
          </p:cNvPr>
          <p:cNvSpPr txBox="1"/>
          <p:nvPr/>
        </p:nvSpPr>
        <p:spPr>
          <a:xfrm>
            <a:off x="735291" y="735291"/>
            <a:ext cx="4204354" cy="1200329"/>
          </a:xfrm>
          <a:prstGeom prst="rect">
            <a:avLst/>
          </a:prstGeom>
          <a:noFill/>
        </p:spPr>
        <p:txBody>
          <a:bodyPr wrap="square" rtlCol="0">
            <a:spAutoFit/>
          </a:bodyPr>
          <a:lstStyle/>
          <a:p>
            <a:r>
              <a:rPr lang="en-US" dirty="0">
                <a:solidFill>
                  <a:schemeClr val="bg1"/>
                </a:solidFill>
              </a:rPr>
              <a:t>Contact information:</a:t>
            </a:r>
          </a:p>
          <a:p>
            <a:endParaRPr lang="en-US" dirty="0">
              <a:solidFill>
                <a:schemeClr val="bg1"/>
              </a:solidFill>
            </a:endParaRPr>
          </a:p>
          <a:p>
            <a:r>
              <a:rPr lang="en-US" dirty="0">
                <a:solidFill>
                  <a:schemeClr val="bg1"/>
                </a:solidFill>
              </a:rPr>
              <a:t>Davin Dumas</a:t>
            </a:r>
          </a:p>
          <a:p>
            <a:r>
              <a:rPr lang="en-US" dirty="0">
                <a:solidFill>
                  <a:schemeClr val="bg1"/>
                </a:solidFill>
              </a:rPr>
              <a:t>davind@mfnerc.com</a:t>
            </a:r>
          </a:p>
        </p:txBody>
      </p:sp>
      <p:sp>
        <p:nvSpPr>
          <p:cNvPr id="7" name="TextBox 6">
            <a:extLst>
              <a:ext uri="{FF2B5EF4-FFF2-40B4-BE49-F238E27FC236}">
                <a16:creationId xmlns:a16="http://schemas.microsoft.com/office/drawing/2014/main" id="{3EA0D50D-EA69-41C9-AFB9-1116A44F1CC3}"/>
              </a:ext>
            </a:extLst>
          </p:cNvPr>
          <p:cNvSpPr txBox="1"/>
          <p:nvPr/>
        </p:nvSpPr>
        <p:spPr>
          <a:xfrm>
            <a:off x="3440784" y="2441542"/>
            <a:ext cx="5524107" cy="707886"/>
          </a:xfrm>
          <a:prstGeom prst="rect">
            <a:avLst/>
          </a:prstGeom>
          <a:noFill/>
        </p:spPr>
        <p:txBody>
          <a:bodyPr wrap="square" rtlCol="0">
            <a:spAutoFit/>
          </a:bodyPr>
          <a:lstStyle/>
          <a:p>
            <a:r>
              <a:rPr lang="en-US" sz="4000" dirty="0">
                <a:solidFill>
                  <a:schemeClr val="bg1"/>
                </a:solidFill>
              </a:rPr>
              <a:t>Questions? Comments?</a:t>
            </a:r>
          </a:p>
        </p:txBody>
      </p:sp>
    </p:spTree>
    <p:extLst>
      <p:ext uri="{BB962C8B-B14F-4D97-AF65-F5344CB8AC3E}">
        <p14:creationId xmlns:p14="http://schemas.microsoft.com/office/powerpoint/2010/main" val="40327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DCCC3-1179-4C99-2456-1D707D287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0926C-CFD3-3E30-87CE-3D3A383085F8}"/>
              </a:ext>
            </a:extLst>
          </p:cNvPr>
          <p:cNvSpPr>
            <a:spLocks noGrp="1"/>
          </p:cNvSpPr>
          <p:nvPr>
            <p:ph type="title"/>
          </p:nvPr>
        </p:nvSpPr>
        <p:spPr>
          <a:xfrm>
            <a:off x="834231" y="88399"/>
            <a:ext cx="10515600" cy="1325563"/>
          </a:xfrm>
        </p:spPr>
        <p:txBody>
          <a:bodyPr>
            <a:normAutofit/>
          </a:bodyPr>
          <a:lstStyle/>
          <a:p>
            <a:pPr algn="ctr"/>
            <a:r>
              <a:rPr lang="en-US" sz="5400" b="1" dirty="0"/>
              <a:t>Language Planning</a:t>
            </a:r>
            <a:endParaRPr lang="en-US" sz="5400" dirty="0"/>
          </a:p>
        </p:txBody>
      </p:sp>
      <p:sp>
        <p:nvSpPr>
          <p:cNvPr id="3" name="Content Placeholder 2">
            <a:extLst>
              <a:ext uri="{FF2B5EF4-FFF2-40B4-BE49-F238E27FC236}">
                <a16:creationId xmlns:a16="http://schemas.microsoft.com/office/drawing/2014/main" id="{5FB2A661-7452-F38A-E793-7CC07617E28A}"/>
              </a:ext>
            </a:extLst>
          </p:cNvPr>
          <p:cNvSpPr>
            <a:spLocks noGrp="1"/>
          </p:cNvSpPr>
          <p:nvPr>
            <p:ph idx="1"/>
          </p:nvPr>
        </p:nvSpPr>
        <p:spPr>
          <a:xfrm>
            <a:off x="922421" y="1253330"/>
            <a:ext cx="10639926" cy="5063249"/>
          </a:xfrm>
        </p:spPr>
        <p:txBody>
          <a:bodyPr vert="horz" lIns="91440" tIns="45720" rIns="91440" bIns="45720" rtlCol="0" anchor="t">
            <a:normAutofit lnSpcReduction="10000"/>
          </a:bodyPr>
          <a:lstStyle/>
          <a:p>
            <a:pPr marL="0" indent="0">
              <a:buNone/>
            </a:pPr>
            <a:endParaRPr lang="en-US" dirty="0"/>
          </a:p>
          <a:p>
            <a:pPr marL="0" indent="0">
              <a:buNone/>
            </a:pPr>
            <a:r>
              <a:rPr lang="en-US" sz="5400" dirty="0"/>
              <a:t>Who here has language plans?</a:t>
            </a:r>
          </a:p>
          <a:p>
            <a:pPr marL="0" indent="0">
              <a:buNone/>
            </a:pPr>
            <a:r>
              <a:rPr lang="en-US" sz="5400" dirty="0"/>
              <a:t>Who is responsible for those language plans?</a:t>
            </a:r>
          </a:p>
          <a:p>
            <a:pPr marL="0" indent="0">
              <a:buNone/>
            </a:pPr>
            <a:r>
              <a:rPr lang="en-US" sz="5400" dirty="0"/>
              <a:t>What is the difference between language plans and language and culture plans?</a:t>
            </a:r>
          </a:p>
          <a:p>
            <a:pPr marL="0" indent="0">
              <a:buNone/>
            </a:pPr>
            <a:endParaRPr lang="en-US" sz="5400" dirty="0"/>
          </a:p>
          <a:p>
            <a:pPr marL="0" indent="0">
              <a:buNone/>
            </a:pPr>
            <a:endParaRPr lang="en-US" sz="5400" dirty="0"/>
          </a:p>
        </p:txBody>
      </p:sp>
      <p:pic>
        <p:nvPicPr>
          <p:cNvPr id="4" name="Picture 7">
            <a:extLst>
              <a:ext uri="{FF2B5EF4-FFF2-40B4-BE49-F238E27FC236}">
                <a16:creationId xmlns:a16="http://schemas.microsoft.com/office/drawing/2014/main" id="{9CE7195B-3C1B-52AA-5650-28E770C10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67C44EC5-207E-D380-274A-749E826D8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861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AF534-F532-DB49-4CE4-68CB297BD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3C9C8-F755-682A-B06B-1CE6C5A9FDA3}"/>
              </a:ext>
            </a:extLst>
          </p:cNvPr>
          <p:cNvSpPr>
            <a:spLocks noGrp="1"/>
          </p:cNvSpPr>
          <p:nvPr>
            <p:ph type="title"/>
          </p:nvPr>
        </p:nvSpPr>
        <p:spPr>
          <a:xfrm>
            <a:off x="730322" y="810300"/>
            <a:ext cx="10515600" cy="1325563"/>
          </a:xfrm>
        </p:spPr>
        <p:txBody>
          <a:bodyPr>
            <a:noAutofit/>
          </a:bodyPr>
          <a:lstStyle/>
          <a:p>
            <a:pPr algn="ctr"/>
            <a:r>
              <a:rPr lang="en-US" sz="5400" dirty="0"/>
              <a:t>Purpose of Language and Culture Planning</a:t>
            </a:r>
          </a:p>
        </p:txBody>
      </p:sp>
      <p:sp>
        <p:nvSpPr>
          <p:cNvPr id="3" name="Content Placeholder 2">
            <a:extLst>
              <a:ext uri="{FF2B5EF4-FFF2-40B4-BE49-F238E27FC236}">
                <a16:creationId xmlns:a16="http://schemas.microsoft.com/office/drawing/2014/main" id="{93A2BC01-F878-0605-425F-ED8E297484DD}"/>
              </a:ext>
            </a:extLst>
          </p:cNvPr>
          <p:cNvSpPr>
            <a:spLocks noGrp="1"/>
          </p:cNvSpPr>
          <p:nvPr>
            <p:ph idx="1"/>
          </p:nvPr>
        </p:nvSpPr>
        <p:spPr>
          <a:xfrm>
            <a:off x="1048768" y="2841047"/>
            <a:ext cx="9299914" cy="2395758"/>
          </a:xfrm>
        </p:spPr>
        <p:txBody>
          <a:bodyPr vert="horz" lIns="91440" tIns="45720" rIns="91440" bIns="45720" rtlCol="0" anchor="t">
            <a:normAutofit/>
          </a:bodyPr>
          <a:lstStyle/>
          <a:p>
            <a:pPr algn="ctr"/>
            <a:r>
              <a:rPr lang="en-US" sz="4400" dirty="0"/>
              <a:t>Purpose varies</a:t>
            </a:r>
          </a:p>
          <a:p>
            <a:pPr algn="ctr"/>
            <a:r>
              <a:rPr lang="en-US" sz="4400" dirty="0"/>
              <a:t>Factors that influence. </a:t>
            </a:r>
          </a:p>
          <a:p>
            <a:pPr algn="ctr"/>
            <a:r>
              <a:rPr lang="en-US" sz="4400" dirty="0"/>
              <a:t>What has been done?</a:t>
            </a:r>
          </a:p>
          <a:p>
            <a:endParaRPr lang="en-US" dirty="0"/>
          </a:p>
        </p:txBody>
      </p:sp>
      <p:pic>
        <p:nvPicPr>
          <p:cNvPr id="4" name="Picture 7">
            <a:extLst>
              <a:ext uri="{FF2B5EF4-FFF2-40B4-BE49-F238E27FC236}">
                <a16:creationId xmlns:a16="http://schemas.microsoft.com/office/drawing/2014/main" id="{C3EB063A-AE52-8827-FB3A-5B5DA6B04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3047"/>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9A990880-46A3-205E-B9F3-28BF48322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68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2B690-FD1A-C2CA-84B4-928D45B19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3CDBA-6DE5-4BB0-1B33-4551EC2990A3}"/>
              </a:ext>
            </a:extLst>
          </p:cNvPr>
          <p:cNvSpPr>
            <a:spLocks noGrp="1"/>
          </p:cNvSpPr>
          <p:nvPr>
            <p:ph type="title"/>
          </p:nvPr>
        </p:nvSpPr>
        <p:spPr>
          <a:xfrm>
            <a:off x="589134" y="785982"/>
            <a:ext cx="10515600" cy="1325563"/>
          </a:xfrm>
        </p:spPr>
        <p:txBody>
          <a:bodyPr>
            <a:noAutofit/>
          </a:bodyPr>
          <a:lstStyle/>
          <a:p>
            <a:pPr algn="ctr"/>
            <a:r>
              <a:rPr lang="en-US" sz="5400" dirty="0"/>
              <a:t>Purpose of Language and Culture Planning</a:t>
            </a:r>
          </a:p>
        </p:txBody>
      </p:sp>
      <p:sp>
        <p:nvSpPr>
          <p:cNvPr id="3" name="Content Placeholder 2">
            <a:extLst>
              <a:ext uri="{FF2B5EF4-FFF2-40B4-BE49-F238E27FC236}">
                <a16:creationId xmlns:a16="http://schemas.microsoft.com/office/drawing/2014/main" id="{B39576BA-F5B8-1626-9B7B-207213D9CDE5}"/>
              </a:ext>
            </a:extLst>
          </p:cNvPr>
          <p:cNvSpPr>
            <a:spLocks noGrp="1"/>
          </p:cNvSpPr>
          <p:nvPr>
            <p:ph idx="1"/>
          </p:nvPr>
        </p:nvSpPr>
        <p:spPr>
          <a:xfrm>
            <a:off x="589135" y="2111544"/>
            <a:ext cx="11250932" cy="3852837"/>
          </a:xfrm>
        </p:spPr>
        <p:txBody>
          <a:bodyPr vert="horz" lIns="91440" tIns="45720" rIns="91440" bIns="45720" rtlCol="0" anchor="t">
            <a:normAutofit fontScale="92500" lnSpcReduction="10000"/>
          </a:bodyPr>
          <a:lstStyle/>
          <a:p>
            <a:pPr algn="just"/>
            <a:r>
              <a:rPr lang="en-CA" b="0" i="1" u="none" strike="noStrike" baseline="0" dirty="0"/>
              <a:t>Article 11 </a:t>
            </a:r>
            <a:endParaRPr lang="en-CA" b="0" i="0" u="none" strike="noStrike" baseline="0" dirty="0"/>
          </a:p>
          <a:p>
            <a:pPr algn="just"/>
            <a:r>
              <a:rPr lang="en-US" b="0" i="0" u="none" strike="noStrike" baseline="0" dirty="0"/>
              <a:t>1. Indigenous peoples have the right to </a:t>
            </a:r>
            <a:r>
              <a:rPr lang="en-US" b="0" i="0" u="none" strike="noStrike" baseline="0" dirty="0" err="1"/>
              <a:t>practise</a:t>
            </a:r>
            <a:r>
              <a:rPr lang="en-US" b="0" i="0" u="none" strike="noStrike" baseline="0" dirty="0"/>
              <a:t> and revitalize their cultural traditions and customs. This includes the right to maintain, protect and develop the past, present and future manifestations of their cultures, such as archaeological and historical sites, artefacts, designs, ceremonies, technologies and visual and performing arts and literature.</a:t>
            </a:r>
            <a:endParaRPr lang="en-US" dirty="0"/>
          </a:p>
          <a:p>
            <a:r>
              <a:rPr lang="en-US" dirty="0"/>
              <a:t>Article 13 1. Indigenous peoples have the right to revitalize, use, develop and transmit to future generations their histories, languages, oral traditions, philosophies, writing systems and literatures, and to designate and retain their own names for communities, places and persons. (UNDRIP)</a:t>
            </a:r>
          </a:p>
          <a:p>
            <a:endParaRPr lang="en-US" dirty="0"/>
          </a:p>
          <a:p>
            <a:endParaRPr lang="en-US" dirty="0"/>
          </a:p>
        </p:txBody>
      </p:sp>
      <p:pic>
        <p:nvPicPr>
          <p:cNvPr id="4" name="Picture 7">
            <a:extLst>
              <a:ext uri="{FF2B5EF4-FFF2-40B4-BE49-F238E27FC236}">
                <a16:creationId xmlns:a16="http://schemas.microsoft.com/office/drawing/2014/main" id="{6F5236DE-CE80-53AC-76FF-778689549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43020"/>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EBBEFDCB-E706-72E9-8B17-2D3A5A346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73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659206" y="867718"/>
            <a:ext cx="10515600" cy="1325563"/>
          </a:xfrm>
        </p:spPr>
        <p:txBody>
          <a:bodyPr>
            <a:normAutofit/>
          </a:bodyPr>
          <a:lstStyle/>
          <a:p>
            <a:pPr algn="ctr"/>
            <a:r>
              <a:rPr lang="en-US" sz="5400" dirty="0"/>
              <a:t>Where do we start?</a:t>
            </a:r>
          </a:p>
        </p:txBody>
      </p:sp>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556917" y="2429485"/>
            <a:ext cx="10720178" cy="3072966"/>
          </a:xfrm>
        </p:spPr>
        <p:txBody>
          <a:bodyPr vert="horz" lIns="91440" tIns="45720" rIns="91440" bIns="45720" rtlCol="0" anchor="t">
            <a:normAutofit/>
          </a:bodyPr>
          <a:lstStyle/>
          <a:p>
            <a:r>
              <a:rPr lang="en-US" sz="3200" dirty="0"/>
              <a:t>Write down what you think a goal for language and culture revitalization should be for your First Nation.</a:t>
            </a:r>
          </a:p>
          <a:p>
            <a:pPr lvl="1"/>
            <a:r>
              <a:rPr lang="en-US" sz="2800" dirty="0"/>
              <a:t>Focus on what the desired result should be for all members. </a:t>
            </a:r>
          </a:p>
          <a:p>
            <a:pPr lvl="1"/>
            <a:r>
              <a:rPr lang="en-US" sz="2800" dirty="0"/>
              <a:t>Planning to get there involves the development of a language and culture plan.</a:t>
            </a:r>
          </a:p>
          <a:p>
            <a:pPr marL="0" indent="0">
              <a:buNone/>
            </a:pPr>
            <a:endParaRPr lang="en-US" sz="2800" dirty="0"/>
          </a:p>
          <a:p>
            <a:endParaRPr lang="en-US" dirty="0"/>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4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b="1" dirty="0"/>
              <a:t>Find your champion or core members</a:t>
            </a:r>
          </a:p>
          <a:p>
            <a:pPr marL="0" indent="0" algn="l">
              <a:buNone/>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310491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31B9-B351-41B6-802F-A6B8C3E51EA0}"/>
              </a:ext>
            </a:extLst>
          </p:cNvPr>
          <p:cNvSpPr>
            <a:spLocks noGrp="1"/>
          </p:cNvSpPr>
          <p:nvPr>
            <p:ph type="title"/>
          </p:nvPr>
        </p:nvSpPr>
        <p:spPr>
          <a:xfrm>
            <a:off x="200385" y="138224"/>
            <a:ext cx="11783291" cy="1325563"/>
          </a:xfrm>
        </p:spPr>
        <p:txBody>
          <a:bodyPr>
            <a:normAutofit/>
          </a:bodyPr>
          <a:lstStyle/>
          <a:p>
            <a:pPr algn="ctr"/>
            <a:r>
              <a:rPr lang="en-US" sz="4800" dirty="0"/>
              <a:t>Champion or Core Members</a:t>
            </a:r>
          </a:p>
        </p:txBody>
      </p:sp>
      <p:pic>
        <p:nvPicPr>
          <p:cNvPr id="5" name="Picture 4">
            <a:extLst>
              <a:ext uri="{FF2B5EF4-FFF2-40B4-BE49-F238E27FC236}">
                <a16:creationId xmlns:a16="http://schemas.microsoft.com/office/drawing/2014/main" id="{F28F5A0B-A693-8D18-5485-D3D265267B25}"/>
              </a:ext>
            </a:extLst>
          </p:cNvPr>
          <p:cNvPicPr>
            <a:picLocks noChangeAspect="1"/>
          </p:cNvPicPr>
          <p:nvPr/>
        </p:nvPicPr>
        <p:blipFill>
          <a:blip r:embed="rId3"/>
          <a:stretch>
            <a:fillRect/>
          </a:stretch>
        </p:blipFill>
        <p:spPr>
          <a:xfrm>
            <a:off x="-7938" y="0"/>
            <a:ext cx="12192000" cy="6834081"/>
          </a:xfrm>
          <a:prstGeom prst="rect">
            <a:avLst/>
          </a:prstGeom>
        </p:spPr>
      </p:pic>
      <p:sp>
        <p:nvSpPr>
          <p:cNvPr id="3" name="Content Placeholder 2">
            <a:extLst>
              <a:ext uri="{FF2B5EF4-FFF2-40B4-BE49-F238E27FC236}">
                <a16:creationId xmlns:a16="http://schemas.microsoft.com/office/drawing/2014/main" id="{1B4284CD-A8A7-4245-8BE8-72CFB0E22D12}"/>
              </a:ext>
            </a:extLst>
          </p:cNvPr>
          <p:cNvSpPr>
            <a:spLocks noGrp="1"/>
          </p:cNvSpPr>
          <p:nvPr>
            <p:ph idx="1"/>
          </p:nvPr>
        </p:nvSpPr>
        <p:spPr>
          <a:xfrm>
            <a:off x="1036947" y="1463787"/>
            <a:ext cx="10303497" cy="4173442"/>
          </a:xfrm>
        </p:spPr>
        <p:txBody>
          <a:bodyPr vert="horz" lIns="91440" tIns="45720" rIns="91440" bIns="45720" rtlCol="0" anchor="t">
            <a:normAutofit lnSpcReduction="10000"/>
          </a:bodyPr>
          <a:lstStyle/>
          <a:p>
            <a:pPr marL="0" indent="0">
              <a:buNone/>
            </a:pPr>
            <a:r>
              <a:rPr lang="en-US" sz="3600" dirty="0"/>
              <a:t>Language and Culture Coordinators</a:t>
            </a:r>
          </a:p>
          <a:p>
            <a:r>
              <a:rPr lang="en-US" sz="3600" dirty="0"/>
              <a:t>Dedicated individuals to support all language and culture processes</a:t>
            </a:r>
          </a:p>
          <a:p>
            <a:r>
              <a:rPr lang="en-US" sz="3600" dirty="0"/>
              <a:t>Ensure that activities are taking place </a:t>
            </a:r>
          </a:p>
          <a:p>
            <a:r>
              <a:rPr lang="en-US" sz="3600" dirty="0"/>
              <a:t>Promote </a:t>
            </a:r>
          </a:p>
          <a:p>
            <a:r>
              <a:rPr lang="en-US" sz="3600" dirty="0"/>
              <a:t>Programs not affiliated with the school</a:t>
            </a:r>
          </a:p>
          <a:p>
            <a:r>
              <a:rPr lang="en-US" sz="3600" dirty="0"/>
              <a:t>Carry and implement the plan</a:t>
            </a:r>
          </a:p>
        </p:txBody>
      </p:sp>
      <p:pic>
        <p:nvPicPr>
          <p:cNvPr id="4" name="Picture 7">
            <a:extLst>
              <a:ext uri="{FF2B5EF4-FFF2-40B4-BE49-F238E27FC236}">
                <a16:creationId xmlns:a16="http://schemas.microsoft.com/office/drawing/2014/main" id="{90FE1EED-6A8D-43CE-BE70-92CE40069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95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DD22-7ED6-B94D-A64D-EDE2A9638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043BB-28DB-703B-456E-9A20929E2B6A}"/>
              </a:ext>
            </a:extLst>
          </p:cNvPr>
          <p:cNvSpPr>
            <a:spLocks noGrp="1"/>
          </p:cNvSpPr>
          <p:nvPr>
            <p:ph type="title"/>
          </p:nvPr>
        </p:nvSpPr>
        <p:spPr>
          <a:xfrm>
            <a:off x="834231" y="237877"/>
            <a:ext cx="10515600" cy="1325563"/>
          </a:xfrm>
        </p:spPr>
        <p:txBody>
          <a:bodyPr>
            <a:normAutofit/>
          </a:bodyPr>
          <a:lstStyle/>
          <a:p>
            <a:pPr algn="ctr"/>
            <a:r>
              <a:rPr lang="en-US" sz="5400" dirty="0"/>
              <a:t>Language and Culture Planning Steps</a:t>
            </a:r>
          </a:p>
        </p:txBody>
      </p:sp>
      <p:sp>
        <p:nvSpPr>
          <p:cNvPr id="3" name="Content Placeholder 2">
            <a:extLst>
              <a:ext uri="{FF2B5EF4-FFF2-40B4-BE49-F238E27FC236}">
                <a16:creationId xmlns:a16="http://schemas.microsoft.com/office/drawing/2014/main" id="{2D4E038A-7356-7881-0E9B-ADBC05A23EC2}"/>
              </a:ext>
            </a:extLst>
          </p:cNvPr>
          <p:cNvSpPr>
            <a:spLocks noGrp="1"/>
          </p:cNvSpPr>
          <p:nvPr>
            <p:ph idx="1"/>
          </p:nvPr>
        </p:nvSpPr>
        <p:spPr>
          <a:xfrm>
            <a:off x="903567" y="1743524"/>
            <a:ext cx="9795856" cy="4249121"/>
          </a:xfrm>
        </p:spPr>
        <p:txBody>
          <a:bodyPr vert="horz" lIns="91440" tIns="45720" rIns="91440" bIns="45720" rtlCol="0" anchor="t">
            <a:normAutofit/>
          </a:bodyPr>
          <a:lstStyle/>
          <a:p>
            <a:pPr marL="514350" indent="-514350" algn="l">
              <a:buFont typeface="+mj-lt"/>
              <a:buAutoNum type="arabicPeriod"/>
            </a:pPr>
            <a:r>
              <a:rPr lang="en-US" dirty="0"/>
              <a:t>Find your champion or core members</a:t>
            </a:r>
          </a:p>
          <a:p>
            <a:pPr marL="514350" indent="-514350" algn="l">
              <a:buFont typeface="+mj-lt"/>
              <a:buAutoNum type="arabicPeriod"/>
            </a:pPr>
            <a:r>
              <a:rPr lang="en-US" b="1" dirty="0"/>
              <a:t>Determine why language is important</a:t>
            </a:r>
          </a:p>
          <a:p>
            <a:pPr marL="514350" indent="-514350" algn="r">
              <a:buFont typeface="+mj-lt"/>
              <a:buAutoNum type="arabicPeriod"/>
            </a:pPr>
            <a:endParaRPr lang="en-US" dirty="0"/>
          </a:p>
        </p:txBody>
      </p:sp>
      <p:pic>
        <p:nvPicPr>
          <p:cNvPr id="4" name="Picture 7">
            <a:extLst>
              <a:ext uri="{FF2B5EF4-FFF2-40B4-BE49-F238E27FC236}">
                <a16:creationId xmlns:a16="http://schemas.microsoft.com/office/drawing/2014/main" id="{6715E552-5937-C164-43B3-4AEA4F0D0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502451"/>
            <a:ext cx="12199938" cy="135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fnerc_logo.jpg">
            <a:extLst>
              <a:ext uri="{FF2B5EF4-FFF2-40B4-BE49-F238E27FC236}">
                <a16:creationId xmlns:a16="http://schemas.microsoft.com/office/drawing/2014/main" id="{8D01B57E-F3BE-D628-DB38-7776CD9E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817" y="6368426"/>
            <a:ext cx="1410511" cy="4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37536D4-0616-90DA-5FE2-909E86CE2651}"/>
              </a:ext>
            </a:extLst>
          </p:cNvPr>
          <p:cNvSpPr txBox="1">
            <a:spLocks/>
          </p:cNvSpPr>
          <p:nvPr/>
        </p:nvSpPr>
        <p:spPr>
          <a:xfrm>
            <a:off x="5081213" y="1333646"/>
            <a:ext cx="3734420" cy="42491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latin typeface="OpenSans-Light"/>
            </a:endParaRPr>
          </a:p>
        </p:txBody>
      </p:sp>
    </p:spTree>
    <p:extLst>
      <p:ext uri="{BB962C8B-B14F-4D97-AF65-F5344CB8AC3E}">
        <p14:creationId xmlns:p14="http://schemas.microsoft.com/office/powerpoint/2010/main" val="1280373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laris_x0023_ xmlns="40cc7fa8-84e5-448e-ae7a-47e8d4996491" xsi:nil="true"/>
    <lcf76f155ced4ddcb4097134ff3c332f xmlns="40cc7fa8-84e5-448e-ae7a-47e8d4996491">
      <Terms xmlns="http://schemas.microsoft.com/office/infopath/2007/PartnerControls"/>
    </lcf76f155ced4ddcb4097134ff3c332f>
    <TaxCatchAll xmlns="b559b0e0-9212-46a0-b3de-39b777f81522" xsi:nil="true"/>
    <Opportunity_x0023_ xmlns="40cc7fa8-84e5-448e-ae7a-47e8d4996491" xsi:nil="true"/>
  </documentManagement>
</p:properties>
</file>

<file path=customXml/itemProps1.xml><?xml version="1.0" encoding="utf-8"?>
<ds:datastoreItem xmlns:ds="http://schemas.openxmlformats.org/officeDocument/2006/customXml" ds:itemID="{3627E001-4DE9-4F35-98AF-DEE7BCBF15D9}"/>
</file>

<file path=customXml/itemProps2.xml><?xml version="1.0" encoding="utf-8"?>
<ds:datastoreItem xmlns:ds="http://schemas.openxmlformats.org/officeDocument/2006/customXml" ds:itemID="{FBC50E44-DF21-4980-8EB4-FA655F63ECD2}"/>
</file>

<file path=customXml/itemProps3.xml><?xml version="1.0" encoding="utf-8"?>
<ds:datastoreItem xmlns:ds="http://schemas.openxmlformats.org/officeDocument/2006/customXml" ds:itemID="{CC2FAC89-071A-4736-A526-E2325F3305A4}"/>
</file>

<file path=docProps/app.xml><?xml version="1.0" encoding="utf-8"?>
<Properties xmlns="http://schemas.openxmlformats.org/officeDocument/2006/extended-properties" xmlns:vt="http://schemas.openxmlformats.org/officeDocument/2006/docPropsVTypes">
  <TotalTime>9264</TotalTime>
  <Words>1318</Words>
  <Application>Microsoft Office PowerPoint</Application>
  <PresentationFormat>Widescreen</PresentationFormat>
  <Paragraphs>178</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OpenSans-Light</vt:lpstr>
      <vt:lpstr>Times New Roman</vt:lpstr>
      <vt:lpstr>Office Theme</vt:lpstr>
      <vt:lpstr>Examining Language and Culture Planning</vt:lpstr>
      <vt:lpstr>Introductions</vt:lpstr>
      <vt:lpstr>Language Planning</vt:lpstr>
      <vt:lpstr>Purpose of Language and Culture Planning</vt:lpstr>
      <vt:lpstr>Purpose of Language and Culture Planning</vt:lpstr>
      <vt:lpstr>Where do we start?</vt:lpstr>
      <vt:lpstr>Language and Culture Planning Steps</vt:lpstr>
      <vt:lpstr>Champion or Core Members</vt:lpstr>
      <vt:lpstr>Language and Culture Planning Steps</vt:lpstr>
      <vt:lpstr>Importance of Language and Culture </vt:lpstr>
      <vt:lpstr>Language is Culture and Culture is Language</vt:lpstr>
      <vt:lpstr>Language and Culture Planning Steps</vt:lpstr>
      <vt:lpstr>Assessing State of Language</vt:lpstr>
      <vt:lpstr>Status of Language</vt:lpstr>
      <vt:lpstr>Language and Culture Planning Steps</vt:lpstr>
      <vt:lpstr>Establishing Resources</vt:lpstr>
      <vt:lpstr>Language and Culture Planning Steps</vt:lpstr>
      <vt:lpstr>Developing a Plan</vt:lpstr>
      <vt:lpstr>Language and Culture Planning Steps</vt:lpstr>
      <vt:lpstr>Evaluate Your Work</vt:lpstr>
      <vt:lpstr>First Nation Perspective</vt:lpstr>
      <vt:lpstr>Options for Language Acquisition</vt:lpstr>
      <vt:lpstr>Land-Based Education</vt:lpstr>
      <vt:lpstr>Barriers of Language and Culture</vt:lpstr>
      <vt:lpstr>Considerations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Burston</dc:creator>
  <cp:lastModifiedBy>Davin Dumas</cp:lastModifiedBy>
  <cp:revision>193</cp:revision>
  <cp:lastPrinted>2023-03-14T14:24:44Z</cp:lastPrinted>
  <dcterms:created xsi:type="dcterms:W3CDTF">2020-01-19T15:45:55Z</dcterms:created>
  <dcterms:modified xsi:type="dcterms:W3CDTF">2024-02-21T17:28:17Z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0x0101001C14F5DB9F0EFB438838633D3D3C15B8</vt:lpwstr>
  </property>
</Properties>
</file>