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5" r:id="rId4"/>
    <p:sldId id="261" r:id="rId5"/>
    <p:sldId id="264" r:id="rId6"/>
    <p:sldId id="284" r:id="rId7"/>
    <p:sldId id="260" r:id="rId8"/>
    <p:sldId id="258" r:id="rId9"/>
    <p:sldId id="277" r:id="rId10"/>
    <p:sldId id="279" r:id="rId11"/>
    <p:sldId id="280" r:id="rId12"/>
    <p:sldId id="281" r:id="rId13"/>
    <p:sldId id="278"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6240C-5182-43B4-BB4E-D2050C00C79E}" v="1" dt="2026-05-21T12:27:24.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46" autoAdjust="0"/>
    <p:restoredTop sz="96327"/>
  </p:normalViewPr>
  <p:slideViewPr>
    <p:cSldViewPr snapToGrid="0">
      <p:cViewPr>
        <p:scale>
          <a:sx n="101" d="100"/>
          <a:sy n="101" d="100"/>
        </p:scale>
        <p:origin x="332"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3AE7D7DE-94FD-4B14-9F83-C0F58E12A1FA}"/>
    <pc:docChg chg="custSel modSld">
      <pc:chgData name="Delphine Dehos" userId="c7a58b66-fc8b-496c-b75f-86d2693ce9fb" providerId="ADAL" clId="{3AE7D7DE-94FD-4B14-9F83-C0F58E12A1FA}" dt="2026-05-21T12:36:04.652" v="503" actId="20577"/>
      <pc:docMkLst>
        <pc:docMk/>
      </pc:docMkLst>
      <pc:sldChg chg="modSp mod">
        <pc:chgData name="Delphine Dehos" userId="c7a58b66-fc8b-496c-b75f-86d2693ce9fb" providerId="ADAL" clId="{3AE7D7DE-94FD-4B14-9F83-C0F58E12A1FA}" dt="2026-05-21T12:18:33.665" v="25" actId="790"/>
        <pc:sldMkLst>
          <pc:docMk/>
          <pc:sldMk cId="2720162633" sldId="256"/>
        </pc:sldMkLst>
        <pc:spChg chg="mod">
          <ac:chgData name="Delphine Dehos" userId="c7a58b66-fc8b-496c-b75f-86d2693ce9fb" providerId="ADAL" clId="{3AE7D7DE-94FD-4B14-9F83-C0F58E12A1FA}" dt="2026-05-21T12:18:33.665" v="25" actId="790"/>
          <ac:spMkLst>
            <pc:docMk/>
            <pc:sldMk cId="2720162633" sldId="256"/>
            <ac:spMk id="2" creationId="{C7CBF61C-DDF8-9189-69A9-7A65CC3C287F}"/>
          </ac:spMkLst>
        </pc:spChg>
        <pc:spChg chg="mod">
          <ac:chgData name="Delphine Dehos" userId="c7a58b66-fc8b-496c-b75f-86d2693ce9fb" providerId="ADAL" clId="{3AE7D7DE-94FD-4B14-9F83-C0F58E12A1FA}" dt="2026-05-21T12:18:33.665" v="25" actId="790"/>
          <ac:spMkLst>
            <pc:docMk/>
            <pc:sldMk cId="2720162633" sldId="256"/>
            <ac:spMk id="3" creationId="{5E5D1EA9-5350-6004-96B3-68C11A54FFAF}"/>
          </ac:spMkLst>
        </pc:spChg>
      </pc:sldChg>
      <pc:sldChg chg="modSp mod">
        <pc:chgData name="Delphine Dehos" userId="c7a58b66-fc8b-496c-b75f-86d2693ce9fb" providerId="ADAL" clId="{3AE7D7DE-94FD-4B14-9F83-C0F58E12A1FA}" dt="2026-05-21T12:19:31.007" v="67" actId="20577"/>
        <pc:sldMkLst>
          <pc:docMk/>
          <pc:sldMk cId="3786567082" sldId="257"/>
        </pc:sldMkLst>
        <pc:spChg chg="mod">
          <ac:chgData name="Delphine Dehos" userId="c7a58b66-fc8b-496c-b75f-86d2693ce9fb" providerId="ADAL" clId="{3AE7D7DE-94FD-4B14-9F83-C0F58E12A1FA}" dt="2026-05-21T12:18:45.959" v="28" actId="20577"/>
          <ac:spMkLst>
            <pc:docMk/>
            <pc:sldMk cId="3786567082" sldId="257"/>
            <ac:spMk id="2" creationId="{F5695D0C-ACF7-0E7F-59E9-82E200D95939}"/>
          </ac:spMkLst>
        </pc:spChg>
        <pc:spChg chg="mod">
          <ac:chgData name="Delphine Dehos" userId="c7a58b66-fc8b-496c-b75f-86d2693ce9fb" providerId="ADAL" clId="{3AE7D7DE-94FD-4B14-9F83-C0F58E12A1FA}" dt="2026-05-21T12:19:31.007" v="67" actId="20577"/>
          <ac:spMkLst>
            <pc:docMk/>
            <pc:sldMk cId="3786567082" sldId="257"/>
            <ac:spMk id="3" creationId="{5AF26088-0987-2CD2-0741-BE6B799FF035}"/>
          </ac:spMkLst>
        </pc:spChg>
        <pc:spChg chg="mod">
          <ac:chgData name="Delphine Dehos" userId="c7a58b66-fc8b-496c-b75f-86d2693ce9fb" providerId="ADAL" clId="{3AE7D7DE-94FD-4B14-9F83-C0F58E12A1FA}" dt="2026-05-21T12:18:33.665" v="25" actId="790"/>
          <ac:spMkLst>
            <pc:docMk/>
            <pc:sldMk cId="3786567082" sldId="257"/>
            <ac:spMk id="4" creationId="{501D0A82-8DC8-799E-0614-37F8E57299DA}"/>
          </ac:spMkLst>
        </pc:spChg>
      </pc:sldChg>
      <pc:sldChg chg="modSp mod">
        <pc:chgData name="Delphine Dehos" userId="c7a58b66-fc8b-496c-b75f-86d2693ce9fb" providerId="ADAL" clId="{3AE7D7DE-94FD-4B14-9F83-C0F58E12A1FA}" dt="2026-05-21T12:27:26.420" v="366" actId="20577"/>
        <pc:sldMkLst>
          <pc:docMk/>
          <pc:sldMk cId="333105460" sldId="258"/>
        </pc:sldMkLst>
        <pc:spChg chg="mod">
          <ac:chgData name="Delphine Dehos" userId="c7a58b66-fc8b-496c-b75f-86d2693ce9fb" providerId="ADAL" clId="{3AE7D7DE-94FD-4B14-9F83-C0F58E12A1FA}" dt="2026-05-21T12:26:58.214" v="361" actId="313"/>
          <ac:spMkLst>
            <pc:docMk/>
            <pc:sldMk cId="333105460" sldId="258"/>
            <ac:spMk id="2" creationId="{C4D61259-F27E-0477-1D49-62FE77058411}"/>
          </ac:spMkLst>
        </pc:spChg>
        <pc:spChg chg="mod">
          <ac:chgData name="Delphine Dehos" userId="c7a58b66-fc8b-496c-b75f-86d2693ce9fb" providerId="ADAL" clId="{3AE7D7DE-94FD-4B14-9F83-C0F58E12A1FA}" dt="2026-05-21T12:27:26.420" v="366" actId="20577"/>
          <ac:spMkLst>
            <pc:docMk/>
            <pc:sldMk cId="333105460" sldId="258"/>
            <ac:spMk id="3" creationId="{CF5701AE-7B8D-4B1D-D492-45958E2A7A22}"/>
          </ac:spMkLst>
        </pc:spChg>
        <pc:spChg chg="mod">
          <ac:chgData name="Delphine Dehos" userId="c7a58b66-fc8b-496c-b75f-86d2693ce9fb" providerId="ADAL" clId="{3AE7D7DE-94FD-4B14-9F83-C0F58E12A1FA}" dt="2026-05-21T12:18:33.665" v="25" actId="790"/>
          <ac:spMkLst>
            <pc:docMk/>
            <pc:sldMk cId="333105460" sldId="258"/>
            <ac:spMk id="4" creationId="{017CE542-E4C3-97FE-11A7-1FCD30D820D3}"/>
          </ac:spMkLst>
        </pc:spChg>
      </pc:sldChg>
      <pc:sldChg chg="modSp mod">
        <pc:chgData name="Delphine Dehos" userId="c7a58b66-fc8b-496c-b75f-86d2693ce9fb" providerId="ADAL" clId="{3AE7D7DE-94FD-4B14-9F83-C0F58E12A1FA}" dt="2026-05-21T12:26:34.591" v="358" actId="6549"/>
        <pc:sldMkLst>
          <pc:docMk/>
          <pc:sldMk cId="2249884563" sldId="260"/>
        </pc:sldMkLst>
        <pc:spChg chg="mod">
          <ac:chgData name="Delphine Dehos" userId="c7a58b66-fc8b-496c-b75f-86d2693ce9fb" providerId="ADAL" clId="{3AE7D7DE-94FD-4B14-9F83-C0F58E12A1FA}" dt="2026-05-21T12:18:33.665" v="25" actId="790"/>
          <ac:spMkLst>
            <pc:docMk/>
            <pc:sldMk cId="2249884563" sldId="260"/>
            <ac:spMk id="2" creationId="{0E9CAFCF-53BA-6675-9248-49412EFCF53A}"/>
          </ac:spMkLst>
        </pc:spChg>
        <pc:spChg chg="mod">
          <ac:chgData name="Delphine Dehos" userId="c7a58b66-fc8b-496c-b75f-86d2693ce9fb" providerId="ADAL" clId="{3AE7D7DE-94FD-4B14-9F83-C0F58E12A1FA}" dt="2026-05-21T12:26:34.591" v="358" actId="6549"/>
          <ac:spMkLst>
            <pc:docMk/>
            <pc:sldMk cId="2249884563" sldId="260"/>
            <ac:spMk id="3" creationId="{6FF1A48F-CB4A-B63A-B827-040DE5ED0E8D}"/>
          </ac:spMkLst>
        </pc:spChg>
        <pc:spChg chg="mod">
          <ac:chgData name="Delphine Dehos" userId="c7a58b66-fc8b-496c-b75f-86d2693ce9fb" providerId="ADAL" clId="{3AE7D7DE-94FD-4B14-9F83-C0F58E12A1FA}" dt="2026-05-21T12:18:33.665" v="25" actId="790"/>
          <ac:spMkLst>
            <pc:docMk/>
            <pc:sldMk cId="2249884563" sldId="260"/>
            <ac:spMk id="4" creationId="{D4645957-0625-32AB-123E-8243178E7A80}"/>
          </ac:spMkLst>
        </pc:spChg>
      </pc:sldChg>
      <pc:sldChg chg="modSp mod">
        <pc:chgData name="Delphine Dehos" userId="c7a58b66-fc8b-496c-b75f-86d2693ce9fb" providerId="ADAL" clId="{3AE7D7DE-94FD-4B14-9F83-C0F58E12A1FA}" dt="2026-05-21T12:23:22.401" v="247" actId="20577"/>
        <pc:sldMkLst>
          <pc:docMk/>
          <pc:sldMk cId="1605969061" sldId="261"/>
        </pc:sldMkLst>
        <pc:spChg chg="mod">
          <ac:chgData name="Delphine Dehos" userId="c7a58b66-fc8b-496c-b75f-86d2693ce9fb" providerId="ADAL" clId="{3AE7D7DE-94FD-4B14-9F83-C0F58E12A1FA}" dt="2026-05-21T12:21:42.842" v="147" actId="20577"/>
          <ac:spMkLst>
            <pc:docMk/>
            <pc:sldMk cId="1605969061" sldId="261"/>
            <ac:spMk id="2" creationId="{99524213-F95F-7845-C75A-7AC21A0144AE}"/>
          </ac:spMkLst>
        </pc:spChg>
        <pc:spChg chg="mod">
          <ac:chgData name="Delphine Dehos" userId="c7a58b66-fc8b-496c-b75f-86d2693ce9fb" providerId="ADAL" clId="{3AE7D7DE-94FD-4B14-9F83-C0F58E12A1FA}" dt="2026-05-21T12:23:22.401" v="247" actId="20577"/>
          <ac:spMkLst>
            <pc:docMk/>
            <pc:sldMk cId="1605969061" sldId="261"/>
            <ac:spMk id="3" creationId="{2D4FE9C5-0802-4653-CFC0-A77CF3887A97}"/>
          </ac:spMkLst>
        </pc:spChg>
      </pc:sldChg>
      <pc:sldChg chg="modSp mod">
        <pc:chgData name="Delphine Dehos" userId="c7a58b66-fc8b-496c-b75f-86d2693ce9fb" providerId="ADAL" clId="{3AE7D7DE-94FD-4B14-9F83-C0F58E12A1FA}" dt="2026-05-21T12:24:57.548" v="347" actId="20577"/>
        <pc:sldMkLst>
          <pc:docMk/>
          <pc:sldMk cId="2736974767" sldId="264"/>
        </pc:sldMkLst>
        <pc:spChg chg="mod">
          <ac:chgData name="Delphine Dehos" userId="c7a58b66-fc8b-496c-b75f-86d2693ce9fb" providerId="ADAL" clId="{3AE7D7DE-94FD-4B14-9F83-C0F58E12A1FA}" dt="2026-05-21T12:18:33.665" v="25" actId="790"/>
          <ac:spMkLst>
            <pc:docMk/>
            <pc:sldMk cId="2736974767" sldId="264"/>
            <ac:spMk id="2" creationId="{D650DC31-55E2-7EE0-B100-B1D3B43EF254}"/>
          </ac:spMkLst>
        </pc:spChg>
        <pc:spChg chg="mod">
          <ac:chgData name="Delphine Dehos" userId="c7a58b66-fc8b-496c-b75f-86d2693ce9fb" providerId="ADAL" clId="{3AE7D7DE-94FD-4B14-9F83-C0F58E12A1FA}" dt="2026-05-21T12:24:57.548" v="347" actId="20577"/>
          <ac:spMkLst>
            <pc:docMk/>
            <pc:sldMk cId="2736974767" sldId="264"/>
            <ac:spMk id="5" creationId="{807A9794-D9A4-84BD-BC90-437D8577141D}"/>
          </ac:spMkLst>
        </pc:spChg>
        <pc:graphicFrameChg chg="modGraphic">
          <ac:chgData name="Delphine Dehos" userId="c7a58b66-fc8b-496c-b75f-86d2693ce9fb" providerId="ADAL" clId="{3AE7D7DE-94FD-4B14-9F83-C0F58E12A1FA}" dt="2026-05-21T12:18:33.665" v="25" actId="790"/>
          <ac:graphicFrameMkLst>
            <pc:docMk/>
            <pc:sldMk cId="2736974767" sldId="264"/>
            <ac:graphicFrameMk id="4" creationId="{7C269C01-1C3F-CBF2-20FB-9AADC2122222}"/>
          </ac:graphicFrameMkLst>
        </pc:graphicFrameChg>
      </pc:sldChg>
      <pc:sldChg chg="modSp mod">
        <pc:chgData name="Delphine Dehos" userId="c7a58b66-fc8b-496c-b75f-86d2693ce9fb" providerId="ADAL" clId="{3AE7D7DE-94FD-4B14-9F83-C0F58E12A1FA}" dt="2026-05-21T12:21:29.435" v="122" actId="20577"/>
        <pc:sldMkLst>
          <pc:docMk/>
          <pc:sldMk cId="4197115503" sldId="265"/>
        </pc:sldMkLst>
        <pc:spChg chg="mod">
          <ac:chgData name="Delphine Dehos" userId="c7a58b66-fc8b-496c-b75f-86d2693ce9fb" providerId="ADAL" clId="{3AE7D7DE-94FD-4B14-9F83-C0F58E12A1FA}" dt="2026-05-21T12:19:42.692" v="81" actId="6549"/>
          <ac:spMkLst>
            <pc:docMk/>
            <pc:sldMk cId="4197115503" sldId="265"/>
            <ac:spMk id="2" creationId="{AE2191F9-4F4E-F532-AF42-0C19C9ABA625}"/>
          </ac:spMkLst>
        </pc:spChg>
        <pc:spChg chg="mod">
          <ac:chgData name="Delphine Dehos" userId="c7a58b66-fc8b-496c-b75f-86d2693ce9fb" providerId="ADAL" clId="{3AE7D7DE-94FD-4B14-9F83-C0F58E12A1FA}" dt="2026-05-21T12:21:29.435" v="122" actId="20577"/>
          <ac:spMkLst>
            <pc:docMk/>
            <pc:sldMk cId="4197115503" sldId="265"/>
            <ac:spMk id="3" creationId="{5CC2C5D1-90E5-3C49-1A89-3FFD722B2975}"/>
          </ac:spMkLst>
        </pc:spChg>
      </pc:sldChg>
      <pc:sldChg chg="modSp mod">
        <pc:chgData name="Delphine Dehos" userId="c7a58b66-fc8b-496c-b75f-86d2693ce9fb" providerId="ADAL" clId="{3AE7D7DE-94FD-4B14-9F83-C0F58E12A1FA}" dt="2026-05-21T12:27:54.431" v="380" actId="6549"/>
        <pc:sldMkLst>
          <pc:docMk/>
          <pc:sldMk cId="3231237521" sldId="277"/>
        </pc:sldMkLst>
        <pc:spChg chg="mod">
          <ac:chgData name="Delphine Dehos" userId="c7a58b66-fc8b-496c-b75f-86d2693ce9fb" providerId="ADAL" clId="{3AE7D7DE-94FD-4B14-9F83-C0F58E12A1FA}" dt="2026-05-21T12:18:33.665" v="25" actId="790"/>
          <ac:spMkLst>
            <pc:docMk/>
            <pc:sldMk cId="3231237521" sldId="277"/>
            <ac:spMk id="2" creationId="{6AB16F45-EA8D-A16D-151F-4039AFFC2C58}"/>
          </ac:spMkLst>
        </pc:spChg>
        <pc:spChg chg="mod">
          <ac:chgData name="Delphine Dehos" userId="c7a58b66-fc8b-496c-b75f-86d2693ce9fb" providerId="ADAL" clId="{3AE7D7DE-94FD-4B14-9F83-C0F58E12A1FA}" dt="2026-05-21T12:27:54.431" v="380" actId="6549"/>
          <ac:spMkLst>
            <pc:docMk/>
            <pc:sldMk cId="3231237521" sldId="277"/>
            <ac:spMk id="3" creationId="{DDD562B4-0858-3D76-1091-3101D2417964}"/>
          </ac:spMkLst>
        </pc:spChg>
        <pc:spChg chg="mod">
          <ac:chgData name="Delphine Dehos" userId="c7a58b66-fc8b-496c-b75f-86d2693ce9fb" providerId="ADAL" clId="{3AE7D7DE-94FD-4B14-9F83-C0F58E12A1FA}" dt="2026-05-21T12:18:33.665" v="25" actId="790"/>
          <ac:spMkLst>
            <pc:docMk/>
            <pc:sldMk cId="3231237521" sldId="277"/>
            <ac:spMk id="4" creationId="{8E1162C6-358D-CC57-9395-863163F0BB15}"/>
          </ac:spMkLst>
        </pc:spChg>
      </pc:sldChg>
      <pc:sldChg chg="modSp mod">
        <pc:chgData name="Delphine Dehos" userId="c7a58b66-fc8b-496c-b75f-86d2693ce9fb" providerId="ADAL" clId="{3AE7D7DE-94FD-4B14-9F83-C0F58E12A1FA}" dt="2026-05-21T12:18:33.787" v="27" actId="27636"/>
        <pc:sldMkLst>
          <pc:docMk/>
          <pc:sldMk cId="2549559326" sldId="278"/>
        </pc:sldMkLst>
        <pc:spChg chg="mod">
          <ac:chgData name="Delphine Dehos" userId="c7a58b66-fc8b-496c-b75f-86d2693ce9fb" providerId="ADAL" clId="{3AE7D7DE-94FD-4B14-9F83-C0F58E12A1FA}" dt="2026-05-21T12:18:33.665" v="25" actId="790"/>
          <ac:spMkLst>
            <pc:docMk/>
            <pc:sldMk cId="2549559326" sldId="278"/>
            <ac:spMk id="2" creationId="{7C644F1B-46E4-99AB-264D-8BB089544CE0}"/>
          </ac:spMkLst>
        </pc:spChg>
        <pc:spChg chg="mod">
          <ac:chgData name="Delphine Dehos" userId="c7a58b66-fc8b-496c-b75f-86d2693ce9fb" providerId="ADAL" clId="{3AE7D7DE-94FD-4B14-9F83-C0F58E12A1FA}" dt="2026-05-21T12:18:33.787" v="27" actId="27636"/>
          <ac:spMkLst>
            <pc:docMk/>
            <pc:sldMk cId="2549559326" sldId="278"/>
            <ac:spMk id="3" creationId="{6610AA22-91AC-DEA0-A396-3B5ADDE64261}"/>
          </ac:spMkLst>
        </pc:spChg>
        <pc:spChg chg="mod">
          <ac:chgData name="Delphine Dehos" userId="c7a58b66-fc8b-496c-b75f-86d2693ce9fb" providerId="ADAL" clId="{3AE7D7DE-94FD-4B14-9F83-C0F58E12A1FA}" dt="2026-05-21T12:18:33.665" v="25" actId="790"/>
          <ac:spMkLst>
            <pc:docMk/>
            <pc:sldMk cId="2549559326" sldId="278"/>
            <ac:spMk id="4" creationId="{9D456294-04FE-DFA7-9F28-90655E0BB869}"/>
          </ac:spMkLst>
        </pc:spChg>
      </pc:sldChg>
      <pc:sldChg chg="modSp mod">
        <pc:chgData name="Delphine Dehos" userId="c7a58b66-fc8b-496c-b75f-86d2693ce9fb" providerId="ADAL" clId="{3AE7D7DE-94FD-4B14-9F83-C0F58E12A1FA}" dt="2026-05-21T12:31:38.845" v="422" actId="20577"/>
        <pc:sldMkLst>
          <pc:docMk/>
          <pc:sldMk cId="910595394" sldId="279"/>
        </pc:sldMkLst>
        <pc:spChg chg="mod">
          <ac:chgData name="Delphine Dehos" userId="c7a58b66-fc8b-496c-b75f-86d2693ce9fb" providerId="ADAL" clId="{3AE7D7DE-94FD-4B14-9F83-C0F58E12A1FA}" dt="2026-05-21T12:18:33.665" v="25" actId="790"/>
          <ac:spMkLst>
            <pc:docMk/>
            <pc:sldMk cId="910595394" sldId="279"/>
            <ac:spMk id="2" creationId="{A7E8C0B8-DC52-9962-CE13-EA584AB57759}"/>
          </ac:spMkLst>
        </pc:spChg>
        <pc:spChg chg="mod">
          <ac:chgData name="Delphine Dehos" userId="c7a58b66-fc8b-496c-b75f-86d2693ce9fb" providerId="ADAL" clId="{3AE7D7DE-94FD-4B14-9F83-C0F58E12A1FA}" dt="2026-05-21T12:31:38.845" v="422" actId="20577"/>
          <ac:spMkLst>
            <pc:docMk/>
            <pc:sldMk cId="910595394" sldId="279"/>
            <ac:spMk id="3" creationId="{3B5FA407-359B-EB27-B327-5458BC75087B}"/>
          </ac:spMkLst>
        </pc:spChg>
        <pc:spChg chg="mod">
          <ac:chgData name="Delphine Dehos" userId="c7a58b66-fc8b-496c-b75f-86d2693ce9fb" providerId="ADAL" clId="{3AE7D7DE-94FD-4B14-9F83-C0F58E12A1FA}" dt="2026-05-21T12:18:33.665" v="25" actId="790"/>
          <ac:spMkLst>
            <pc:docMk/>
            <pc:sldMk cId="910595394" sldId="279"/>
            <ac:spMk id="4" creationId="{57E3ED3D-C6BB-64B7-941A-FA5FFAB3D518}"/>
          </ac:spMkLst>
        </pc:spChg>
      </pc:sldChg>
      <pc:sldChg chg="modSp mod">
        <pc:chgData name="Delphine Dehos" userId="c7a58b66-fc8b-496c-b75f-86d2693ce9fb" providerId="ADAL" clId="{3AE7D7DE-94FD-4B14-9F83-C0F58E12A1FA}" dt="2026-05-21T12:31:54.714" v="437" actId="6549"/>
        <pc:sldMkLst>
          <pc:docMk/>
          <pc:sldMk cId="2284785219" sldId="280"/>
        </pc:sldMkLst>
        <pc:spChg chg="mod">
          <ac:chgData name="Delphine Dehos" userId="c7a58b66-fc8b-496c-b75f-86d2693ce9fb" providerId="ADAL" clId="{3AE7D7DE-94FD-4B14-9F83-C0F58E12A1FA}" dt="2026-05-21T12:18:33.665" v="25" actId="790"/>
          <ac:spMkLst>
            <pc:docMk/>
            <pc:sldMk cId="2284785219" sldId="280"/>
            <ac:spMk id="2" creationId="{2C6C6F8D-C87F-3A8D-1587-4DBB90A17511}"/>
          </ac:spMkLst>
        </pc:spChg>
        <pc:spChg chg="mod">
          <ac:chgData name="Delphine Dehos" userId="c7a58b66-fc8b-496c-b75f-86d2693ce9fb" providerId="ADAL" clId="{3AE7D7DE-94FD-4B14-9F83-C0F58E12A1FA}" dt="2026-05-21T12:31:54.714" v="437" actId="6549"/>
          <ac:spMkLst>
            <pc:docMk/>
            <pc:sldMk cId="2284785219" sldId="280"/>
            <ac:spMk id="3" creationId="{043B36CD-E59B-CC97-CB60-36E91B2110D0}"/>
          </ac:spMkLst>
        </pc:spChg>
        <pc:spChg chg="mod">
          <ac:chgData name="Delphine Dehos" userId="c7a58b66-fc8b-496c-b75f-86d2693ce9fb" providerId="ADAL" clId="{3AE7D7DE-94FD-4B14-9F83-C0F58E12A1FA}" dt="2026-05-21T12:18:33.665" v="25" actId="790"/>
          <ac:spMkLst>
            <pc:docMk/>
            <pc:sldMk cId="2284785219" sldId="280"/>
            <ac:spMk id="4" creationId="{315D7DE7-1FB6-BB2C-4EF9-81ED411E93C2}"/>
          </ac:spMkLst>
        </pc:spChg>
      </pc:sldChg>
      <pc:sldChg chg="modSp mod">
        <pc:chgData name="Delphine Dehos" userId="c7a58b66-fc8b-496c-b75f-86d2693ce9fb" providerId="ADAL" clId="{3AE7D7DE-94FD-4B14-9F83-C0F58E12A1FA}" dt="2026-05-21T12:36:04.652" v="503" actId="20577"/>
        <pc:sldMkLst>
          <pc:docMk/>
          <pc:sldMk cId="1463019195" sldId="281"/>
        </pc:sldMkLst>
        <pc:spChg chg="mod">
          <ac:chgData name="Delphine Dehos" userId="c7a58b66-fc8b-496c-b75f-86d2693ce9fb" providerId="ADAL" clId="{3AE7D7DE-94FD-4B14-9F83-C0F58E12A1FA}" dt="2026-05-21T12:18:33.665" v="25" actId="790"/>
          <ac:spMkLst>
            <pc:docMk/>
            <pc:sldMk cId="1463019195" sldId="281"/>
            <ac:spMk id="2" creationId="{60238F9C-DFEC-BEAA-46BA-CABE17F0C537}"/>
          </ac:spMkLst>
        </pc:spChg>
        <pc:spChg chg="mod">
          <ac:chgData name="Delphine Dehos" userId="c7a58b66-fc8b-496c-b75f-86d2693ce9fb" providerId="ADAL" clId="{3AE7D7DE-94FD-4B14-9F83-C0F58E12A1FA}" dt="2026-05-21T12:36:04.652" v="503" actId="20577"/>
          <ac:spMkLst>
            <pc:docMk/>
            <pc:sldMk cId="1463019195" sldId="281"/>
            <ac:spMk id="3" creationId="{60C68B0C-5B97-130E-9F33-36879285A9D7}"/>
          </ac:spMkLst>
        </pc:spChg>
        <pc:spChg chg="mod">
          <ac:chgData name="Delphine Dehos" userId="c7a58b66-fc8b-496c-b75f-86d2693ce9fb" providerId="ADAL" clId="{3AE7D7DE-94FD-4B14-9F83-C0F58E12A1FA}" dt="2026-05-21T12:18:33.665" v="25" actId="790"/>
          <ac:spMkLst>
            <pc:docMk/>
            <pc:sldMk cId="1463019195" sldId="281"/>
            <ac:spMk id="4" creationId="{B2BCC0E0-B0D3-E93E-9CDE-DFCD03ABD227}"/>
          </ac:spMkLst>
        </pc:spChg>
      </pc:sldChg>
      <pc:sldChg chg="modSp mod">
        <pc:chgData name="Delphine Dehos" userId="c7a58b66-fc8b-496c-b75f-86d2693ce9fb" providerId="ADAL" clId="{3AE7D7DE-94FD-4B14-9F83-C0F58E12A1FA}" dt="2026-05-21T12:18:33.665" v="25" actId="790"/>
        <pc:sldMkLst>
          <pc:docMk/>
          <pc:sldMk cId="1989902284" sldId="284"/>
        </pc:sldMkLst>
        <pc:spChg chg="mod">
          <ac:chgData name="Delphine Dehos" userId="c7a58b66-fc8b-496c-b75f-86d2693ce9fb" providerId="ADAL" clId="{3AE7D7DE-94FD-4B14-9F83-C0F58E12A1FA}" dt="2026-05-21T12:18:33.665" v="25" actId="790"/>
          <ac:spMkLst>
            <pc:docMk/>
            <pc:sldMk cId="1989902284" sldId="284"/>
            <ac:spMk id="2" creationId="{81347F17-6805-DF5D-2AA4-947327763843}"/>
          </ac:spMkLst>
        </pc:spChg>
        <pc:spChg chg="mod">
          <ac:chgData name="Delphine Dehos" userId="c7a58b66-fc8b-496c-b75f-86d2693ce9fb" providerId="ADAL" clId="{3AE7D7DE-94FD-4B14-9F83-C0F58E12A1FA}" dt="2026-05-21T12:18:33.665" v="25" actId="790"/>
          <ac:spMkLst>
            <pc:docMk/>
            <pc:sldMk cId="1989902284" sldId="284"/>
            <ac:spMk id="3" creationId="{1084DA72-22FE-7445-7ED9-BEAFA8D9B040}"/>
          </ac:spMkLst>
        </pc:spChg>
      </pc:sldChg>
    </pc:docChg>
  </pc:docChgLst>
  <pc:docChgLst>
    <pc:chgData name="Tasha Cloutier" userId="1f49f198-af36-4f7c-ab03-ca353ebaaab7" providerId="ADAL" clId="{A96EFED3-931A-492D-81F7-E9A5FCA87456}"/>
    <pc:docChg chg="custSel modSld sldOrd modNotesMaster">
      <pc:chgData name="Tasha Cloutier" userId="1f49f198-af36-4f7c-ab03-ca353ebaaab7" providerId="ADAL" clId="{A96EFED3-931A-492D-81F7-E9A5FCA87456}" dt="2026-05-20T17:22:00.552" v="332" actId="20577"/>
      <pc:docMkLst>
        <pc:docMk/>
      </pc:docMkLst>
      <pc:sldChg chg="modSp mod">
        <pc:chgData name="Tasha Cloutier" userId="1f49f198-af36-4f7c-ab03-ca353ebaaab7" providerId="ADAL" clId="{A96EFED3-931A-492D-81F7-E9A5FCA87456}" dt="2026-05-19T15:50:45.893" v="279" actId="20577"/>
        <pc:sldMkLst>
          <pc:docMk/>
          <pc:sldMk cId="3786567082" sldId="257"/>
        </pc:sldMkLst>
        <pc:spChg chg="mod">
          <ac:chgData name="Tasha Cloutier" userId="1f49f198-af36-4f7c-ab03-ca353ebaaab7" providerId="ADAL" clId="{A96EFED3-931A-492D-81F7-E9A5FCA87456}" dt="2026-05-19T15:50:45.893" v="279" actId="20577"/>
          <ac:spMkLst>
            <pc:docMk/>
            <pc:sldMk cId="3786567082" sldId="257"/>
            <ac:spMk id="3" creationId="{5AF26088-0987-2CD2-0741-BE6B799FF035}"/>
          </ac:spMkLst>
        </pc:spChg>
      </pc:sldChg>
      <pc:sldChg chg="modSp mod">
        <pc:chgData name="Tasha Cloutier" userId="1f49f198-af36-4f7c-ab03-ca353ebaaab7" providerId="ADAL" clId="{A96EFED3-931A-492D-81F7-E9A5FCA87456}" dt="2026-05-15T15:19:18.072" v="234" actId="20577"/>
        <pc:sldMkLst>
          <pc:docMk/>
          <pc:sldMk cId="1605969061" sldId="261"/>
        </pc:sldMkLst>
        <pc:spChg chg="mod">
          <ac:chgData name="Tasha Cloutier" userId="1f49f198-af36-4f7c-ab03-ca353ebaaab7" providerId="ADAL" clId="{A96EFED3-931A-492D-81F7-E9A5FCA87456}" dt="2026-05-15T15:19:18.072" v="234" actId="20577"/>
          <ac:spMkLst>
            <pc:docMk/>
            <pc:sldMk cId="1605969061" sldId="261"/>
            <ac:spMk id="3" creationId="{2D4FE9C5-0802-4653-CFC0-A77CF3887A97}"/>
          </ac:spMkLst>
        </pc:spChg>
      </pc:sldChg>
      <pc:sldChg chg="modSp mod">
        <pc:chgData name="Tasha Cloutier" userId="1f49f198-af36-4f7c-ab03-ca353ebaaab7" providerId="ADAL" clId="{A96EFED3-931A-492D-81F7-E9A5FCA87456}" dt="2026-05-20T16:33:47.879" v="307" actId="313"/>
        <pc:sldMkLst>
          <pc:docMk/>
          <pc:sldMk cId="3231237521" sldId="277"/>
        </pc:sldMkLst>
        <pc:spChg chg="mod">
          <ac:chgData name="Tasha Cloutier" userId="1f49f198-af36-4f7c-ab03-ca353ebaaab7" providerId="ADAL" clId="{A96EFED3-931A-492D-81F7-E9A5FCA87456}" dt="2026-05-20T16:33:47.879" v="307" actId="313"/>
          <ac:spMkLst>
            <pc:docMk/>
            <pc:sldMk cId="3231237521" sldId="277"/>
            <ac:spMk id="3" creationId="{DDD562B4-0858-3D76-1091-3101D2417964}"/>
          </ac:spMkLst>
        </pc:spChg>
      </pc:sldChg>
      <pc:sldChg chg="modSp mod">
        <pc:chgData name="Tasha Cloutier" userId="1f49f198-af36-4f7c-ab03-ca353ebaaab7" providerId="ADAL" clId="{A96EFED3-931A-492D-81F7-E9A5FCA87456}" dt="2026-05-20T17:22:00.552" v="332" actId="20577"/>
        <pc:sldMkLst>
          <pc:docMk/>
          <pc:sldMk cId="2549559326" sldId="278"/>
        </pc:sldMkLst>
        <pc:spChg chg="mod">
          <ac:chgData name="Tasha Cloutier" userId="1f49f198-af36-4f7c-ab03-ca353ebaaab7" providerId="ADAL" clId="{A96EFED3-931A-492D-81F7-E9A5FCA87456}" dt="2026-05-20T17:22:00.552" v="332" actId="20577"/>
          <ac:spMkLst>
            <pc:docMk/>
            <pc:sldMk cId="2549559326" sldId="278"/>
            <ac:spMk id="3" creationId="{6610AA22-91AC-DEA0-A396-3B5ADDE64261}"/>
          </ac:spMkLst>
        </pc:spChg>
      </pc:sldChg>
      <pc:sldChg chg="modSp mod">
        <pc:chgData name="Tasha Cloutier" userId="1f49f198-af36-4f7c-ab03-ca353ebaaab7" providerId="ADAL" clId="{A96EFED3-931A-492D-81F7-E9A5FCA87456}" dt="2026-05-15T15:13:38.275" v="9" actId="20577"/>
        <pc:sldMkLst>
          <pc:docMk/>
          <pc:sldMk cId="910595394" sldId="279"/>
        </pc:sldMkLst>
        <pc:spChg chg="mod">
          <ac:chgData name="Tasha Cloutier" userId="1f49f198-af36-4f7c-ab03-ca353ebaaab7" providerId="ADAL" clId="{A96EFED3-931A-492D-81F7-E9A5FCA87456}" dt="2026-05-15T15:13:38.275" v="9" actId="20577"/>
          <ac:spMkLst>
            <pc:docMk/>
            <pc:sldMk cId="910595394" sldId="279"/>
            <ac:spMk id="3" creationId="{3B5FA407-359B-EB27-B327-5458BC75087B}"/>
          </ac:spMkLst>
        </pc:spChg>
      </pc:sldChg>
      <pc:sldChg chg="ord">
        <pc:chgData name="Tasha Cloutier" userId="1f49f198-af36-4f7c-ab03-ca353ebaaab7" providerId="ADAL" clId="{A96EFED3-931A-492D-81F7-E9A5FCA87456}" dt="2026-05-15T14:30:08.691" v="5"/>
        <pc:sldMkLst>
          <pc:docMk/>
          <pc:sldMk cId="2284785219" sldId="280"/>
        </pc:sldMkLst>
      </pc:sldChg>
      <pc:sldChg chg="modSp mod">
        <pc:chgData name="Tasha Cloutier" userId="1f49f198-af36-4f7c-ab03-ca353ebaaab7" providerId="ADAL" clId="{A96EFED3-931A-492D-81F7-E9A5FCA87456}" dt="2026-05-15T15:14:11.434" v="13" actId="27636"/>
        <pc:sldMkLst>
          <pc:docMk/>
          <pc:sldMk cId="1463019195" sldId="281"/>
        </pc:sldMkLst>
        <pc:spChg chg="mod">
          <ac:chgData name="Tasha Cloutier" userId="1f49f198-af36-4f7c-ab03-ca353ebaaab7" providerId="ADAL" clId="{A96EFED3-931A-492D-81F7-E9A5FCA87456}" dt="2026-05-15T15:14:11.434" v="13" actId="27636"/>
          <ac:spMkLst>
            <pc:docMk/>
            <pc:sldMk cId="1463019195" sldId="281"/>
            <ac:spMk id="3" creationId="{60C68B0C-5B97-130E-9F33-36879285A9D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6B392-92F0-4893-A375-36A72202B34F}"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CA"/>
        </a:p>
      </dgm:t>
    </dgm:pt>
    <dgm:pt modelId="{99BAADC3-23F3-41A6-AD63-2A2BBB383DC8}">
      <dgm:prSet phldrT="[Text]" phldr="0"/>
      <dgm:spPr/>
      <dgm:t>
        <a:bodyPr/>
        <a:lstStyle/>
        <a:p>
          <a:r>
            <a:rPr lang="fr-CA" b="1" noProof="0" dirty="0"/>
            <a:t>Réunions publiques virtuelles (mars à juin)</a:t>
          </a:r>
        </a:p>
      </dgm:t>
    </dgm:pt>
    <dgm:pt modelId="{726B442D-140A-4C28-A90F-F45064C8687F}" type="parTrans" cxnId="{B2AAB296-D535-4682-AC6D-1D5A57B0F580}">
      <dgm:prSet/>
      <dgm:spPr/>
      <dgm:t>
        <a:bodyPr/>
        <a:lstStyle/>
        <a:p>
          <a:endParaRPr lang="en-CA"/>
        </a:p>
      </dgm:t>
    </dgm:pt>
    <dgm:pt modelId="{E227325C-12DF-46ED-B5E8-64FE7A64DC81}" type="sibTrans" cxnId="{B2AAB296-D535-4682-AC6D-1D5A57B0F580}">
      <dgm:prSet/>
      <dgm:spPr/>
      <dgm:t>
        <a:bodyPr/>
        <a:lstStyle/>
        <a:p>
          <a:endParaRPr lang="en-CA"/>
        </a:p>
      </dgm:t>
    </dgm:pt>
    <dgm:pt modelId="{A643135D-BA89-457D-95EB-14D60E4ADAAB}">
      <dgm:prSet phldrT="[Text]" phldr="0"/>
      <dgm:spPr/>
      <dgm:t>
        <a:bodyPr/>
        <a:lstStyle/>
        <a:p>
          <a:r>
            <a:rPr lang="fr-CA" b="1" noProof="0" dirty="0"/>
            <a:t>Assemblées régionales (mai à août)</a:t>
          </a:r>
        </a:p>
      </dgm:t>
    </dgm:pt>
    <dgm:pt modelId="{166D6EDE-604F-4589-A43B-0ED8848F6B89}" type="parTrans" cxnId="{2B3E14D8-E62E-482D-97FE-DEDC5D361EAB}">
      <dgm:prSet/>
      <dgm:spPr/>
      <dgm:t>
        <a:bodyPr/>
        <a:lstStyle/>
        <a:p>
          <a:endParaRPr lang="en-CA"/>
        </a:p>
      </dgm:t>
    </dgm:pt>
    <dgm:pt modelId="{43038F22-65F6-4F85-A331-103B2A387376}" type="sibTrans" cxnId="{2B3E14D8-E62E-482D-97FE-DEDC5D361EAB}">
      <dgm:prSet/>
      <dgm:spPr/>
      <dgm:t>
        <a:bodyPr/>
        <a:lstStyle/>
        <a:p>
          <a:endParaRPr lang="en-CA"/>
        </a:p>
      </dgm:t>
    </dgm:pt>
    <dgm:pt modelId="{A9E9702A-AA0E-43C1-9071-211F58ABF5C7}">
      <dgm:prSet phldrT="[Text]"/>
      <dgm:spPr/>
      <dgm:t>
        <a:bodyPr/>
        <a:lstStyle/>
        <a:p>
          <a:r>
            <a:rPr lang="fr-CA" b="1" noProof="0" dirty="0"/>
            <a:t>Rencontre Premières Nations ‒ premiers ministres (automne 2026) </a:t>
          </a:r>
        </a:p>
      </dgm:t>
    </dgm:pt>
    <dgm:pt modelId="{3AD871FC-9D35-4264-9B0B-6E234650FB4F}" type="parTrans" cxnId="{CAD57DC4-9F53-45C2-AE5B-1510AECEF484}">
      <dgm:prSet/>
      <dgm:spPr/>
      <dgm:t>
        <a:bodyPr/>
        <a:lstStyle/>
        <a:p>
          <a:endParaRPr lang="en-CA"/>
        </a:p>
      </dgm:t>
    </dgm:pt>
    <dgm:pt modelId="{50242B04-EE71-4463-A626-EEC462558B5F}" type="sibTrans" cxnId="{CAD57DC4-9F53-45C2-AE5B-1510AECEF484}">
      <dgm:prSet/>
      <dgm:spPr/>
      <dgm:t>
        <a:bodyPr/>
        <a:lstStyle/>
        <a:p>
          <a:endParaRPr lang="en-CA"/>
        </a:p>
      </dgm:t>
    </dgm:pt>
    <dgm:pt modelId="{5D30372E-C6CA-4666-B0AE-D099D4E6DDE3}">
      <dgm:prSet/>
      <dgm:spPr/>
      <dgm:t>
        <a:bodyPr/>
        <a:lstStyle/>
        <a:p>
          <a:r>
            <a:rPr lang="fr-CA" b="1" noProof="0" dirty="0"/>
            <a:t>Assemblée générale annuelle (juillet)</a:t>
          </a:r>
        </a:p>
      </dgm:t>
    </dgm:pt>
    <dgm:pt modelId="{F3AD36A1-58AF-4C29-A3B3-8EE336683477}" type="parTrans" cxnId="{3B3A1929-E493-43E9-AEF6-3052DE34476F}">
      <dgm:prSet/>
      <dgm:spPr/>
      <dgm:t>
        <a:bodyPr/>
        <a:lstStyle/>
        <a:p>
          <a:endParaRPr lang="en-CA"/>
        </a:p>
      </dgm:t>
    </dgm:pt>
    <dgm:pt modelId="{FADF0485-35B5-4768-B2CA-4476A23130F3}" type="sibTrans" cxnId="{3B3A1929-E493-43E9-AEF6-3052DE34476F}">
      <dgm:prSet/>
      <dgm:spPr/>
      <dgm:t>
        <a:bodyPr/>
        <a:lstStyle/>
        <a:p>
          <a:endParaRPr lang="en-CA"/>
        </a:p>
      </dgm:t>
    </dgm:pt>
    <dgm:pt modelId="{2541E80D-0854-43FB-9293-C38B2854A5B5}">
      <dgm:prSet/>
      <dgm:spPr/>
      <dgm:t>
        <a:bodyPr/>
        <a:lstStyle/>
        <a:p>
          <a:r>
            <a:rPr lang="fr-CA" b="1" noProof="0" dirty="0"/>
            <a:t>Conseils de l'APN</a:t>
          </a:r>
        </a:p>
        <a:p>
          <a:r>
            <a:rPr lang="fr-CA" b="1" noProof="0" dirty="0"/>
            <a:t>(mai à juillet)</a:t>
          </a:r>
        </a:p>
      </dgm:t>
    </dgm:pt>
    <dgm:pt modelId="{D793575B-C7FB-41B8-9B56-4FB815CA3F6A}" type="parTrans" cxnId="{3050F5A0-B95F-4B28-8318-819839859F74}">
      <dgm:prSet/>
      <dgm:spPr/>
      <dgm:t>
        <a:bodyPr/>
        <a:lstStyle/>
        <a:p>
          <a:endParaRPr lang="en-CA"/>
        </a:p>
      </dgm:t>
    </dgm:pt>
    <dgm:pt modelId="{379F6D49-2552-4266-8DD8-58391124DC29}" type="sibTrans" cxnId="{3050F5A0-B95F-4B28-8318-819839859F74}">
      <dgm:prSet/>
      <dgm:spPr/>
      <dgm:t>
        <a:bodyPr/>
        <a:lstStyle/>
        <a:p>
          <a:endParaRPr lang="en-CA"/>
        </a:p>
      </dgm:t>
    </dgm:pt>
    <dgm:pt modelId="{57C3532A-8F4C-4A44-BB7F-5DA65E13F3FB}">
      <dgm:prSet/>
      <dgm:spPr/>
      <dgm:t>
        <a:bodyPr/>
        <a:lstStyle/>
        <a:p>
          <a:r>
            <a:rPr lang="fr-CA" b="1" noProof="0" dirty="0"/>
            <a:t>Comités des Chefs</a:t>
          </a:r>
        </a:p>
        <a:p>
          <a:r>
            <a:rPr lang="fr-CA" b="1" noProof="0" dirty="0"/>
            <a:t>(mai à juillet)</a:t>
          </a:r>
        </a:p>
      </dgm:t>
    </dgm:pt>
    <dgm:pt modelId="{D926835A-ABCB-4F02-9A9F-D6EEA5264EA5}" type="parTrans" cxnId="{F792B89D-FBFD-4732-B724-D229F4ADAF29}">
      <dgm:prSet/>
      <dgm:spPr/>
      <dgm:t>
        <a:bodyPr/>
        <a:lstStyle/>
        <a:p>
          <a:endParaRPr lang="en-CA"/>
        </a:p>
      </dgm:t>
    </dgm:pt>
    <dgm:pt modelId="{AC8D27A7-4429-4E26-A357-DF31B9712892}" type="sibTrans" cxnId="{F792B89D-FBFD-4732-B724-D229F4ADAF29}">
      <dgm:prSet/>
      <dgm:spPr/>
      <dgm:t>
        <a:bodyPr/>
        <a:lstStyle/>
        <a:p>
          <a:endParaRPr lang="en-CA"/>
        </a:p>
      </dgm:t>
    </dgm:pt>
    <dgm:pt modelId="{A6ADFA1C-A5F3-4535-B50A-200CB30AD673}" type="pres">
      <dgm:prSet presAssocID="{6256B392-92F0-4893-A375-36A72202B34F}" presName="Name0" presStyleCnt="0">
        <dgm:presLayoutVars>
          <dgm:dir/>
          <dgm:resizeHandles val="exact"/>
        </dgm:presLayoutVars>
      </dgm:prSet>
      <dgm:spPr/>
    </dgm:pt>
    <dgm:pt modelId="{E58B300C-0147-49E5-BAA6-C0FAEE1FA7AB}" type="pres">
      <dgm:prSet presAssocID="{99BAADC3-23F3-41A6-AD63-2A2BBB383DC8}" presName="composite" presStyleCnt="0"/>
      <dgm:spPr/>
    </dgm:pt>
    <dgm:pt modelId="{663CDCEA-03D2-407D-AD50-3C76FDFFCFF1}" type="pres">
      <dgm:prSet presAssocID="{99BAADC3-23F3-41A6-AD63-2A2BBB383DC8}" presName="bgChev" presStyleLbl="node1" presStyleIdx="0" presStyleCnt="6" custLinFactY="-1539" custLinFactNeighborX="3915" custLinFactNeighborY="-100000"/>
      <dgm:spPr/>
    </dgm:pt>
    <dgm:pt modelId="{82C9EA15-6468-44D2-B63B-7480DC1F7E0B}" type="pres">
      <dgm:prSet presAssocID="{99BAADC3-23F3-41A6-AD63-2A2BBB383DC8}" presName="txNode" presStyleLbl="fgAcc1" presStyleIdx="0" presStyleCnt="6" custLinFactY="-1539" custLinFactNeighborX="4636" custLinFactNeighborY="-100000">
        <dgm:presLayoutVars>
          <dgm:bulletEnabled val="1"/>
        </dgm:presLayoutVars>
      </dgm:prSet>
      <dgm:spPr/>
    </dgm:pt>
    <dgm:pt modelId="{AA309B80-568B-49C5-8073-B3B56970B3B9}" type="pres">
      <dgm:prSet presAssocID="{E227325C-12DF-46ED-B5E8-64FE7A64DC81}" presName="compositeSpace" presStyleCnt="0"/>
      <dgm:spPr/>
    </dgm:pt>
    <dgm:pt modelId="{686C0630-7EA5-415C-A841-C67166CBBB79}" type="pres">
      <dgm:prSet presAssocID="{57C3532A-8F4C-4A44-BB7F-5DA65E13F3FB}" presName="composite" presStyleCnt="0"/>
      <dgm:spPr/>
    </dgm:pt>
    <dgm:pt modelId="{6D2C08E4-46E6-45AC-95DE-111A1356971A}" type="pres">
      <dgm:prSet presAssocID="{57C3532A-8F4C-4A44-BB7F-5DA65E13F3FB}" presName="bgChev" presStyleLbl="node1" presStyleIdx="1" presStyleCnt="6" custLinFactNeighborX="1119" custLinFactNeighborY="-23467"/>
      <dgm:spPr/>
    </dgm:pt>
    <dgm:pt modelId="{C2D97C0E-38A5-407B-ADB3-2FE962E3BF75}" type="pres">
      <dgm:prSet presAssocID="{57C3532A-8F4C-4A44-BB7F-5DA65E13F3FB}" presName="txNode" presStyleLbl="fgAcc1" presStyleIdx="1" presStyleCnt="6" custLinFactY="-4958" custLinFactNeighborX="2340" custLinFactNeighborY="-100000">
        <dgm:presLayoutVars>
          <dgm:bulletEnabled val="1"/>
        </dgm:presLayoutVars>
      </dgm:prSet>
      <dgm:spPr/>
    </dgm:pt>
    <dgm:pt modelId="{5738C6C1-9E53-4A79-A457-BFFFE4729580}" type="pres">
      <dgm:prSet presAssocID="{AC8D27A7-4429-4E26-A357-DF31B9712892}" presName="compositeSpace" presStyleCnt="0"/>
      <dgm:spPr/>
    </dgm:pt>
    <dgm:pt modelId="{849F3BFB-2A5F-4A84-91A9-98B5A8BB0146}" type="pres">
      <dgm:prSet presAssocID="{2541E80D-0854-43FB-9293-C38B2854A5B5}" presName="composite" presStyleCnt="0"/>
      <dgm:spPr/>
    </dgm:pt>
    <dgm:pt modelId="{38329904-7C66-4A1A-95F9-D52A241E5CA0}" type="pres">
      <dgm:prSet presAssocID="{2541E80D-0854-43FB-9293-C38B2854A5B5}" presName="bgChev" presStyleLbl="node1" presStyleIdx="2" presStyleCnt="6" custLinFactY="-1118" custLinFactNeighborX="5929" custLinFactNeighborY="-100000"/>
      <dgm:spPr/>
    </dgm:pt>
    <dgm:pt modelId="{A04842C8-B325-4768-B40F-A5FEE7408E2F}" type="pres">
      <dgm:prSet presAssocID="{2541E80D-0854-43FB-9293-C38B2854A5B5}" presName="txNode" presStyleLbl="fgAcc1" presStyleIdx="2" presStyleCnt="6" custLinFactY="-4958" custLinFactNeighborX="2340" custLinFactNeighborY="-100000">
        <dgm:presLayoutVars>
          <dgm:bulletEnabled val="1"/>
        </dgm:presLayoutVars>
      </dgm:prSet>
      <dgm:spPr/>
    </dgm:pt>
    <dgm:pt modelId="{D5F23EB3-2426-43FA-866E-B4F872407291}" type="pres">
      <dgm:prSet presAssocID="{379F6D49-2552-4266-8DD8-58391124DC29}" presName="compositeSpace" presStyleCnt="0"/>
      <dgm:spPr/>
    </dgm:pt>
    <dgm:pt modelId="{955E4687-E749-48C4-9880-C1FBE3E796B3}" type="pres">
      <dgm:prSet presAssocID="{A643135D-BA89-457D-95EB-14D60E4ADAAB}" presName="composite" presStyleCnt="0"/>
      <dgm:spPr/>
    </dgm:pt>
    <dgm:pt modelId="{C53B2C91-4E43-4092-A814-87E45E9B0804}" type="pres">
      <dgm:prSet presAssocID="{A643135D-BA89-457D-95EB-14D60E4ADAAB}" presName="bgChev" presStyleLbl="node1" presStyleIdx="3" presStyleCnt="6" custLinFactY="-1539" custLinFactNeighborX="3915" custLinFactNeighborY="-100000"/>
      <dgm:spPr/>
    </dgm:pt>
    <dgm:pt modelId="{70306A09-1B54-41CC-8C85-38299860B530}" type="pres">
      <dgm:prSet presAssocID="{A643135D-BA89-457D-95EB-14D60E4ADAAB}" presName="txNode" presStyleLbl="fgAcc1" presStyleIdx="3" presStyleCnt="6" custLinFactY="-1539" custLinFactNeighborX="4636" custLinFactNeighborY="-100000">
        <dgm:presLayoutVars>
          <dgm:bulletEnabled val="1"/>
        </dgm:presLayoutVars>
      </dgm:prSet>
      <dgm:spPr/>
    </dgm:pt>
    <dgm:pt modelId="{4ADC4677-A39B-4956-B761-4012EDC32C13}" type="pres">
      <dgm:prSet presAssocID="{43038F22-65F6-4F85-A331-103B2A387376}" presName="compositeSpace" presStyleCnt="0"/>
      <dgm:spPr/>
    </dgm:pt>
    <dgm:pt modelId="{063ABA4B-945D-4A51-9585-C2DD4B031954}" type="pres">
      <dgm:prSet presAssocID="{5D30372E-C6CA-4666-B0AE-D099D4E6DDE3}" presName="composite" presStyleCnt="0"/>
      <dgm:spPr/>
    </dgm:pt>
    <dgm:pt modelId="{79776D51-1C90-4C64-8026-5D331CCFAFC6}" type="pres">
      <dgm:prSet presAssocID="{5D30372E-C6CA-4666-B0AE-D099D4E6DDE3}" presName="bgChev" presStyleLbl="node1" presStyleIdx="4" presStyleCnt="6" custLinFactY="-1539" custLinFactNeighborX="3915" custLinFactNeighborY="-100000"/>
      <dgm:spPr/>
    </dgm:pt>
    <dgm:pt modelId="{CC9D1FCA-9FBC-4776-AACC-A0D789EF0E63}" type="pres">
      <dgm:prSet presAssocID="{5D30372E-C6CA-4666-B0AE-D099D4E6DDE3}" presName="txNode" presStyleLbl="fgAcc1" presStyleIdx="4" presStyleCnt="6" custLinFactY="-1539" custLinFactNeighborX="4636" custLinFactNeighborY="-100000">
        <dgm:presLayoutVars>
          <dgm:bulletEnabled val="1"/>
        </dgm:presLayoutVars>
      </dgm:prSet>
      <dgm:spPr/>
    </dgm:pt>
    <dgm:pt modelId="{A158F740-B6F0-493B-A7EC-DCB24B11F106}" type="pres">
      <dgm:prSet presAssocID="{FADF0485-35B5-4768-B2CA-4476A23130F3}" presName="compositeSpace" presStyleCnt="0"/>
      <dgm:spPr/>
    </dgm:pt>
    <dgm:pt modelId="{D34786AE-0EF4-4352-8A34-78CCCD6FFF22}" type="pres">
      <dgm:prSet presAssocID="{A9E9702A-AA0E-43C1-9071-211F58ABF5C7}" presName="composite" presStyleCnt="0"/>
      <dgm:spPr/>
    </dgm:pt>
    <dgm:pt modelId="{EF49093E-8463-4119-BCD5-61152C955E9B}" type="pres">
      <dgm:prSet presAssocID="{A9E9702A-AA0E-43C1-9071-211F58ABF5C7}" presName="bgChev" presStyleLbl="node1" presStyleIdx="5" presStyleCnt="6" custLinFactY="-1539" custLinFactNeighborX="3915" custLinFactNeighborY="-100000"/>
      <dgm:spPr/>
    </dgm:pt>
    <dgm:pt modelId="{C451A7F7-D707-4515-8625-554AB922FCED}" type="pres">
      <dgm:prSet presAssocID="{A9E9702A-AA0E-43C1-9071-211F58ABF5C7}" presName="txNode" presStyleLbl="fgAcc1" presStyleIdx="5" presStyleCnt="6" custLinFactY="-1539" custLinFactNeighborX="4636" custLinFactNeighborY="-100000">
        <dgm:presLayoutVars>
          <dgm:bulletEnabled val="1"/>
        </dgm:presLayoutVars>
      </dgm:prSet>
      <dgm:spPr/>
    </dgm:pt>
  </dgm:ptLst>
  <dgm:cxnLst>
    <dgm:cxn modelId="{96C7F704-3B2A-4351-AB7C-0E42F966FC40}" type="presOf" srcId="{2541E80D-0854-43FB-9293-C38B2854A5B5}" destId="{A04842C8-B325-4768-B40F-A5FEE7408E2F}" srcOrd="0" destOrd="0" presId="urn:microsoft.com/office/officeart/2005/8/layout/chevronAccent+Icon"/>
    <dgm:cxn modelId="{3B3A1929-E493-43E9-AEF6-3052DE34476F}" srcId="{6256B392-92F0-4893-A375-36A72202B34F}" destId="{5D30372E-C6CA-4666-B0AE-D099D4E6DDE3}" srcOrd="4" destOrd="0" parTransId="{F3AD36A1-58AF-4C29-A3B3-8EE336683477}" sibTransId="{FADF0485-35B5-4768-B2CA-4476A23130F3}"/>
    <dgm:cxn modelId="{A5B3B82F-8349-4A60-A587-6AB9F639F450}" type="presOf" srcId="{A643135D-BA89-457D-95EB-14D60E4ADAAB}" destId="{70306A09-1B54-41CC-8C85-38299860B530}" srcOrd="0" destOrd="0" presId="urn:microsoft.com/office/officeart/2005/8/layout/chevronAccent+Icon"/>
    <dgm:cxn modelId="{1E16678D-13D4-441C-8E58-3022C06EBED8}" type="presOf" srcId="{5D30372E-C6CA-4666-B0AE-D099D4E6DDE3}" destId="{CC9D1FCA-9FBC-4776-AACC-A0D789EF0E63}" srcOrd="0" destOrd="0" presId="urn:microsoft.com/office/officeart/2005/8/layout/chevronAccent+Icon"/>
    <dgm:cxn modelId="{FDBA698D-F041-4305-81F5-6F82DA097D50}" type="presOf" srcId="{6256B392-92F0-4893-A375-36A72202B34F}" destId="{A6ADFA1C-A5F3-4535-B50A-200CB30AD673}" srcOrd="0" destOrd="0" presId="urn:microsoft.com/office/officeart/2005/8/layout/chevronAccent+Icon"/>
    <dgm:cxn modelId="{B2AAB296-D535-4682-AC6D-1D5A57B0F580}" srcId="{6256B392-92F0-4893-A375-36A72202B34F}" destId="{99BAADC3-23F3-41A6-AD63-2A2BBB383DC8}" srcOrd="0" destOrd="0" parTransId="{726B442D-140A-4C28-A90F-F45064C8687F}" sibTransId="{E227325C-12DF-46ED-B5E8-64FE7A64DC81}"/>
    <dgm:cxn modelId="{F792B89D-FBFD-4732-B724-D229F4ADAF29}" srcId="{6256B392-92F0-4893-A375-36A72202B34F}" destId="{57C3532A-8F4C-4A44-BB7F-5DA65E13F3FB}" srcOrd="1" destOrd="0" parTransId="{D926835A-ABCB-4F02-9A9F-D6EEA5264EA5}" sibTransId="{AC8D27A7-4429-4E26-A357-DF31B9712892}"/>
    <dgm:cxn modelId="{3050F5A0-B95F-4B28-8318-819839859F74}" srcId="{6256B392-92F0-4893-A375-36A72202B34F}" destId="{2541E80D-0854-43FB-9293-C38B2854A5B5}" srcOrd="2" destOrd="0" parTransId="{D793575B-C7FB-41B8-9B56-4FB815CA3F6A}" sibTransId="{379F6D49-2552-4266-8DD8-58391124DC29}"/>
    <dgm:cxn modelId="{9BBB54B1-B072-4149-BDDA-2B30CF9D1264}" type="presOf" srcId="{57C3532A-8F4C-4A44-BB7F-5DA65E13F3FB}" destId="{C2D97C0E-38A5-407B-ADB3-2FE962E3BF75}" srcOrd="0" destOrd="0" presId="urn:microsoft.com/office/officeart/2005/8/layout/chevronAccent+Icon"/>
    <dgm:cxn modelId="{684E97B2-874D-4BB7-8BA9-C7D95E5E74A6}" type="presOf" srcId="{A9E9702A-AA0E-43C1-9071-211F58ABF5C7}" destId="{C451A7F7-D707-4515-8625-554AB922FCED}" srcOrd="0" destOrd="0" presId="urn:microsoft.com/office/officeart/2005/8/layout/chevronAccent+Icon"/>
    <dgm:cxn modelId="{CAD57DC4-9F53-45C2-AE5B-1510AECEF484}" srcId="{6256B392-92F0-4893-A375-36A72202B34F}" destId="{A9E9702A-AA0E-43C1-9071-211F58ABF5C7}" srcOrd="5" destOrd="0" parTransId="{3AD871FC-9D35-4264-9B0B-6E234650FB4F}" sibTransId="{50242B04-EE71-4463-A626-EEC462558B5F}"/>
    <dgm:cxn modelId="{2B3E14D8-E62E-482D-97FE-DEDC5D361EAB}" srcId="{6256B392-92F0-4893-A375-36A72202B34F}" destId="{A643135D-BA89-457D-95EB-14D60E4ADAAB}" srcOrd="3" destOrd="0" parTransId="{166D6EDE-604F-4589-A43B-0ED8848F6B89}" sibTransId="{43038F22-65F6-4F85-A331-103B2A387376}"/>
    <dgm:cxn modelId="{3F0008F8-078C-4430-B031-62A3B945D09A}" type="presOf" srcId="{99BAADC3-23F3-41A6-AD63-2A2BBB383DC8}" destId="{82C9EA15-6468-44D2-B63B-7480DC1F7E0B}" srcOrd="0" destOrd="0" presId="urn:microsoft.com/office/officeart/2005/8/layout/chevronAccent+Icon"/>
    <dgm:cxn modelId="{79C187FD-3711-435E-A553-BA32236BBAB8}" type="presParOf" srcId="{A6ADFA1C-A5F3-4535-B50A-200CB30AD673}" destId="{E58B300C-0147-49E5-BAA6-C0FAEE1FA7AB}" srcOrd="0" destOrd="0" presId="urn:microsoft.com/office/officeart/2005/8/layout/chevronAccent+Icon"/>
    <dgm:cxn modelId="{70496E6D-DBAC-4259-8194-94C2D984F64E}" type="presParOf" srcId="{E58B300C-0147-49E5-BAA6-C0FAEE1FA7AB}" destId="{663CDCEA-03D2-407D-AD50-3C76FDFFCFF1}" srcOrd="0" destOrd="0" presId="urn:microsoft.com/office/officeart/2005/8/layout/chevronAccent+Icon"/>
    <dgm:cxn modelId="{1F7C4BD6-19F1-4083-9840-6B018D4875FC}" type="presParOf" srcId="{E58B300C-0147-49E5-BAA6-C0FAEE1FA7AB}" destId="{82C9EA15-6468-44D2-B63B-7480DC1F7E0B}" srcOrd="1" destOrd="0" presId="urn:microsoft.com/office/officeart/2005/8/layout/chevronAccent+Icon"/>
    <dgm:cxn modelId="{8A2A01BD-380F-428D-8337-4FA04B0C5B99}" type="presParOf" srcId="{A6ADFA1C-A5F3-4535-B50A-200CB30AD673}" destId="{AA309B80-568B-49C5-8073-B3B56970B3B9}" srcOrd="1" destOrd="0" presId="urn:microsoft.com/office/officeart/2005/8/layout/chevronAccent+Icon"/>
    <dgm:cxn modelId="{E21B35EF-5951-41E9-98A6-60B1895ED49B}" type="presParOf" srcId="{A6ADFA1C-A5F3-4535-B50A-200CB30AD673}" destId="{686C0630-7EA5-415C-A841-C67166CBBB79}" srcOrd="2" destOrd="0" presId="urn:microsoft.com/office/officeart/2005/8/layout/chevronAccent+Icon"/>
    <dgm:cxn modelId="{60AF5991-AC0A-4415-93FD-2ED9CA36B656}" type="presParOf" srcId="{686C0630-7EA5-415C-A841-C67166CBBB79}" destId="{6D2C08E4-46E6-45AC-95DE-111A1356971A}" srcOrd="0" destOrd="0" presId="urn:microsoft.com/office/officeart/2005/8/layout/chevronAccent+Icon"/>
    <dgm:cxn modelId="{596D332C-E7F6-4644-B803-DBEA8FB46100}" type="presParOf" srcId="{686C0630-7EA5-415C-A841-C67166CBBB79}" destId="{C2D97C0E-38A5-407B-ADB3-2FE962E3BF75}" srcOrd="1" destOrd="0" presId="urn:microsoft.com/office/officeart/2005/8/layout/chevronAccent+Icon"/>
    <dgm:cxn modelId="{770070D1-B251-426D-BDCF-B52C7B72A426}" type="presParOf" srcId="{A6ADFA1C-A5F3-4535-B50A-200CB30AD673}" destId="{5738C6C1-9E53-4A79-A457-BFFFE4729580}" srcOrd="3" destOrd="0" presId="urn:microsoft.com/office/officeart/2005/8/layout/chevronAccent+Icon"/>
    <dgm:cxn modelId="{E5D44CD5-D212-482D-8D41-63783DF51477}" type="presParOf" srcId="{A6ADFA1C-A5F3-4535-B50A-200CB30AD673}" destId="{849F3BFB-2A5F-4A84-91A9-98B5A8BB0146}" srcOrd="4" destOrd="0" presId="urn:microsoft.com/office/officeart/2005/8/layout/chevronAccent+Icon"/>
    <dgm:cxn modelId="{3EBD4BC9-FE0B-4B07-82D9-8D3BD856500F}" type="presParOf" srcId="{849F3BFB-2A5F-4A84-91A9-98B5A8BB0146}" destId="{38329904-7C66-4A1A-95F9-D52A241E5CA0}" srcOrd="0" destOrd="0" presId="urn:microsoft.com/office/officeart/2005/8/layout/chevronAccent+Icon"/>
    <dgm:cxn modelId="{17789B2C-B1BF-4C55-925A-945D403D55E9}" type="presParOf" srcId="{849F3BFB-2A5F-4A84-91A9-98B5A8BB0146}" destId="{A04842C8-B325-4768-B40F-A5FEE7408E2F}" srcOrd="1" destOrd="0" presId="urn:microsoft.com/office/officeart/2005/8/layout/chevronAccent+Icon"/>
    <dgm:cxn modelId="{EAB408FB-7197-44C7-B45C-B63FC6104EF8}" type="presParOf" srcId="{A6ADFA1C-A5F3-4535-B50A-200CB30AD673}" destId="{D5F23EB3-2426-43FA-866E-B4F872407291}" srcOrd="5" destOrd="0" presId="urn:microsoft.com/office/officeart/2005/8/layout/chevronAccent+Icon"/>
    <dgm:cxn modelId="{576FA15D-D214-492D-803D-E7317C31560B}" type="presParOf" srcId="{A6ADFA1C-A5F3-4535-B50A-200CB30AD673}" destId="{955E4687-E749-48C4-9880-C1FBE3E796B3}" srcOrd="6" destOrd="0" presId="urn:microsoft.com/office/officeart/2005/8/layout/chevronAccent+Icon"/>
    <dgm:cxn modelId="{E906ADCE-E4DF-4784-AEEC-2026CCE3E925}" type="presParOf" srcId="{955E4687-E749-48C4-9880-C1FBE3E796B3}" destId="{C53B2C91-4E43-4092-A814-87E45E9B0804}" srcOrd="0" destOrd="0" presId="urn:microsoft.com/office/officeart/2005/8/layout/chevronAccent+Icon"/>
    <dgm:cxn modelId="{1B3EDEF9-C956-4B26-98DF-5AC12224EF84}" type="presParOf" srcId="{955E4687-E749-48C4-9880-C1FBE3E796B3}" destId="{70306A09-1B54-41CC-8C85-38299860B530}" srcOrd="1" destOrd="0" presId="urn:microsoft.com/office/officeart/2005/8/layout/chevronAccent+Icon"/>
    <dgm:cxn modelId="{C246A5E1-9E2A-4AC0-B4F9-D9C60FD0C10C}" type="presParOf" srcId="{A6ADFA1C-A5F3-4535-B50A-200CB30AD673}" destId="{4ADC4677-A39B-4956-B761-4012EDC32C13}" srcOrd="7" destOrd="0" presId="urn:microsoft.com/office/officeart/2005/8/layout/chevronAccent+Icon"/>
    <dgm:cxn modelId="{BE612CDE-BD4A-4917-AAD3-B0A741FAB95F}" type="presParOf" srcId="{A6ADFA1C-A5F3-4535-B50A-200CB30AD673}" destId="{063ABA4B-945D-4A51-9585-C2DD4B031954}" srcOrd="8" destOrd="0" presId="urn:microsoft.com/office/officeart/2005/8/layout/chevronAccent+Icon"/>
    <dgm:cxn modelId="{A1C18DEB-1B9A-4903-90E6-656D319EF0BB}" type="presParOf" srcId="{063ABA4B-945D-4A51-9585-C2DD4B031954}" destId="{79776D51-1C90-4C64-8026-5D331CCFAFC6}" srcOrd="0" destOrd="0" presId="urn:microsoft.com/office/officeart/2005/8/layout/chevronAccent+Icon"/>
    <dgm:cxn modelId="{D565C87F-58DA-4EA6-9036-216FF0051F80}" type="presParOf" srcId="{063ABA4B-945D-4A51-9585-C2DD4B031954}" destId="{CC9D1FCA-9FBC-4776-AACC-A0D789EF0E63}" srcOrd="1" destOrd="0" presId="urn:microsoft.com/office/officeart/2005/8/layout/chevronAccent+Icon"/>
    <dgm:cxn modelId="{5AEE0A57-6CCE-4550-9F6A-F2EFB0274611}" type="presParOf" srcId="{A6ADFA1C-A5F3-4535-B50A-200CB30AD673}" destId="{A158F740-B6F0-493B-A7EC-DCB24B11F106}" srcOrd="9" destOrd="0" presId="urn:microsoft.com/office/officeart/2005/8/layout/chevronAccent+Icon"/>
    <dgm:cxn modelId="{3EAB7C1B-9B71-45D7-AD1D-76BEAA7271A8}" type="presParOf" srcId="{A6ADFA1C-A5F3-4535-B50A-200CB30AD673}" destId="{D34786AE-0EF4-4352-8A34-78CCCD6FFF22}" srcOrd="10" destOrd="0" presId="urn:microsoft.com/office/officeart/2005/8/layout/chevronAccent+Icon"/>
    <dgm:cxn modelId="{EB710B7D-E765-4A2D-A84D-0B87A13B88A0}" type="presParOf" srcId="{D34786AE-0EF4-4352-8A34-78CCCD6FFF22}" destId="{EF49093E-8463-4119-BCD5-61152C955E9B}" srcOrd="0" destOrd="0" presId="urn:microsoft.com/office/officeart/2005/8/layout/chevronAccent+Icon"/>
    <dgm:cxn modelId="{AAC38FFD-6D9E-45F6-A177-BBAAD29ABC89}" type="presParOf" srcId="{D34786AE-0EF4-4352-8A34-78CCCD6FFF22}" destId="{C451A7F7-D707-4515-8625-554AB922FCE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CDCEA-03D2-407D-AD50-3C76FDFFCFF1}">
      <dsp:nvSpPr>
        <dsp:cNvPr id="0" name=""/>
        <dsp:cNvSpPr/>
      </dsp:nvSpPr>
      <dsp:spPr>
        <a:xfrm>
          <a:off x="61131" y="0"/>
          <a:ext cx="1541141" cy="594880"/>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9EA15-6468-44D2-B63B-7480DC1F7E0B}">
      <dsp:nvSpPr>
        <dsp:cNvPr id="0" name=""/>
        <dsp:cNvSpPr/>
      </dsp:nvSpPr>
      <dsp:spPr>
        <a:xfrm>
          <a:off x="472100" y="0"/>
          <a:ext cx="1301408" cy="5948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A" sz="700" b="1" kern="1200" noProof="0" dirty="0"/>
            <a:t>Réunions publiques virtuelles (mars à juin)</a:t>
          </a:r>
        </a:p>
      </dsp:txBody>
      <dsp:txXfrm>
        <a:off x="489523" y="17423"/>
        <a:ext cx="1266562" cy="560034"/>
      </dsp:txXfrm>
    </dsp:sp>
    <dsp:sp modelId="{6D2C08E4-46E6-45AC-95DE-111A1356971A}">
      <dsp:nvSpPr>
        <dsp:cNvPr id="0" name=""/>
        <dsp:cNvSpPr/>
      </dsp:nvSpPr>
      <dsp:spPr>
        <a:xfrm>
          <a:off x="1778367" y="26666"/>
          <a:ext cx="1541141" cy="594880"/>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97C0E-38A5-407B-ADB3-2FE962E3BF75}">
      <dsp:nvSpPr>
        <dsp:cNvPr id="0" name=""/>
        <dsp:cNvSpPr/>
      </dsp:nvSpPr>
      <dsp:spPr>
        <a:xfrm>
          <a:off x="2202545" y="0"/>
          <a:ext cx="1301408" cy="5948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A" sz="700" b="1" kern="1200" noProof="0" dirty="0"/>
            <a:t>Comités des Chefs</a:t>
          </a:r>
        </a:p>
        <a:p>
          <a:pPr marL="0" lvl="0" indent="0" algn="ctr" defTabSz="311150">
            <a:lnSpc>
              <a:spcPct val="90000"/>
            </a:lnSpc>
            <a:spcBef>
              <a:spcPct val="0"/>
            </a:spcBef>
            <a:spcAft>
              <a:spcPct val="35000"/>
            </a:spcAft>
            <a:buNone/>
          </a:pPr>
          <a:r>
            <a:rPr lang="fr-CA" sz="700" b="1" kern="1200" noProof="0" dirty="0"/>
            <a:t>(mai à juillet)</a:t>
          </a:r>
        </a:p>
      </dsp:txBody>
      <dsp:txXfrm>
        <a:off x="2219968" y="17423"/>
        <a:ext cx="1266562" cy="560034"/>
      </dsp:txXfrm>
    </dsp:sp>
    <dsp:sp modelId="{38329904-7C66-4A1A-95F9-D52A241E5CA0}">
      <dsp:nvSpPr>
        <dsp:cNvPr id="0" name=""/>
        <dsp:cNvSpPr/>
      </dsp:nvSpPr>
      <dsp:spPr>
        <a:xfrm>
          <a:off x="3612821" y="0"/>
          <a:ext cx="1541141" cy="594880"/>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842C8-B325-4768-B40F-A5FEE7408E2F}">
      <dsp:nvSpPr>
        <dsp:cNvPr id="0" name=""/>
        <dsp:cNvSpPr/>
      </dsp:nvSpPr>
      <dsp:spPr>
        <a:xfrm>
          <a:off x="3962871" y="0"/>
          <a:ext cx="1301408" cy="5948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A" sz="700" b="1" kern="1200" noProof="0" dirty="0"/>
            <a:t>Conseils de l'APN</a:t>
          </a:r>
        </a:p>
        <a:p>
          <a:pPr marL="0" lvl="0" indent="0" algn="ctr" defTabSz="311150">
            <a:lnSpc>
              <a:spcPct val="90000"/>
            </a:lnSpc>
            <a:spcBef>
              <a:spcPct val="0"/>
            </a:spcBef>
            <a:spcAft>
              <a:spcPct val="35000"/>
            </a:spcAft>
            <a:buNone/>
          </a:pPr>
          <a:r>
            <a:rPr lang="fr-CA" sz="700" b="1" kern="1200" noProof="0" dirty="0"/>
            <a:t>(mai à juillet)</a:t>
          </a:r>
        </a:p>
      </dsp:txBody>
      <dsp:txXfrm>
        <a:off x="3980294" y="17423"/>
        <a:ext cx="1266562" cy="560034"/>
      </dsp:txXfrm>
    </dsp:sp>
    <dsp:sp modelId="{C53B2C91-4E43-4092-A814-87E45E9B0804}">
      <dsp:nvSpPr>
        <dsp:cNvPr id="0" name=""/>
        <dsp:cNvSpPr/>
      </dsp:nvSpPr>
      <dsp:spPr>
        <a:xfrm>
          <a:off x="5342108" y="0"/>
          <a:ext cx="1541141" cy="594880"/>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06A09-1B54-41CC-8C85-38299860B530}">
      <dsp:nvSpPr>
        <dsp:cNvPr id="0" name=""/>
        <dsp:cNvSpPr/>
      </dsp:nvSpPr>
      <dsp:spPr>
        <a:xfrm>
          <a:off x="5753077" y="0"/>
          <a:ext cx="1301408" cy="5948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A" sz="700" b="1" kern="1200" noProof="0" dirty="0"/>
            <a:t>Assemblées régionales (mai à août)</a:t>
          </a:r>
        </a:p>
      </dsp:txBody>
      <dsp:txXfrm>
        <a:off x="5770500" y="17423"/>
        <a:ext cx="1266562" cy="560034"/>
      </dsp:txXfrm>
    </dsp:sp>
    <dsp:sp modelId="{79776D51-1C90-4C64-8026-5D331CCFAFC6}">
      <dsp:nvSpPr>
        <dsp:cNvPr id="0" name=""/>
        <dsp:cNvSpPr/>
      </dsp:nvSpPr>
      <dsp:spPr>
        <a:xfrm>
          <a:off x="7102434" y="0"/>
          <a:ext cx="1541141" cy="594880"/>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D1FCA-9FBC-4776-AACC-A0D789EF0E63}">
      <dsp:nvSpPr>
        <dsp:cNvPr id="0" name=""/>
        <dsp:cNvSpPr/>
      </dsp:nvSpPr>
      <dsp:spPr>
        <a:xfrm>
          <a:off x="7513403" y="0"/>
          <a:ext cx="1301408" cy="5948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A" sz="700" b="1" kern="1200" noProof="0" dirty="0"/>
            <a:t>Assemblée générale annuelle (juillet)</a:t>
          </a:r>
        </a:p>
      </dsp:txBody>
      <dsp:txXfrm>
        <a:off x="7530826" y="17423"/>
        <a:ext cx="1266562" cy="560034"/>
      </dsp:txXfrm>
    </dsp:sp>
    <dsp:sp modelId="{EF49093E-8463-4119-BCD5-61152C955E9B}">
      <dsp:nvSpPr>
        <dsp:cNvPr id="0" name=""/>
        <dsp:cNvSpPr/>
      </dsp:nvSpPr>
      <dsp:spPr>
        <a:xfrm>
          <a:off x="8862760" y="0"/>
          <a:ext cx="1541141" cy="594880"/>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1A7F7-D707-4515-8625-554AB922FCED}">
      <dsp:nvSpPr>
        <dsp:cNvPr id="0" name=""/>
        <dsp:cNvSpPr/>
      </dsp:nvSpPr>
      <dsp:spPr>
        <a:xfrm>
          <a:off x="9214191" y="0"/>
          <a:ext cx="1301408" cy="59488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A" sz="700" b="1" kern="1200" noProof="0" dirty="0"/>
            <a:t>Rencontre Premières Nations ‒ premiers ministres (automne 2026) </a:t>
          </a:r>
        </a:p>
      </dsp:txBody>
      <dsp:txXfrm>
        <a:off x="9231614" y="17423"/>
        <a:ext cx="1266562" cy="5600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4080F34-96F6-4CBA-889B-DBBC51882656}" type="datetimeFigureOut">
              <a:rPr lang="en-CA" smtClean="0"/>
              <a:t>2026-05-21</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82C05F0-4189-4AEF-AC38-69E8E67F7D1D}" type="slidenum">
              <a:rPr lang="en-CA" smtClean="0"/>
              <a:t>‹#›</a:t>
            </a:fld>
            <a:endParaRPr lang="en-CA"/>
          </a:p>
        </p:txBody>
      </p:sp>
    </p:spTree>
    <p:extLst>
      <p:ext uri="{BB962C8B-B14F-4D97-AF65-F5344CB8AC3E}">
        <p14:creationId xmlns:p14="http://schemas.microsoft.com/office/powerpoint/2010/main" val="348774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EEE-5A20-981D-98AE-8066FFA3B8A4}"/>
              </a:ext>
            </a:extLst>
          </p:cNvPr>
          <p:cNvSpPr>
            <a:spLocks noGrp="1"/>
          </p:cNvSpPr>
          <p:nvPr>
            <p:ph type="ctrTitle"/>
          </p:nvPr>
        </p:nvSpPr>
        <p:spPr>
          <a:xfrm>
            <a:off x="2458720" y="1706880"/>
            <a:ext cx="8707120" cy="1803082"/>
          </a:xfrm>
        </p:spPr>
        <p:txBody>
          <a:bodyPr anchor="t">
            <a:normAutofit/>
          </a:bodyPr>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CBC09AD-CB8A-FAC3-D0DF-597CDE410040}"/>
              </a:ext>
            </a:extLst>
          </p:cNvPr>
          <p:cNvSpPr>
            <a:spLocks noGrp="1"/>
          </p:cNvSpPr>
          <p:nvPr>
            <p:ph type="subTitle" idx="1"/>
          </p:nvPr>
        </p:nvSpPr>
        <p:spPr>
          <a:xfrm>
            <a:off x="2458720" y="3602038"/>
            <a:ext cx="8707120" cy="1655762"/>
          </a:xfrm>
        </p:spPr>
        <p:txBody>
          <a:bodyPr>
            <a:normAutofit/>
          </a:bodyPr>
          <a:lstStyle>
            <a:lvl1pPr marL="0" indent="0" algn="ctr">
              <a:buNone/>
              <a:defRPr sz="40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77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B75E-6B22-7B54-BBA5-806BD5F88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3356-AB9E-C317-1871-B7BE52439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36FFAB-EEA8-4321-A5BE-3CF46C99C1C4}"/>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15054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AE9C0-F584-B98B-7644-02B724D2880C}"/>
              </a:ext>
            </a:extLst>
          </p:cNvPr>
          <p:cNvSpPr>
            <a:spLocks noGrp="1"/>
          </p:cNvSpPr>
          <p:nvPr>
            <p:ph type="title"/>
          </p:nvPr>
        </p:nvSpPr>
        <p:spPr>
          <a:xfrm>
            <a:off x="838200" y="1513840"/>
            <a:ext cx="10515600" cy="826452"/>
          </a:xfrm>
          <a:prstGeom prst="rect">
            <a:avLst/>
          </a:prstGeom>
        </p:spPr>
        <p:txBody>
          <a:bodyPr vert="horz" lIns="91440" tIns="45720" rIns="91440" bIns="45720" rtlCol="0" anchor="ctr">
            <a:normAutofit/>
          </a:bodyPr>
          <a:lstStyle/>
          <a:p>
            <a:r>
              <a:rPr lang="en-US" dirty="0"/>
              <a:t>Cliquez ici pour modifier le style de titre du modèle</a:t>
            </a:r>
          </a:p>
        </p:txBody>
      </p:sp>
      <p:sp>
        <p:nvSpPr>
          <p:cNvPr id="3" name="Text Placeholder 2">
            <a:extLst>
              <a:ext uri="{FF2B5EF4-FFF2-40B4-BE49-F238E27FC236}">
                <a16:creationId xmlns:a16="http://schemas.microsoft.com/office/drawing/2014/main" id="{0F7CC2BA-363A-3857-6C39-42667011E355}"/>
              </a:ext>
            </a:extLst>
          </p:cNvPr>
          <p:cNvSpPr>
            <a:spLocks noGrp="1"/>
          </p:cNvSpPr>
          <p:nvPr>
            <p:ph type="body" idx="1"/>
          </p:nvPr>
        </p:nvSpPr>
        <p:spPr>
          <a:xfrm>
            <a:off x="838200" y="2340293"/>
            <a:ext cx="10515600" cy="3836670"/>
          </a:xfrm>
          <a:prstGeom prst="rect">
            <a:avLst/>
          </a:prstGeom>
        </p:spPr>
        <p:txBody>
          <a:bodyPr vert="horz" lIns="91440" tIns="45720" rIns="91440" bIns="45720" rtlCol="0">
            <a:normAutofit/>
          </a:bodyPr>
          <a:lstStyle/>
          <a:p>
            <a:pPr lvl="0"/>
            <a:r>
              <a:rPr lang="en-US" dirty="0"/>
              <a:t>Cliquez pour modifier les styles de texte principaux</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6" name="Slide Number Placeholder 5">
            <a:extLst>
              <a:ext uri="{FF2B5EF4-FFF2-40B4-BE49-F238E27FC236}">
                <a16:creationId xmlns:a16="http://schemas.microsoft.com/office/drawing/2014/main" id="{1742CD6A-4667-4757-CA6B-29939BA77543}"/>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a:p>
        </p:txBody>
      </p:sp>
    </p:spTree>
    <p:extLst>
      <p:ext uri="{BB962C8B-B14F-4D97-AF65-F5344CB8AC3E}">
        <p14:creationId xmlns:p14="http://schemas.microsoft.com/office/powerpoint/2010/main" val="29062403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F61C-DDF8-9189-69A9-7A65CC3C287F}"/>
              </a:ext>
            </a:extLst>
          </p:cNvPr>
          <p:cNvSpPr>
            <a:spLocks noGrp="1"/>
          </p:cNvSpPr>
          <p:nvPr>
            <p:ph type="ctrTitle"/>
          </p:nvPr>
        </p:nvSpPr>
        <p:spPr>
          <a:xfrm>
            <a:off x="1932315" y="2506321"/>
            <a:ext cx="9060995" cy="1803082"/>
          </a:xfrm>
        </p:spPr>
        <p:txBody>
          <a:bodyPr>
            <a:noAutofit/>
          </a:bodyPr>
          <a:lstStyle/>
          <a:p>
            <a:r>
              <a:rPr lang="fr-CA" sz="4800" noProof="0" dirty="0"/>
              <a:t>Assemblée d’information nationale virtuelle sur la RPNPM avec les dirigeants</a:t>
            </a:r>
          </a:p>
        </p:txBody>
      </p:sp>
      <p:sp>
        <p:nvSpPr>
          <p:cNvPr id="3" name="Subtitle 2">
            <a:extLst>
              <a:ext uri="{FF2B5EF4-FFF2-40B4-BE49-F238E27FC236}">
                <a16:creationId xmlns:a16="http://schemas.microsoft.com/office/drawing/2014/main" id="{5E5D1EA9-5350-6004-96B3-68C11A54FFAF}"/>
              </a:ext>
            </a:extLst>
          </p:cNvPr>
          <p:cNvSpPr>
            <a:spLocks noGrp="1"/>
          </p:cNvSpPr>
          <p:nvPr>
            <p:ph type="subTitle" idx="1"/>
          </p:nvPr>
        </p:nvSpPr>
        <p:spPr>
          <a:xfrm>
            <a:off x="2109253" y="4309403"/>
            <a:ext cx="8707120" cy="2065517"/>
          </a:xfrm>
        </p:spPr>
        <p:txBody>
          <a:bodyPr>
            <a:normAutofit/>
          </a:bodyPr>
          <a:lstStyle/>
          <a:p>
            <a:endParaRPr lang="fr-CA" noProof="0" dirty="0"/>
          </a:p>
          <a:p>
            <a:r>
              <a:rPr lang="fr-CA" sz="2800" b="1" noProof="0" dirty="0">
                <a:solidFill>
                  <a:schemeClr val="bg1"/>
                </a:solidFill>
                <a:cs typeface="Posterama"/>
              </a:rPr>
              <a:t>19 mai 2026</a:t>
            </a:r>
            <a:endParaRPr lang="fr-CA" sz="2800" b="1" noProof="0" dirty="0">
              <a:solidFill>
                <a:schemeClr val="bg1"/>
              </a:solidFill>
              <a:cs typeface="Posterama" panose="020B0504020200020000" pitchFamily="34" charset="0"/>
            </a:endParaRPr>
          </a:p>
        </p:txBody>
      </p:sp>
    </p:spTree>
    <p:extLst>
      <p:ext uri="{BB962C8B-B14F-4D97-AF65-F5344CB8AC3E}">
        <p14:creationId xmlns:p14="http://schemas.microsoft.com/office/powerpoint/2010/main" val="272016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C0B8-DC52-9962-CE13-EA584AB57759}"/>
              </a:ext>
            </a:extLst>
          </p:cNvPr>
          <p:cNvSpPr>
            <a:spLocks noGrp="1"/>
          </p:cNvSpPr>
          <p:nvPr>
            <p:ph type="title"/>
          </p:nvPr>
        </p:nvSpPr>
        <p:spPr>
          <a:xfrm>
            <a:off x="365186" y="1513840"/>
            <a:ext cx="11538056" cy="826452"/>
          </a:xfrm>
        </p:spPr>
        <p:txBody>
          <a:bodyPr>
            <a:noAutofit/>
          </a:bodyPr>
          <a:lstStyle/>
          <a:p>
            <a:r>
              <a:rPr lang="fr-CA" sz="2800" b="1" noProof="0" dirty="0"/>
              <a:t>Aperçu du processus et des résultats potentiels de la RPNPM</a:t>
            </a:r>
          </a:p>
        </p:txBody>
      </p:sp>
      <p:sp>
        <p:nvSpPr>
          <p:cNvPr id="3" name="Content Placeholder 2">
            <a:extLst>
              <a:ext uri="{FF2B5EF4-FFF2-40B4-BE49-F238E27FC236}">
                <a16:creationId xmlns:a16="http://schemas.microsoft.com/office/drawing/2014/main" id="{3B5FA407-359B-EB27-B327-5458BC75087B}"/>
              </a:ext>
            </a:extLst>
          </p:cNvPr>
          <p:cNvSpPr>
            <a:spLocks noGrp="1"/>
          </p:cNvSpPr>
          <p:nvPr>
            <p:ph idx="1"/>
          </p:nvPr>
        </p:nvSpPr>
        <p:spPr>
          <a:xfrm>
            <a:off x="372373" y="2340292"/>
            <a:ext cx="11454441" cy="3836670"/>
          </a:xfrm>
        </p:spPr>
        <p:txBody>
          <a:bodyPr>
            <a:noAutofit/>
          </a:bodyPr>
          <a:lstStyle/>
          <a:p>
            <a:pPr marL="0" indent="0">
              <a:lnSpc>
                <a:spcPct val="100000"/>
              </a:lnSpc>
              <a:buNone/>
            </a:pPr>
            <a:r>
              <a:rPr lang="fr-CA" sz="1800" b="1" noProof="0" dirty="0"/>
              <a:t>Importance de la préparation </a:t>
            </a:r>
            <a:r>
              <a:rPr lang="fr-CA" sz="1800" noProof="0" dirty="0"/>
              <a:t>: les résultats sont en grande partie déterminés des mois à l'avance par l’établissement d’un ordre du jour et l'exercice d'une influence.</a:t>
            </a:r>
          </a:p>
          <a:p>
            <a:pPr marL="0" indent="0">
              <a:lnSpc>
                <a:spcPct val="100000"/>
              </a:lnSpc>
              <a:buNone/>
            </a:pPr>
            <a:r>
              <a:rPr lang="fr-CA" sz="1800" b="1" noProof="0" dirty="0"/>
              <a:t>Relations et alliances : </a:t>
            </a:r>
            <a:r>
              <a:rPr lang="fr-CA" sz="1800" noProof="0" dirty="0"/>
              <a:t>cerner les champions et les alliés parmi les premiers ministres pour favoriser la réussite de l’événement et la concrétisation d’investissements; obtenir des engagements à long terme.</a:t>
            </a:r>
          </a:p>
          <a:p>
            <a:pPr marL="0" indent="0">
              <a:lnSpc>
                <a:spcPct val="100000"/>
              </a:lnSpc>
              <a:buNone/>
            </a:pPr>
            <a:r>
              <a:rPr lang="fr-CA" sz="1800" b="1" noProof="0" dirty="0"/>
              <a:t>Clarté et unité : </a:t>
            </a:r>
            <a:r>
              <a:rPr lang="fr-CA" sz="1800" noProof="0" dirty="0"/>
              <a:t>des priorités ciblées et harmonisées renforceront l’obtention de résultats.</a:t>
            </a:r>
          </a:p>
          <a:p>
            <a:pPr marL="0" indent="0">
              <a:lnSpc>
                <a:spcPct val="100000"/>
              </a:lnSpc>
              <a:buNone/>
            </a:pPr>
            <a:r>
              <a:rPr lang="fr-CA" sz="1800" b="1" noProof="0" dirty="0"/>
              <a:t>Précision et suivi : </a:t>
            </a:r>
            <a:r>
              <a:rPr lang="fr-CA" sz="1800" noProof="0" dirty="0"/>
              <a:t>l’élaboration de plans réalisables et la mise en place d’un processus continu pour les prochaines étapes pourraient aider à consolider les résultats.</a:t>
            </a:r>
          </a:p>
          <a:p>
            <a:pPr marL="0" indent="0">
              <a:buNone/>
            </a:pPr>
            <a:endParaRPr lang="fr-CA" sz="1800" b="1" noProof="0" dirty="0"/>
          </a:p>
          <a:p>
            <a:pPr marL="0" indent="0">
              <a:buNone/>
            </a:pPr>
            <a:r>
              <a:rPr lang="fr-CA" sz="1800" b="1" noProof="0" dirty="0"/>
              <a:t>Questions de discussion</a:t>
            </a:r>
          </a:p>
          <a:p>
            <a:pPr lvl="1"/>
            <a:r>
              <a:rPr lang="fr-CA" sz="1800" noProof="0" dirty="0"/>
              <a:t>Quels résultats permettraient de qualifier la RPNPM de réussite?</a:t>
            </a:r>
          </a:p>
          <a:p>
            <a:pPr lvl="1"/>
            <a:r>
              <a:rPr lang="fr-CA" sz="1800" noProof="0" dirty="0"/>
              <a:t>À quoi ressemblerait un processus continu de collaboration entre les Premières Nations, le premier ministre et les premiers ministres provinciaux et territoriaux? </a:t>
            </a:r>
          </a:p>
        </p:txBody>
      </p:sp>
      <p:sp>
        <p:nvSpPr>
          <p:cNvPr id="4" name="Slide Number Placeholder 3">
            <a:extLst>
              <a:ext uri="{FF2B5EF4-FFF2-40B4-BE49-F238E27FC236}">
                <a16:creationId xmlns:a16="http://schemas.microsoft.com/office/drawing/2014/main" id="{57E3ED3D-C6BB-64B7-941A-FA5FFAB3D518}"/>
              </a:ext>
            </a:extLst>
          </p:cNvPr>
          <p:cNvSpPr>
            <a:spLocks noGrp="1"/>
          </p:cNvSpPr>
          <p:nvPr>
            <p:ph type="sldNum" sz="quarter" idx="4"/>
          </p:nvPr>
        </p:nvSpPr>
        <p:spPr/>
        <p:txBody>
          <a:bodyPr/>
          <a:lstStyle/>
          <a:p>
            <a:fld id="{5AFE8F15-7C32-D545-A297-630322AEE5F1}" type="slidenum">
              <a:rPr lang="fr-CA" noProof="0" smtClean="0"/>
              <a:t>10</a:t>
            </a:fld>
            <a:endParaRPr lang="fr-CA" noProof="0" dirty="0"/>
          </a:p>
        </p:txBody>
      </p:sp>
    </p:spTree>
    <p:extLst>
      <p:ext uri="{BB962C8B-B14F-4D97-AF65-F5344CB8AC3E}">
        <p14:creationId xmlns:p14="http://schemas.microsoft.com/office/powerpoint/2010/main" val="91059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6F8D-C87F-3A8D-1587-4DBB90A17511}"/>
              </a:ext>
            </a:extLst>
          </p:cNvPr>
          <p:cNvSpPr>
            <a:spLocks noGrp="1"/>
          </p:cNvSpPr>
          <p:nvPr>
            <p:ph type="title"/>
          </p:nvPr>
        </p:nvSpPr>
        <p:spPr>
          <a:xfrm>
            <a:off x="569495" y="1513841"/>
            <a:ext cx="11221451" cy="826452"/>
          </a:xfrm>
        </p:spPr>
        <p:txBody>
          <a:bodyPr>
            <a:normAutofit/>
          </a:bodyPr>
          <a:lstStyle/>
          <a:p>
            <a:r>
              <a:rPr lang="fr-CA" sz="2600" b="1" noProof="0" dirty="0"/>
              <a:t>Les cérémonies et le respect des protocoles en tant que fondements</a:t>
            </a:r>
            <a:br>
              <a:rPr lang="fr-CA" sz="2600" b="1" noProof="0" dirty="0"/>
            </a:br>
            <a:endParaRPr lang="fr-CA" sz="2600" b="1" noProof="0" dirty="0"/>
          </a:p>
        </p:txBody>
      </p:sp>
      <p:sp>
        <p:nvSpPr>
          <p:cNvPr id="3" name="Content Placeholder 2">
            <a:extLst>
              <a:ext uri="{FF2B5EF4-FFF2-40B4-BE49-F238E27FC236}">
                <a16:creationId xmlns:a16="http://schemas.microsoft.com/office/drawing/2014/main" id="{043B36CD-E59B-CC97-CB60-36E91B2110D0}"/>
              </a:ext>
            </a:extLst>
          </p:cNvPr>
          <p:cNvSpPr>
            <a:spLocks noGrp="1"/>
          </p:cNvSpPr>
          <p:nvPr>
            <p:ph idx="1"/>
          </p:nvPr>
        </p:nvSpPr>
        <p:spPr>
          <a:xfrm>
            <a:off x="838200" y="2527539"/>
            <a:ext cx="10515600" cy="3649423"/>
          </a:xfrm>
        </p:spPr>
        <p:txBody>
          <a:bodyPr>
            <a:normAutofit fontScale="85000" lnSpcReduction="20000"/>
          </a:bodyPr>
          <a:lstStyle/>
          <a:p>
            <a:r>
              <a:rPr lang="fr-CA" noProof="0" dirty="0"/>
              <a:t>Un ordre du jour et un processus de la RPNPM véritablement dirigés par les Premières Nations </a:t>
            </a:r>
            <a:r>
              <a:rPr lang="fr-CA" dirty="0"/>
              <a:t>comprend</a:t>
            </a:r>
            <a:r>
              <a:rPr lang="fr-CA" noProof="0" dirty="0"/>
              <a:t> la reconnaissance de nos cultures et de nos cérémonies.</a:t>
            </a:r>
          </a:p>
          <a:p>
            <a:r>
              <a:rPr lang="fr-CA" noProof="0" dirty="0"/>
              <a:t>Les dirigeants ont clairement souligné l’importance d’ancrer le processus de la RPNPM dans les cérémonies.</a:t>
            </a:r>
          </a:p>
          <a:p>
            <a:r>
              <a:rPr lang="fr-CA" noProof="0" dirty="0"/>
              <a:t>L'APN s'entretiendra directement avec les aînés et les gardiens du savoir afin d’obtenir des conseils et une orientation.</a:t>
            </a:r>
          </a:p>
          <a:p>
            <a:pPr marL="0" indent="0">
              <a:buNone/>
            </a:pPr>
            <a:endParaRPr lang="fr-CA" sz="2200" b="1" noProof="0" dirty="0"/>
          </a:p>
          <a:p>
            <a:pPr marL="0" indent="0">
              <a:buNone/>
            </a:pPr>
            <a:r>
              <a:rPr lang="fr-CA" sz="2600" b="1" noProof="0" dirty="0"/>
              <a:t>Question de discussion</a:t>
            </a:r>
          </a:p>
          <a:p>
            <a:r>
              <a:rPr lang="fr-CA" sz="2600" noProof="0" dirty="0"/>
              <a:t>Quels éléments cérémoniels et protocolaires doivent être inclus pour ancrer la RPNPM?</a:t>
            </a:r>
          </a:p>
          <a:p>
            <a:endParaRPr lang="fr-CA" noProof="0" dirty="0"/>
          </a:p>
        </p:txBody>
      </p:sp>
      <p:sp>
        <p:nvSpPr>
          <p:cNvPr id="4" name="Slide Number Placeholder 3">
            <a:extLst>
              <a:ext uri="{FF2B5EF4-FFF2-40B4-BE49-F238E27FC236}">
                <a16:creationId xmlns:a16="http://schemas.microsoft.com/office/drawing/2014/main" id="{315D7DE7-1FB6-BB2C-4EF9-81ED411E93C2}"/>
              </a:ext>
            </a:extLst>
          </p:cNvPr>
          <p:cNvSpPr>
            <a:spLocks noGrp="1"/>
          </p:cNvSpPr>
          <p:nvPr>
            <p:ph type="sldNum" sz="quarter" idx="4"/>
          </p:nvPr>
        </p:nvSpPr>
        <p:spPr/>
        <p:txBody>
          <a:bodyPr/>
          <a:lstStyle/>
          <a:p>
            <a:fld id="{5AFE8F15-7C32-D545-A297-630322AEE5F1}" type="slidenum">
              <a:rPr lang="fr-CA" noProof="0" smtClean="0"/>
              <a:t>11</a:t>
            </a:fld>
            <a:endParaRPr lang="fr-CA" noProof="0" dirty="0"/>
          </a:p>
        </p:txBody>
      </p:sp>
    </p:spTree>
    <p:extLst>
      <p:ext uri="{BB962C8B-B14F-4D97-AF65-F5344CB8AC3E}">
        <p14:creationId xmlns:p14="http://schemas.microsoft.com/office/powerpoint/2010/main" val="228478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8F9C-DFEC-BEAA-46BA-CABE17F0C537}"/>
              </a:ext>
            </a:extLst>
          </p:cNvPr>
          <p:cNvSpPr>
            <a:spLocks noGrp="1"/>
          </p:cNvSpPr>
          <p:nvPr>
            <p:ph type="title"/>
          </p:nvPr>
        </p:nvSpPr>
        <p:spPr/>
        <p:txBody>
          <a:bodyPr>
            <a:normAutofit/>
          </a:bodyPr>
          <a:lstStyle/>
          <a:p>
            <a:r>
              <a:rPr lang="fr-CA" b="1" noProof="0" dirty="0"/>
              <a:t>Mobilisation et représentation régionales</a:t>
            </a:r>
            <a:endParaRPr lang="fr-CA" noProof="0" dirty="0"/>
          </a:p>
        </p:txBody>
      </p:sp>
      <p:sp>
        <p:nvSpPr>
          <p:cNvPr id="3" name="Content Placeholder 2">
            <a:extLst>
              <a:ext uri="{FF2B5EF4-FFF2-40B4-BE49-F238E27FC236}">
                <a16:creationId xmlns:a16="http://schemas.microsoft.com/office/drawing/2014/main" id="{60C68B0C-5B97-130E-9F33-36879285A9D7}"/>
              </a:ext>
            </a:extLst>
          </p:cNvPr>
          <p:cNvSpPr>
            <a:spLocks noGrp="1"/>
          </p:cNvSpPr>
          <p:nvPr>
            <p:ph idx="1"/>
          </p:nvPr>
        </p:nvSpPr>
        <p:spPr>
          <a:xfrm>
            <a:off x="838200" y="2340293"/>
            <a:ext cx="10515600" cy="4086386"/>
          </a:xfrm>
        </p:spPr>
        <p:txBody>
          <a:bodyPr>
            <a:normAutofit fontScale="55000" lnSpcReduction="20000"/>
          </a:bodyPr>
          <a:lstStyle/>
          <a:p>
            <a:pPr marL="0" indent="0">
              <a:buNone/>
            </a:pPr>
            <a:r>
              <a:rPr lang="fr-CA" sz="2900" noProof="0" dirty="0"/>
              <a:t>Les discussions menées à ce jour avec les dirigeants ont permis de dégager les points clés suivants à prendre en considération :</a:t>
            </a:r>
          </a:p>
          <a:p>
            <a:r>
              <a:rPr lang="fr-CA" noProof="0" dirty="0"/>
              <a:t>Les Chefs dans chaque province et au niveau régional devraient travailler ensemble à l’établissement de leurs grandes priorités;</a:t>
            </a:r>
          </a:p>
          <a:p>
            <a:r>
              <a:rPr lang="fr-CA" noProof="0" dirty="0"/>
              <a:t>Se concentrer sur un nombre limité de priorités pourrait faire augmenter la possibilité d'obtenir des résultats concrets;</a:t>
            </a:r>
          </a:p>
          <a:p>
            <a:r>
              <a:rPr lang="fr-CA" noProof="0" dirty="0"/>
              <a:t>Désigner des porte-parole régionaux et préparer des notes d’allocution pour promouvoir des mesures ciblées;</a:t>
            </a:r>
          </a:p>
          <a:p>
            <a:r>
              <a:rPr lang="fr-CA" noProof="0" dirty="0"/>
              <a:t>S’assurer d’une représentation inclusive, notamment des femmes, des jeunes et des communautés des Premières Nations confrontées à des crises.</a:t>
            </a:r>
          </a:p>
          <a:p>
            <a:pPr marL="0" indent="0">
              <a:buNone/>
              <a:defRPr/>
            </a:pPr>
            <a:endParaRPr lang="fr-CA" sz="2400" b="1" noProof="0" dirty="0">
              <a:solidFill>
                <a:prstClr val="black"/>
              </a:solidFill>
            </a:endParaRPr>
          </a:p>
          <a:p>
            <a:pPr marL="0" indent="0">
              <a:buNone/>
              <a:defRPr/>
            </a:pPr>
            <a:r>
              <a:rPr lang="fr-CA" sz="2600" b="1" noProof="0" dirty="0"/>
              <a:t>Questions de discussion</a:t>
            </a:r>
          </a:p>
          <a:p>
            <a:pPr marL="285750" indent="-285750"/>
            <a:r>
              <a:rPr lang="fr-CA" sz="2600" noProof="0" dirty="0"/>
              <a:t>Comment les dirigeants peuvent-ils promouvoir les priorités nationales communes tout en respectant les distinctions </a:t>
            </a:r>
            <a:r>
              <a:rPr lang="fr-CA" sz="2600" noProof="0"/>
              <a:t>et les priorités </a:t>
            </a:r>
            <a:r>
              <a:rPr lang="fr-CA" sz="2600" noProof="0" dirty="0"/>
              <a:t>régionales?</a:t>
            </a:r>
          </a:p>
          <a:p>
            <a:pPr marL="285750" indent="-285750"/>
            <a:r>
              <a:rPr lang="fr-CA" sz="2600" noProof="0" dirty="0"/>
              <a:t>Quel processus devrait guider la sélection des représentants régionaux pour une RPNPM?</a:t>
            </a:r>
          </a:p>
          <a:p>
            <a:pPr marL="285750" indent="-285750"/>
            <a:r>
              <a:rPr lang="fr-CA" sz="2600" noProof="0" dirty="0"/>
              <a:t>Comment aborder la sélection des intervenants compte tenu des contraintes de temps de l'ordre du jour et de la nécessité d'une participation équilibrée des partenaires provinciaux, territoriaux et fédéraux?</a:t>
            </a:r>
          </a:p>
          <a:p>
            <a:pPr lvl="1">
              <a:spcBef>
                <a:spcPts val="1000"/>
              </a:spcBef>
              <a:defRPr/>
            </a:pPr>
            <a:endParaRPr lang="fr-CA" noProof="0" dirty="0">
              <a:solidFill>
                <a:prstClr val="black"/>
              </a:solidFill>
            </a:endParaRPr>
          </a:p>
          <a:p>
            <a:endParaRPr lang="fr-CA" noProof="0" dirty="0"/>
          </a:p>
          <a:p>
            <a:endParaRPr lang="fr-CA" noProof="0" dirty="0"/>
          </a:p>
          <a:p>
            <a:endParaRPr lang="fr-CA" noProof="0" dirty="0"/>
          </a:p>
          <a:p>
            <a:pPr marL="0" indent="0">
              <a:buNone/>
            </a:pPr>
            <a:endParaRPr lang="fr-CA" sz="2000" b="1" noProof="0" dirty="0"/>
          </a:p>
          <a:p>
            <a:pPr marL="0" indent="0">
              <a:buNone/>
            </a:pPr>
            <a:endParaRPr lang="fr-CA" sz="2000" b="1" noProof="0" dirty="0"/>
          </a:p>
          <a:p>
            <a:pPr marL="0" indent="0">
              <a:buNone/>
            </a:pPr>
            <a:endParaRPr lang="fr-CA" sz="2000" b="1" noProof="0" dirty="0"/>
          </a:p>
          <a:p>
            <a:endParaRPr lang="fr-CA" noProof="0" dirty="0"/>
          </a:p>
        </p:txBody>
      </p:sp>
      <p:sp>
        <p:nvSpPr>
          <p:cNvPr id="4" name="Slide Number Placeholder 3">
            <a:extLst>
              <a:ext uri="{FF2B5EF4-FFF2-40B4-BE49-F238E27FC236}">
                <a16:creationId xmlns:a16="http://schemas.microsoft.com/office/drawing/2014/main" id="{B2BCC0E0-B0D3-E93E-9CDE-DFCD03ABD227}"/>
              </a:ext>
            </a:extLst>
          </p:cNvPr>
          <p:cNvSpPr>
            <a:spLocks noGrp="1"/>
          </p:cNvSpPr>
          <p:nvPr>
            <p:ph type="sldNum" sz="quarter" idx="4"/>
          </p:nvPr>
        </p:nvSpPr>
        <p:spPr/>
        <p:txBody>
          <a:bodyPr/>
          <a:lstStyle/>
          <a:p>
            <a:fld id="{5AFE8F15-7C32-D545-A297-630322AEE5F1}" type="slidenum">
              <a:rPr lang="fr-CA" noProof="0" smtClean="0"/>
              <a:t>12</a:t>
            </a:fld>
            <a:endParaRPr lang="fr-CA" noProof="0" dirty="0"/>
          </a:p>
        </p:txBody>
      </p:sp>
    </p:spTree>
    <p:extLst>
      <p:ext uri="{BB962C8B-B14F-4D97-AF65-F5344CB8AC3E}">
        <p14:creationId xmlns:p14="http://schemas.microsoft.com/office/powerpoint/2010/main" val="146301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4F1B-46E4-99AB-264D-8BB089544CE0}"/>
              </a:ext>
            </a:extLst>
          </p:cNvPr>
          <p:cNvSpPr>
            <a:spLocks noGrp="1"/>
          </p:cNvSpPr>
          <p:nvPr>
            <p:ph type="title"/>
          </p:nvPr>
        </p:nvSpPr>
        <p:spPr/>
        <p:txBody>
          <a:bodyPr>
            <a:normAutofit fontScale="90000"/>
          </a:bodyPr>
          <a:lstStyle/>
          <a:p>
            <a:r>
              <a:rPr lang="fr-CA" b="1" noProof="0" dirty="0"/>
              <a:t>Établir la structure des discussions à l’Assemblée générale annuelle de 2026</a:t>
            </a:r>
          </a:p>
        </p:txBody>
      </p:sp>
      <p:sp>
        <p:nvSpPr>
          <p:cNvPr id="3" name="Content Placeholder 2">
            <a:extLst>
              <a:ext uri="{FF2B5EF4-FFF2-40B4-BE49-F238E27FC236}">
                <a16:creationId xmlns:a16="http://schemas.microsoft.com/office/drawing/2014/main" id="{6610AA22-91AC-DEA0-A396-3B5ADDE64261}"/>
              </a:ext>
            </a:extLst>
          </p:cNvPr>
          <p:cNvSpPr>
            <a:spLocks noGrp="1"/>
          </p:cNvSpPr>
          <p:nvPr>
            <p:ph idx="1"/>
          </p:nvPr>
        </p:nvSpPr>
        <p:spPr>
          <a:xfrm>
            <a:off x="838200" y="2613803"/>
            <a:ext cx="10515600" cy="3563159"/>
          </a:xfrm>
        </p:spPr>
        <p:txBody>
          <a:bodyPr>
            <a:normAutofit fontScale="85000" lnSpcReduction="20000"/>
          </a:bodyPr>
          <a:lstStyle/>
          <a:p>
            <a:r>
              <a:rPr lang="fr-CA" noProof="0" dirty="0"/>
              <a:t>Il faut prévoir suffisamment de temps pour une mobilisation et des discussions régionales à l’Assemblée générale annuelle (AGA) de l’APN, en juillet. C’est pourquoi l’APN a proposé que la rencontre ait lieu à l’automne 2026.</a:t>
            </a:r>
          </a:p>
          <a:p>
            <a:r>
              <a:rPr lang="fr-CA" noProof="0" dirty="0"/>
              <a:t>Le RPNPM servira de fil conducteur des discussions de l’AGA, offrant ainsi aux Chefs-en-Assemblée la possibilité de donner une orientation à l’APN.</a:t>
            </a:r>
          </a:p>
          <a:p>
            <a:pPr marL="0" indent="0">
              <a:buNone/>
            </a:pPr>
            <a:endParaRPr lang="fr-CA" sz="2000" b="1" noProof="0" dirty="0"/>
          </a:p>
          <a:p>
            <a:pPr marL="0" indent="0">
              <a:buNone/>
            </a:pPr>
            <a:r>
              <a:rPr lang="fr-CA" sz="2000" b="1" noProof="0" dirty="0"/>
              <a:t>Questions de discussion</a:t>
            </a:r>
          </a:p>
          <a:p>
            <a:r>
              <a:rPr lang="fr-CA" sz="2200" noProof="0" dirty="0"/>
              <a:t>Quels formats de discussion favoriseraient le mieux le dialogue et l’établissement d’une orientation durant l’AGA (séances de dialogue, séance plénière principale, caucus régionaux)?</a:t>
            </a:r>
          </a:p>
          <a:p>
            <a:r>
              <a:rPr lang="fr-CA" sz="2200" noProof="0" dirty="0"/>
              <a:t>Quels éléments importants devraient figurer dans une résolution visant à établir une orientation et un mandat clairs pour un processus de RPNPM?</a:t>
            </a:r>
          </a:p>
          <a:p>
            <a:pPr lvl="1"/>
            <a:endParaRPr lang="fr-CA" noProof="0" dirty="0"/>
          </a:p>
        </p:txBody>
      </p:sp>
      <p:sp>
        <p:nvSpPr>
          <p:cNvPr id="4" name="Slide Number Placeholder 3">
            <a:extLst>
              <a:ext uri="{FF2B5EF4-FFF2-40B4-BE49-F238E27FC236}">
                <a16:creationId xmlns:a16="http://schemas.microsoft.com/office/drawing/2014/main" id="{9D456294-04FE-DFA7-9F28-90655E0BB869}"/>
              </a:ext>
            </a:extLst>
          </p:cNvPr>
          <p:cNvSpPr>
            <a:spLocks noGrp="1"/>
          </p:cNvSpPr>
          <p:nvPr>
            <p:ph type="sldNum" sz="quarter" idx="4"/>
          </p:nvPr>
        </p:nvSpPr>
        <p:spPr/>
        <p:txBody>
          <a:bodyPr/>
          <a:lstStyle/>
          <a:p>
            <a:fld id="{5AFE8F15-7C32-D545-A297-630322AEE5F1}" type="slidenum">
              <a:rPr lang="fr-CA" noProof="0" smtClean="0"/>
              <a:t>13</a:t>
            </a:fld>
            <a:endParaRPr lang="fr-CA" noProof="0" dirty="0"/>
          </a:p>
        </p:txBody>
      </p:sp>
    </p:spTree>
    <p:extLst>
      <p:ext uri="{BB962C8B-B14F-4D97-AF65-F5344CB8AC3E}">
        <p14:creationId xmlns:p14="http://schemas.microsoft.com/office/powerpoint/2010/main" val="254955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D0C-ACF7-0E7F-59E9-82E200D95939}"/>
              </a:ext>
            </a:extLst>
          </p:cNvPr>
          <p:cNvSpPr>
            <a:spLocks noGrp="1"/>
          </p:cNvSpPr>
          <p:nvPr>
            <p:ph type="title"/>
          </p:nvPr>
        </p:nvSpPr>
        <p:spPr/>
        <p:txBody>
          <a:bodyPr/>
          <a:lstStyle/>
          <a:p>
            <a:r>
              <a:rPr lang="fr-CA" b="1" noProof="0" dirty="0"/>
              <a:t>Objectif</a:t>
            </a:r>
          </a:p>
        </p:txBody>
      </p:sp>
      <p:sp>
        <p:nvSpPr>
          <p:cNvPr id="3" name="Content Placeholder 2">
            <a:extLst>
              <a:ext uri="{FF2B5EF4-FFF2-40B4-BE49-F238E27FC236}">
                <a16:creationId xmlns:a16="http://schemas.microsoft.com/office/drawing/2014/main" id="{5AF26088-0987-2CD2-0741-BE6B799FF035}"/>
              </a:ext>
            </a:extLst>
          </p:cNvPr>
          <p:cNvSpPr>
            <a:spLocks noGrp="1"/>
          </p:cNvSpPr>
          <p:nvPr>
            <p:ph idx="1"/>
          </p:nvPr>
        </p:nvSpPr>
        <p:spPr/>
        <p:txBody>
          <a:bodyPr>
            <a:normAutofit/>
          </a:bodyPr>
          <a:lstStyle/>
          <a:p>
            <a:r>
              <a:rPr lang="fr-CA" noProof="0" dirty="0"/>
              <a:t>Fournir des renseignements, recueillir des commentaires et orienter l’établissement de l’ordre du jour et la coordination stratégique de la Réunion des Premières Nations et des premiers ministres (RPNPM) à l’automne 2026.</a:t>
            </a:r>
          </a:p>
          <a:p>
            <a:r>
              <a:rPr lang="fr-CA" noProof="0" dirty="0"/>
              <a:t>Un panel d’intervenants présentera des renseignements et les enseignements tirés des processus intergouvernementaux antérieurs axés sur les Premières Nations.</a:t>
            </a:r>
          </a:p>
          <a:p>
            <a:endParaRPr lang="fr-CA" noProof="0" dirty="0"/>
          </a:p>
          <a:p>
            <a:endParaRPr lang="fr-CA" noProof="0" dirty="0"/>
          </a:p>
          <a:p>
            <a:endParaRPr lang="fr-CA" noProof="0" dirty="0"/>
          </a:p>
          <a:p>
            <a:endParaRPr lang="fr-CA" noProof="0" dirty="0"/>
          </a:p>
        </p:txBody>
      </p:sp>
      <p:sp>
        <p:nvSpPr>
          <p:cNvPr id="4" name="Slide Number Placeholder 3">
            <a:extLst>
              <a:ext uri="{FF2B5EF4-FFF2-40B4-BE49-F238E27FC236}">
                <a16:creationId xmlns:a16="http://schemas.microsoft.com/office/drawing/2014/main" id="{501D0A82-8DC8-799E-0614-37F8E57299DA}"/>
              </a:ext>
            </a:extLst>
          </p:cNvPr>
          <p:cNvSpPr>
            <a:spLocks noGrp="1"/>
          </p:cNvSpPr>
          <p:nvPr>
            <p:ph type="sldNum" sz="quarter" idx="4"/>
          </p:nvPr>
        </p:nvSpPr>
        <p:spPr/>
        <p:txBody>
          <a:bodyPr/>
          <a:lstStyle/>
          <a:p>
            <a:fld id="{5AFE8F15-7C32-D545-A297-630322AEE5F1}" type="slidenum">
              <a:rPr lang="fr-CA" noProof="0" smtClean="0"/>
              <a:t>2</a:t>
            </a:fld>
            <a:endParaRPr lang="fr-CA" noProof="0" dirty="0"/>
          </a:p>
        </p:txBody>
      </p:sp>
    </p:spTree>
    <p:extLst>
      <p:ext uri="{BB962C8B-B14F-4D97-AF65-F5344CB8AC3E}">
        <p14:creationId xmlns:p14="http://schemas.microsoft.com/office/powerpoint/2010/main" val="378656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AA486-0A5E-6ED4-4667-CE3589D63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191F9-4F4E-F532-AF42-0C19C9ABA625}"/>
              </a:ext>
            </a:extLst>
          </p:cNvPr>
          <p:cNvSpPr>
            <a:spLocks noGrp="1"/>
          </p:cNvSpPr>
          <p:nvPr>
            <p:ph type="title"/>
          </p:nvPr>
        </p:nvSpPr>
        <p:spPr/>
        <p:txBody>
          <a:bodyPr/>
          <a:lstStyle/>
          <a:p>
            <a:r>
              <a:rPr lang="fr-CA" b="1" noProof="0" dirty="0"/>
              <a:t>Réunions des premiers ministres</a:t>
            </a:r>
            <a:endParaRPr lang="fr-CA" noProof="0" dirty="0"/>
          </a:p>
        </p:txBody>
      </p:sp>
      <p:sp>
        <p:nvSpPr>
          <p:cNvPr id="3" name="Content Placeholder 2">
            <a:extLst>
              <a:ext uri="{FF2B5EF4-FFF2-40B4-BE49-F238E27FC236}">
                <a16:creationId xmlns:a16="http://schemas.microsoft.com/office/drawing/2014/main" id="{5CC2C5D1-90E5-3C49-1A89-3FFD722B2975}"/>
              </a:ext>
            </a:extLst>
          </p:cNvPr>
          <p:cNvSpPr>
            <a:spLocks noGrp="1"/>
          </p:cNvSpPr>
          <p:nvPr>
            <p:ph idx="1"/>
          </p:nvPr>
        </p:nvSpPr>
        <p:spPr/>
        <p:txBody>
          <a:bodyPr>
            <a:normAutofit fontScale="92500" lnSpcReduction="10000"/>
          </a:bodyPr>
          <a:lstStyle/>
          <a:p>
            <a:r>
              <a:rPr lang="fr-CA" noProof="0" dirty="0"/>
              <a:t>Une réunion des premiers ministres (RPM) est une rencontre politique de haut niveau qui rassemble le </a:t>
            </a:r>
            <a:r>
              <a:rPr lang="fr-CA" b="1" noProof="0" dirty="0"/>
              <a:t>premier ministre du Canada et les premiers ministres des provinces et territoires.</a:t>
            </a:r>
            <a:endParaRPr lang="fr-CA" noProof="0" dirty="0"/>
          </a:p>
          <a:p>
            <a:r>
              <a:rPr lang="fr-CA" noProof="0" dirty="0"/>
              <a:t>L’accent est mis sur les questions d’importance nationale et les grands enjeux politiques nécessitant une mesure conjointe, tels que les soins de santé, l’économie et la gestion des urgences.</a:t>
            </a:r>
          </a:p>
          <a:p>
            <a:pPr fontAlgn="t"/>
            <a:r>
              <a:rPr lang="fr-CA" noProof="0" dirty="0"/>
              <a:t>Depuis 2005 (Accord de Kelowna), les Premières Nations n’ont pas été entièrement incluses dans les RPM. Aucune rencontre complète consacrée aux Premières Nations avec le premier ministre et les premiers ministres provinciaux et territoriaux n’a encore eu lieu.</a:t>
            </a:r>
          </a:p>
          <a:p>
            <a:endParaRPr lang="fr-CA" noProof="0" dirty="0"/>
          </a:p>
        </p:txBody>
      </p:sp>
    </p:spTree>
    <p:extLst>
      <p:ext uri="{BB962C8B-B14F-4D97-AF65-F5344CB8AC3E}">
        <p14:creationId xmlns:p14="http://schemas.microsoft.com/office/powerpoint/2010/main" val="419711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4213-F95F-7845-C75A-7AC21A0144AE}"/>
              </a:ext>
            </a:extLst>
          </p:cNvPr>
          <p:cNvSpPr>
            <a:spLocks noGrp="1"/>
          </p:cNvSpPr>
          <p:nvPr>
            <p:ph type="title"/>
          </p:nvPr>
        </p:nvSpPr>
        <p:spPr/>
        <p:txBody>
          <a:bodyPr>
            <a:normAutofit fontScale="90000"/>
          </a:bodyPr>
          <a:lstStyle/>
          <a:p>
            <a:r>
              <a:rPr lang="fr-CA" b="1" noProof="0" dirty="0"/>
              <a:t>Réunion des Premières Nations et des premiers ministres : Ouvrir une nouvelle voie</a:t>
            </a:r>
            <a:endParaRPr lang="fr-CA" noProof="0" dirty="0"/>
          </a:p>
        </p:txBody>
      </p:sp>
      <p:sp>
        <p:nvSpPr>
          <p:cNvPr id="3" name="Content Placeholder 2">
            <a:extLst>
              <a:ext uri="{FF2B5EF4-FFF2-40B4-BE49-F238E27FC236}">
                <a16:creationId xmlns:a16="http://schemas.microsoft.com/office/drawing/2014/main" id="{2D4FE9C5-0802-4653-CFC0-A77CF3887A97}"/>
              </a:ext>
            </a:extLst>
          </p:cNvPr>
          <p:cNvSpPr>
            <a:spLocks noGrp="1"/>
          </p:cNvSpPr>
          <p:nvPr>
            <p:ph idx="1"/>
          </p:nvPr>
        </p:nvSpPr>
        <p:spPr/>
        <p:txBody>
          <a:bodyPr>
            <a:normAutofit fontScale="92500"/>
          </a:bodyPr>
          <a:lstStyle/>
          <a:p>
            <a:r>
              <a:rPr lang="fr-CA" noProof="0" dirty="0"/>
              <a:t>Le premier ministre s'est engagé à tenir une Réunion des Premières Nations et des premiers ministres </a:t>
            </a:r>
            <a:r>
              <a:rPr lang="fr-CA" dirty="0"/>
              <a:t>lors de</a:t>
            </a:r>
            <a:r>
              <a:rPr lang="fr-CA" noProof="0" dirty="0"/>
              <a:t> l'Assemblée extraordinaire des Chefs de l'APN, en décembre dernier.</a:t>
            </a:r>
          </a:p>
          <a:p>
            <a:r>
              <a:rPr lang="fr-CA" noProof="0" dirty="0"/>
              <a:t>Prévue provisoirement pour l'automne 2026.</a:t>
            </a:r>
          </a:p>
          <a:p>
            <a:r>
              <a:rPr lang="fr-CA" noProof="0" dirty="0"/>
              <a:t>Grâce au plaidoyer soutenu de l’APN et </a:t>
            </a:r>
            <a:r>
              <a:rPr lang="fr-CA" dirty="0"/>
              <a:t>aux efforts d</a:t>
            </a:r>
            <a:r>
              <a:rPr lang="fr-CA" noProof="0" dirty="0"/>
              <a:t>e la Cheffe nationale auprès des premiers ministres provinciaux durant l’été 2025</a:t>
            </a:r>
            <a:r>
              <a:rPr lang="fr-CA" dirty="0"/>
              <a:t>.</a:t>
            </a:r>
            <a:r>
              <a:rPr lang="fr-CA" noProof="0" dirty="0"/>
              <a:t> </a:t>
            </a:r>
          </a:p>
          <a:p>
            <a:r>
              <a:rPr lang="fr-CA" noProof="0" dirty="0"/>
              <a:t>Demander une réunion d’une journée complète avec les premiers ministres et de réunions préparatoires d’un ou deux jours avec les dirigeants.</a:t>
            </a:r>
          </a:p>
          <a:p>
            <a:endParaRPr lang="fr-CA" noProof="0" dirty="0"/>
          </a:p>
        </p:txBody>
      </p:sp>
    </p:spTree>
    <p:extLst>
      <p:ext uri="{BB962C8B-B14F-4D97-AF65-F5344CB8AC3E}">
        <p14:creationId xmlns:p14="http://schemas.microsoft.com/office/powerpoint/2010/main" val="160596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EDCB2-0304-F30E-EF39-40845AC3B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0DC31-55E2-7EE0-B100-B1D3B43EF254}"/>
              </a:ext>
            </a:extLst>
          </p:cNvPr>
          <p:cNvSpPr>
            <a:spLocks noGrp="1"/>
          </p:cNvSpPr>
          <p:nvPr>
            <p:ph type="title"/>
          </p:nvPr>
        </p:nvSpPr>
        <p:spPr/>
        <p:txBody>
          <a:bodyPr>
            <a:normAutofit/>
          </a:bodyPr>
          <a:lstStyle/>
          <a:p>
            <a:r>
              <a:rPr lang="fr-CA" b="1" noProof="0" dirty="0"/>
              <a:t>Plan de la mobilisation</a:t>
            </a:r>
            <a:endParaRPr lang="fr-CA" noProof="0" dirty="0"/>
          </a:p>
        </p:txBody>
      </p:sp>
      <p:graphicFrame>
        <p:nvGraphicFramePr>
          <p:cNvPr id="4" name="Content Placeholder 2">
            <a:extLst>
              <a:ext uri="{FF2B5EF4-FFF2-40B4-BE49-F238E27FC236}">
                <a16:creationId xmlns:a16="http://schemas.microsoft.com/office/drawing/2014/main" id="{7C269C01-1C3F-CBF2-20FB-9AADC2122222}"/>
              </a:ext>
            </a:extLst>
          </p:cNvPr>
          <p:cNvGraphicFramePr>
            <a:graphicFrameLocks/>
          </p:cNvGraphicFramePr>
          <p:nvPr>
            <p:extLst>
              <p:ext uri="{D42A27DB-BD31-4B8C-83A1-F6EECF244321}">
                <p14:modId xmlns:p14="http://schemas.microsoft.com/office/powerpoint/2010/main" val="2325020227"/>
              </p:ext>
            </p:extLst>
          </p:nvPr>
        </p:nvGraphicFramePr>
        <p:xfrm>
          <a:off x="838200" y="2700338"/>
          <a:ext cx="10515600" cy="107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07A9794-D9A4-84BD-BC90-437D8577141D}"/>
              </a:ext>
            </a:extLst>
          </p:cNvPr>
          <p:cNvSpPr txBox="1"/>
          <p:nvPr/>
        </p:nvSpPr>
        <p:spPr>
          <a:xfrm>
            <a:off x="838200" y="3536116"/>
            <a:ext cx="10515600" cy="2862322"/>
          </a:xfrm>
          <a:prstGeom prst="rect">
            <a:avLst/>
          </a:prstGeom>
          <a:noFill/>
        </p:spPr>
        <p:txBody>
          <a:bodyPr wrap="square" rtlCol="0">
            <a:spAutoFit/>
          </a:bodyPr>
          <a:lstStyle/>
          <a:p>
            <a:pPr marL="285750" indent="-285750">
              <a:buFont typeface="Arial" panose="020B0604020202020204" pitchFamily="34" charset="0"/>
              <a:buChar char="•"/>
            </a:pPr>
            <a:r>
              <a:rPr lang="fr-CA" noProof="0" dirty="0"/>
              <a:t>Quatre assemblées d’information virtuelles auront lieu avant l’Assemblée générale annuelle de l’APN; des rapports et d’autres documents de soutien se trouvent sur le site Web de l’APN.</a:t>
            </a:r>
          </a:p>
          <a:p>
            <a:pPr marL="285750" indent="-285750">
              <a:buFont typeface="Arial" panose="020B0604020202020204" pitchFamily="34" charset="0"/>
              <a:buChar char="•"/>
            </a:pPr>
            <a:r>
              <a:rPr lang="fr-CA" noProof="0" dirty="0"/>
              <a:t>La RPNPM fait l’objet de discussions dans le cadre des forums nationaux de l’APN, des Comités de Chefs et </a:t>
            </a:r>
            <a:r>
              <a:rPr lang="fr-CA" dirty="0"/>
              <a:t>de</a:t>
            </a:r>
            <a:r>
              <a:rPr lang="fr-CA" noProof="0" dirty="0"/>
              <a:t>s conseils de l’APN.</a:t>
            </a:r>
          </a:p>
          <a:p>
            <a:pPr marL="285750" indent="-285750">
              <a:buFont typeface="Arial" panose="020B0604020202020204" pitchFamily="34" charset="0"/>
              <a:buChar char="•"/>
            </a:pPr>
            <a:r>
              <a:rPr lang="fr-CA" noProof="0" dirty="0"/>
              <a:t>L'APN a proposé de participer aux assemblées régionales pour présenter des exposés sur la RPNPM.</a:t>
            </a:r>
          </a:p>
          <a:p>
            <a:pPr marL="285750" indent="-285750">
              <a:buFont typeface="Arial" panose="020B0604020202020204" pitchFamily="34" charset="0"/>
              <a:buChar char="•"/>
            </a:pPr>
            <a:r>
              <a:rPr lang="fr-CA" noProof="0" dirty="0"/>
              <a:t>L’APN demande un soutien financier au gouvernement fédéral pour tenir des discussions régionales visant à déterminer et établir les priorités susceptibles d’être abordées lors la RPNPM.</a:t>
            </a:r>
          </a:p>
          <a:p>
            <a:pPr marL="285750" indent="-285750">
              <a:buFont typeface="Arial" panose="020B0604020202020204" pitchFamily="34" charset="0"/>
              <a:buChar char="•"/>
            </a:pPr>
            <a:r>
              <a:rPr lang="fr-CA" noProof="0" dirty="0"/>
              <a:t>L'Assemblée générale annuelle sera un moment important pour les caucus régionaux, les séances de dialogue et les discussions en séance plénière.</a:t>
            </a:r>
          </a:p>
          <a:p>
            <a:endParaRPr lang="fr-CA" noProof="0" dirty="0"/>
          </a:p>
        </p:txBody>
      </p:sp>
    </p:spTree>
    <p:extLst>
      <p:ext uri="{BB962C8B-B14F-4D97-AF65-F5344CB8AC3E}">
        <p14:creationId xmlns:p14="http://schemas.microsoft.com/office/powerpoint/2010/main" val="273697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EBA2-EECF-2896-7323-729DAA56D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47F17-6805-DF5D-2AA4-947327763843}"/>
              </a:ext>
            </a:extLst>
          </p:cNvPr>
          <p:cNvSpPr>
            <a:spLocks noGrp="1"/>
          </p:cNvSpPr>
          <p:nvPr>
            <p:ph type="title"/>
          </p:nvPr>
        </p:nvSpPr>
        <p:spPr/>
        <p:txBody>
          <a:bodyPr/>
          <a:lstStyle/>
          <a:p>
            <a:r>
              <a:rPr lang="fr-CA" sz="3200" b="1" noProof="0" dirty="0"/>
              <a:t>Ce que nous avons entendu jusqu'à présent</a:t>
            </a:r>
            <a:endParaRPr lang="fr-CA" noProof="0" dirty="0"/>
          </a:p>
        </p:txBody>
      </p:sp>
      <p:sp>
        <p:nvSpPr>
          <p:cNvPr id="3" name="Content Placeholder 2">
            <a:extLst>
              <a:ext uri="{FF2B5EF4-FFF2-40B4-BE49-F238E27FC236}">
                <a16:creationId xmlns:a16="http://schemas.microsoft.com/office/drawing/2014/main" id="{1084DA72-22FE-7445-7ED9-BEAFA8D9B040}"/>
              </a:ext>
            </a:extLst>
          </p:cNvPr>
          <p:cNvSpPr>
            <a:spLocks noGrp="1"/>
          </p:cNvSpPr>
          <p:nvPr>
            <p:ph idx="1"/>
          </p:nvPr>
        </p:nvSpPr>
        <p:spPr/>
        <p:txBody>
          <a:bodyPr>
            <a:normAutofit lnSpcReduction="10000"/>
          </a:bodyPr>
          <a:lstStyle/>
          <a:p>
            <a:r>
              <a:rPr lang="fr-CA" noProof="0" dirty="0"/>
              <a:t>Plusieurs thèmes clés se sont dégagés des échanges entre l'APN et les dirigeants des Premières Nations :</a:t>
            </a:r>
          </a:p>
          <a:p>
            <a:pPr lvl="1">
              <a:buFont typeface="Wingdings" panose="05000000000000000000" pitchFamily="2" charset="2"/>
              <a:buChar char="Ø"/>
            </a:pPr>
            <a:r>
              <a:rPr lang="fr-CA" noProof="0" dirty="0"/>
              <a:t>Le dialogue doit être continu et non ponctuel.</a:t>
            </a:r>
          </a:p>
          <a:p>
            <a:pPr lvl="1">
              <a:buFont typeface="Wingdings" panose="05000000000000000000" pitchFamily="2" charset="2"/>
              <a:buChar char="Ø"/>
            </a:pPr>
            <a:r>
              <a:rPr lang="fr-CA" noProof="0" dirty="0"/>
              <a:t>L'unité et l'établissement d'un ordre du jour ciblé favoriseront l’obtention de résultats concrets.</a:t>
            </a:r>
          </a:p>
          <a:p>
            <a:pPr lvl="1">
              <a:buFont typeface="Wingdings" panose="05000000000000000000" pitchFamily="2" charset="2"/>
              <a:buChar char="Ø"/>
            </a:pPr>
            <a:r>
              <a:rPr lang="fr-CA" noProof="0" dirty="0"/>
              <a:t>La RPNPM doit aborder des questions qui ne peuvent être résolues ailleurs, en particulier celles concernant la Constitution et les provinces/territoires.</a:t>
            </a:r>
          </a:p>
          <a:p>
            <a:pPr lvl="1">
              <a:buFont typeface="Wingdings" panose="05000000000000000000" pitchFamily="2" charset="2"/>
              <a:buChar char="Ø"/>
            </a:pPr>
            <a:r>
              <a:rPr lang="fr-CA" noProof="0" dirty="0"/>
              <a:t>La prospérité économique des Premières Nations doit reposer sur le consentement, l'équité et le partage des avantages.</a:t>
            </a:r>
          </a:p>
          <a:p>
            <a:pPr lvl="1">
              <a:buFont typeface="Wingdings" panose="05000000000000000000" pitchFamily="2" charset="2"/>
              <a:buChar char="Ø"/>
            </a:pPr>
            <a:r>
              <a:rPr lang="fr-CA" noProof="0" dirty="0"/>
              <a:t>Des cérémonies doivent être organisées tout au long du processus.</a:t>
            </a:r>
          </a:p>
          <a:p>
            <a:endParaRPr lang="fr-CA" noProof="0" dirty="0"/>
          </a:p>
        </p:txBody>
      </p:sp>
    </p:spTree>
    <p:extLst>
      <p:ext uri="{BB962C8B-B14F-4D97-AF65-F5344CB8AC3E}">
        <p14:creationId xmlns:p14="http://schemas.microsoft.com/office/powerpoint/2010/main" val="198990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7162-26C1-1D5A-75D7-97992A095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CAFCF-53BA-6675-9248-49412EFCF53A}"/>
              </a:ext>
            </a:extLst>
          </p:cNvPr>
          <p:cNvSpPr>
            <a:spLocks noGrp="1"/>
          </p:cNvSpPr>
          <p:nvPr>
            <p:ph type="title"/>
          </p:nvPr>
        </p:nvSpPr>
        <p:spPr/>
        <p:txBody>
          <a:bodyPr/>
          <a:lstStyle/>
          <a:p>
            <a:r>
              <a:rPr lang="fr-CA" b="1" noProof="0" dirty="0"/>
              <a:t>Prochaines étapes</a:t>
            </a:r>
          </a:p>
        </p:txBody>
      </p:sp>
      <p:sp>
        <p:nvSpPr>
          <p:cNvPr id="3" name="Content Placeholder 2">
            <a:extLst>
              <a:ext uri="{FF2B5EF4-FFF2-40B4-BE49-F238E27FC236}">
                <a16:creationId xmlns:a16="http://schemas.microsoft.com/office/drawing/2014/main" id="{6FF1A48F-CB4A-B63A-B827-040DE5ED0E8D}"/>
              </a:ext>
            </a:extLst>
          </p:cNvPr>
          <p:cNvSpPr>
            <a:spLocks noGrp="1"/>
          </p:cNvSpPr>
          <p:nvPr>
            <p:ph idx="1"/>
          </p:nvPr>
        </p:nvSpPr>
        <p:spPr/>
        <p:txBody>
          <a:bodyPr>
            <a:normAutofit fontScale="92500" lnSpcReduction="20000"/>
          </a:bodyPr>
          <a:lstStyle/>
          <a:p>
            <a:pPr>
              <a:defRPr/>
            </a:pPr>
            <a:r>
              <a:rPr lang="fr-CA" noProof="0" dirty="0">
                <a:solidFill>
                  <a:prstClr val="black"/>
                </a:solidFill>
              </a:rPr>
              <a:t>L'APN continuera de communiquer avec les dirigeants des Premières Nations afin de les tenir informés de toute évolution concernant la RPNPM.</a:t>
            </a:r>
          </a:p>
          <a:p>
            <a:pPr>
              <a:defRPr/>
            </a:pPr>
            <a:r>
              <a:rPr lang="fr-CA" noProof="0" dirty="0">
                <a:solidFill>
                  <a:prstClr val="black"/>
                </a:solidFill>
              </a:rPr>
              <a:t>Les échanges au sein des comités des Chefs, des conseils de l'APN et des rassemblements et assemblées régionaux continueront.</a:t>
            </a:r>
          </a:p>
          <a:p>
            <a:pPr>
              <a:defRPr/>
            </a:pPr>
            <a:r>
              <a:rPr lang="fr-CA" noProof="0" dirty="0"/>
              <a:t>La prochaine assemblée virtuelle des dirigeants et des techniciens des Premières Nations aura lieu le 19 juin.</a:t>
            </a:r>
          </a:p>
          <a:p>
            <a:pPr lvl="0">
              <a:defRPr/>
            </a:pPr>
            <a:r>
              <a:rPr kumimoji="0" lang="fr-CA" sz="2800" b="0" i="0" u="none" strike="noStrike" kern="1200" cap="none" spc="0" normalizeH="0" baseline="0" noProof="0" dirty="0">
                <a:ln>
                  <a:noFill/>
                </a:ln>
                <a:solidFill>
                  <a:prstClr val="black"/>
                </a:solidFill>
                <a:effectLst/>
                <a:uLnTx/>
                <a:uFillTx/>
                <a:latin typeface="Aptos" panose="02110004020202020204"/>
              </a:rPr>
              <a:t>Le thème principal de l'AGA sera la planification de la</a:t>
            </a:r>
            <a:r>
              <a:rPr lang="fr-CA" noProof="0" dirty="0">
                <a:solidFill>
                  <a:prstClr val="black"/>
                </a:solidFill>
              </a:rPr>
              <a:t> RPNPM :</a:t>
            </a:r>
            <a:endParaRPr kumimoji="0" lang="fr-CA" sz="2800" b="0" i="0" u="none" strike="noStrike" kern="1200" cap="none" spc="0" normalizeH="0" baseline="0" noProof="0" dirty="0">
              <a:ln>
                <a:noFill/>
              </a:ln>
              <a:solidFill>
                <a:prstClr val="black"/>
              </a:solidFill>
              <a:effectLst/>
              <a:uLnTx/>
              <a:uFillTx/>
              <a:latin typeface="Aptos" panose="02110004020202020204"/>
            </a:endParaRPr>
          </a:p>
          <a:p>
            <a:pPr lvl="1"/>
            <a:r>
              <a:rPr lang="fr-CA" noProof="0" dirty="0"/>
              <a:t>Les dirigeants des Premières Nations auront la possibilité de déterminer les priorités et de discuter de l'ordre du jour définitif de la RPNPM;</a:t>
            </a:r>
          </a:p>
          <a:p>
            <a:pPr lvl="1"/>
            <a:r>
              <a:rPr lang="fr-CA" noProof="0" dirty="0"/>
              <a:t>Une discussion aura également lieu sur la représentation appropriée à la RPNPM (c'est-à-dire qui représentera chaque région durant la rencontre).</a:t>
            </a:r>
          </a:p>
          <a:p>
            <a:endParaRPr lang="fr-CA" noProof="0" dirty="0"/>
          </a:p>
          <a:p>
            <a:endParaRPr lang="fr-CA" noProof="0" dirty="0"/>
          </a:p>
          <a:p>
            <a:endParaRPr lang="fr-CA" noProof="0" dirty="0"/>
          </a:p>
        </p:txBody>
      </p:sp>
      <p:sp>
        <p:nvSpPr>
          <p:cNvPr id="4" name="Slide Number Placeholder 3">
            <a:extLst>
              <a:ext uri="{FF2B5EF4-FFF2-40B4-BE49-F238E27FC236}">
                <a16:creationId xmlns:a16="http://schemas.microsoft.com/office/drawing/2014/main" id="{D4645957-0625-32AB-123E-8243178E7A80}"/>
              </a:ext>
            </a:extLst>
          </p:cNvPr>
          <p:cNvSpPr>
            <a:spLocks noGrp="1"/>
          </p:cNvSpPr>
          <p:nvPr>
            <p:ph type="sldNum" sz="quarter" idx="4"/>
          </p:nvPr>
        </p:nvSpPr>
        <p:spPr/>
        <p:txBody>
          <a:bodyPr/>
          <a:lstStyle/>
          <a:p>
            <a:fld id="{5AFE8F15-7C32-D545-A297-630322AEE5F1}" type="slidenum">
              <a:rPr lang="fr-CA" noProof="0" smtClean="0"/>
              <a:t>7</a:t>
            </a:fld>
            <a:endParaRPr lang="fr-CA" noProof="0" dirty="0"/>
          </a:p>
        </p:txBody>
      </p:sp>
    </p:spTree>
    <p:extLst>
      <p:ext uri="{BB962C8B-B14F-4D97-AF65-F5344CB8AC3E}">
        <p14:creationId xmlns:p14="http://schemas.microsoft.com/office/powerpoint/2010/main" val="224988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B9FC-231F-05C3-E244-49DACB9A3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61259-F27E-0477-1D49-62FE77058411}"/>
              </a:ext>
            </a:extLst>
          </p:cNvPr>
          <p:cNvSpPr>
            <a:spLocks noGrp="1"/>
          </p:cNvSpPr>
          <p:nvPr>
            <p:ph type="title"/>
          </p:nvPr>
        </p:nvSpPr>
        <p:spPr/>
        <p:txBody>
          <a:bodyPr/>
          <a:lstStyle/>
          <a:p>
            <a:r>
              <a:rPr lang="fr-CA" b="1" noProof="0" dirty="0"/>
              <a:t>Les intervenants d’aujourd'hui</a:t>
            </a:r>
          </a:p>
        </p:txBody>
      </p:sp>
      <p:sp>
        <p:nvSpPr>
          <p:cNvPr id="3" name="Content Placeholder 2">
            <a:extLst>
              <a:ext uri="{FF2B5EF4-FFF2-40B4-BE49-F238E27FC236}">
                <a16:creationId xmlns:a16="http://schemas.microsoft.com/office/drawing/2014/main" id="{CF5701AE-7B8D-4B1D-D492-45958E2A7A22}"/>
              </a:ext>
            </a:extLst>
          </p:cNvPr>
          <p:cNvSpPr>
            <a:spLocks noGrp="1"/>
          </p:cNvSpPr>
          <p:nvPr>
            <p:ph idx="1"/>
          </p:nvPr>
        </p:nvSpPr>
        <p:spPr/>
        <p:txBody>
          <a:bodyPr>
            <a:normAutofit/>
          </a:bodyPr>
          <a:lstStyle/>
          <a:p>
            <a:r>
              <a:rPr lang="fr-CA" noProof="0" dirty="0"/>
              <a:t>Une table ronde réunissant trois personnalités éminentes des Premières Nations qui possèdent une grande expérience des processus intergouvernementaux concernant les Premières Nations, en particulier le processus de l’Accord de Kelowna. </a:t>
            </a:r>
          </a:p>
          <a:p>
            <a:pPr lvl="1"/>
            <a:r>
              <a:rPr lang="fr-CA" b="1" noProof="0" dirty="0"/>
              <a:t>Gina Wilson </a:t>
            </a:r>
            <a:r>
              <a:rPr lang="fr-CA" noProof="0" dirty="0"/>
              <a:t>(</a:t>
            </a:r>
            <a:r>
              <a:rPr lang="fr-CA" dirty="0" err="1"/>
              <a:t>Anishnabeg</a:t>
            </a:r>
            <a:r>
              <a:rPr lang="fr-CA" dirty="0"/>
              <a:t> de </a:t>
            </a:r>
            <a:r>
              <a:rPr lang="fr-CA" noProof="0" dirty="0" err="1"/>
              <a:t>Kitigan</a:t>
            </a:r>
            <a:r>
              <a:rPr lang="fr-CA" noProof="0" dirty="0"/>
              <a:t> Zibi), ancienne conseillère du Chef national Ovide Mercredi et sous-ministre fédérale de longue date</a:t>
            </a:r>
          </a:p>
          <a:p>
            <a:pPr lvl="1"/>
            <a:r>
              <a:rPr lang="fr-CA" b="1" noProof="0" dirty="0"/>
              <a:t>Chef Jeff </a:t>
            </a:r>
            <a:r>
              <a:rPr lang="fr-CA" b="1" noProof="0" dirty="0" err="1"/>
              <a:t>Copenace</a:t>
            </a:r>
            <a:r>
              <a:rPr lang="fr-CA" b="1" noProof="0" dirty="0"/>
              <a:t> </a:t>
            </a:r>
            <a:r>
              <a:rPr lang="fr-CA" noProof="0" dirty="0"/>
              <a:t>(Première Nation des Ojibways d’Onigaming), ancien conseiller du premier ministre Paul Martin</a:t>
            </a:r>
          </a:p>
          <a:p>
            <a:pPr lvl="1"/>
            <a:r>
              <a:rPr lang="fr-CA" b="1" noProof="0" dirty="0"/>
              <a:t>Harold Tarbell</a:t>
            </a:r>
            <a:r>
              <a:rPr lang="fr-CA" noProof="0" dirty="0"/>
              <a:t>, ancien Chef tribal de la nation des Mohawks d’Akwesasne et facilitateur chevronné des Premières Nations</a:t>
            </a:r>
          </a:p>
          <a:p>
            <a:endParaRPr lang="fr-CA" noProof="0" dirty="0"/>
          </a:p>
        </p:txBody>
      </p:sp>
      <p:sp>
        <p:nvSpPr>
          <p:cNvPr id="4" name="Slide Number Placeholder 3">
            <a:extLst>
              <a:ext uri="{FF2B5EF4-FFF2-40B4-BE49-F238E27FC236}">
                <a16:creationId xmlns:a16="http://schemas.microsoft.com/office/drawing/2014/main" id="{017CE542-E4C3-97FE-11A7-1FCD30D820D3}"/>
              </a:ext>
            </a:extLst>
          </p:cNvPr>
          <p:cNvSpPr>
            <a:spLocks noGrp="1"/>
          </p:cNvSpPr>
          <p:nvPr>
            <p:ph type="sldNum" sz="quarter" idx="4"/>
          </p:nvPr>
        </p:nvSpPr>
        <p:spPr/>
        <p:txBody>
          <a:bodyPr/>
          <a:lstStyle/>
          <a:p>
            <a:fld id="{5AFE8F15-7C32-D545-A297-630322AEE5F1}" type="slidenum">
              <a:rPr lang="fr-CA" noProof="0" smtClean="0"/>
              <a:t>8</a:t>
            </a:fld>
            <a:endParaRPr lang="fr-CA" noProof="0" dirty="0"/>
          </a:p>
        </p:txBody>
      </p:sp>
    </p:spTree>
    <p:extLst>
      <p:ext uri="{BB962C8B-B14F-4D97-AF65-F5344CB8AC3E}">
        <p14:creationId xmlns:p14="http://schemas.microsoft.com/office/powerpoint/2010/main" val="33310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6F45-EA8D-A16D-151F-4039AFFC2C58}"/>
              </a:ext>
            </a:extLst>
          </p:cNvPr>
          <p:cNvSpPr>
            <a:spLocks noGrp="1"/>
          </p:cNvSpPr>
          <p:nvPr>
            <p:ph type="title"/>
          </p:nvPr>
        </p:nvSpPr>
        <p:spPr/>
        <p:txBody>
          <a:bodyPr/>
          <a:lstStyle/>
          <a:p>
            <a:r>
              <a:rPr lang="fr-CA" b="1" noProof="0" dirty="0"/>
              <a:t>Sujets de discussion </a:t>
            </a:r>
          </a:p>
        </p:txBody>
      </p:sp>
      <p:sp>
        <p:nvSpPr>
          <p:cNvPr id="3" name="Content Placeholder 2">
            <a:extLst>
              <a:ext uri="{FF2B5EF4-FFF2-40B4-BE49-F238E27FC236}">
                <a16:creationId xmlns:a16="http://schemas.microsoft.com/office/drawing/2014/main" id="{DDD562B4-0858-3D76-1091-3101D2417964}"/>
              </a:ext>
            </a:extLst>
          </p:cNvPr>
          <p:cNvSpPr>
            <a:spLocks noGrp="1"/>
          </p:cNvSpPr>
          <p:nvPr>
            <p:ph idx="1"/>
          </p:nvPr>
        </p:nvSpPr>
        <p:spPr>
          <a:xfrm>
            <a:off x="355121" y="2700067"/>
            <a:ext cx="10515600" cy="3511401"/>
          </a:xfrm>
        </p:spPr>
        <p:txBody>
          <a:bodyPr/>
          <a:lstStyle/>
          <a:p>
            <a:pPr lvl="1">
              <a:buFont typeface="Wingdings" panose="05000000000000000000" pitchFamily="2" charset="2"/>
              <a:buChar char="Ø"/>
            </a:pPr>
            <a:r>
              <a:rPr lang="fr-CA" sz="3200" noProof="0" dirty="0"/>
              <a:t>Aperçu des réunions des premiers ministres et résultats potentiels</a:t>
            </a:r>
          </a:p>
          <a:p>
            <a:pPr lvl="1">
              <a:buFont typeface="Wingdings" panose="05000000000000000000" pitchFamily="2" charset="2"/>
              <a:buChar char="Ø"/>
            </a:pPr>
            <a:r>
              <a:rPr lang="fr-CA" sz="3200" noProof="0" dirty="0"/>
              <a:t>Les cérémonies et le respect des protocoles en tant que fondements</a:t>
            </a:r>
          </a:p>
          <a:p>
            <a:pPr lvl="1">
              <a:buFont typeface="Wingdings" panose="05000000000000000000" pitchFamily="2" charset="2"/>
              <a:buChar char="Ø"/>
            </a:pPr>
            <a:r>
              <a:rPr lang="fr-CA" sz="3200" noProof="0" dirty="0"/>
              <a:t>Mobilisation et représentation régionales</a:t>
            </a:r>
          </a:p>
          <a:p>
            <a:pPr lvl="1">
              <a:buFont typeface="Wingdings" panose="05000000000000000000" pitchFamily="2" charset="2"/>
              <a:buChar char="Ø"/>
            </a:pPr>
            <a:r>
              <a:rPr lang="fr-CA" sz="3200" noProof="0" dirty="0"/>
              <a:t>Établir la structure des discussions à l’Assemblée générale annuelle de 2026</a:t>
            </a:r>
          </a:p>
          <a:p>
            <a:endParaRPr lang="fr-CA" noProof="0" dirty="0"/>
          </a:p>
        </p:txBody>
      </p:sp>
      <p:sp>
        <p:nvSpPr>
          <p:cNvPr id="4" name="Slide Number Placeholder 3">
            <a:extLst>
              <a:ext uri="{FF2B5EF4-FFF2-40B4-BE49-F238E27FC236}">
                <a16:creationId xmlns:a16="http://schemas.microsoft.com/office/drawing/2014/main" id="{8E1162C6-358D-CC57-9395-863163F0BB15}"/>
              </a:ext>
            </a:extLst>
          </p:cNvPr>
          <p:cNvSpPr>
            <a:spLocks noGrp="1"/>
          </p:cNvSpPr>
          <p:nvPr>
            <p:ph type="sldNum" sz="quarter" idx="4"/>
          </p:nvPr>
        </p:nvSpPr>
        <p:spPr/>
        <p:txBody>
          <a:bodyPr/>
          <a:lstStyle/>
          <a:p>
            <a:fld id="{5AFE8F15-7C32-D545-A297-630322AEE5F1}" type="slidenum">
              <a:rPr lang="fr-CA" noProof="0" smtClean="0"/>
              <a:t>9</a:t>
            </a:fld>
            <a:endParaRPr lang="fr-CA" noProof="0" dirty="0"/>
          </a:p>
        </p:txBody>
      </p:sp>
    </p:spTree>
    <p:extLst>
      <p:ext uri="{BB962C8B-B14F-4D97-AF65-F5344CB8AC3E}">
        <p14:creationId xmlns:p14="http://schemas.microsoft.com/office/powerpoint/2010/main" val="3231237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2070</TotalTime>
  <Words>1332</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Posterama</vt:lpstr>
      <vt:lpstr>Wingdings</vt:lpstr>
      <vt:lpstr>Office Theme</vt:lpstr>
      <vt:lpstr>Assemblée d’information nationale virtuelle sur la RPNPM avec les dirigeants</vt:lpstr>
      <vt:lpstr>Objectif</vt:lpstr>
      <vt:lpstr>Réunions des premiers ministres</vt:lpstr>
      <vt:lpstr>Réunion des Premières Nations et des premiers ministres : Ouvrir une nouvelle voie</vt:lpstr>
      <vt:lpstr>Plan de la mobilisation</vt:lpstr>
      <vt:lpstr>Ce que nous avons entendu jusqu'à présent</vt:lpstr>
      <vt:lpstr>Prochaines étapes</vt:lpstr>
      <vt:lpstr>Les intervenants d’aujourd'hui</vt:lpstr>
      <vt:lpstr>Sujets de discussion </vt:lpstr>
      <vt:lpstr>Aperçu du processus et des résultats potentiels de la RPNPM</vt:lpstr>
      <vt:lpstr>Les cérémonies et le respect des protocoles en tant que fondements </vt:lpstr>
      <vt:lpstr>Mobilisation et représentation régionales</vt:lpstr>
      <vt:lpstr>Établir la structure des discussions à l’Assemblée générale annuelle de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docId:19516C605F63D05AF62B2F38DA1C96E4</cp:keywords>
  <cp:lastModifiedBy>Delphine Dehos</cp:lastModifiedBy>
  <cp:revision>51</cp:revision>
  <cp:lastPrinted>2026-05-19T15:21:00Z</cp:lastPrinted>
  <dcterms:created xsi:type="dcterms:W3CDTF">2024-03-06T17:35:26Z</dcterms:created>
  <dcterms:modified xsi:type="dcterms:W3CDTF">2026-05-21T12:36:05Z</dcterms:modified>
</cp:coreProperties>
</file>