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9" r:id="rId2"/>
    <p:sldMasterId id="2147483671" r:id="rId3"/>
  </p:sldMasterIdLst>
  <p:notesMasterIdLst>
    <p:notesMasterId r:id="rId29"/>
  </p:notesMasterIdLst>
  <p:sldIdLst>
    <p:sldId id="256" r:id="rId4"/>
    <p:sldId id="257" r:id="rId5"/>
    <p:sldId id="258" r:id="rId6"/>
    <p:sldId id="259" r:id="rId7"/>
    <p:sldId id="260" r:id="rId8"/>
    <p:sldId id="261" r:id="rId9"/>
    <p:sldId id="262" r:id="rId10"/>
    <p:sldId id="263" r:id="rId11"/>
    <p:sldId id="282" r:id="rId12"/>
    <p:sldId id="283" r:id="rId13"/>
    <p:sldId id="284" r:id="rId14"/>
    <p:sldId id="267" r:id="rId15"/>
    <p:sldId id="281"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iD9jAxoNTTybOjyQg2Gdfbv19+2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520"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fd49866693_0_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rPr>
              <a:t>Our traditional foods program includes two traditional meals each month for approximately 1100 students in six schools.</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US" sz="1200">
                <a:solidFill>
                  <a:schemeClr val="dk1"/>
                </a:solidFill>
              </a:rPr>
              <a:t>This is a pilot program that started in 2019, which provided our schools with a certificate to store, cook, and serve wild game on the school menu.</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US" sz="1200">
                <a:solidFill>
                  <a:schemeClr val="dk1"/>
                </a:solidFill>
              </a:rPr>
              <a:t>This fall, we have increased the program to offer four traditional meals each month.</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US" sz="1200">
                <a:solidFill>
                  <a:schemeClr val="dk1"/>
                </a:solidFill>
              </a:rPr>
              <a:t>The current traditional meals include, but are not limited to, moose, buffalo, elk, deer, whitefish, trout, salmon, duck, beaver, and oxtail.</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US" sz="1200">
                <a:solidFill>
                  <a:schemeClr val="dk1"/>
                </a:solidFill>
              </a:rPr>
              <a:t>Wildlife is harvested by local community hunters from KTC Nations and is prepared, cooked, and served in accordance with food safety guidelines.</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US" sz="1200">
                <a:solidFill>
                  <a:schemeClr val="dk1"/>
                </a:solidFill>
              </a:rPr>
              <a:t>Parental permission is required for students to participate, and it is voluntary.</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US" sz="1200">
                <a:solidFill>
                  <a:schemeClr val="dk1"/>
                </a:solidFill>
              </a:rPr>
              <a:t>The goal of the program is not only to provide healthy foods but to ensure Cree ways thrive and to leave a legacy for present and future generations.</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a:p>
        </p:txBody>
      </p:sp>
      <p:sp>
        <p:nvSpPr>
          <p:cNvPr id="160" name="Google Shape;160;g3fd49866693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a:extLst>
            <a:ext uri="{FF2B5EF4-FFF2-40B4-BE49-F238E27FC236}">
              <a16:creationId xmlns:a16="http://schemas.microsoft.com/office/drawing/2014/main" id="{34FB1E23-AD69-8166-4789-FED219DB7456}"/>
            </a:ext>
          </a:extLst>
        </p:cNvPr>
        <p:cNvGrpSpPr/>
        <p:nvPr/>
      </p:nvGrpSpPr>
      <p:grpSpPr>
        <a:xfrm>
          <a:off x="0" y="0"/>
          <a:ext cx="0" cy="0"/>
          <a:chOff x="0" y="0"/>
          <a:chExt cx="0" cy="0"/>
        </a:xfrm>
      </p:grpSpPr>
      <p:sp>
        <p:nvSpPr>
          <p:cNvPr id="227" name="Google Shape;227;ge55059e3ab_2_8:notes">
            <a:extLst>
              <a:ext uri="{FF2B5EF4-FFF2-40B4-BE49-F238E27FC236}">
                <a16:creationId xmlns:a16="http://schemas.microsoft.com/office/drawing/2014/main" id="{C094F26D-F287-9449-21BC-3380FA524CD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e55059e3ab_2_8:notes">
            <a:extLst>
              <a:ext uri="{FF2B5EF4-FFF2-40B4-BE49-F238E27FC236}">
                <a16:creationId xmlns:a16="http://schemas.microsoft.com/office/drawing/2014/main" id="{51F87AF1-DD1D-EA60-AC24-8FD1C140810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We spent 18 months working with environmental health officers to obtain certificates for our schools. We also had Fish and Wildlife, and dieticians from federal and provincial governments involved as well.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This requires that all hunters receive an orientation. There are certain forms that </a:t>
            </a:r>
            <a:r>
              <a:rPr lang="en-US">
                <a:solidFill>
                  <a:schemeClr val="accent3"/>
                </a:solidFill>
              </a:rPr>
              <a:t>must</a:t>
            </a:r>
            <a:r>
              <a:rPr lang="en-US"/>
              <a:t> be completed.  Then wild game is then inspected by the food services manager, stored and cooked so it meets health and safety requirements.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As food services manager, I was trained in receiving and inspecting the harvested wild game.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School kitchen staff and cooks have also received training for cooking wild game.</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Some successes we’ve seen: The biggest is the link to traditional Cree way of life and the land-based learning that is part of our curriculum.</a:t>
            </a:r>
            <a:endParaRPr/>
          </a:p>
          <a:p>
            <a:pPr marL="914400" lvl="1" indent="-228600" algn="l" rtl="0">
              <a:lnSpc>
                <a:spcPct val="100000"/>
              </a:lnSpc>
              <a:spcBef>
                <a:spcPts val="0"/>
              </a:spcBef>
              <a:spcAft>
                <a:spcPts val="0"/>
              </a:spcAft>
              <a:buSzPts val="1400"/>
              <a:buFont typeface="Arial"/>
              <a:buChar char="•"/>
            </a:pPr>
            <a:r>
              <a:rPr lang="en-US"/>
              <a:t>Students are enjoying the traditional meals and I have heard of more students are hunting in traditional areas</a:t>
            </a:r>
            <a:endParaRPr/>
          </a:p>
          <a:p>
            <a:pPr marL="914400" lvl="1" indent="-228600" algn="l" rtl="0">
              <a:lnSpc>
                <a:spcPct val="100000"/>
              </a:lnSpc>
              <a:spcBef>
                <a:spcPts val="0"/>
              </a:spcBef>
              <a:spcAft>
                <a:spcPts val="0"/>
              </a:spcAft>
              <a:buSzPts val="1400"/>
              <a:buFont typeface="Arial"/>
              <a:buChar char="•"/>
            </a:pPr>
            <a:r>
              <a:rPr lang="en-US"/>
              <a:t>The schools also Elders to share stories about plants and herbs on the land and how they are being used. </a:t>
            </a:r>
            <a:endParaRPr/>
          </a:p>
          <a:p>
            <a:pPr marL="914400" lvl="1" indent="-228600" algn="l" rtl="0">
              <a:lnSpc>
                <a:spcPct val="100000"/>
              </a:lnSpc>
              <a:spcBef>
                <a:spcPts val="0"/>
              </a:spcBef>
              <a:spcAft>
                <a:spcPts val="0"/>
              </a:spcAft>
              <a:buSzPts val="1400"/>
              <a:buFont typeface="Arial"/>
              <a:buChar char="•"/>
            </a:pPr>
            <a:r>
              <a:rPr lang="en-US"/>
              <a:t>KTCEA is also exploring partnerships for growing food – garden boxes at some schools and a future greenhouse project in development.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229" name="Google Shape;229;ge55059e3ab_2_8:notes">
            <a:extLst>
              <a:ext uri="{FF2B5EF4-FFF2-40B4-BE49-F238E27FC236}">
                <a16:creationId xmlns:a16="http://schemas.microsoft.com/office/drawing/2014/main" id="{B55B9650-E7DC-5F69-1E14-3A707CC8E5D3}"/>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10</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98128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a:extLst>
            <a:ext uri="{FF2B5EF4-FFF2-40B4-BE49-F238E27FC236}">
              <a16:creationId xmlns:a16="http://schemas.microsoft.com/office/drawing/2014/main" id="{1AA20654-F76B-1534-4D3F-DB7FFCD0F38E}"/>
            </a:ext>
          </a:extLst>
        </p:cNvPr>
        <p:cNvGrpSpPr/>
        <p:nvPr/>
      </p:nvGrpSpPr>
      <p:grpSpPr>
        <a:xfrm>
          <a:off x="0" y="0"/>
          <a:ext cx="0" cy="0"/>
          <a:chOff x="0" y="0"/>
          <a:chExt cx="0" cy="0"/>
        </a:xfrm>
      </p:grpSpPr>
      <p:sp>
        <p:nvSpPr>
          <p:cNvPr id="253" name="Google Shape;253;p9:notes">
            <a:extLst>
              <a:ext uri="{FF2B5EF4-FFF2-40B4-BE49-F238E27FC236}">
                <a16:creationId xmlns:a16="http://schemas.microsoft.com/office/drawing/2014/main" id="{B3DA9E91-A70E-FD27-0360-0B97ACE6048D}"/>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 name="Google Shape;254;p9:notes">
            <a:extLst>
              <a:ext uri="{FF2B5EF4-FFF2-40B4-BE49-F238E27FC236}">
                <a16:creationId xmlns:a16="http://schemas.microsoft.com/office/drawing/2014/main" id="{1B241B27-2331-99C4-6BC2-4FD2BB9B449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59186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fd49866693_0_110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g3fd49866693_0_1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9B15708A-6365-A818-9730-5984CC2FF499}"/>
            </a:ext>
          </a:extLst>
        </p:cNvPr>
        <p:cNvGrpSpPr/>
        <p:nvPr/>
      </p:nvGrpSpPr>
      <p:grpSpPr>
        <a:xfrm>
          <a:off x="0" y="0"/>
          <a:ext cx="0" cy="0"/>
          <a:chOff x="0" y="0"/>
          <a:chExt cx="0" cy="0"/>
        </a:xfrm>
      </p:grpSpPr>
      <p:sp>
        <p:nvSpPr>
          <p:cNvPr id="280" name="Google Shape;280;p5:notes">
            <a:extLst>
              <a:ext uri="{FF2B5EF4-FFF2-40B4-BE49-F238E27FC236}">
                <a16:creationId xmlns:a16="http://schemas.microsoft.com/office/drawing/2014/main" id="{80C25045-DB5E-A9DE-7584-48DC2C55577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5:notes">
            <a:extLst>
              <a:ext uri="{FF2B5EF4-FFF2-40B4-BE49-F238E27FC236}">
                <a16:creationId xmlns:a16="http://schemas.microsoft.com/office/drawing/2014/main" id="{0138B45B-1FC7-D1CF-CDE8-7AA720724899}"/>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a:t>Involve Elders, cooks, community members and Board Members in the process from the start.</a:t>
            </a:r>
            <a:endParaRPr/>
          </a:p>
          <a:p>
            <a:pPr marL="457200" lvl="0" indent="-228600" algn="l" rtl="0">
              <a:lnSpc>
                <a:spcPct val="100000"/>
              </a:lnSpc>
              <a:spcBef>
                <a:spcPts val="0"/>
              </a:spcBef>
              <a:spcAft>
                <a:spcPts val="0"/>
              </a:spcAft>
              <a:buSzPts val="1400"/>
              <a:buNone/>
            </a:pPr>
            <a:r>
              <a:rPr lang="en-US"/>
              <a:t>Our cooks have been a big part of our success.  Most of our cooks already knew how to prepare and cook traditional foods. </a:t>
            </a:r>
            <a:endParaRPr/>
          </a:p>
          <a:p>
            <a:pPr marL="45720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It may take longer than you think (ours took 18 months) or working to ensure the health and safety certificate and processes were approved by both provincial and federal governments.</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Its worth it in the end: you will develop good partnerships with hunters from the communities, teachers and Elders sharing local, traditional knowledge with students.</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en-US"/>
              <a:t>Some things we needed to adjust:</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en-US"/>
              <a:t>When we first started – we had to figure out how to organize the hunting and get the supply of meat. We started a hunting pool but that didn’t work well.  So, then we gave everyone a chance to hunt if they were interested.  We keep track so we don’t always have the same people. We try to give different hunters from each community a chance to be involved.   </a:t>
            </a:r>
            <a:endParaRPr/>
          </a:p>
          <a:p>
            <a:pPr marL="457200" lvl="0" indent="-228600" algn="l" rtl="0">
              <a:lnSpc>
                <a:spcPct val="100000"/>
              </a:lnSpc>
              <a:spcBef>
                <a:spcPts val="0"/>
              </a:spcBef>
              <a:spcAft>
                <a:spcPts val="0"/>
              </a:spcAft>
              <a:buSzPts val="1400"/>
              <a:buNone/>
            </a:pPr>
            <a:r>
              <a:rPr lang="en-US"/>
              <a:t> </a:t>
            </a:r>
            <a:endParaRPr/>
          </a:p>
          <a:p>
            <a:pPr marL="457200" marR="0" lvl="0" indent="-228600" algn="l" rtl="0">
              <a:lnSpc>
                <a:spcPct val="100000"/>
              </a:lnSpc>
              <a:spcBef>
                <a:spcPts val="0"/>
              </a:spcBef>
              <a:spcAft>
                <a:spcPts val="0"/>
              </a:spcAft>
              <a:buSzPts val="1400"/>
              <a:buNone/>
            </a:pPr>
            <a:endParaRPr/>
          </a:p>
        </p:txBody>
      </p:sp>
      <p:sp>
        <p:nvSpPr>
          <p:cNvPr id="282" name="Google Shape;282;p5:notes">
            <a:extLst>
              <a:ext uri="{FF2B5EF4-FFF2-40B4-BE49-F238E27FC236}">
                <a16:creationId xmlns:a16="http://schemas.microsoft.com/office/drawing/2014/main" id="{AFDCCABD-E066-4858-A9FE-E99449B51627}"/>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13</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42435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4ffa6554f6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5" name="Google Shape;305;g34ffa6554f6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fd49866693_0_18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g3fd49866693_0_18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fd49866693_0_16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g3fd49866693_0_1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3fd49866693_0_150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g3fd49866693_0_1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4ffa6554f6_1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g34ffa6554f6_1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fd49866693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fd49866693_0_1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1" indent="0" algn="l" rtl="0">
              <a:spcBef>
                <a:spcPts val="0"/>
              </a:spcBef>
              <a:spcAft>
                <a:spcPts val="0"/>
              </a:spcAft>
              <a:buNone/>
            </a:pPr>
            <a:r>
              <a:rPr lang="en-US" sz="1200">
                <a:solidFill>
                  <a:schemeClr val="dk1"/>
                </a:solidFill>
              </a:rPr>
              <a:t>This map shows the KTC Nations and the region our schools are located </a:t>
            </a:r>
            <a:endParaRPr sz="1200">
              <a:solidFill>
                <a:schemeClr val="dk1"/>
              </a:solidFill>
            </a:endParaRPr>
          </a:p>
          <a:p>
            <a:pPr marL="685800" lvl="1" indent="0" algn="l" rtl="0">
              <a:spcBef>
                <a:spcPts val="0"/>
              </a:spcBef>
              <a:spcAft>
                <a:spcPts val="0"/>
              </a:spcAft>
              <a:buNone/>
            </a:pPr>
            <a:r>
              <a:rPr lang="en-US" sz="1200">
                <a:solidFill>
                  <a:schemeClr val="dk1"/>
                </a:solidFill>
              </a:rPr>
              <a:t> - this area covers a geographic area of 8200 square kilometers in north central Alberta.</a:t>
            </a:r>
            <a:endParaRPr sz="1200">
              <a:solidFill>
                <a:schemeClr val="dk1"/>
              </a:solidFill>
            </a:endParaRPr>
          </a:p>
          <a:p>
            <a:pPr marL="685800" lvl="1" indent="0" algn="l" rtl="0">
              <a:spcBef>
                <a:spcPts val="0"/>
              </a:spcBef>
              <a:spcAft>
                <a:spcPts val="0"/>
              </a:spcAft>
              <a:buNone/>
            </a:pPr>
            <a:endParaRPr sz="1200">
              <a:solidFill>
                <a:schemeClr val="dk1"/>
              </a:solidFill>
            </a:endParaRPr>
          </a:p>
          <a:p>
            <a:pPr marL="0" lvl="1" indent="0" algn="l" rtl="0">
              <a:spcBef>
                <a:spcPts val="0"/>
              </a:spcBef>
              <a:spcAft>
                <a:spcPts val="0"/>
              </a:spcAft>
              <a:buNone/>
            </a:pPr>
            <a:r>
              <a:rPr lang="en-US" sz="1200">
                <a:solidFill>
                  <a:schemeClr val="dk1"/>
                </a:solidFill>
              </a:rPr>
              <a:t>KTCEA was officially formed as an education authority in July 2019.  </a:t>
            </a:r>
            <a:endParaRPr sz="1200">
              <a:solidFill>
                <a:schemeClr val="dk1"/>
              </a:solidFill>
            </a:endParaRPr>
          </a:p>
          <a:p>
            <a:pPr marL="0" lvl="1" indent="0" algn="l" rtl="0">
              <a:spcBef>
                <a:spcPts val="0"/>
              </a:spcBef>
              <a:spcAft>
                <a:spcPts val="0"/>
              </a:spcAft>
              <a:buNone/>
            </a:pPr>
            <a:endParaRPr sz="1200">
              <a:solidFill>
                <a:schemeClr val="dk1"/>
              </a:solidFill>
            </a:endParaRPr>
          </a:p>
          <a:p>
            <a:pPr marL="0" lvl="1" indent="0" algn="l" rtl="0">
              <a:spcBef>
                <a:spcPts val="0"/>
              </a:spcBef>
              <a:spcAft>
                <a:spcPts val="0"/>
              </a:spcAft>
              <a:buNone/>
            </a:pPr>
            <a:r>
              <a:rPr lang="en-US" sz="1200">
                <a:solidFill>
                  <a:schemeClr val="dk1"/>
                </a:solidFill>
              </a:rPr>
              <a:t>Kee Tas Kee Now Tribal Council Education Authority (KTCEA) administers education for 1100 students in six schools in five First Nation communities.</a:t>
            </a:r>
            <a:endParaRPr sz="1200">
              <a:solidFill>
                <a:schemeClr val="dk1"/>
              </a:solidFill>
            </a:endParaRPr>
          </a:p>
          <a:p>
            <a:pPr marL="914400" lvl="0" indent="-317500" algn="l" rtl="0">
              <a:spcBef>
                <a:spcPts val="0"/>
              </a:spcBef>
              <a:spcAft>
                <a:spcPts val="0"/>
              </a:spcAft>
              <a:buClr>
                <a:schemeClr val="dk1"/>
              </a:buClr>
              <a:buSzPts val="1400"/>
              <a:buChar char="●"/>
            </a:pPr>
            <a:r>
              <a:rPr lang="en-US" sz="1200">
                <a:solidFill>
                  <a:schemeClr val="dk1"/>
                </a:solidFill>
              </a:rPr>
              <a:t>Loon River First Nation</a:t>
            </a:r>
            <a:endParaRPr sz="1200">
              <a:solidFill>
                <a:schemeClr val="dk1"/>
              </a:solidFill>
            </a:endParaRPr>
          </a:p>
          <a:p>
            <a:pPr marL="914400" lvl="0" indent="-317500" algn="l" rtl="0">
              <a:spcBef>
                <a:spcPts val="0"/>
              </a:spcBef>
              <a:spcAft>
                <a:spcPts val="0"/>
              </a:spcAft>
              <a:buClr>
                <a:schemeClr val="dk1"/>
              </a:buClr>
              <a:buSzPts val="1400"/>
              <a:buChar char="●"/>
            </a:pPr>
            <a:r>
              <a:rPr lang="en-US" sz="1200">
                <a:solidFill>
                  <a:schemeClr val="dk1"/>
                </a:solidFill>
              </a:rPr>
              <a:t>Lubicon Lake Band,</a:t>
            </a:r>
            <a:endParaRPr sz="1200">
              <a:solidFill>
                <a:schemeClr val="dk1"/>
              </a:solidFill>
            </a:endParaRPr>
          </a:p>
          <a:p>
            <a:pPr marL="914400" lvl="0" indent="-317500" algn="l" rtl="0">
              <a:spcBef>
                <a:spcPts val="0"/>
              </a:spcBef>
              <a:spcAft>
                <a:spcPts val="0"/>
              </a:spcAft>
              <a:buClr>
                <a:schemeClr val="dk1"/>
              </a:buClr>
              <a:buSzPts val="1400"/>
              <a:buChar char="●"/>
            </a:pPr>
            <a:r>
              <a:rPr lang="en-US" sz="1200">
                <a:solidFill>
                  <a:schemeClr val="dk1"/>
                </a:solidFill>
              </a:rPr>
              <a:t>Whitefish Lake First Nation #459, and </a:t>
            </a:r>
            <a:endParaRPr sz="1200">
              <a:solidFill>
                <a:schemeClr val="dk1"/>
              </a:solidFill>
            </a:endParaRPr>
          </a:p>
          <a:p>
            <a:pPr marL="914400" lvl="0" indent="-317500" algn="l" rtl="0">
              <a:spcBef>
                <a:spcPts val="0"/>
              </a:spcBef>
              <a:spcAft>
                <a:spcPts val="0"/>
              </a:spcAft>
              <a:buClr>
                <a:schemeClr val="dk1"/>
              </a:buClr>
              <a:buSzPts val="1400"/>
              <a:buChar char="●"/>
            </a:pPr>
            <a:r>
              <a:rPr lang="en-US" sz="1200">
                <a:solidFill>
                  <a:schemeClr val="dk1"/>
                </a:solidFill>
              </a:rPr>
              <a:t>Peerless Trout First Nation. </a:t>
            </a:r>
            <a:endParaRPr sz="1200">
              <a:solidFill>
                <a:schemeClr val="dk1"/>
              </a:solidFill>
            </a:endParaRPr>
          </a:p>
          <a:p>
            <a:pPr marL="685800" lvl="1" indent="0" algn="l" rtl="0">
              <a:spcBef>
                <a:spcPts val="0"/>
              </a:spcBef>
              <a:spcAft>
                <a:spcPts val="0"/>
              </a:spcAft>
              <a:buNone/>
            </a:pPr>
            <a:endParaRPr sz="1200">
              <a:solidFill>
                <a:schemeClr val="dk1"/>
              </a:solidFill>
            </a:endParaRPr>
          </a:p>
          <a:p>
            <a:pPr marL="685800" lvl="1" indent="0" algn="l" rtl="0">
              <a:spcBef>
                <a:spcPts val="0"/>
              </a:spcBef>
              <a:spcAft>
                <a:spcPts val="0"/>
              </a:spcAft>
              <a:buNone/>
            </a:pPr>
            <a:endParaRPr sz="1200">
              <a:solidFill>
                <a:schemeClr val="dk1"/>
              </a:solidFill>
            </a:endParaRPr>
          </a:p>
          <a:p>
            <a:pPr marL="685800" lvl="1"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8" name="Google Shape;35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6" name="Google Shape;36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4" name="Google Shape;37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fd49866693_0_18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2" name="Google Shape;392;g3fd49866693_0_18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fd49866693_0_13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g3fd49866693_0_1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e55059e3ab_2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ge55059e3ab_2_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403" name="Google Shape;403;ge55059e3ab_2_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25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fd49866693_0_3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g3fd49866693_0_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fd49866693_0_7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g3fd49866693_0_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fd49866693_0_2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158750" lvl="0" indent="0" algn="just" rtl="0">
              <a:spcBef>
                <a:spcPts val="0"/>
              </a:spcBef>
              <a:spcAft>
                <a:spcPts val="0"/>
              </a:spcAft>
              <a:buNone/>
            </a:pPr>
            <a:r>
              <a:rPr lang="en-US" sz="1200">
                <a:solidFill>
                  <a:schemeClr val="dk1"/>
                </a:solidFill>
              </a:rPr>
              <a:t>Our traditional foods program includes two traditional meals each month for approximately 1100 students in six schools.</a:t>
            </a:r>
            <a:endParaRPr sz="1200">
              <a:solidFill>
                <a:schemeClr val="dk1"/>
              </a:solidFill>
            </a:endParaRPr>
          </a:p>
          <a:p>
            <a:pPr marL="158750" lvl="0" indent="0" algn="just" rtl="0">
              <a:spcBef>
                <a:spcPts val="0"/>
              </a:spcBef>
              <a:spcAft>
                <a:spcPts val="0"/>
              </a:spcAft>
              <a:buNone/>
            </a:pPr>
            <a:endParaRPr sz="1200">
              <a:solidFill>
                <a:schemeClr val="dk1"/>
              </a:solidFill>
            </a:endParaRPr>
          </a:p>
          <a:p>
            <a:pPr marL="158750" lvl="0" indent="0" algn="just" rtl="0">
              <a:spcBef>
                <a:spcPts val="0"/>
              </a:spcBef>
              <a:spcAft>
                <a:spcPts val="0"/>
              </a:spcAft>
              <a:buNone/>
            </a:pPr>
            <a:r>
              <a:rPr lang="en-US" sz="1200">
                <a:solidFill>
                  <a:schemeClr val="dk1"/>
                </a:solidFill>
              </a:rPr>
              <a:t>This is a pilot program that started in 2019, which provided our schools with a certificate to store, cook, and serve wild game on the school menu.</a:t>
            </a:r>
            <a:endParaRPr sz="1200">
              <a:solidFill>
                <a:schemeClr val="dk1"/>
              </a:solidFill>
            </a:endParaRPr>
          </a:p>
          <a:p>
            <a:pPr marL="158750" lvl="0" indent="0" algn="just" rtl="0">
              <a:spcBef>
                <a:spcPts val="0"/>
              </a:spcBef>
              <a:spcAft>
                <a:spcPts val="0"/>
              </a:spcAft>
              <a:buNone/>
            </a:pPr>
            <a:endParaRPr sz="1200">
              <a:solidFill>
                <a:schemeClr val="dk1"/>
              </a:solidFill>
            </a:endParaRPr>
          </a:p>
          <a:p>
            <a:pPr marL="158750" lvl="0" indent="0" algn="just" rtl="0">
              <a:spcBef>
                <a:spcPts val="0"/>
              </a:spcBef>
              <a:spcAft>
                <a:spcPts val="0"/>
              </a:spcAft>
              <a:buNone/>
            </a:pPr>
            <a:r>
              <a:rPr lang="en-US" sz="1200">
                <a:solidFill>
                  <a:schemeClr val="dk1"/>
                </a:solidFill>
              </a:rPr>
              <a:t>This fall, we have increased the program to offer four traditional meals each month.</a:t>
            </a:r>
            <a:endParaRPr sz="1200">
              <a:solidFill>
                <a:schemeClr val="dk1"/>
              </a:solidFill>
            </a:endParaRPr>
          </a:p>
          <a:p>
            <a:pPr marL="158750" lvl="0" indent="0" algn="just" rtl="0">
              <a:spcBef>
                <a:spcPts val="0"/>
              </a:spcBef>
              <a:spcAft>
                <a:spcPts val="0"/>
              </a:spcAft>
              <a:buNone/>
            </a:pPr>
            <a:endParaRPr sz="1200">
              <a:solidFill>
                <a:schemeClr val="dk1"/>
              </a:solidFill>
            </a:endParaRPr>
          </a:p>
          <a:p>
            <a:pPr marL="158750" lvl="0" indent="0" algn="just" rtl="0">
              <a:spcBef>
                <a:spcPts val="0"/>
              </a:spcBef>
              <a:spcAft>
                <a:spcPts val="0"/>
              </a:spcAft>
              <a:buNone/>
            </a:pPr>
            <a:r>
              <a:rPr lang="en-US" sz="1200">
                <a:solidFill>
                  <a:schemeClr val="dk1"/>
                </a:solidFill>
              </a:rPr>
              <a:t>The current traditional meals include, but are not limited to, moose, buffalo, elk, deer, whitefish, trout, salmon, duck, beaver, and oxtail.</a:t>
            </a:r>
            <a:endParaRPr sz="1200">
              <a:solidFill>
                <a:schemeClr val="dk1"/>
              </a:solidFill>
            </a:endParaRPr>
          </a:p>
          <a:p>
            <a:pPr marL="158750" lvl="0" indent="0" algn="just" rtl="0">
              <a:spcBef>
                <a:spcPts val="0"/>
              </a:spcBef>
              <a:spcAft>
                <a:spcPts val="0"/>
              </a:spcAft>
              <a:buNone/>
            </a:pPr>
            <a:endParaRPr sz="1200">
              <a:solidFill>
                <a:schemeClr val="dk1"/>
              </a:solidFill>
            </a:endParaRPr>
          </a:p>
          <a:p>
            <a:pPr marL="158750" lvl="0" indent="0" algn="just" rtl="0">
              <a:spcBef>
                <a:spcPts val="0"/>
              </a:spcBef>
              <a:spcAft>
                <a:spcPts val="0"/>
              </a:spcAft>
              <a:buNone/>
            </a:pPr>
            <a:r>
              <a:rPr lang="en-US" sz="1200">
                <a:solidFill>
                  <a:schemeClr val="dk1"/>
                </a:solidFill>
              </a:rPr>
              <a:t>Wildlife is harvested by local community hunters from KTC Nations and is prepared, cooked, and served in accordance with food safety guidelines.</a:t>
            </a:r>
            <a:endParaRPr sz="1200">
              <a:solidFill>
                <a:schemeClr val="dk1"/>
              </a:solidFill>
            </a:endParaRPr>
          </a:p>
          <a:p>
            <a:pPr marL="158750" lvl="0" indent="0" algn="just" rtl="0">
              <a:spcBef>
                <a:spcPts val="0"/>
              </a:spcBef>
              <a:spcAft>
                <a:spcPts val="0"/>
              </a:spcAft>
              <a:buNone/>
            </a:pPr>
            <a:endParaRPr sz="1200">
              <a:solidFill>
                <a:schemeClr val="dk1"/>
              </a:solidFill>
            </a:endParaRPr>
          </a:p>
          <a:p>
            <a:pPr marL="158750" lvl="0" indent="0" algn="just" rtl="0">
              <a:spcBef>
                <a:spcPts val="0"/>
              </a:spcBef>
              <a:spcAft>
                <a:spcPts val="0"/>
              </a:spcAft>
              <a:buNone/>
            </a:pPr>
            <a:r>
              <a:rPr lang="en-US" sz="1200">
                <a:solidFill>
                  <a:schemeClr val="dk1"/>
                </a:solidFill>
              </a:rPr>
              <a:t>Parental permission is required for students to participate, and it is voluntary.</a:t>
            </a:r>
            <a:endParaRPr sz="1200">
              <a:solidFill>
                <a:schemeClr val="dk1"/>
              </a:solidFill>
            </a:endParaRPr>
          </a:p>
          <a:p>
            <a:pPr marL="158750" lvl="0" indent="0" algn="just" rtl="0">
              <a:spcBef>
                <a:spcPts val="0"/>
              </a:spcBef>
              <a:spcAft>
                <a:spcPts val="0"/>
              </a:spcAft>
              <a:buNone/>
            </a:pPr>
            <a:endParaRPr sz="1200">
              <a:solidFill>
                <a:schemeClr val="dk1"/>
              </a:solidFill>
            </a:endParaRPr>
          </a:p>
          <a:p>
            <a:pPr marL="158750" lvl="0" indent="0" algn="just" rtl="0">
              <a:spcBef>
                <a:spcPts val="0"/>
              </a:spcBef>
              <a:spcAft>
                <a:spcPts val="0"/>
              </a:spcAft>
              <a:buNone/>
            </a:pPr>
            <a:r>
              <a:rPr lang="en-US" sz="1200">
                <a:solidFill>
                  <a:schemeClr val="dk1"/>
                </a:solidFill>
              </a:rPr>
              <a:t>The goal of the program is not only to provide healthy foods but to ensure Cree ways thrive and to leave a legacy for present and future generations.</a:t>
            </a:r>
            <a:endParaRPr sz="1200">
              <a:solidFill>
                <a:schemeClr val="dk1"/>
              </a:solidFill>
            </a:endParaRPr>
          </a:p>
          <a:p>
            <a:pPr marL="158750" lvl="0" indent="0" algn="just" rtl="0">
              <a:spcBef>
                <a:spcPts val="0"/>
              </a:spcBef>
              <a:spcAft>
                <a:spcPts val="0"/>
              </a:spcAft>
              <a:buNone/>
            </a:pPr>
            <a:endParaRPr sz="1200">
              <a:solidFill>
                <a:schemeClr val="dk1"/>
              </a:solidFill>
            </a:endParaRPr>
          </a:p>
          <a:p>
            <a:pPr marL="0" lvl="0" indent="0" algn="l" rtl="0">
              <a:spcBef>
                <a:spcPts val="0"/>
              </a:spcBef>
              <a:spcAft>
                <a:spcPts val="0"/>
              </a:spcAft>
              <a:buNone/>
            </a:pPr>
            <a:endParaRPr/>
          </a:p>
        </p:txBody>
      </p:sp>
      <p:sp>
        <p:nvSpPr>
          <p:cNvPr id="182" name="Google Shape;182;g3fd49866693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fd49866693_0_8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g3fd49866693_0_8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fd49866693_0_9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g3fd49866693_0_9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e55059e3ab_0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ge55059e3ab_0_1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rmAutofit/>
          </a:bodyPr>
          <a:lstStyle/>
          <a:p>
            <a:pPr marL="469900" lvl="0" indent="0" algn="l" rtl="0">
              <a:lnSpc>
                <a:spcPct val="80000"/>
              </a:lnSpc>
              <a:spcBef>
                <a:spcPts val="0"/>
              </a:spcBef>
              <a:spcAft>
                <a:spcPts val="0"/>
              </a:spcAft>
              <a:buClr>
                <a:schemeClr val="dk1"/>
              </a:buClr>
              <a:buSzPts val="1100"/>
              <a:buFont typeface="Arial"/>
              <a:buNone/>
            </a:pPr>
            <a:r>
              <a:rPr lang="en-US" sz="900"/>
              <a:t>This is our Menu for March 2025 from KTCEA Food Services offers a variety of nutritious and delicious meals each week.</a:t>
            </a:r>
            <a:endParaRPr sz="900"/>
          </a:p>
          <a:p>
            <a:pPr marL="469900" lvl="0" indent="0" algn="l" rtl="0">
              <a:lnSpc>
                <a:spcPct val="80000"/>
              </a:lnSpc>
              <a:spcBef>
                <a:spcPts val="0"/>
              </a:spcBef>
              <a:spcAft>
                <a:spcPts val="0"/>
              </a:spcAft>
              <a:buClr>
                <a:schemeClr val="dk1"/>
              </a:buClr>
              <a:buSzPts val="1100"/>
              <a:buFont typeface="Arial"/>
              <a:buNone/>
            </a:pPr>
            <a:r>
              <a:rPr lang="en-US" sz="900"/>
              <a:t>It includes traditional and contemporary dishes such as oatmeal, eggs and sausage, tomato macaroni soup, baked ham, chicken soup, pork loin, beef stew, spaghetti &amp; meat sauce, roast beef, Alaskan fish, moose meat, and bannock pizza.</a:t>
            </a:r>
            <a:endParaRPr sz="900"/>
          </a:p>
          <a:p>
            <a:pPr marL="469900" lvl="0" indent="0" algn="l" rtl="0">
              <a:lnSpc>
                <a:spcPct val="80000"/>
              </a:lnSpc>
              <a:spcBef>
                <a:spcPts val="0"/>
              </a:spcBef>
              <a:spcAft>
                <a:spcPts val="0"/>
              </a:spcAft>
              <a:buClr>
                <a:schemeClr val="dk1"/>
              </a:buClr>
              <a:buSzPts val="1100"/>
              <a:buFont typeface="Arial"/>
              <a:buNone/>
            </a:pPr>
            <a:r>
              <a:rPr lang="en-US" sz="900"/>
              <a:t>This ensures a balanced diet for all.</a:t>
            </a:r>
            <a:endParaRPr sz="900"/>
          </a:p>
          <a:p>
            <a:pPr marL="457200" marR="0" lvl="0" indent="-228600" algn="l" rtl="0">
              <a:lnSpc>
                <a:spcPct val="80000"/>
              </a:lnSpc>
              <a:spcBef>
                <a:spcPts val="0"/>
              </a:spcBef>
              <a:spcAft>
                <a:spcPts val="0"/>
              </a:spcAft>
              <a:buSzPts val="1400"/>
              <a:buNone/>
            </a:pPr>
            <a:endParaRPr sz="930"/>
          </a:p>
        </p:txBody>
      </p:sp>
      <p:sp>
        <p:nvSpPr>
          <p:cNvPr id="198" name="Google Shape;198;ge55059e3ab_0_1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a:extLst>
            <a:ext uri="{FF2B5EF4-FFF2-40B4-BE49-F238E27FC236}">
              <a16:creationId xmlns:a16="http://schemas.microsoft.com/office/drawing/2014/main" id="{B0906627-4868-12E6-C3F0-C037E53E71C7}"/>
            </a:ext>
          </a:extLst>
        </p:cNvPr>
        <p:cNvGrpSpPr/>
        <p:nvPr/>
      </p:nvGrpSpPr>
      <p:grpSpPr>
        <a:xfrm>
          <a:off x="0" y="0"/>
          <a:ext cx="0" cy="0"/>
          <a:chOff x="0" y="0"/>
          <a:chExt cx="0" cy="0"/>
        </a:xfrm>
      </p:grpSpPr>
      <p:sp>
        <p:nvSpPr>
          <p:cNvPr id="207" name="Google Shape;207;g34ffa6554f6_1_29:notes">
            <a:extLst>
              <a:ext uri="{FF2B5EF4-FFF2-40B4-BE49-F238E27FC236}">
                <a16:creationId xmlns:a16="http://schemas.microsoft.com/office/drawing/2014/main" id="{910F197B-4C7A-7F64-C780-0309A0ED394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34ffa6554f6_1_29:notes">
            <a:extLst>
              <a:ext uri="{FF2B5EF4-FFF2-40B4-BE49-F238E27FC236}">
                <a16:creationId xmlns:a16="http://schemas.microsoft.com/office/drawing/2014/main" id="{1B019BA3-D8B5-7DE2-9BC2-C2C21389C19E}"/>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80000"/>
              </a:lnSpc>
              <a:spcBef>
                <a:spcPts val="0"/>
              </a:spcBef>
              <a:spcAft>
                <a:spcPts val="0"/>
              </a:spcAft>
              <a:buSzPts val="1400"/>
              <a:buNone/>
            </a:pPr>
            <a:r>
              <a:rPr lang="en-US" sz="930" b="0" i="0" u="none" strike="noStrike" cap="none">
                <a:solidFill>
                  <a:schemeClr val="dk1"/>
                </a:solidFill>
                <a:latin typeface="Arial"/>
                <a:ea typeface="Arial"/>
                <a:cs typeface="Arial"/>
                <a:sym typeface="Arial"/>
              </a:rPr>
              <a:t>This idea began when I was talking to an Elder, who told me about the Alberta First Nations Food Sovereignty Declaration </a:t>
            </a:r>
            <a:r>
              <a:rPr lang="en-US" sz="930" b="0" i="1" u="none" strike="noStrike" cap="none">
                <a:solidFill>
                  <a:schemeClr val="dk1"/>
                </a:solidFill>
                <a:latin typeface="Arial"/>
                <a:ea typeface="Arial"/>
                <a:cs typeface="Arial"/>
                <a:sym typeface="Arial"/>
              </a:rPr>
              <a:t>(2017) </a:t>
            </a:r>
            <a:r>
              <a:rPr lang="en-US" sz="930" b="0" i="0" u="none" strike="noStrike" cap="none">
                <a:solidFill>
                  <a:schemeClr val="dk1"/>
                </a:solidFill>
                <a:latin typeface="Arial"/>
                <a:ea typeface="Arial"/>
                <a:cs typeface="Arial"/>
                <a:sym typeface="Arial"/>
              </a:rPr>
              <a:t>and how a lot of young people were losing knowledge of our traditional foods.  I wanted to do my part and introduce this into the schools, to serve traditional foods and school meals and support land-based learning. </a:t>
            </a:r>
            <a:endParaRPr sz="930"/>
          </a:p>
          <a:p>
            <a:pPr marL="457200" marR="0" lvl="0" indent="-228600" algn="l" rtl="0">
              <a:lnSpc>
                <a:spcPct val="80000"/>
              </a:lnSpc>
              <a:spcBef>
                <a:spcPts val="0"/>
              </a:spcBef>
              <a:spcAft>
                <a:spcPts val="0"/>
              </a:spcAft>
              <a:buSzPts val="1400"/>
              <a:buNone/>
            </a:pPr>
            <a:endParaRPr sz="930"/>
          </a:p>
          <a:p>
            <a:pPr marL="457200" marR="0" lvl="0" indent="-228600" algn="l" rtl="0">
              <a:lnSpc>
                <a:spcPct val="80000"/>
              </a:lnSpc>
              <a:spcBef>
                <a:spcPts val="0"/>
              </a:spcBef>
              <a:spcAft>
                <a:spcPts val="0"/>
              </a:spcAft>
              <a:buClr>
                <a:srgbClr val="000000"/>
              </a:buClr>
              <a:buSzPts val="1400"/>
              <a:buFont typeface="Arial"/>
              <a:buNone/>
            </a:pPr>
            <a:r>
              <a:rPr lang="en-US" sz="930" b="0" i="0" u="none" strike="noStrike" cap="none">
                <a:solidFill>
                  <a:schemeClr val="dk1"/>
                </a:solidFill>
                <a:latin typeface="Arial"/>
                <a:ea typeface="Arial"/>
                <a:cs typeface="Arial"/>
                <a:sym typeface="Arial"/>
              </a:rPr>
              <a:t>I brought the proposal to a board meeting and explained what I wanted to do with this program. The Board agreed.  The land-based learning camps offered at KTCEA schools have also helped to support students and staff to learn about preparing traditional foods.</a:t>
            </a:r>
            <a:endParaRPr/>
          </a:p>
          <a:p>
            <a:pPr marL="457200" marR="0" lvl="0" indent="-228600" algn="l" rtl="0">
              <a:lnSpc>
                <a:spcPct val="80000"/>
              </a:lnSpc>
              <a:spcBef>
                <a:spcPts val="0"/>
              </a:spcBef>
              <a:spcAft>
                <a:spcPts val="0"/>
              </a:spcAft>
              <a:buClr>
                <a:srgbClr val="000000"/>
              </a:buClr>
              <a:buSzPts val="1400"/>
              <a:buFont typeface="Arial"/>
              <a:buNone/>
            </a:pPr>
            <a:endParaRPr sz="930"/>
          </a:p>
          <a:p>
            <a:pPr marL="457200" marR="0" lvl="0" indent="-228600" algn="l" rtl="0">
              <a:lnSpc>
                <a:spcPct val="80000"/>
              </a:lnSpc>
              <a:spcBef>
                <a:spcPts val="0"/>
              </a:spcBef>
              <a:spcAft>
                <a:spcPts val="0"/>
              </a:spcAft>
              <a:buClr>
                <a:srgbClr val="000000"/>
              </a:buClr>
              <a:buSzPts val="1400"/>
              <a:buFont typeface="Arial"/>
              <a:buNone/>
            </a:pPr>
            <a:r>
              <a:rPr lang="en-US" sz="930"/>
              <a:t>This slide shows some of the steps we took:</a:t>
            </a:r>
            <a:endParaRPr/>
          </a:p>
          <a:p>
            <a:pPr marL="457200" marR="0" lvl="0" indent="-228600" algn="l" rtl="0">
              <a:lnSpc>
                <a:spcPct val="80000"/>
              </a:lnSpc>
              <a:spcBef>
                <a:spcPts val="0"/>
              </a:spcBef>
              <a:spcAft>
                <a:spcPts val="0"/>
              </a:spcAft>
              <a:buSzPts val="1400"/>
              <a:buNone/>
            </a:pPr>
            <a:endParaRPr sz="930"/>
          </a:p>
          <a:p>
            <a:pPr marL="457200" marR="0" lvl="0" indent="-228600" algn="l" rtl="0">
              <a:lnSpc>
                <a:spcPct val="80000"/>
              </a:lnSpc>
              <a:spcBef>
                <a:spcPts val="0"/>
              </a:spcBef>
              <a:spcAft>
                <a:spcPts val="0"/>
              </a:spcAft>
              <a:buSzPts val="1400"/>
              <a:buNone/>
            </a:pPr>
            <a:r>
              <a:rPr lang="en-US" sz="930"/>
              <a:t>Elder and Board approval</a:t>
            </a:r>
            <a:endParaRPr/>
          </a:p>
          <a:p>
            <a:pPr marL="457200" marR="0" lvl="0" indent="-228600" algn="l" rtl="0">
              <a:lnSpc>
                <a:spcPct val="80000"/>
              </a:lnSpc>
              <a:spcBef>
                <a:spcPts val="0"/>
              </a:spcBef>
              <a:spcAft>
                <a:spcPts val="0"/>
              </a:spcAft>
              <a:buSzPts val="1400"/>
              <a:buNone/>
            </a:pPr>
            <a:r>
              <a:rPr lang="en-US" sz="930"/>
              <a:t>We made sure that serving Traditional meals and wild game in our schools was part of our food services five year plan.</a:t>
            </a:r>
            <a:endParaRPr/>
          </a:p>
          <a:p>
            <a:pPr marL="457200" marR="0" lvl="0" indent="-228600" algn="l" rtl="0">
              <a:lnSpc>
                <a:spcPct val="80000"/>
              </a:lnSpc>
              <a:spcBef>
                <a:spcPts val="0"/>
              </a:spcBef>
              <a:spcAft>
                <a:spcPts val="0"/>
              </a:spcAft>
              <a:buSzPts val="1400"/>
              <a:buNone/>
            </a:pPr>
            <a:r>
              <a:rPr lang="en-US" sz="930"/>
              <a:t>	Other aspects of this plan helped us to be consistent with traditional meals:</a:t>
            </a:r>
            <a:endParaRPr/>
          </a:p>
          <a:p>
            <a:pPr marL="457200" marR="0" lvl="0" indent="-228600" algn="l" rtl="0">
              <a:lnSpc>
                <a:spcPct val="80000"/>
              </a:lnSpc>
              <a:spcBef>
                <a:spcPts val="0"/>
              </a:spcBef>
              <a:spcAft>
                <a:spcPts val="0"/>
              </a:spcAft>
              <a:buSzPts val="1400"/>
              <a:buNone/>
            </a:pPr>
            <a:r>
              <a:rPr lang="en-US" sz="930"/>
              <a:t>	- developing a standardized menu</a:t>
            </a:r>
            <a:endParaRPr/>
          </a:p>
          <a:p>
            <a:pPr marL="457200" marR="0" lvl="0" indent="-228600" algn="l" rtl="0">
              <a:lnSpc>
                <a:spcPct val="80000"/>
              </a:lnSpc>
              <a:spcBef>
                <a:spcPts val="0"/>
              </a:spcBef>
              <a:spcAft>
                <a:spcPts val="0"/>
              </a:spcAft>
              <a:buSzPts val="1400"/>
              <a:buNone/>
            </a:pPr>
            <a:r>
              <a:rPr lang="en-US" sz="930"/>
              <a:t>	- Kitchen policies, procedures and training for all cooks</a:t>
            </a:r>
            <a:endParaRPr/>
          </a:p>
          <a:p>
            <a:pPr marL="457200" marR="0" lvl="0" indent="-228600" algn="l" rtl="0">
              <a:lnSpc>
                <a:spcPct val="80000"/>
              </a:lnSpc>
              <a:spcBef>
                <a:spcPts val="0"/>
              </a:spcBef>
              <a:spcAft>
                <a:spcPts val="0"/>
              </a:spcAft>
              <a:buSzPts val="1400"/>
              <a:buNone/>
            </a:pPr>
            <a:r>
              <a:rPr lang="en-US" sz="930"/>
              <a:t>	 - Reducing most processed foods</a:t>
            </a:r>
            <a:endParaRPr/>
          </a:p>
          <a:p>
            <a:pPr marL="457200" marR="0" lvl="0" indent="-228600" algn="l" rtl="0">
              <a:lnSpc>
                <a:spcPct val="80000"/>
              </a:lnSpc>
              <a:spcBef>
                <a:spcPts val="0"/>
              </a:spcBef>
              <a:spcAft>
                <a:spcPts val="0"/>
              </a:spcAft>
              <a:buSzPts val="1400"/>
              <a:buNone/>
            </a:pPr>
            <a:endParaRPr sz="930"/>
          </a:p>
          <a:p>
            <a:pPr marL="457200" marR="0" lvl="0" indent="-228600" algn="l" rtl="0">
              <a:lnSpc>
                <a:spcPct val="80000"/>
              </a:lnSpc>
              <a:spcBef>
                <a:spcPts val="0"/>
              </a:spcBef>
              <a:spcAft>
                <a:spcPts val="0"/>
              </a:spcAft>
              <a:buSzPts val="1400"/>
              <a:buNone/>
            </a:pPr>
            <a:r>
              <a:rPr lang="en-US" sz="930" b="0" i="0" u="none" strike="noStrike" cap="none">
                <a:solidFill>
                  <a:schemeClr val="dk1"/>
                </a:solidFill>
                <a:latin typeface="Arial"/>
                <a:ea typeface="Arial"/>
                <a:cs typeface="Arial"/>
                <a:sym typeface="Arial"/>
              </a:rPr>
              <a:t>We met with Environmental Health Officers for Alberta and Canada over 18 months </a:t>
            </a:r>
            <a:endParaRPr/>
          </a:p>
          <a:p>
            <a:pPr marL="457200" marR="0" lvl="0" indent="-228600" algn="l" rtl="0">
              <a:lnSpc>
                <a:spcPct val="80000"/>
              </a:lnSpc>
              <a:spcBef>
                <a:spcPts val="0"/>
              </a:spcBef>
              <a:spcAft>
                <a:spcPts val="0"/>
              </a:spcAft>
              <a:buSzPts val="1400"/>
              <a:buNone/>
            </a:pPr>
            <a:r>
              <a:rPr lang="en-US" sz="930" b="0" i="0" u="none" strike="noStrike" cap="none">
                <a:solidFill>
                  <a:schemeClr val="dk1"/>
                </a:solidFill>
                <a:latin typeface="Arial"/>
                <a:ea typeface="Arial"/>
                <a:cs typeface="Arial"/>
                <a:sym typeface="Arial"/>
              </a:rPr>
              <a:t>Obtained a certificate for our school kitchens to store, cook and serve wild game on the school menu.</a:t>
            </a:r>
            <a:endParaRPr/>
          </a:p>
          <a:p>
            <a:pPr marL="457200" marR="0" lvl="0" indent="-228600" algn="l" rtl="0">
              <a:lnSpc>
                <a:spcPct val="80000"/>
              </a:lnSpc>
              <a:spcBef>
                <a:spcPts val="0"/>
              </a:spcBef>
              <a:spcAft>
                <a:spcPts val="0"/>
              </a:spcAft>
              <a:buSzPts val="1400"/>
              <a:buNone/>
            </a:pPr>
            <a:endParaRPr sz="930" b="0" i="0" u="none" strike="noStrike" cap="none">
              <a:solidFill>
                <a:schemeClr val="dk1"/>
              </a:solidFill>
              <a:latin typeface="Arial"/>
              <a:ea typeface="Arial"/>
              <a:cs typeface="Arial"/>
              <a:sym typeface="Arial"/>
            </a:endParaRPr>
          </a:p>
          <a:p>
            <a:pPr marL="457200" marR="0" lvl="0" indent="-228600" algn="l" rtl="0">
              <a:lnSpc>
                <a:spcPct val="80000"/>
              </a:lnSpc>
              <a:spcBef>
                <a:spcPts val="0"/>
              </a:spcBef>
              <a:spcAft>
                <a:spcPts val="0"/>
              </a:spcAft>
              <a:buSzPts val="1400"/>
              <a:buNone/>
            </a:pPr>
            <a:r>
              <a:rPr lang="en-US" sz="930" b="0" i="0" u="none" strike="noStrike" cap="none">
                <a:solidFill>
                  <a:schemeClr val="dk1"/>
                </a:solidFill>
                <a:latin typeface="Arial"/>
                <a:ea typeface="Arial"/>
                <a:cs typeface="Arial"/>
                <a:sym typeface="Arial"/>
              </a:rPr>
              <a:t>Wild game is harvested by community hunters from KTC Nations and is prepared, cooked and served in accordance with food safety guidelines. </a:t>
            </a:r>
            <a:endParaRPr/>
          </a:p>
          <a:p>
            <a:pPr marL="457200" marR="0" lvl="0" indent="-228600" algn="l" rtl="0">
              <a:lnSpc>
                <a:spcPct val="80000"/>
              </a:lnSpc>
              <a:spcBef>
                <a:spcPts val="0"/>
              </a:spcBef>
              <a:spcAft>
                <a:spcPts val="0"/>
              </a:spcAft>
              <a:buSzPts val="1400"/>
              <a:buNone/>
            </a:pPr>
            <a:endParaRPr sz="930"/>
          </a:p>
          <a:p>
            <a:pPr marL="457200" marR="0" lvl="0" indent="-228600" algn="l" rtl="0">
              <a:lnSpc>
                <a:spcPct val="80000"/>
              </a:lnSpc>
              <a:spcBef>
                <a:spcPts val="0"/>
              </a:spcBef>
              <a:spcAft>
                <a:spcPts val="0"/>
              </a:spcAft>
              <a:buSzPts val="1400"/>
              <a:buNone/>
            </a:pPr>
            <a:r>
              <a:rPr lang="en-US" sz="930"/>
              <a:t>At first, we put a call out to hunters in each community to participate and provide moose and other meat for use in the schools. All the communities participated, but we had to adjust once we tested it, to determine how much food was needed for the schools. </a:t>
            </a:r>
            <a:endParaRPr/>
          </a:p>
          <a:p>
            <a:pPr marL="457200" marR="0" lvl="0" indent="-228600" algn="l" rtl="0">
              <a:lnSpc>
                <a:spcPct val="80000"/>
              </a:lnSpc>
              <a:spcBef>
                <a:spcPts val="0"/>
              </a:spcBef>
              <a:spcAft>
                <a:spcPts val="0"/>
              </a:spcAft>
              <a:buSzPts val="1400"/>
              <a:buNone/>
            </a:pPr>
            <a:endParaRPr sz="930"/>
          </a:p>
        </p:txBody>
      </p:sp>
      <p:sp>
        <p:nvSpPr>
          <p:cNvPr id="209" name="Google Shape;209;g34ffa6554f6_1_29:notes">
            <a:extLst>
              <a:ext uri="{FF2B5EF4-FFF2-40B4-BE49-F238E27FC236}">
                <a16:creationId xmlns:a16="http://schemas.microsoft.com/office/drawing/2014/main" id="{5B645185-84CA-DF89-E37F-58DDBC5327A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9</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638091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2"/>
        <p:cNvGrpSpPr/>
        <p:nvPr/>
      </p:nvGrpSpPr>
      <p:grpSpPr>
        <a:xfrm>
          <a:off x="0" y="0"/>
          <a:ext cx="0" cy="0"/>
          <a:chOff x="0" y="0"/>
          <a:chExt cx="0" cy="0"/>
        </a:xfrm>
      </p:grpSpPr>
      <p:sp>
        <p:nvSpPr>
          <p:cNvPr id="13" name="Google Shape;13;p43"/>
          <p:cNvSpPr txBox="1">
            <a:spLocks noGrp="1"/>
          </p:cNvSpPr>
          <p:nvPr>
            <p:ph type="title"/>
          </p:nvPr>
        </p:nvSpPr>
        <p:spPr>
          <a:xfrm>
            <a:off x="2775664" y="818780"/>
            <a:ext cx="5459347" cy="129678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 name="Google Shape;14;p43"/>
          <p:cNvPicPr preferRelativeResize="0"/>
          <p:nvPr/>
        </p:nvPicPr>
        <p:blipFill rotWithShape="1">
          <a:blip r:embed="rId2">
            <a:alphaModFix/>
          </a:blip>
          <a:srcRect/>
          <a:stretch/>
        </p:blipFill>
        <p:spPr>
          <a:xfrm>
            <a:off x="435756" y="391466"/>
            <a:ext cx="1682411" cy="252361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
        <p:nvSpPr>
          <p:cNvPr id="43" name="Google Shape;43;g34ffa6554f6_1_161"/>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marR="0" lvl="0"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9pPr>
          </a:lstStyle>
          <a:p>
            <a:endParaRPr/>
          </a:p>
        </p:txBody>
      </p:sp>
      <p:sp>
        <p:nvSpPr>
          <p:cNvPr id="44" name="Google Shape;44;g34ffa6554f6_1_161"/>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marR="0" lvl="0" algn="ctr"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9pPr>
          </a:lstStyle>
          <a:p>
            <a:endParaRPr/>
          </a:p>
        </p:txBody>
      </p:sp>
      <p:sp>
        <p:nvSpPr>
          <p:cNvPr id="45" name="Google Shape;45;g34ffa6554f6_1_161"/>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g3fd49866693_0_1830"/>
          <p:cNvSpPr txBox="1">
            <a:spLocks noGrp="1"/>
          </p:cNvSpPr>
          <p:nvPr>
            <p:ph type="dt" idx="10"/>
          </p:nvPr>
        </p:nvSpPr>
        <p:spPr>
          <a:xfrm>
            <a:off x="257175" y="3575447"/>
            <a:ext cx="1200300" cy="205500"/>
          </a:xfrm>
          <a:prstGeom prst="rect">
            <a:avLst/>
          </a:prstGeom>
          <a:noFill/>
          <a:ln>
            <a:noFill/>
          </a:ln>
        </p:spPr>
        <p:txBody>
          <a:bodyPr spcFirstLastPara="1" wrap="square" lIns="51425" tIns="25700" rIns="51425" bIns="25700" anchor="ctr" anchorCtr="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a:endParaRPr/>
          </a:p>
        </p:txBody>
      </p:sp>
      <p:sp>
        <p:nvSpPr>
          <p:cNvPr id="54" name="Google Shape;54;g3fd49866693_0_1830"/>
          <p:cNvSpPr txBox="1">
            <a:spLocks noGrp="1"/>
          </p:cNvSpPr>
          <p:nvPr>
            <p:ph type="ftr" idx="11"/>
          </p:nvPr>
        </p:nvSpPr>
        <p:spPr>
          <a:xfrm>
            <a:off x="1757363" y="3575447"/>
            <a:ext cx="1628700" cy="205500"/>
          </a:xfrm>
          <a:prstGeom prst="rect">
            <a:avLst/>
          </a:prstGeom>
          <a:noFill/>
          <a:ln>
            <a:noFill/>
          </a:ln>
        </p:spPr>
        <p:txBody>
          <a:bodyPr spcFirstLastPara="1" wrap="square" lIns="51425" tIns="25700" rIns="51425" bIns="25700" anchor="ctr" anchorCtr="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a:endParaRPr/>
          </a:p>
        </p:txBody>
      </p:sp>
      <p:sp>
        <p:nvSpPr>
          <p:cNvPr id="55" name="Google Shape;55;g3fd49866693_0_1830"/>
          <p:cNvSpPr txBox="1">
            <a:spLocks noGrp="1"/>
          </p:cNvSpPr>
          <p:nvPr>
            <p:ph type="sldNum" idx="12"/>
          </p:nvPr>
        </p:nvSpPr>
        <p:spPr>
          <a:xfrm>
            <a:off x="3686175" y="3575447"/>
            <a:ext cx="1200300" cy="205500"/>
          </a:xfrm>
          <a:prstGeom prst="rect">
            <a:avLst/>
          </a:prstGeom>
          <a:noFill/>
          <a:ln>
            <a:noFill/>
          </a:ln>
        </p:spPr>
        <p:txBody>
          <a:bodyPr spcFirstLastPara="1" wrap="square" lIns="51425" tIns="25700" rIns="51425" bIns="2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g3fd49866693_0_1834"/>
          <p:cNvSpPr txBox="1">
            <a:spLocks noGrp="1"/>
          </p:cNvSpPr>
          <p:nvPr>
            <p:ph type="ctrTitle"/>
          </p:nvPr>
        </p:nvSpPr>
        <p:spPr>
          <a:xfrm>
            <a:off x="385763" y="1198364"/>
            <a:ext cx="4371900" cy="826800"/>
          </a:xfrm>
          <a:prstGeom prst="rect">
            <a:avLst/>
          </a:prstGeom>
          <a:noFill/>
          <a:ln>
            <a:noFill/>
          </a:ln>
        </p:spPr>
        <p:txBody>
          <a:bodyPr spcFirstLastPara="1" wrap="square" lIns="51425" tIns="25700" rIns="51425" bIns="25700" anchor="ctr" anchorCtr="0">
            <a:normAutofit/>
          </a:bodyPr>
          <a:lstStyle>
            <a:lvl1pPr lvl="0" algn="ctr">
              <a:spcBef>
                <a:spcPts val="0"/>
              </a:spcBef>
              <a:spcAft>
                <a:spcPts val="0"/>
              </a:spcAft>
              <a:buClr>
                <a:schemeClr val="dk1"/>
              </a:buClr>
              <a:buSzPts val="1000"/>
              <a:buNone/>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a:endParaRPr/>
          </a:p>
        </p:txBody>
      </p:sp>
      <p:sp>
        <p:nvSpPr>
          <p:cNvPr id="58" name="Google Shape;58;g3fd49866693_0_1834"/>
          <p:cNvSpPr txBox="1">
            <a:spLocks noGrp="1"/>
          </p:cNvSpPr>
          <p:nvPr>
            <p:ph type="subTitle" idx="1"/>
          </p:nvPr>
        </p:nvSpPr>
        <p:spPr>
          <a:xfrm>
            <a:off x="771525" y="2185988"/>
            <a:ext cx="3600600" cy="985800"/>
          </a:xfrm>
          <a:prstGeom prst="rect">
            <a:avLst/>
          </a:prstGeom>
          <a:noFill/>
          <a:ln>
            <a:noFill/>
          </a:ln>
        </p:spPr>
        <p:txBody>
          <a:bodyPr spcFirstLastPara="1" wrap="square" lIns="51425" tIns="25700" rIns="51425" bIns="25700" anchor="t" anchorCtr="0">
            <a:normAutofit/>
          </a:bodyPr>
          <a:lstStyle>
            <a:lvl1pPr lvl="0" algn="ctr">
              <a:spcBef>
                <a:spcPts val="400"/>
              </a:spcBef>
              <a:spcAft>
                <a:spcPts val="0"/>
              </a:spcAft>
              <a:buClr>
                <a:srgbClr val="888888"/>
              </a:buClr>
              <a:buSzPts val="1800"/>
              <a:buNone/>
              <a:defRPr>
                <a:solidFill>
                  <a:srgbClr val="888888"/>
                </a:solidFill>
              </a:defRPr>
            </a:lvl1pPr>
            <a:lvl2pPr lvl="1" algn="ctr">
              <a:spcBef>
                <a:spcPts val="300"/>
              </a:spcBef>
              <a:spcAft>
                <a:spcPts val="0"/>
              </a:spcAft>
              <a:buClr>
                <a:srgbClr val="888888"/>
              </a:buClr>
              <a:buSzPts val="1600"/>
              <a:buNone/>
              <a:defRPr>
                <a:solidFill>
                  <a:srgbClr val="888888"/>
                </a:solidFill>
              </a:defRPr>
            </a:lvl2pPr>
            <a:lvl3pPr lvl="2" algn="ctr">
              <a:spcBef>
                <a:spcPts val="300"/>
              </a:spcBef>
              <a:spcAft>
                <a:spcPts val="0"/>
              </a:spcAft>
              <a:buClr>
                <a:srgbClr val="888888"/>
              </a:buClr>
              <a:buSzPts val="1400"/>
              <a:buNone/>
              <a:defRPr>
                <a:solidFill>
                  <a:srgbClr val="888888"/>
                </a:solidFill>
              </a:defRPr>
            </a:lvl3pPr>
            <a:lvl4pPr lvl="3" algn="ctr">
              <a:spcBef>
                <a:spcPts val="200"/>
              </a:spcBef>
              <a:spcAft>
                <a:spcPts val="0"/>
              </a:spcAft>
              <a:buClr>
                <a:srgbClr val="888888"/>
              </a:buClr>
              <a:buSzPts val="1100"/>
              <a:buNone/>
              <a:defRPr>
                <a:solidFill>
                  <a:srgbClr val="888888"/>
                </a:solidFill>
              </a:defRPr>
            </a:lvl4pPr>
            <a:lvl5pPr lvl="4" algn="ctr">
              <a:spcBef>
                <a:spcPts val="200"/>
              </a:spcBef>
              <a:spcAft>
                <a:spcPts val="0"/>
              </a:spcAft>
              <a:buClr>
                <a:srgbClr val="888888"/>
              </a:buClr>
              <a:buSzPts val="1100"/>
              <a:buNone/>
              <a:defRPr>
                <a:solidFill>
                  <a:srgbClr val="888888"/>
                </a:solidFill>
              </a:defRPr>
            </a:lvl5pPr>
            <a:lvl6pPr lvl="5" algn="ctr">
              <a:spcBef>
                <a:spcPts val="200"/>
              </a:spcBef>
              <a:spcAft>
                <a:spcPts val="0"/>
              </a:spcAft>
              <a:buClr>
                <a:srgbClr val="888888"/>
              </a:buClr>
              <a:buSzPts val="1100"/>
              <a:buNone/>
              <a:defRPr>
                <a:solidFill>
                  <a:srgbClr val="888888"/>
                </a:solidFill>
              </a:defRPr>
            </a:lvl6pPr>
            <a:lvl7pPr lvl="6" algn="ctr">
              <a:spcBef>
                <a:spcPts val="200"/>
              </a:spcBef>
              <a:spcAft>
                <a:spcPts val="0"/>
              </a:spcAft>
              <a:buClr>
                <a:srgbClr val="888888"/>
              </a:buClr>
              <a:buSzPts val="1100"/>
              <a:buNone/>
              <a:defRPr>
                <a:solidFill>
                  <a:srgbClr val="888888"/>
                </a:solidFill>
              </a:defRPr>
            </a:lvl7pPr>
            <a:lvl8pPr lvl="7" algn="ctr">
              <a:spcBef>
                <a:spcPts val="200"/>
              </a:spcBef>
              <a:spcAft>
                <a:spcPts val="0"/>
              </a:spcAft>
              <a:buClr>
                <a:srgbClr val="888888"/>
              </a:buClr>
              <a:buSzPts val="1100"/>
              <a:buNone/>
              <a:defRPr>
                <a:solidFill>
                  <a:srgbClr val="888888"/>
                </a:solidFill>
              </a:defRPr>
            </a:lvl8pPr>
            <a:lvl9pPr lvl="8" algn="ctr">
              <a:spcBef>
                <a:spcPts val="200"/>
              </a:spcBef>
              <a:spcAft>
                <a:spcPts val="0"/>
              </a:spcAft>
              <a:buClr>
                <a:srgbClr val="888888"/>
              </a:buClr>
              <a:buSzPts val="1100"/>
              <a:buNone/>
              <a:defRPr>
                <a:solidFill>
                  <a:srgbClr val="888888"/>
                </a:solidFill>
              </a:defRPr>
            </a:lvl9pPr>
          </a:lstStyle>
          <a:p>
            <a:endParaRPr/>
          </a:p>
        </p:txBody>
      </p:sp>
      <p:sp>
        <p:nvSpPr>
          <p:cNvPr id="59" name="Google Shape;59;g3fd49866693_0_1834"/>
          <p:cNvSpPr txBox="1">
            <a:spLocks noGrp="1"/>
          </p:cNvSpPr>
          <p:nvPr>
            <p:ph type="dt" idx="10"/>
          </p:nvPr>
        </p:nvSpPr>
        <p:spPr>
          <a:xfrm>
            <a:off x="257175" y="3575447"/>
            <a:ext cx="1200300" cy="205500"/>
          </a:xfrm>
          <a:prstGeom prst="rect">
            <a:avLst/>
          </a:prstGeom>
          <a:noFill/>
          <a:ln>
            <a:noFill/>
          </a:ln>
        </p:spPr>
        <p:txBody>
          <a:bodyPr spcFirstLastPara="1" wrap="square" lIns="51425" tIns="25700" rIns="51425" bIns="25700" anchor="ctr" anchorCtr="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a:endParaRPr/>
          </a:p>
        </p:txBody>
      </p:sp>
      <p:sp>
        <p:nvSpPr>
          <p:cNvPr id="60" name="Google Shape;60;g3fd49866693_0_1834"/>
          <p:cNvSpPr txBox="1">
            <a:spLocks noGrp="1"/>
          </p:cNvSpPr>
          <p:nvPr>
            <p:ph type="ftr" idx="11"/>
          </p:nvPr>
        </p:nvSpPr>
        <p:spPr>
          <a:xfrm>
            <a:off x="1757363" y="3575447"/>
            <a:ext cx="1628700" cy="205500"/>
          </a:xfrm>
          <a:prstGeom prst="rect">
            <a:avLst/>
          </a:prstGeom>
          <a:noFill/>
          <a:ln>
            <a:noFill/>
          </a:ln>
        </p:spPr>
        <p:txBody>
          <a:bodyPr spcFirstLastPara="1" wrap="square" lIns="51425" tIns="25700" rIns="51425" bIns="25700" anchor="ctr" anchorCtr="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a:endParaRPr/>
          </a:p>
        </p:txBody>
      </p:sp>
      <p:sp>
        <p:nvSpPr>
          <p:cNvPr id="61" name="Google Shape;61;g3fd49866693_0_1834"/>
          <p:cNvSpPr txBox="1">
            <a:spLocks noGrp="1"/>
          </p:cNvSpPr>
          <p:nvPr>
            <p:ph type="sldNum" idx="12"/>
          </p:nvPr>
        </p:nvSpPr>
        <p:spPr>
          <a:xfrm>
            <a:off x="3686175" y="3575447"/>
            <a:ext cx="1200300" cy="205500"/>
          </a:xfrm>
          <a:prstGeom prst="rect">
            <a:avLst/>
          </a:prstGeom>
          <a:noFill/>
          <a:ln>
            <a:noFill/>
          </a:ln>
        </p:spPr>
        <p:txBody>
          <a:bodyPr spcFirstLastPara="1" wrap="square" lIns="51425" tIns="25700" rIns="51425" bIns="2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g3fd49866693_0_1840"/>
          <p:cNvSpPr txBox="1">
            <a:spLocks noGrp="1"/>
          </p:cNvSpPr>
          <p:nvPr>
            <p:ph type="title"/>
          </p:nvPr>
        </p:nvSpPr>
        <p:spPr>
          <a:xfrm>
            <a:off x="257175" y="154484"/>
            <a:ext cx="4629300" cy="642900"/>
          </a:xfrm>
          <a:prstGeom prst="rect">
            <a:avLst/>
          </a:prstGeom>
          <a:noFill/>
          <a:ln>
            <a:noFill/>
          </a:ln>
        </p:spPr>
        <p:txBody>
          <a:bodyPr spcFirstLastPara="1" wrap="square" lIns="51425" tIns="25700" rIns="51425" bIns="25700" anchor="ctr" anchorCtr="0">
            <a:normAutofit/>
          </a:bodyPr>
          <a:lstStyle>
            <a:lvl1pPr lvl="0" algn="ctr">
              <a:spcBef>
                <a:spcPts val="0"/>
              </a:spcBef>
              <a:spcAft>
                <a:spcPts val="0"/>
              </a:spcAft>
              <a:buClr>
                <a:schemeClr val="dk1"/>
              </a:buClr>
              <a:buSzPts val="1000"/>
              <a:buNone/>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a:endParaRPr/>
          </a:p>
        </p:txBody>
      </p:sp>
      <p:sp>
        <p:nvSpPr>
          <p:cNvPr id="64" name="Google Shape;64;g3fd49866693_0_1840"/>
          <p:cNvSpPr txBox="1">
            <a:spLocks noGrp="1"/>
          </p:cNvSpPr>
          <p:nvPr>
            <p:ph type="body" idx="1"/>
          </p:nvPr>
        </p:nvSpPr>
        <p:spPr>
          <a:xfrm>
            <a:off x="257175" y="900113"/>
            <a:ext cx="4629300" cy="2545800"/>
          </a:xfrm>
          <a:prstGeom prst="rect">
            <a:avLst/>
          </a:prstGeom>
          <a:noFill/>
          <a:ln>
            <a:noFill/>
          </a:ln>
        </p:spPr>
        <p:txBody>
          <a:bodyPr spcFirstLastPara="1" wrap="square" lIns="51425" tIns="25700" rIns="51425" bIns="25700" anchor="t" anchorCtr="0">
            <a:normAutofit/>
          </a:bodyPr>
          <a:lstStyle>
            <a:lvl1pPr marL="457200" lvl="0" indent="-292100" algn="l">
              <a:spcBef>
                <a:spcPts val="200"/>
              </a:spcBef>
              <a:spcAft>
                <a:spcPts val="0"/>
              </a:spcAft>
              <a:buClr>
                <a:schemeClr val="dk1"/>
              </a:buClr>
              <a:buSzPts val="1000"/>
              <a:buChar char="•"/>
              <a:defRPr/>
            </a:lvl1pPr>
            <a:lvl2pPr marL="914400" lvl="1" indent="-292100" algn="l">
              <a:spcBef>
                <a:spcPts val="200"/>
              </a:spcBef>
              <a:spcAft>
                <a:spcPts val="0"/>
              </a:spcAft>
              <a:buClr>
                <a:schemeClr val="dk1"/>
              </a:buClr>
              <a:buSzPts val="1000"/>
              <a:buChar char="–"/>
              <a:defRPr/>
            </a:lvl2pPr>
            <a:lvl3pPr marL="1371600" lvl="2" indent="-292100" algn="l">
              <a:spcBef>
                <a:spcPts val="200"/>
              </a:spcBef>
              <a:spcAft>
                <a:spcPts val="0"/>
              </a:spcAft>
              <a:buClr>
                <a:schemeClr val="dk1"/>
              </a:buClr>
              <a:buSzPts val="1000"/>
              <a:buChar char="•"/>
              <a:defRPr/>
            </a:lvl3pPr>
            <a:lvl4pPr marL="1828800" lvl="3" indent="-292100" algn="l">
              <a:spcBef>
                <a:spcPts val="200"/>
              </a:spcBef>
              <a:spcAft>
                <a:spcPts val="0"/>
              </a:spcAft>
              <a:buClr>
                <a:schemeClr val="dk1"/>
              </a:buClr>
              <a:buSzPts val="1000"/>
              <a:buChar char="–"/>
              <a:defRPr/>
            </a:lvl4pPr>
            <a:lvl5pPr marL="2286000" lvl="4" indent="-292100" algn="l">
              <a:spcBef>
                <a:spcPts val="200"/>
              </a:spcBef>
              <a:spcAft>
                <a:spcPts val="0"/>
              </a:spcAft>
              <a:buClr>
                <a:schemeClr val="dk1"/>
              </a:buClr>
              <a:buSzPts val="1000"/>
              <a:buChar char="»"/>
              <a:defRPr/>
            </a:lvl5pPr>
            <a:lvl6pPr marL="2743200" lvl="5" indent="-292100" algn="l">
              <a:spcBef>
                <a:spcPts val="200"/>
              </a:spcBef>
              <a:spcAft>
                <a:spcPts val="0"/>
              </a:spcAft>
              <a:buClr>
                <a:schemeClr val="dk1"/>
              </a:buClr>
              <a:buSzPts val="1000"/>
              <a:buChar char="•"/>
              <a:defRPr/>
            </a:lvl6pPr>
            <a:lvl7pPr marL="3200400" lvl="6" indent="-292100" algn="l">
              <a:spcBef>
                <a:spcPts val="200"/>
              </a:spcBef>
              <a:spcAft>
                <a:spcPts val="0"/>
              </a:spcAft>
              <a:buClr>
                <a:schemeClr val="dk1"/>
              </a:buClr>
              <a:buSzPts val="1000"/>
              <a:buChar char="•"/>
              <a:defRPr/>
            </a:lvl7pPr>
            <a:lvl8pPr marL="3657600" lvl="7" indent="-292100" algn="l">
              <a:spcBef>
                <a:spcPts val="200"/>
              </a:spcBef>
              <a:spcAft>
                <a:spcPts val="0"/>
              </a:spcAft>
              <a:buClr>
                <a:schemeClr val="dk1"/>
              </a:buClr>
              <a:buSzPts val="1000"/>
              <a:buChar char="•"/>
              <a:defRPr/>
            </a:lvl8pPr>
            <a:lvl9pPr marL="4114800" lvl="8" indent="-292100" algn="l">
              <a:spcBef>
                <a:spcPts val="200"/>
              </a:spcBef>
              <a:spcAft>
                <a:spcPts val="0"/>
              </a:spcAft>
              <a:buClr>
                <a:schemeClr val="dk1"/>
              </a:buClr>
              <a:buSzPts val="1000"/>
              <a:buChar char="•"/>
              <a:defRPr/>
            </a:lvl9pPr>
          </a:lstStyle>
          <a:p>
            <a:endParaRPr/>
          </a:p>
        </p:txBody>
      </p:sp>
      <p:sp>
        <p:nvSpPr>
          <p:cNvPr id="65" name="Google Shape;65;g3fd49866693_0_1840"/>
          <p:cNvSpPr txBox="1">
            <a:spLocks noGrp="1"/>
          </p:cNvSpPr>
          <p:nvPr>
            <p:ph type="dt" idx="10"/>
          </p:nvPr>
        </p:nvSpPr>
        <p:spPr>
          <a:xfrm>
            <a:off x="257175" y="3575447"/>
            <a:ext cx="1200300" cy="205500"/>
          </a:xfrm>
          <a:prstGeom prst="rect">
            <a:avLst/>
          </a:prstGeom>
          <a:noFill/>
          <a:ln>
            <a:noFill/>
          </a:ln>
        </p:spPr>
        <p:txBody>
          <a:bodyPr spcFirstLastPara="1" wrap="square" lIns="51425" tIns="25700" rIns="51425" bIns="25700" anchor="ctr" anchorCtr="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a:endParaRPr/>
          </a:p>
        </p:txBody>
      </p:sp>
      <p:sp>
        <p:nvSpPr>
          <p:cNvPr id="66" name="Google Shape;66;g3fd49866693_0_1840"/>
          <p:cNvSpPr txBox="1">
            <a:spLocks noGrp="1"/>
          </p:cNvSpPr>
          <p:nvPr>
            <p:ph type="ftr" idx="11"/>
          </p:nvPr>
        </p:nvSpPr>
        <p:spPr>
          <a:xfrm>
            <a:off x="1757363" y="3575447"/>
            <a:ext cx="1628700" cy="205500"/>
          </a:xfrm>
          <a:prstGeom prst="rect">
            <a:avLst/>
          </a:prstGeom>
          <a:noFill/>
          <a:ln>
            <a:noFill/>
          </a:ln>
        </p:spPr>
        <p:txBody>
          <a:bodyPr spcFirstLastPara="1" wrap="square" lIns="51425" tIns="25700" rIns="51425" bIns="25700" anchor="ctr" anchorCtr="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a:endParaRPr/>
          </a:p>
        </p:txBody>
      </p:sp>
      <p:sp>
        <p:nvSpPr>
          <p:cNvPr id="67" name="Google Shape;67;g3fd49866693_0_1840"/>
          <p:cNvSpPr txBox="1">
            <a:spLocks noGrp="1"/>
          </p:cNvSpPr>
          <p:nvPr>
            <p:ph type="sldNum" idx="12"/>
          </p:nvPr>
        </p:nvSpPr>
        <p:spPr>
          <a:xfrm>
            <a:off x="3686175" y="3575447"/>
            <a:ext cx="1200300" cy="205500"/>
          </a:xfrm>
          <a:prstGeom prst="rect">
            <a:avLst/>
          </a:prstGeom>
          <a:noFill/>
          <a:ln>
            <a:noFill/>
          </a:ln>
        </p:spPr>
        <p:txBody>
          <a:bodyPr spcFirstLastPara="1" wrap="square" lIns="51425" tIns="25700" rIns="51425" bIns="2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sp>
        <p:nvSpPr>
          <p:cNvPr id="69" name="Google Shape;69;g3fd49866693_0_1846"/>
          <p:cNvSpPr txBox="1">
            <a:spLocks noGrp="1"/>
          </p:cNvSpPr>
          <p:nvPr>
            <p:ph type="title"/>
          </p:nvPr>
        </p:nvSpPr>
        <p:spPr>
          <a:xfrm>
            <a:off x="406301" y="2478881"/>
            <a:ext cx="4371900" cy="766200"/>
          </a:xfrm>
          <a:prstGeom prst="rect">
            <a:avLst/>
          </a:prstGeom>
          <a:noFill/>
          <a:ln>
            <a:noFill/>
          </a:ln>
        </p:spPr>
        <p:txBody>
          <a:bodyPr spcFirstLastPara="1" wrap="square" lIns="51425" tIns="25700" rIns="51425" bIns="25700" anchor="t" anchorCtr="0">
            <a:normAutofit/>
          </a:bodyPr>
          <a:lstStyle>
            <a:lvl1pPr lvl="0" algn="l">
              <a:spcBef>
                <a:spcPts val="0"/>
              </a:spcBef>
              <a:spcAft>
                <a:spcPts val="0"/>
              </a:spcAft>
              <a:buClr>
                <a:schemeClr val="dk1"/>
              </a:buClr>
              <a:buSzPts val="2300"/>
              <a:buFont typeface="Calibri"/>
              <a:buNone/>
              <a:defRPr sz="2300" b="1" cap="none"/>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a:endParaRPr/>
          </a:p>
        </p:txBody>
      </p:sp>
      <p:sp>
        <p:nvSpPr>
          <p:cNvPr id="70" name="Google Shape;70;g3fd49866693_0_1846"/>
          <p:cNvSpPr txBox="1">
            <a:spLocks noGrp="1"/>
          </p:cNvSpPr>
          <p:nvPr>
            <p:ph type="body" idx="1"/>
          </p:nvPr>
        </p:nvSpPr>
        <p:spPr>
          <a:xfrm>
            <a:off x="406301" y="1635026"/>
            <a:ext cx="4371900" cy="843900"/>
          </a:xfrm>
          <a:prstGeom prst="rect">
            <a:avLst/>
          </a:prstGeom>
          <a:noFill/>
          <a:ln>
            <a:noFill/>
          </a:ln>
        </p:spPr>
        <p:txBody>
          <a:bodyPr spcFirstLastPara="1" wrap="square" lIns="51425" tIns="25700" rIns="51425" bIns="25700" anchor="b" anchorCtr="0">
            <a:normAutofit/>
          </a:bodyPr>
          <a:lstStyle>
            <a:lvl1pPr marL="457200" lvl="0" indent="-228600" algn="l">
              <a:spcBef>
                <a:spcPts val="200"/>
              </a:spcBef>
              <a:spcAft>
                <a:spcPts val="0"/>
              </a:spcAft>
              <a:buClr>
                <a:srgbClr val="888888"/>
              </a:buClr>
              <a:buSzPts val="1100"/>
              <a:buNone/>
              <a:defRPr sz="1100">
                <a:solidFill>
                  <a:srgbClr val="888888"/>
                </a:solidFill>
              </a:defRPr>
            </a:lvl1pPr>
            <a:lvl2pPr marL="914400" lvl="1" indent="-228600" algn="l">
              <a:spcBef>
                <a:spcPts val="200"/>
              </a:spcBef>
              <a:spcAft>
                <a:spcPts val="0"/>
              </a:spcAft>
              <a:buClr>
                <a:srgbClr val="888888"/>
              </a:buClr>
              <a:buSzPts val="1000"/>
              <a:buNone/>
              <a:defRPr sz="1000">
                <a:solidFill>
                  <a:srgbClr val="888888"/>
                </a:solidFill>
              </a:defRPr>
            </a:lvl2pPr>
            <a:lvl3pPr marL="1371600" lvl="2" indent="-228600" algn="l">
              <a:spcBef>
                <a:spcPts val="200"/>
              </a:spcBef>
              <a:spcAft>
                <a:spcPts val="0"/>
              </a:spcAft>
              <a:buClr>
                <a:srgbClr val="888888"/>
              </a:buClr>
              <a:buSzPts val="900"/>
              <a:buNone/>
              <a:defRPr sz="900">
                <a:solidFill>
                  <a:srgbClr val="888888"/>
                </a:solidFill>
              </a:defRPr>
            </a:lvl3pPr>
            <a:lvl4pPr marL="1828800" lvl="3" indent="-228600" algn="l">
              <a:spcBef>
                <a:spcPts val="200"/>
              </a:spcBef>
              <a:spcAft>
                <a:spcPts val="0"/>
              </a:spcAft>
              <a:buClr>
                <a:srgbClr val="888888"/>
              </a:buClr>
              <a:buSzPts val="800"/>
              <a:buNone/>
              <a:defRPr sz="800">
                <a:solidFill>
                  <a:srgbClr val="888888"/>
                </a:solidFill>
              </a:defRPr>
            </a:lvl4pPr>
            <a:lvl5pPr marL="2286000" lvl="4" indent="-228600" algn="l">
              <a:spcBef>
                <a:spcPts val="200"/>
              </a:spcBef>
              <a:spcAft>
                <a:spcPts val="0"/>
              </a:spcAft>
              <a:buClr>
                <a:srgbClr val="888888"/>
              </a:buClr>
              <a:buSzPts val="800"/>
              <a:buNone/>
              <a:defRPr sz="800">
                <a:solidFill>
                  <a:srgbClr val="888888"/>
                </a:solidFill>
              </a:defRPr>
            </a:lvl5pPr>
            <a:lvl6pPr marL="2743200" lvl="5" indent="-228600" algn="l">
              <a:spcBef>
                <a:spcPts val="200"/>
              </a:spcBef>
              <a:spcAft>
                <a:spcPts val="0"/>
              </a:spcAft>
              <a:buClr>
                <a:srgbClr val="888888"/>
              </a:buClr>
              <a:buSzPts val="800"/>
              <a:buNone/>
              <a:defRPr sz="800">
                <a:solidFill>
                  <a:srgbClr val="888888"/>
                </a:solidFill>
              </a:defRPr>
            </a:lvl6pPr>
            <a:lvl7pPr marL="3200400" lvl="6" indent="-228600" algn="l">
              <a:spcBef>
                <a:spcPts val="200"/>
              </a:spcBef>
              <a:spcAft>
                <a:spcPts val="0"/>
              </a:spcAft>
              <a:buClr>
                <a:srgbClr val="888888"/>
              </a:buClr>
              <a:buSzPts val="800"/>
              <a:buNone/>
              <a:defRPr sz="800">
                <a:solidFill>
                  <a:srgbClr val="888888"/>
                </a:solidFill>
              </a:defRPr>
            </a:lvl7pPr>
            <a:lvl8pPr marL="3657600" lvl="7" indent="-228600" algn="l">
              <a:spcBef>
                <a:spcPts val="200"/>
              </a:spcBef>
              <a:spcAft>
                <a:spcPts val="0"/>
              </a:spcAft>
              <a:buClr>
                <a:srgbClr val="888888"/>
              </a:buClr>
              <a:buSzPts val="800"/>
              <a:buNone/>
              <a:defRPr sz="800">
                <a:solidFill>
                  <a:srgbClr val="888888"/>
                </a:solidFill>
              </a:defRPr>
            </a:lvl8pPr>
            <a:lvl9pPr marL="4114800" lvl="8" indent="-228600" algn="l">
              <a:spcBef>
                <a:spcPts val="200"/>
              </a:spcBef>
              <a:spcAft>
                <a:spcPts val="0"/>
              </a:spcAft>
              <a:buClr>
                <a:srgbClr val="888888"/>
              </a:buClr>
              <a:buSzPts val="800"/>
              <a:buNone/>
              <a:defRPr sz="800">
                <a:solidFill>
                  <a:srgbClr val="888888"/>
                </a:solidFill>
              </a:defRPr>
            </a:lvl9pPr>
          </a:lstStyle>
          <a:p>
            <a:endParaRPr/>
          </a:p>
        </p:txBody>
      </p:sp>
      <p:sp>
        <p:nvSpPr>
          <p:cNvPr id="71" name="Google Shape;71;g3fd49866693_0_1846"/>
          <p:cNvSpPr txBox="1">
            <a:spLocks noGrp="1"/>
          </p:cNvSpPr>
          <p:nvPr>
            <p:ph type="dt" idx="10"/>
          </p:nvPr>
        </p:nvSpPr>
        <p:spPr>
          <a:xfrm>
            <a:off x="257175" y="3575447"/>
            <a:ext cx="1200300" cy="205500"/>
          </a:xfrm>
          <a:prstGeom prst="rect">
            <a:avLst/>
          </a:prstGeom>
          <a:noFill/>
          <a:ln>
            <a:noFill/>
          </a:ln>
        </p:spPr>
        <p:txBody>
          <a:bodyPr spcFirstLastPara="1" wrap="square" lIns="51425" tIns="25700" rIns="51425" bIns="25700" anchor="ctr" anchorCtr="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a:endParaRPr/>
          </a:p>
        </p:txBody>
      </p:sp>
      <p:sp>
        <p:nvSpPr>
          <p:cNvPr id="72" name="Google Shape;72;g3fd49866693_0_1846"/>
          <p:cNvSpPr txBox="1">
            <a:spLocks noGrp="1"/>
          </p:cNvSpPr>
          <p:nvPr>
            <p:ph type="ftr" idx="11"/>
          </p:nvPr>
        </p:nvSpPr>
        <p:spPr>
          <a:xfrm>
            <a:off x="1757363" y="3575447"/>
            <a:ext cx="1628700" cy="205500"/>
          </a:xfrm>
          <a:prstGeom prst="rect">
            <a:avLst/>
          </a:prstGeom>
          <a:noFill/>
          <a:ln>
            <a:noFill/>
          </a:ln>
        </p:spPr>
        <p:txBody>
          <a:bodyPr spcFirstLastPara="1" wrap="square" lIns="51425" tIns="25700" rIns="51425" bIns="25700" anchor="ctr" anchorCtr="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a:endParaRPr/>
          </a:p>
        </p:txBody>
      </p:sp>
      <p:sp>
        <p:nvSpPr>
          <p:cNvPr id="73" name="Google Shape;73;g3fd49866693_0_1846"/>
          <p:cNvSpPr txBox="1">
            <a:spLocks noGrp="1"/>
          </p:cNvSpPr>
          <p:nvPr>
            <p:ph type="sldNum" idx="12"/>
          </p:nvPr>
        </p:nvSpPr>
        <p:spPr>
          <a:xfrm>
            <a:off x="3686175" y="3575447"/>
            <a:ext cx="1200300" cy="205500"/>
          </a:xfrm>
          <a:prstGeom prst="rect">
            <a:avLst/>
          </a:prstGeom>
          <a:noFill/>
          <a:ln>
            <a:noFill/>
          </a:ln>
        </p:spPr>
        <p:txBody>
          <a:bodyPr spcFirstLastPara="1" wrap="square" lIns="51425" tIns="25700" rIns="51425" bIns="2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4"/>
        <p:cNvGrpSpPr/>
        <p:nvPr/>
      </p:nvGrpSpPr>
      <p:grpSpPr>
        <a:xfrm>
          <a:off x="0" y="0"/>
          <a:ext cx="0" cy="0"/>
          <a:chOff x="0" y="0"/>
          <a:chExt cx="0" cy="0"/>
        </a:xfrm>
      </p:grpSpPr>
      <p:sp>
        <p:nvSpPr>
          <p:cNvPr id="75" name="Google Shape;75;g3fd49866693_0_1852"/>
          <p:cNvSpPr txBox="1">
            <a:spLocks noGrp="1"/>
          </p:cNvSpPr>
          <p:nvPr>
            <p:ph type="title"/>
          </p:nvPr>
        </p:nvSpPr>
        <p:spPr>
          <a:xfrm>
            <a:off x="257175" y="154484"/>
            <a:ext cx="4629300" cy="642900"/>
          </a:xfrm>
          <a:prstGeom prst="rect">
            <a:avLst/>
          </a:prstGeom>
          <a:noFill/>
          <a:ln>
            <a:noFill/>
          </a:ln>
        </p:spPr>
        <p:txBody>
          <a:bodyPr spcFirstLastPara="1" wrap="square" lIns="51425" tIns="25700" rIns="51425" bIns="25700" anchor="ctr" anchorCtr="0">
            <a:normAutofit/>
          </a:bodyPr>
          <a:lstStyle>
            <a:lvl1pPr lvl="0" algn="ctr">
              <a:spcBef>
                <a:spcPts val="0"/>
              </a:spcBef>
              <a:spcAft>
                <a:spcPts val="0"/>
              </a:spcAft>
              <a:buClr>
                <a:schemeClr val="dk1"/>
              </a:buClr>
              <a:buSzPts val="1000"/>
              <a:buNone/>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a:endParaRPr/>
          </a:p>
        </p:txBody>
      </p:sp>
      <p:sp>
        <p:nvSpPr>
          <p:cNvPr id="76" name="Google Shape;76;g3fd49866693_0_1852"/>
          <p:cNvSpPr txBox="1">
            <a:spLocks noGrp="1"/>
          </p:cNvSpPr>
          <p:nvPr>
            <p:ph type="body" idx="1"/>
          </p:nvPr>
        </p:nvSpPr>
        <p:spPr>
          <a:xfrm>
            <a:off x="257175" y="900113"/>
            <a:ext cx="2271600" cy="2545800"/>
          </a:xfrm>
          <a:prstGeom prst="rect">
            <a:avLst/>
          </a:prstGeom>
          <a:noFill/>
          <a:ln>
            <a:noFill/>
          </a:ln>
        </p:spPr>
        <p:txBody>
          <a:bodyPr spcFirstLastPara="1" wrap="square" lIns="51425" tIns="25700" rIns="51425" bIns="25700" anchor="t" anchorCtr="0">
            <a:normAutofit/>
          </a:bodyPr>
          <a:lstStyle>
            <a:lvl1pPr marL="457200" lvl="0" indent="-330200" algn="l">
              <a:spcBef>
                <a:spcPts val="300"/>
              </a:spcBef>
              <a:spcAft>
                <a:spcPts val="0"/>
              </a:spcAft>
              <a:buClr>
                <a:schemeClr val="dk1"/>
              </a:buClr>
              <a:buSzPts val="1600"/>
              <a:buChar char="•"/>
              <a:defRPr sz="1600"/>
            </a:lvl1pPr>
            <a:lvl2pPr marL="914400" lvl="1" indent="-317500" algn="l">
              <a:spcBef>
                <a:spcPts val="300"/>
              </a:spcBef>
              <a:spcAft>
                <a:spcPts val="0"/>
              </a:spcAft>
              <a:buClr>
                <a:schemeClr val="dk1"/>
              </a:buClr>
              <a:buSzPts val="1400"/>
              <a:buChar char="–"/>
              <a:defRPr sz="1400"/>
            </a:lvl2pPr>
            <a:lvl3pPr marL="1371600" lvl="2" indent="-298450" algn="l">
              <a:spcBef>
                <a:spcPts val="200"/>
              </a:spcBef>
              <a:spcAft>
                <a:spcPts val="0"/>
              </a:spcAft>
              <a:buClr>
                <a:schemeClr val="dk1"/>
              </a:buClr>
              <a:buSzPts val="1100"/>
              <a:buChar char="•"/>
              <a:defRPr sz="1100"/>
            </a:lvl3pPr>
            <a:lvl4pPr marL="1828800" lvl="3" indent="-292100" algn="l">
              <a:spcBef>
                <a:spcPts val="200"/>
              </a:spcBef>
              <a:spcAft>
                <a:spcPts val="0"/>
              </a:spcAft>
              <a:buClr>
                <a:schemeClr val="dk1"/>
              </a:buClr>
              <a:buSzPts val="1000"/>
              <a:buChar char="–"/>
              <a:defRPr sz="1000"/>
            </a:lvl4pPr>
            <a:lvl5pPr marL="2286000" lvl="4" indent="-292100" algn="l">
              <a:spcBef>
                <a:spcPts val="200"/>
              </a:spcBef>
              <a:spcAft>
                <a:spcPts val="0"/>
              </a:spcAft>
              <a:buClr>
                <a:schemeClr val="dk1"/>
              </a:buClr>
              <a:buSzPts val="1000"/>
              <a:buChar char="»"/>
              <a:defRPr sz="1000"/>
            </a:lvl5pPr>
            <a:lvl6pPr marL="2743200" lvl="5" indent="-292100" algn="l">
              <a:spcBef>
                <a:spcPts val="200"/>
              </a:spcBef>
              <a:spcAft>
                <a:spcPts val="0"/>
              </a:spcAft>
              <a:buClr>
                <a:schemeClr val="dk1"/>
              </a:buClr>
              <a:buSzPts val="1000"/>
              <a:buChar char="•"/>
              <a:defRPr sz="1000"/>
            </a:lvl6pPr>
            <a:lvl7pPr marL="3200400" lvl="6" indent="-292100" algn="l">
              <a:spcBef>
                <a:spcPts val="200"/>
              </a:spcBef>
              <a:spcAft>
                <a:spcPts val="0"/>
              </a:spcAft>
              <a:buClr>
                <a:schemeClr val="dk1"/>
              </a:buClr>
              <a:buSzPts val="1000"/>
              <a:buChar char="•"/>
              <a:defRPr sz="1000"/>
            </a:lvl7pPr>
            <a:lvl8pPr marL="3657600" lvl="7" indent="-292100" algn="l">
              <a:spcBef>
                <a:spcPts val="200"/>
              </a:spcBef>
              <a:spcAft>
                <a:spcPts val="0"/>
              </a:spcAft>
              <a:buClr>
                <a:schemeClr val="dk1"/>
              </a:buClr>
              <a:buSzPts val="1000"/>
              <a:buChar char="•"/>
              <a:defRPr sz="1000"/>
            </a:lvl8pPr>
            <a:lvl9pPr marL="4114800" lvl="8" indent="-292100" algn="l">
              <a:spcBef>
                <a:spcPts val="200"/>
              </a:spcBef>
              <a:spcAft>
                <a:spcPts val="0"/>
              </a:spcAft>
              <a:buClr>
                <a:schemeClr val="dk1"/>
              </a:buClr>
              <a:buSzPts val="1000"/>
              <a:buChar char="•"/>
              <a:defRPr sz="1000"/>
            </a:lvl9pPr>
          </a:lstStyle>
          <a:p>
            <a:endParaRPr/>
          </a:p>
        </p:txBody>
      </p:sp>
      <p:sp>
        <p:nvSpPr>
          <p:cNvPr id="77" name="Google Shape;77;g3fd49866693_0_1852"/>
          <p:cNvSpPr txBox="1">
            <a:spLocks noGrp="1"/>
          </p:cNvSpPr>
          <p:nvPr>
            <p:ph type="body" idx="2"/>
          </p:nvPr>
        </p:nvSpPr>
        <p:spPr>
          <a:xfrm>
            <a:off x="2614613" y="900113"/>
            <a:ext cx="2271600" cy="2545800"/>
          </a:xfrm>
          <a:prstGeom prst="rect">
            <a:avLst/>
          </a:prstGeom>
          <a:noFill/>
          <a:ln>
            <a:noFill/>
          </a:ln>
        </p:spPr>
        <p:txBody>
          <a:bodyPr spcFirstLastPara="1" wrap="square" lIns="51425" tIns="25700" rIns="51425" bIns="25700" anchor="t" anchorCtr="0">
            <a:normAutofit/>
          </a:bodyPr>
          <a:lstStyle>
            <a:lvl1pPr marL="457200" lvl="0" indent="-330200" algn="l">
              <a:spcBef>
                <a:spcPts val="300"/>
              </a:spcBef>
              <a:spcAft>
                <a:spcPts val="0"/>
              </a:spcAft>
              <a:buClr>
                <a:schemeClr val="dk1"/>
              </a:buClr>
              <a:buSzPts val="1600"/>
              <a:buChar char="•"/>
              <a:defRPr sz="1600"/>
            </a:lvl1pPr>
            <a:lvl2pPr marL="914400" lvl="1" indent="-317500" algn="l">
              <a:spcBef>
                <a:spcPts val="300"/>
              </a:spcBef>
              <a:spcAft>
                <a:spcPts val="0"/>
              </a:spcAft>
              <a:buClr>
                <a:schemeClr val="dk1"/>
              </a:buClr>
              <a:buSzPts val="1400"/>
              <a:buChar char="–"/>
              <a:defRPr sz="1400"/>
            </a:lvl2pPr>
            <a:lvl3pPr marL="1371600" lvl="2" indent="-298450" algn="l">
              <a:spcBef>
                <a:spcPts val="200"/>
              </a:spcBef>
              <a:spcAft>
                <a:spcPts val="0"/>
              </a:spcAft>
              <a:buClr>
                <a:schemeClr val="dk1"/>
              </a:buClr>
              <a:buSzPts val="1100"/>
              <a:buChar char="•"/>
              <a:defRPr sz="1100"/>
            </a:lvl3pPr>
            <a:lvl4pPr marL="1828800" lvl="3" indent="-292100" algn="l">
              <a:spcBef>
                <a:spcPts val="200"/>
              </a:spcBef>
              <a:spcAft>
                <a:spcPts val="0"/>
              </a:spcAft>
              <a:buClr>
                <a:schemeClr val="dk1"/>
              </a:buClr>
              <a:buSzPts val="1000"/>
              <a:buChar char="–"/>
              <a:defRPr sz="1000"/>
            </a:lvl4pPr>
            <a:lvl5pPr marL="2286000" lvl="4" indent="-292100" algn="l">
              <a:spcBef>
                <a:spcPts val="200"/>
              </a:spcBef>
              <a:spcAft>
                <a:spcPts val="0"/>
              </a:spcAft>
              <a:buClr>
                <a:schemeClr val="dk1"/>
              </a:buClr>
              <a:buSzPts val="1000"/>
              <a:buChar char="»"/>
              <a:defRPr sz="1000"/>
            </a:lvl5pPr>
            <a:lvl6pPr marL="2743200" lvl="5" indent="-292100" algn="l">
              <a:spcBef>
                <a:spcPts val="200"/>
              </a:spcBef>
              <a:spcAft>
                <a:spcPts val="0"/>
              </a:spcAft>
              <a:buClr>
                <a:schemeClr val="dk1"/>
              </a:buClr>
              <a:buSzPts val="1000"/>
              <a:buChar char="•"/>
              <a:defRPr sz="1000"/>
            </a:lvl6pPr>
            <a:lvl7pPr marL="3200400" lvl="6" indent="-292100" algn="l">
              <a:spcBef>
                <a:spcPts val="200"/>
              </a:spcBef>
              <a:spcAft>
                <a:spcPts val="0"/>
              </a:spcAft>
              <a:buClr>
                <a:schemeClr val="dk1"/>
              </a:buClr>
              <a:buSzPts val="1000"/>
              <a:buChar char="•"/>
              <a:defRPr sz="1000"/>
            </a:lvl7pPr>
            <a:lvl8pPr marL="3657600" lvl="7" indent="-292100" algn="l">
              <a:spcBef>
                <a:spcPts val="200"/>
              </a:spcBef>
              <a:spcAft>
                <a:spcPts val="0"/>
              </a:spcAft>
              <a:buClr>
                <a:schemeClr val="dk1"/>
              </a:buClr>
              <a:buSzPts val="1000"/>
              <a:buChar char="•"/>
              <a:defRPr sz="1000"/>
            </a:lvl8pPr>
            <a:lvl9pPr marL="4114800" lvl="8" indent="-292100" algn="l">
              <a:spcBef>
                <a:spcPts val="200"/>
              </a:spcBef>
              <a:spcAft>
                <a:spcPts val="0"/>
              </a:spcAft>
              <a:buClr>
                <a:schemeClr val="dk1"/>
              </a:buClr>
              <a:buSzPts val="1000"/>
              <a:buChar char="•"/>
              <a:defRPr sz="1000"/>
            </a:lvl9pPr>
          </a:lstStyle>
          <a:p>
            <a:endParaRPr/>
          </a:p>
        </p:txBody>
      </p:sp>
      <p:sp>
        <p:nvSpPr>
          <p:cNvPr id="78" name="Google Shape;78;g3fd49866693_0_1852"/>
          <p:cNvSpPr txBox="1">
            <a:spLocks noGrp="1"/>
          </p:cNvSpPr>
          <p:nvPr>
            <p:ph type="dt" idx="10"/>
          </p:nvPr>
        </p:nvSpPr>
        <p:spPr>
          <a:xfrm>
            <a:off x="257175" y="3575447"/>
            <a:ext cx="1200300" cy="205500"/>
          </a:xfrm>
          <a:prstGeom prst="rect">
            <a:avLst/>
          </a:prstGeom>
          <a:noFill/>
          <a:ln>
            <a:noFill/>
          </a:ln>
        </p:spPr>
        <p:txBody>
          <a:bodyPr spcFirstLastPara="1" wrap="square" lIns="51425" tIns="25700" rIns="51425" bIns="25700" anchor="ctr" anchorCtr="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a:endParaRPr/>
          </a:p>
        </p:txBody>
      </p:sp>
      <p:sp>
        <p:nvSpPr>
          <p:cNvPr id="79" name="Google Shape;79;g3fd49866693_0_1852"/>
          <p:cNvSpPr txBox="1">
            <a:spLocks noGrp="1"/>
          </p:cNvSpPr>
          <p:nvPr>
            <p:ph type="ftr" idx="11"/>
          </p:nvPr>
        </p:nvSpPr>
        <p:spPr>
          <a:xfrm>
            <a:off x="1757363" y="3575447"/>
            <a:ext cx="1628700" cy="205500"/>
          </a:xfrm>
          <a:prstGeom prst="rect">
            <a:avLst/>
          </a:prstGeom>
          <a:noFill/>
          <a:ln>
            <a:noFill/>
          </a:ln>
        </p:spPr>
        <p:txBody>
          <a:bodyPr spcFirstLastPara="1" wrap="square" lIns="51425" tIns="25700" rIns="51425" bIns="25700" anchor="ctr" anchorCtr="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a:endParaRPr/>
          </a:p>
        </p:txBody>
      </p:sp>
      <p:sp>
        <p:nvSpPr>
          <p:cNvPr id="80" name="Google Shape;80;g3fd49866693_0_1852"/>
          <p:cNvSpPr txBox="1">
            <a:spLocks noGrp="1"/>
          </p:cNvSpPr>
          <p:nvPr>
            <p:ph type="sldNum" idx="12"/>
          </p:nvPr>
        </p:nvSpPr>
        <p:spPr>
          <a:xfrm>
            <a:off x="3686175" y="3575447"/>
            <a:ext cx="1200300" cy="205500"/>
          </a:xfrm>
          <a:prstGeom prst="rect">
            <a:avLst/>
          </a:prstGeom>
          <a:noFill/>
          <a:ln>
            <a:noFill/>
          </a:ln>
        </p:spPr>
        <p:txBody>
          <a:bodyPr spcFirstLastPara="1" wrap="square" lIns="51425" tIns="25700" rIns="51425" bIns="2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g3fd49866693_0_1859"/>
          <p:cNvSpPr txBox="1">
            <a:spLocks noGrp="1"/>
          </p:cNvSpPr>
          <p:nvPr>
            <p:ph type="title"/>
          </p:nvPr>
        </p:nvSpPr>
        <p:spPr>
          <a:xfrm>
            <a:off x="257175" y="154484"/>
            <a:ext cx="4629300" cy="642900"/>
          </a:xfrm>
          <a:prstGeom prst="rect">
            <a:avLst/>
          </a:prstGeom>
          <a:noFill/>
          <a:ln>
            <a:noFill/>
          </a:ln>
        </p:spPr>
        <p:txBody>
          <a:bodyPr spcFirstLastPara="1" wrap="square" lIns="51425" tIns="25700" rIns="51425" bIns="25700" anchor="ctr" anchorCtr="0">
            <a:normAutofit/>
          </a:bodyPr>
          <a:lstStyle>
            <a:lvl1pPr lvl="0" algn="ctr">
              <a:spcBef>
                <a:spcPts val="0"/>
              </a:spcBef>
              <a:spcAft>
                <a:spcPts val="0"/>
              </a:spcAft>
              <a:buClr>
                <a:schemeClr val="dk1"/>
              </a:buClr>
              <a:buSzPts val="2500"/>
              <a:buFont typeface="Calibri"/>
              <a:buNone/>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a:endParaRPr/>
          </a:p>
        </p:txBody>
      </p:sp>
      <p:sp>
        <p:nvSpPr>
          <p:cNvPr id="83" name="Google Shape;83;g3fd49866693_0_1859"/>
          <p:cNvSpPr txBox="1">
            <a:spLocks noGrp="1"/>
          </p:cNvSpPr>
          <p:nvPr>
            <p:ph type="body" idx="1"/>
          </p:nvPr>
        </p:nvSpPr>
        <p:spPr>
          <a:xfrm>
            <a:off x="257175" y="863501"/>
            <a:ext cx="2272500" cy="360000"/>
          </a:xfrm>
          <a:prstGeom prst="rect">
            <a:avLst/>
          </a:prstGeom>
          <a:noFill/>
          <a:ln>
            <a:noFill/>
          </a:ln>
        </p:spPr>
        <p:txBody>
          <a:bodyPr spcFirstLastPara="1" wrap="square" lIns="51425" tIns="25700" rIns="51425" bIns="25700" anchor="b" anchorCtr="0">
            <a:normAutofit/>
          </a:bodyPr>
          <a:lstStyle>
            <a:lvl1pPr marL="457200" lvl="0" indent="-228600" algn="l">
              <a:spcBef>
                <a:spcPts val="300"/>
              </a:spcBef>
              <a:spcAft>
                <a:spcPts val="0"/>
              </a:spcAft>
              <a:buClr>
                <a:schemeClr val="dk1"/>
              </a:buClr>
              <a:buSzPts val="1400"/>
              <a:buNone/>
              <a:defRPr sz="1400" b="1"/>
            </a:lvl1pPr>
            <a:lvl2pPr marL="914400" lvl="1" indent="-228600" algn="l">
              <a:spcBef>
                <a:spcPts val="200"/>
              </a:spcBef>
              <a:spcAft>
                <a:spcPts val="0"/>
              </a:spcAft>
              <a:buClr>
                <a:schemeClr val="dk1"/>
              </a:buClr>
              <a:buSzPts val="1100"/>
              <a:buNone/>
              <a:defRPr sz="1100" b="1"/>
            </a:lvl2pPr>
            <a:lvl3pPr marL="1371600" lvl="2" indent="-228600" algn="l">
              <a:spcBef>
                <a:spcPts val="200"/>
              </a:spcBef>
              <a:spcAft>
                <a:spcPts val="0"/>
              </a:spcAft>
              <a:buClr>
                <a:schemeClr val="dk1"/>
              </a:buClr>
              <a:buSzPts val="1000"/>
              <a:buNone/>
              <a:defRPr sz="1000" b="1"/>
            </a:lvl3pPr>
            <a:lvl4pPr marL="1828800" lvl="3" indent="-228600" algn="l">
              <a:spcBef>
                <a:spcPts val="200"/>
              </a:spcBef>
              <a:spcAft>
                <a:spcPts val="0"/>
              </a:spcAft>
              <a:buClr>
                <a:schemeClr val="dk1"/>
              </a:buClr>
              <a:buSzPts val="900"/>
              <a:buNone/>
              <a:defRPr sz="900" b="1"/>
            </a:lvl4pPr>
            <a:lvl5pPr marL="2286000" lvl="4" indent="-228600" algn="l">
              <a:spcBef>
                <a:spcPts val="200"/>
              </a:spcBef>
              <a:spcAft>
                <a:spcPts val="0"/>
              </a:spcAft>
              <a:buClr>
                <a:schemeClr val="dk1"/>
              </a:buClr>
              <a:buSzPts val="900"/>
              <a:buNone/>
              <a:defRPr sz="900" b="1"/>
            </a:lvl5pPr>
            <a:lvl6pPr marL="2743200" lvl="5" indent="-228600" algn="l">
              <a:spcBef>
                <a:spcPts val="200"/>
              </a:spcBef>
              <a:spcAft>
                <a:spcPts val="0"/>
              </a:spcAft>
              <a:buClr>
                <a:schemeClr val="dk1"/>
              </a:buClr>
              <a:buSzPts val="900"/>
              <a:buNone/>
              <a:defRPr sz="900" b="1"/>
            </a:lvl6pPr>
            <a:lvl7pPr marL="3200400" lvl="6" indent="-228600" algn="l">
              <a:spcBef>
                <a:spcPts val="200"/>
              </a:spcBef>
              <a:spcAft>
                <a:spcPts val="0"/>
              </a:spcAft>
              <a:buClr>
                <a:schemeClr val="dk1"/>
              </a:buClr>
              <a:buSzPts val="900"/>
              <a:buNone/>
              <a:defRPr sz="900" b="1"/>
            </a:lvl7pPr>
            <a:lvl8pPr marL="3657600" lvl="7" indent="-228600" algn="l">
              <a:spcBef>
                <a:spcPts val="200"/>
              </a:spcBef>
              <a:spcAft>
                <a:spcPts val="0"/>
              </a:spcAft>
              <a:buClr>
                <a:schemeClr val="dk1"/>
              </a:buClr>
              <a:buSzPts val="900"/>
              <a:buNone/>
              <a:defRPr sz="900" b="1"/>
            </a:lvl8pPr>
            <a:lvl9pPr marL="4114800" lvl="8" indent="-228600" algn="l">
              <a:spcBef>
                <a:spcPts val="200"/>
              </a:spcBef>
              <a:spcAft>
                <a:spcPts val="0"/>
              </a:spcAft>
              <a:buClr>
                <a:schemeClr val="dk1"/>
              </a:buClr>
              <a:buSzPts val="900"/>
              <a:buNone/>
              <a:defRPr sz="900" b="1"/>
            </a:lvl9pPr>
          </a:lstStyle>
          <a:p>
            <a:endParaRPr/>
          </a:p>
        </p:txBody>
      </p:sp>
      <p:sp>
        <p:nvSpPr>
          <p:cNvPr id="84" name="Google Shape;84;g3fd49866693_0_1859"/>
          <p:cNvSpPr txBox="1">
            <a:spLocks noGrp="1"/>
          </p:cNvSpPr>
          <p:nvPr>
            <p:ph type="body" idx="2"/>
          </p:nvPr>
        </p:nvSpPr>
        <p:spPr>
          <a:xfrm>
            <a:off x="257175" y="1223367"/>
            <a:ext cx="2272500" cy="2222700"/>
          </a:xfrm>
          <a:prstGeom prst="rect">
            <a:avLst/>
          </a:prstGeom>
          <a:noFill/>
          <a:ln>
            <a:noFill/>
          </a:ln>
        </p:spPr>
        <p:txBody>
          <a:bodyPr spcFirstLastPara="1" wrap="square" lIns="51425" tIns="25700" rIns="51425" bIns="25700" anchor="t" anchorCtr="0">
            <a:normAutofit/>
          </a:bodyPr>
          <a:lstStyle>
            <a:lvl1pPr marL="457200" lvl="0" indent="-317500" algn="l">
              <a:spcBef>
                <a:spcPts val="300"/>
              </a:spcBef>
              <a:spcAft>
                <a:spcPts val="0"/>
              </a:spcAft>
              <a:buClr>
                <a:schemeClr val="dk1"/>
              </a:buClr>
              <a:buSzPts val="1400"/>
              <a:buChar char="•"/>
              <a:defRPr sz="1400"/>
            </a:lvl1pPr>
            <a:lvl2pPr marL="914400" lvl="1" indent="-298450" algn="l">
              <a:spcBef>
                <a:spcPts val="200"/>
              </a:spcBef>
              <a:spcAft>
                <a:spcPts val="0"/>
              </a:spcAft>
              <a:buClr>
                <a:schemeClr val="dk1"/>
              </a:buClr>
              <a:buSzPts val="1100"/>
              <a:buChar char="–"/>
              <a:defRPr sz="11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85" name="Google Shape;85;g3fd49866693_0_1859"/>
          <p:cNvSpPr txBox="1">
            <a:spLocks noGrp="1"/>
          </p:cNvSpPr>
          <p:nvPr>
            <p:ph type="body" idx="3"/>
          </p:nvPr>
        </p:nvSpPr>
        <p:spPr>
          <a:xfrm>
            <a:off x="2612827" y="863501"/>
            <a:ext cx="2273700" cy="360000"/>
          </a:xfrm>
          <a:prstGeom prst="rect">
            <a:avLst/>
          </a:prstGeom>
          <a:noFill/>
          <a:ln>
            <a:noFill/>
          </a:ln>
        </p:spPr>
        <p:txBody>
          <a:bodyPr spcFirstLastPara="1" wrap="square" lIns="51425" tIns="25700" rIns="51425" bIns="25700" anchor="b" anchorCtr="0">
            <a:normAutofit/>
          </a:bodyPr>
          <a:lstStyle>
            <a:lvl1pPr marL="457200" lvl="0" indent="-228600" algn="l">
              <a:spcBef>
                <a:spcPts val="300"/>
              </a:spcBef>
              <a:spcAft>
                <a:spcPts val="0"/>
              </a:spcAft>
              <a:buClr>
                <a:schemeClr val="dk1"/>
              </a:buClr>
              <a:buSzPts val="1400"/>
              <a:buNone/>
              <a:defRPr sz="1400" b="1"/>
            </a:lvl1pPr>
            <a:lvl2pPr marL="914400" lvl="1" indent="-228600" algn="l">
              <a:spcBef>
                <a:spcPts val="200"/>
              </a:spcBef>
              <a:spcAft>
                <a:spcPts val="0"/>
              </a:spcAft>
              <a:buClr>
                <a:schemeClr val="dk1"/>
              </a:buClr>
              <a:buSzPts val="1100"/>
              <a:buNone/>
              <a:defRPr sz="1100" b="1"/>
            </a:lvl2pPr>
            <a:lvl3pPr marL="1371600" lvl="2" indent="-228600" algn="l">
              <a:spcBef>
                <a:spcPts val="200"/>
              </a:spcBef>
              <a:spcAft>
                <a:spcPts val="0"/>
              </a:spcAft>
              <a:buClr>
                <a:schemeClr val="dk1"/>
              </a:buClr>
              <a:buSzPts val="1000"/>
              <a:buNone/>
              <a:defRPr sz="1000" b="1"/>
            </a:lvl3pPr>
            <a:lvl4pPr marL="1828800" lvl="3" indent="-228600" algn="l">
              <a:spcBef>
                <a:spcPts val="200"/>
              </a:spcBef>
              <a:spcAft>
                <a:spcPts val="0"/>
              </a:spcAft>
              <a:buClr>
                <a:schemeClr val="dk1"/>
              </a:buClr>
              <a:buSzPts val="900"/>
              <a:buNone/>
              <a:defRPr sz="900" b="1"/>
            </a:lvl4pPr>
            <a:lvl5pPr marL="2286000" lvl="4" indent="-228600" algn="l">
              <a:spcBef>
                <a:spcPts val="200"/>
              </a:spcBef>
              <a:spcAft>
                <a:spcPts val="0"/>
              </a:spcAft>
              <a:buClr>
                <a:schemeClr val="dk1"/>
              </a:buClr>
              <a:buSzPts val="900"/>
              <a:buNone/>
              <a:defRPr sz="900" b="1"/>
            </a:lvl5pPr>
            <a:lvl6pPr marL="2743200" lvl="5" indent="-228600" algn="l">
              <a:spcBef>
                <a:spcPts val="200"/>
              </a:spcBef>
              <a:spcAft>
                <a:spcPts val="0"/>
              </a:spcAft>
              <a:buClr>
                <a:schemeClr val="dk1"/>
              </a:buClr>
              <a:buSzPts val="900"/>
              <a:buNone/>
              <a:defRPr sz="900" b="1"/>
            </a:lvl6pPr>
            <a:lvl7pPr marL="3200400" lvl="6" indent="-228600" algn="l">
              <a:spcBef>
                <a:spcPts val="200"/>
              </a:spcBef>
              <a:spcAft>
                <a:spcPts val="0"/>
              </a:spcAft>
              <a:buClr>
                <a:schemeClr val="dk1"/>
              </a:buClr>
              <a:buSzPts val="900"/>
              <a:buNone/>
              <a:defRPr sz="900" b="1"/>
            </a:lvl7pPr>
            <a:lvl8pPr marL="3657600" lvl="7" indent="-228600" algn="l">
              <a:spcBef>
                <a:spcPts val="200"/>
              </a:spcBef>
              <a:spcAft>
                <a:spcPts val="0"/>
              </a:spcAft>
              <a:buClr>
                <a:schemeClr val="dk1"/>
              </a:buClr>
              <a:buSzPts val="900"/>
              <a:buNone/>
              <a:defRPr sz="900" b="1"/>
            </a:lvl8pPr>
            <a:lvl9pPr marL="4114800" lvl="8" indent="-228600" algn="l">
              <a:spcBef>
                <a:spcPts val="200"/>
              </a:spcBef>
              <a:spcAft>
                <a:spcPts val="0"/>
              </a:spcAft>
              <a:buClr>
                <a:schemeClr val="dk1"/>
              </a:buClr>
              <a:buSzPts val="900"/>
              <a:buNone/>
              <a:defRPr sz="900" b="1"/>
            </a:lvl9pPr>
          </a:lstStyle>
          <a:p>
            <a:endParaRPr/>
          </a:p>
        </p:txBody>
      </p:sp>
      <p:sp>
        <p:nvSpPr>
          <p:cNvPr id="86" name="Google Shape;86;g3fd49866693_0_1859"/>
          <p:cNvSpPr txBox="1">
            <a:spLocks noGrp="1"/>
          </p:cNvSpPr>
          <p:nvPr>
            <p:ph type="body" idx="4"/>
          </p:nvPr>
        </p:nvSpPr>
        <p:spPr>
          <a:xfrm>
            <a:off x="2612827" y="1223367"/>
            <a:ext cx="2273700" cy="2222700"/>
          </a:xfrm>
          <a:prstGeom prst="rect">
            <a:avLst/>
          </a:prstGeom>
          <a:noFill/>
          <a:ln>
            <a:noFill/>
          </a:ln>
        </p:spPr>
        <p:txBody>
          <a:bodyPr spcFirstLastPara="1" wrap="square" lIns="51425" tIns="25700" rIns="51425" bIns="25700" anchor="t" anchorCtr="0">
            <a:normAutofit/>
          </a:bodyPr>
          <a:lstStyle>
            <a:lvl1pPr marL="457200" lvl="0" indent="-317500" algn="l">
              <a:spcBef>
                <a:spcPts val="300"/>
              </a:spcBef>
              <a:spcAft>
                <a:spcPts val="0"/>
              </a:spcAft>
              <a:buClr>
                <a:schemeClr val="dk1"/>
              </a:buClr>
              <a:buSzPts val="1400"/>
              <a:buChar char="•"/>
              <a:defRPr sz="1400"/>
            </a:lvl1pPr>
            <a:lvl2pPr marL="914400" lvl="1" indent="-298450" algn="l">
              <a:spcBef>
                <a:spcPts val="200"/>
              </a:spcBef>
              <a:spcAft>
                <a:spcPts val="0"/>
              </a:spcAft>
              <a:buClr>
                <a:schemeClr val="dk1"/>
              </a:buClr>
              <a:buSzPts val="1100"/>
              <a:buChar char="–"/>
              <a:defRPr sz="11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87" name="Google Shape;87;g3fd49866693_0_1859"/>
          <p:cNvSpPr txBox="1">
            <a:spLocks noGrp="1"/>
          </p:cNvSpPr>
          <p:nvPr>
            <p:ph type="dt" idx="10"/>
          </p:nvPr>
        </p:nvSpPr>
        <p:spPr>
          <a:xfrm>
            <a:off x="257175" y="3575447"/>
            <a:ext cx="1200300" cy="205500"/>
          </a:xfrm>
          <a:prstGeom prst="rect">
            <a:avLst/>
          </a:prstGeom>
          <a:noFill/>
          <a:ln>
            <a:noFill/>
          </a:ln>
        </p:spPr>
        <p:txBody>
          <a:bodyPr spcFirstLastPara="1" wrap="square" lIns="51425" tIns="25700" rIns="51425" bIns="25700" anchor="ctr" anchorCtr="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a:endParaRPr/>
          </a:p>
        </p:txBody>
      </p:sp>
      <p:sp>
        <p:nvSpPr>
          <p:cNvPr id="88" name="Google Shape;88;g3fd49866693_0_1859"/>
          <p:cNvSpPr txBox="1">
            <a:spLocks noGrp="1"/>
          </p:cNvSpPr>
          <p:nvPr>
            <p:ph type="ftr" idx="11"/>
          </p:nvPr>
        </p:nvSpPr>
        <p:spPr>
          <a:xfrm>
            <a:off x="1757363" y="3575447"/>
            <a:ext cx="1628700" cy="205500"/>
          </a:xfrm>
          <a:prstGeom prst="rect">
            <a:avLst/>
          </a:prstGeom>
          <a:noFill/>
          <a:ln>
            <a:noFill/>
          </a:ln>
        </p:spPr>
        <p:txBody>
          <a:bodyPr spcFirstLastPara="1" wrap="square" lIns="51425" tIns="25700" rIns="51425" bIns="25700" anchor="ctr" anchorCtr="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a:endParaRPr/>
          </a:p>
        </p:txBody>
      </p:sp>
      <p:sp>
        <p:nvSpPr>
          <p:cNvPr id="89" name="Google Shape;89;g3fd49866693_0_1859"/>
          <p:cNvSpPr txBox="1">
            <a:spLocks noGrp="1"/>
          </p:cNvSpPr>
          <p:nvPr>
            <p:ph type="sldNum" idx="12"/>
          </p:nvPr>
        </p:nvSpPr>
        <p:spPr>
          <a:xfrm>
            <a:off x="3686175" y="3575447"/>
            <a:ext cx="1200300" cy="205500"/>
          </a:xfrm>
          <a:prstGeom prst="rect">
            <a:avLst/>
          </a:prstGeom>
          <a:noFill/>
          <a:ln>
            <a:noFill/>
          </a:ln>
        </p:spPr>
        <p:txBody>
          <a:bodyPr spcFirstLastPara="1" wrap="square" lIns="51425" tIns="25700" rIns="51425" bIns="2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
        <p:cNvGrpSpPr/>
        <p:nvPr/>
      </p:nvGrpSpPr>
      <p:grpSpPr>
        <a:xfrm>
          <a:off x="0" y="0"/>
          <a:ext cx="0" cy="0"/>
          <a:chOff x="0" y="0"/>
          <a:chExt cx="0" cy="0"/>
        </a:xfrm>
      </p:grpSpPr>
      <p:sp>
        <p:nvSpPr>
          <p:cNvPr id="91" name="Google Shape;91;g3fd49866693_0_1868"/>
          <p:cNvSpPr txBox="1">
            <a:spLocks noGrp="1"/>
          </p:cNvSpPr>
          <p:nvPr>
            <p:ph type="title"/>
          </p:nvPr>
        </p:nvSpPr>
        <p:spPr>
          <a:xfrm>
            <a:off x="257175" y="154484"/>
            <a:ext cx="4629300" cy="642900"/>
          </a:xfrm>
          <a:prstGeom prst="rect">
            <a:avLst/>
          </a:prstGeom>
          <a:noFill/>
          <a:ln>
            <a:noFill/>
          </a:ln>
        </p:spPr>
        <p:txBody>
          <a:bodyPr spcFirstLastPara="1" wrap="square" lIns="51425" tIns="25700" rIns="51425" bIns="25700" anchor="ctr" anchorCtr="0">
            <a:normAutofit/>
          </a:bodyPr>
          <a:lstStyle>
            <a:lvl1pPr lvl="0" algn="ctr">
              <a:spcBef>
                <a:spcPts val="0"/>
              </a:spcBef>
              <a:spcAft>
                <a:spcPts val="0"/>
              </a:spcAft>
              <a:buClr>
                <a:schemeClr val="dk1"/>
              </a:buClr>
              <a:buSzPts val="1000"/>
              <a:buNone/>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a:endParaRPr/>
          </a:p>
        </p:txBody>
      </p:sp>
      <p:sp>
        <p:nvSpPr>
          <p:cNvPr id="92" name="Google Shape;92;g3fd49866693_0_1868"/>
          <p:cNvSpPr txBox="1">
            <a:spLocks noGrp="1"/>
          </p:cNvSpPr>
          <p:nvPr>
            <p:ph type="dt" idx="10"/>
          </p:nvPr>
        </p:nvSpPr>
        <p:spPr>
          <a:xfrm>
            <a:off x="257175" y="3575447"/>
            <a:ext cx="1200300" cy="205500"/>
          </a:xfrm>
          <a:prstGeom prst="rect">
            <a:avLst/>
          </a:prstGeom>
          <a:noFill/>
          <a:ln>
            <a:noFill/>
          </a:ln>
        </p:spPr>
        <p:txBody>
          <a:bodyPr spcFirstLastPara="1" wrap="square" lIns="51425" tIns="25700" rIns="51425" bIns="25700" anchor="ctr" anchorCtr="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a:endParaRPr/>
          </a:p>
        </p:txBody>
      </p:sp>
      <p:sp>
        <p:nvSpPr>
          <p:cNvPr id="93" name="Google Shape;93;g3fd49866693_0_1868"/>
          <p:cNvSpPr txBox="1">
            <a:spLocks noGrp="1"/>
          </p:cNvSpPr>
          <p:nvPr>
            <p:ph type="ftr" idx="11"/>
          </p:nvPr>
        </p:nvSpPr>
        <p:spPr>
          <a:xfrm>
            <a:off x="1757363" y="3575447"/>
            <a:ext cx="1628700" cy="205500"/>
          </a:xfrm>
          <a:prstGeom prst="rect">
            <a:avLst/>
          </a:prstGeom>
          <a:noFill/>
          <a:ln>
            <a:noFill/>
          </a:ln>
        </p:spPr>
        <p:txBody>
          <a:bodyPr spcFirstLastPara="1" wrap="square" lIns="51425" tIns="25700" rIns="51425" bIns="25700" anchor="ctr" anchorCtr="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a:endParaRPr/>
          </a:p>
        </p:txBody>
      </p:sp>
      <p:sp>
        <p:nvSpPr>
          <p:cNvPr id="94" name="Google Shape;94;g3fd49866693_0_1868"/>
          <p:cNvSpPr txBox="1">
            <a:spLocks noGrp="1"/>
          </p:cNvSpPr>
          <p:nvPr>
            <p:ph type="sldNum" idx="12"/>
          </p:nvPr>
        </p:nvSpPr>
        <p:spPr>
          <a:xfrm>
            <a:off x="3686175" y="3575447"/>
            <a:ext cx="1200300" cy="205500"/>
          </a:xfrm>
          <a:prstGeom prst="rect">
            <a:avLst/>
          </a:prstGeom>
          <a:noFill/>
          <a:ln>
            <a:noFill/>
          </a:ln>
        </p:spPr>
        <p:txBody>
          <a:bodyPr spcFirstLastPara="1" wrap="square" lIns="51425" tIns="25700" rIns="51425" bIns="2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5"/>
        <p:cNvGrpSpPr/>
        <p:nvPr/>
      </p:nvGrpSpPr>
      <p:grpSpPr>
        <a:xfrm>
          <a:off x="0" y="0"/>
          <a:ext cx="0" cy="0"/>
          <a:chOff x="0" y="0"/>
          <a:chExt cx="0" cy="0"/>
        </a:xfrm>
      </p:grpSpPr>
      <p:sp>
        <p:nvSpPr>
          <p:cNvPr id="96" name="Google Shape;96;g3fd49866693_0_1873"/>
          <p:cNvSpPr txBox="1">
            <a:spLocks noGrp="1"/>
          </p:cNvSpPr>
          <p:nvPr>
            <p:ph type="title"/>
          </p:nvPr>
        </p:nvSpPr>
        <p:spPr>
          <a:xfrm>
            <a:off x="257175" y="153591"/>
            <a:ext cx="1692300" cy="653700"/>
          </a:xfrm>
          <a:prstGeom prst="rect">
            <a:avLst/>
          </a:prstGeom>
          <a:noFill/>
          <a:ln>
            <a:noFill/>
          </a:ln>
        </p:spPr>
        <p:txBody>
          <a:bodyPr spcFirstLastPara="1" wrap="square" lIns="51425" tIns="25700" rIns="51425" bIns="25700" anchor="b" anchorCtr="0">
            <a:normAutofit/>
          </a:bodyPr>
          <a:lstStyle>
            <a:lvl1pPr lvl="0" algn="l">
              <a:spcBef>
                <a:spcPts val="0"/>
              </a:spcBef>
              <a:spcAft>
                <a:spcPts val="0"/>
              </a:spcAft>
              <a:buClr>
                <a:schemeClr val="dk1"/>
              </a:buClr>
              <a:buSzPts val="1100"/>
              <a:buFont typeface="Calibri"/>
              <a:buNone/>
              <a:defRPr sz="1100" b="1"/>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a:endParaRPr/>
          </a:p>
        </p:txBody>
      </p:sp>
      <p:sp>
        <p:nvSpPr>
          <p:cNvPr id="97" name="Google Shape;97;g3fd49866693_0_1873"/>
          <p:cNvSpPr txBox="1">
            <a:spLocks noGrp="1"/>
          </p:cNvSpPr>
          <p:nvPr>
            <p:ph type="body" idx="1"/>
          </p:nvPr>
        </p:nvSpPr>
        <p:spPr>
          <a:xfrm>
            <a:off x="2010966" y="153591"/>
            <a:ext cx="2875200" cy="3292200"/>
          </a:xfrm>
          <a:prstGeom prst="rect">
            <a:avLst/>
          </a:prstGeom>
          <a:noFill/>
          <a:ln>
            <a:noFill/>
          </a:ln>
        </p:spPr>
        <p:txBody>
          <a:bodyPr spcFirstLastPara="1" wrap="square" lIns="51425" tIns="25700" rIns="51425" bIns="25700" anchor="t" anchorCtr="0">
            <a:normAutofit/>
          </a:bodyPr>
          <a:lstStyle>
            <a:lvl1pPr marL="457200" lvl="0" indent="-342900" algn="l">
              <a:spcBef>
                <a:spcPts val="400"/>
              </a:spcBef>
              <a:spcAft>
                <a:spcPts val="0"/>
              </a:spcAft>
              <a:buClr>
                <a:schemeClr val="dk1"/>
              </a:buClr>
              <a:buSzPts val="1800"/>
              <a:buChar char="•"/>
              <a:defRPr sz="1800"/>
            </a:lvl1pPr>
            <a:lvl2pPr marL="914400" lvl="1" indent="-330200" algn="l">
              <a:spcBef>
                <a:spcPts val="300"/>
              </a:spcBef>
              <a:spcAft>
                <a:spcPts val="0"/>
              </a:spcAft>
              <a:buClr>
                <a:schemeClr val="dk1"/>
              </a:buClr>
              <a:buSzPts val="1600"/>
              <a:buChar char="–"/>
              <a:defRPr sz="1600"/>
            </a:lvl2pPr>
            <a:lvl3pPr marL="1371600" lvl="2" indent="-317500" algn="l">
              <a:spcBef>
                <a:spcPts val="300"/>
              </a:spcBef>
              <a:spcAft>
                <a:spcPts val="0"/>
              </a:spcAft>
              <a:buClr>
                <a:schemeClr val="dk1"/>
              </a:buClr>
              <a:buSzPts val="1400"/>
              <a:buChar char="•"/>
              <a:defRPr sz="1400"/>
            </a:lvl3pPr>
            <a:lvl4pPr marL="1828800" lvl="3" indent="-298450" algn="l">
              <a:spcBef>
                <a:spcPts val="200"/>
              </a:spcBef>
              <a:spcAft>
                <a:spcPts val="0"/>
              </a:spcAft>
              <a:buClr>
                <a:schemeClr val="dk1"/>
              </a:buClr>
              <a:buSzPts val="1100"/>
              <a:buChar char="–"/>
              <a:defRPr sz="1100"/>
            </a:lvl4pPr>
            <a:lvl5pPr marL="2286000" lvl="4" indent="-298450" algn="l">
              <a:spcBef>
                <a:spcPts val="200"/>
              </a:spcBef>
              <a:spcAft>
                <a:spcPts val="0"/>
              </a:spcAft>
              <a:buClr>
                <a:schemeClr val="dk1"/>
              </a:buClr>
              <a:buSzPts val="1100"/>
              <a:buChar char="»"/>
              <a:defRPr sz="1100"/>
            </a:lvl5pPr>
            <a:lvl6pPr marL="2743200" lvl="5" indent="-298450" algn="l">
              <a:spcBef>
                <a:spcPts val="200"/>
              </a:spcBef>
              <a:spcAft>
                <a:spcPts val="0"/>
              </a:spcAft>
              <a:buClr>
                <a:schemeClr val="dk1"/>
              </a:buClr>
              <a:buSzPts val="1100"/>
              <a:buChar char="•"/>
              <a:defRPr sz="1100"/>
            </a:lvl6pPr>
            <a:lvl7pPr marL="3200400" lvl="6" indent="-298450" algn="l">
              <a:spcBef>
                <a:spcPts val="200"/>
              </a:spcBef>
              <a:spcAft>
                <a:spcPts val="0"/>
              </a:spcAft>
              <a:buClr>
                <a:schemeClr val="dk1"/>
              </a:buClr>
              <a:buSzPts val="1100"/>
              <a:buChar char="•"/>
              <a:defRPr sz="1100"/>
            </a:lvl7pPr>
            <a:lvl8pPr marL="3657600" lvl="7" indent="-298450" algn="l">
              <a:spcBef>
                <a:spcPts val="200"/>
              </a:spcBef>
              <a:spcAft>
                <a:spcPts val="0"/>
              </a:spcAft>
              <a:buClr>
                <a:schemeClr val="dk1"/>
              </a:buClr>
              <a:buSzPts val="1100"/>
              <a:buChar char="•"/>
              <a:defRPr sz="1100"/>
            </a:lvl8pPr>
            <a:lvl9pPr marL="4114800" lvl="8" indent="-298450" algn="l">
              <a:spcBef>
                <a:spcPts val="200"/>
              </a:spcBef>
              <a:spcAft>
                <a:spcPts val="0"/>
              </a:spcAft>
              <a:buClr>
                <a:schemeClr val="dk1"/>
              </a:buClr>
              <a:buSzPts val="1100"/>
              <a:buChar char="•"/>
              <a:defRPr sz="1100"/>
            </a:lvl9pPr>
          </a:lstStyle>
          <a:p>
            <a:endParaRPr/>
          </a:p>
        </p:txBody>
      </p:sp>
      <p:sp>
        <p:nvSpPr>
          <p:cNvPr id="98" name="Google Shape;98;g3fd49866693_0_1873"/>
          <p:cNvSpPr txBox="1">
            <a:spLocks noGrp="1"/>
          </p:cNvSpPr>
          <p:nvPr>
            <p:ph type="body" idx="2"/>
          </p:nvPr>
        </p:nvSpPr>
        <p:spPr>
          <a:xfrm>
            <a:off x="257175" y="807244"/>
            <a:ext cx="1692300" cy="2638800"/>
          </a:xfrm>
          <a:prstGeom prst="rect">
            <a:avLst/>
          </a:prstGeom>
          <a:noFill/>
          <a:ln>
            <a:noFill/>
          </a:ln>
        </p:spPr>
        <p:txBody>
          <a:bodyPr spcFirstLastPara="1" wrap="square" lIns="51425" tIns="25700" rIns="51425" bIns="25700" anchor="t" anchorCtr="0">
            <a:normAutofit/>
          </a:bodyPr>
          <a:lstStyle>
            <a:lvl1pPr marL="457200" lvl="0" indent="-228600" algn="l">
              <a:spcBef>
                <a:spcPts val="200"/>
              </a:spcBef>
              <a:spcAft>
                <a:spcPts val="0"/>
              </a:spcAft>
              <a:buClr>
                <a:schemeClr val="dk1"/>
              </a:buClr>
              <a:buSzPts val="800"/>
              <a:buNone/>
              <a:defRPr sz="800"/>
            </a:lvl1pPr>
            <a:lvl2pPr marL="914400" lvl="1" indent="-228600" algn="l">
              <a:spcBef>
                <a:spcPts val="100"/>
              </a:spcBef>
              <a:spcAft>
                <a:spcPts val="0"/>
              </a:spcAft>
              <a:buClr>
                <a:schemeClr val="dk1"/>
              </a:buClr>
              <a:buSzPts val="700"/>
              <a:buNone/>
              <a:defRPr sz="700"/>
            </a:lvl2pPr>
            <a:lvl3pPr marL="1371600" lvl="2" indent="-228600" algn="l">
              <a:spcBef>
                <a:spcPts val="100"/>
              </a:spcBef>
              <a:spcAft>
                <a:spcPts val="0"/>
              </a:spcAft>
              <a:buClr>
                <a:schemeClr val="dk1"/>
              </a:buClr>
              <a:buSzPts val="600"/>
              <a:buNone/>
              <a:defRPr sz="6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99" name="Google Shape;99;g3fd49866693_0_1873"/>
          <p:cNvSpPr txBox="1">
            <a:spLocks noGrp="1"/>
          </p:cNvSpPr>
          <p:nvPr>
            <p:ph type="dt" idx="10"/>
          </p:nvPr>
        </p:nvSpPr>
        <p:spPr>
          <a:xfrm>
            <a:off x="257175" y="3575447"/>
            <a:ext cx="1200300" cy="205500"/>
          </a:xfrm>
          <a:prstGeom prst="rect">
            <a:avLst/>
          </a:prstGeom>
          <a:noFill/>
          <a:ln>
            <a:noFill/>
          </a:ln>
        </p:spPr>
        <p:txBody>
          <a:bodyPr spcFirstLastPara="1" wrap="square" lIns="51425" tIns="25700" rIns="51425" bIns="25700" anchor="ctr" anchorCtr="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a:endParaRPr/>
          </a:p>
        </p:txBody>
      </p:sp>
      <p:sp>
        <p:nvSpPr>
          <p:cNvPr id="100" name="Google Shape;100;g3fd49866693_0_1873"/>
          <p:cNvSpPr txBox="1">
            <a:spLocks noGrp="1"/>
          </p:cNvSpPr>
          <p:nvPr>
            <p:ph type="ftr" idx="11"/>
          </p:nvPr>
        </p:nvSpPr>
        <p:spPr>
          <a:xfrm>
            <a:off x="1757363" y="3575447"/>
            <a:ext cx="1628700" cy="205500"/>
          </a:xfrm>
          <a:prstGeom prst="rect">
            <a:avLst/>
          </a:prstGeom>
          <a:noFill/>
          <a:ln>
            <a:noFill/>
          </a:ln>
        </p:spPr>
        <p:txBody>
          <a:bodyPr spcFirstLastPara="1" wrap="square" lIns="51425" tIns="25700" rIns="51425" bIns="25700" anchor="ctr" anchorCtr="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a:endParaRPr/>
          </a:p>
        </p:txBody>
      </p:sp>
      <p:sp>
        <p:nvSpPr>
          <p:cNvPr id="101" name="Google Shape;101;g3fd49866693_0_1873"/>
          <p:cNvSpPr txBox="1">
            <a:spLocks noGrp="1"/>
          </p:cNvSpPr>
          <p:nvPr>
            <p:ph type="sldNum" idx="12"/>
          </p:nvPr>
        </p:nvSpPr>
        <p:spPr>
          <a:xfrm>
            <a:off x="3686175" y="3575447"/>
            <a:ext cx="1200300" cy="205500"/>
          </a:xfrm>
          <a:prstGeom prst="rect">
            <a:avLst/>
          </a:prstGeom>
          <a:noFill/>
          <a:ln>
            <a:noFill/>
          </a:ln>
        </p:spPr>
        <p:txBody>
          <a:bodyPr spcFirstLastPara="1" wrap="square" lIns="51425" tIns="25700" rIns="51425" bIns="2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2"/>
        <p:cNvGrpSpPr/>
        <p:nvPr/>
      </p:nvGrpSpPr>
      <p:grpSpPr>
        <a:xfrm>
          <a:off x="0" y="0"/>
          <a:ext cx="0" cy="0"/>
          <a:chOff x="0" y="0"/>
          <a:chExt cx="0" cy="0"/>
        </a:xfrm>
      </p:grpSpPr>
      <p:sp>
        <p:nvSpPr>
          <p:cNvPr id="103" name="Google Shape;103;g3fd49866693_0_1880"/>
          <p:cNvSpPr txBox="1">
            <a:spLocks noGrp="1"/>
          </p:cNvSpPr>
          <p:nvPr>
            <p:ph type="title"/>
          </p:nvPr>
        </p:nvSpPr>
        <p:spPr>
          <a:xfrm>
            <a:off x="1008162" y="2700338"/>
            <a:ext cx="3086100" cy="318900"/>
          </a:xfrm>
          <a:prstGeom prst="rect">
            <a:avLst/>
          </a:prstGeom>
          <a:noFill/>
          <a:ln>
            <a:noFill/>
          </a:ln>
        </p:spPr>
        <p:txBody>
          <a:bodyPr spcFirstLastPara="1" wrap="square" lIns="51425" tIns="25700" rIns="51425" bIns="25700" anchor="b" anchorCtr="0">
            <a:normAutofit/>
          </a:bodyPr>
          <a:lstStyle>
            <a:lvl1pPr lvl="0" algn="l">
              <a:spcBef>
                <a:spcPts val="0"/>
              </a:spcBef>
              <a:spcAft>
                <a:spcPts val="0"/>
              </a:spcAft>
              <a:buClr>
                <a:schemeClr val="dk1"/>
              </a:buClr>
              <a:buSzPts val="1100"/>
              <a:buFont typeface="Calibri"/>
              <a:buNone/>
              <a:defRPr sz="1100" b="1"/>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a:endParaRPr/>
          </a:p>
        </p:txBody>
      </p:sp>
      <p:sp>
        <p:nvSpPr>
          <p:cNvPr id="104" name="Google Shape;104;g3fd49866693_0_1880"/>
          <p:cNvSpPr>
            <a:spLocks noGrp="1"/>
          </p:cNvSpPr>
          <p:nvPr>
            <p:ph type="pic" idx="2"/>
          </p:nvPr>
        </p:nvSpPr>
        <p:spPr>
          <a:xfrm>
            <a:off x="1008162" y="344686"/>
            <a:ext cx="3086100" cy="2314500"/>
          </a:xfrm>
          <a:prstGeom prst="rect">
            <a:avLst/>
          </a:prstGeom>
          <a:noFill/>
          <a:ln>
            <a:noFill/>
          </a:ln>
        </p:spPr>
      </p:sp>
      <p:sp>
        <p:nvSpPr>
          <p:cNvPr id="105" name="Google Shape;105;g3fd49866693_0_1880"/>
          <p:cNvSpPr txBox="1">
            <a:spLocks noGrp="1"/>
          </p:cNvSpPr>
          <p:nvPr>
            <p:ph type="body" idx="1"/>
          </p:nvPr>
        </p:nvSpPr>
        <p:spPr>
          <a:xfrm>
            <a:off x="1008162" y="3019128"/>
            <a:ext cx="3086100" cy="452700"/>
          </a:xfrm>
          <a:prstGeom prst="rect">
            <a:avLst/>
          </a:prstGeom>
          <a:noFill/>
          <a:ln>
            <a:noFill/>
          </a:ln>
        </p:spPr>
        <p:txBody>
          <a:bodyPr spcFirstLastPara="1" wrap="square" lIns="51425" tIns="25700" rIns="51425" bIns="25700" anchor="t" anchorCtr="0">
            <a:normAutofit/>
          </a:bodyPr>
          <a:lstStyle>
            <a:lvl1pPr marL="457200" lvl="0" indent="-228600" algn="l">
              <a:spcBef>
                <a:spcPts val="200"/>
              </a:spcBef>
              <a:spcAft>
                <a:spcPts val="0"/>
              </a:spcAft>
              <a:buClr>
                <a:schemeClr val="dk1"/>
              </a:buClr>
              <a:buSzPts val="800"/>
              <a:buNone/>
              <a:defRPr sz="800"/>
            </a:lvl1pPr>
            <a:lvl2pPr marL="914400" lvl="1" indent="-228600" algn="l">
              <a:spcBef>
                <a:spcPts val="100"/>
              </a:spcBef>
              <a:spcAft>
                <a:spcPts val="0"/>
              </a:spcAft>
              <a:buClr>
                <a:schemeClr val="dk1"/>
              </a:buClr>
              <a:buSzPts val="700"/>
              <a:buNone/>
              <a:defRPr sz="700"/>
            </a:lvl2pPr>
            <a:lvl3pPr marL="1371600" lvl="2" indent="-228600" algn="l">
              <a:spcBef>
                <a:spcPts val="100"/>
              </a:spcBef>
              <a:spcAft>
                <a:spcPts val="0"/>
              </a:spcAft>
              <a:buClr>
                <a:schemeClr val="dk1"/>
              </a:buClr>
              <a:buSzPts val="600"/>
              <a:buNone/>
              <a:defRPr sz="6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106" name="Google Shape;106;g3fd49866693_0_1880"/>
          <p:cNvSpPr txBox="1">
            <a:spLocks noGrp="1"/>
          </p:cNvSpPr>
          <p:nvPr>
            <p:ph type="dt" idx="10"/>
          </p:nvPr>
        </p:nvSpPr>
        <p:spPr>
          <a:xfrm>
            <a:off x="257175" y="3575447"/>
            <a:ext cx="1200300" cy="205500"/>
          </a:xfrm>
          <a:prstGeom prst="rect">
            <a:avLst/>
          </a:prstGeom>
          <a:noFill/>
          <a:ln>
            <a:noFill/>
          </a:ln>
        </p:spPr>
        <p:txBody>
          <a:bodyPr spcFirstLastPara="1" wrap="square" lIns="51425" tIns="25700" rIns="51425" bIns="25700" anchor="ctr" anchorCtr="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a:endParaRPr/>
          </a:p>
        </p:txBody>
      </p:sp>
      <p:sp>
        <p:nvSpPr>
          <p:cNvPr id="107" name="Google Shape;107;g3fd49866693_0_1880"/>
          <p:cNvSpPr txBox="1">
            <a:spLocks noGrp="1"/>
          </p:cNvSpPr>
          <p:nvPr>
            <p:ph type="ftr" idx="11"/>
          </p:nvPr>
        </p:nvSpPr>
        <p:spPr>
          <a:xfrm>
            <a:off x="1757363" y="3575447"/>
            <a:ext cx="1628700" cy="205500"/>
          </a:xfrm>
          <a:prstGeom prst="rect">
            <a:avLst/>
          </a:prstGeom>
          <a:noFill/>
          <a:ln>
            <a:noFill/>
          </a:ln>
        </p:spPr>
        <p:txBody>
          <a:bodyPr spcFirstLastPara="1" wrap="square" lIns="51425" tIns="25700" rIns="51425" bIns="25700" anchor="ctr" anchorCtr="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a:endParaRPr/>
          </a:p>
        </p:txBody>
      </p:sp>
      <p:sp>
        <p:nvSpPr>
          <p:cNvPr id="108" name="Google Shape;108;g3fd49866693_0_1880"/>
          <p:cNvSpPr txBox="1">
            <a:spLocks noGrp="1"/>
          </p:cNvSpPr>
          <p:nvPr>
            <p:ph type="sldNum" idx="12"/>
          </p:nvPr>
        </p:nvSpPr>
        <p:spPr>
          <a:xfrm>
            <a:off x="3686175" y="3575447"/>
            <a:ext cx="1200300" cy="205500"/>
          </a:xfrm>
          <a:prstGeom prst="rect">
            <a:avLst/>
          </a:prstGeom>
          <a:noFill/>
          <a:ln>
            <a:noFill/>
          </a:ln>
        </p:spPr>
        <p:txBody>
          <a:bodyPr spcFirstLastPara="1" wrap="square" lIns="51425" tIns="25700" rIns="51425" bIns="2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Large Quote ">
  <p:cSld name="1_Large Quote ">
    <p:spTree>
      <p:nvGrpSpPr>
        <p:cNvPr id="1" name="Shape 15"/>
        <p:cNvGrpSpPr/>
        <p:nvPr/>
      </p:nvGrpSpPr>
      <p:grpSpPr>
        <a:xfrm>
          <a:off x="0" y="0"/>
          <a:ext cx="0" cy="0"/>
          <a:chOff x="0" y="0"/>
          <a:chExt cx="0" cy="0"/>
        </a:xfrm>
      </p:grpSpPr>
      <p:sp>
        <p:nvSpPr>
          <p:cNvPr id="16" name="Google Shape;16;p54"/>
          <p:cNvSpPr txBox="1">
            <a:spLocks noGrp="1"/>
          </p:cNvSpPr>
          <p:nvPr>
            <p:ph type="title"/>
          </p:nvPr>
        </p:nvSpPr>
        <p:spPr>
          <a:xfrm>
            <a:off x="628650" y="1676561"/>
            <a:ext cx="7886700" cy="89518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4300"/>
              <a:buNone/>
              <a:defRPr sz="2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4"/>
          <p:cNvSpPr txBox="1">
            <a:spLocks noGrp="1"/>
          </p:cNvSpPr>
          <p:nvPr>
            <p:ph type="body" idx="1"/>
          </p:nvPr>
        </p:nvSpPr>
        <p:spPr>
          <a:xfrm>
            <a:off x="628650" y="3446585"/>
            <a:ext cx="7886700" cy="336146"/>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600"/>
              </a:spcBef>
              <a:spcAft>
                <a:spcPts val="0"/>
              </a:spcAft>
              <a:buSzPts val="3000"/>
              <a:buNone/>
              <a:defRPr sz="1500">
                <a:solidFill>
                  <a:schemeClr val="lt1"/>
                </a:solidFill>
              </a:defRPr>
            </a:lvl1pPr>
            <a:lvl2pPr marL="914400" lvl="1" indent="-228600" algn="ctr">
              <a:lnSpc>
                <a:spcPct val="100000"/>
              </a:lnSpc>
              <a:spcBef>
                <a:spcPts val="500"/>
              </a:spcBef>
              <a:spcAft>
                <a:spcPts val="0"/>
              </a:spcAft>
              <a:buSzPts val="2500"/>
              <a:buNone/>
              <a:defRPr sz="1500"/>
            </a:lvl2pPr>
            <a:lvl3pPr marL="1371600" lvl="2" indent="-228600" algn="ctr">
              <a:lnSpc>
                <a:spcPct val="100000"/>
              </a:lnSpc>
              <a:spcBef>
                <a:spcPts val="400"/>
              </a:spcBef>
              <a:spcAft>
                <a:spcPts val="0"/>
              </a:spcAft>
              <a:buSzPts val="2000"/>
              <a:buNone/>
              <a:defRPr sz="1500"/>
            </a:lvl3pPr>
            <a:lvl4pPr marL="1828800" lvl="3" indent="-228600" algn="ctr">
              <a:lnSpc>
                <a:spcPct val="100000"/>
              </a:lnSpc>
              <a:spcBef>
                <a:spcPts val="360"/>
              </a:spcBef>
              <a:spcAft>
                <a:spcPts val="0"/>
              </a:spcAft>
              <a:buSzPts val="1800"/>
              <a:buNone/>
              <a:defRPr sz="1500"/>
            </a:lvl4pPr>
            <a:lvl5pPr marL="2286000" lvl="4" indent="-228600" algn="ctr">
              <a:lnSpc>
                <a:spcPct val="100000"/>
              </a:lnSpc>
              <a:spcBef>
                <a:spcPts val="300"/>
              </a:spcBef>
              <a:spcAft>
                <a:spcPts val="0"/>
              </a:spcAft>
              <a:buSzPts val="1500"/>
              <a:buNone/>
              <a:defRPr sz="1500"/>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9"/>
        <p:cNvGrpSpPr/>
        <p:nvPr/>
      </p:nvGrpSpPr>
      <p:grpSpPr>
        <a:xfrm>
          <a:off x="0" y="0"/>
          <a:ext cx="0" cy="0"/>
          <a:chOff x="0" y="0"/>
          <a:chExt cx="0" cy="0"/>
        </a:xfrm>
      </p:grpSpPr>
      <p:sp>
        <p:nvSpPr>
          <p:cNvPr id="110" name="Google Shape;110;g3fd49866693_0_1887"/>
          <p:cNvSpPr txBox="1">
            <a:spLocks noGrp="1"/>
          </p:cNvSpPr>
          <p:nvPr>
            <p:ph type="title"/>
          </p:nvPr>
        </p:nvSpPr>
        <p:spPr>
          <a:xfrm>
            <a:off x="257175" y="154484"/>
            <a:ext cx="4629300" cy="642900"/>
          </a:xfrm>
          <a:prstGeom prst="rect">
            <a:avLst/>
          </a:prstGeom>
          <a:noFill/>
          <a:ln>
            <a:noFill/>
          </a:ln>
        </p:spPr>
        <p:txBody>
          <a:bodyPr spcFirstLastPara="1" wrap="square" lIns="51425" tIns="25700" rIns="51425" bIns="25700" anchor="ctr" anchorCtr="0">
            <a:normAutofit/>
          </a:bodyPr>
          <a:lstStyle>
            <a:lvl1pPr lvl="0" algn="ctr">
              <a:spcBef>
                <a:spcPts val="0"/>
              </a:spcBef>
              <a:spcAft>
                <a:spcPts val="0"/>
              </a:spcAft>
              <a:buClr>
                <a:schemeClr val="dk1"/>
              </a:buClr>
              <a:buSzPts val="1000"/>
              <a:buNone/>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a:endParaRPr/>
          </a:p>
        </p:txBody>
      </p:sp>
      <p:sp>
        <p:nvSpPr>
          <p:cNvPr id="111" name="Google Shape;111;g3fd49866693_0_1887"/>
          <p:cNvSpPr txBox="1">
            <a:spLocks noGrp="1"/>
          </p:cNvSpPr>
          <p:nvPr>
            <p:ph type="body" idx="1"/>
          </p:nvPr>
        </p:nvSpPr>
        <p:spPr>
          <a:xfrm rot="5400000">
            <a:off x="1298925" y="-141487"/>
            <a:ext cx="2545800" cy="4629000"/>
          </a:xfrm>
          <a:prstGeom prst="rect">
            <a:avLst/>
          </a:prstGeom>
          <a:noFill/>
          <a:ln>
            <a:noFill/>
          </a:ln>
        </p:spPr>
        <p:txBody>
          <a:bodyPr spcFirstLastPara="1" wrap="square" lIns="51425" tIns="25700" rIns="51425" bIns="25700" anchor="t" anchorCtr="0">
            <a:normAutofit/>
          </a:bodyPr>
          <a:lstStyle>
            <a:lvl1pPr marL="457200" lvl="0" indent="-292100" algn="l">
              <a:spcBef>
                <a:spcPts val="200"/>
              </a:spcBef>
              <a:spcAft>
                <a:spcPts val="0"/>
              </a:spcAft>
              <a:buClr>
                <a:schemeClr val="dk1"/>
              </a:buClr>
              <a:buSzPts val="1000"/>
              <a:buChar char="•"/>
              <a:defRPr/>
            </a:lvl1pPr>
            <a:lvl2pPr marL="914400" lvl="1" indent="-292100" algn="l">
              <a:spcBef>
                <a:spcPts val="200"/>
              </a:spcBef>
              <a:spcAft>
                <a:spcPts val="0"/>
              </a:spcAft>
              <a:buClr>
                <a:schemeClr val="dk1"/>
              </a:buClr>
              <a:buSzPts val="1000"/>
              <a:buChar char="–"/>
              <a:defRPr/>
            </a:lvl2pPr>
            <a:lvl3pPr marL="1371600" lvl="2" indent="-292100" algn="l">
              <a:spcBef>
                <a:spcPts val="200"/>
              </a:spcBef>
              <a:spcAft>
                <a:spcPts val="0"/>
              </a:spcAft>
              <a:buClr>
                <a:schemeClr val="dk1"/>
              </a:buClr>
              <a:buSzPts val="1000"/>
              <a:buChar char="•"/>
              <a:defRPr/>
            </a:lvl3pPr>
            <a:lvl4pPr marL="1828800" lvl="3" indent="-292100" algn="l">
              <a:spcBef>
                <a:spcPts val="200"/>
              </a:spcBef>
              <a:spcAft>
                <a:spcPts val="0"/>
              </a:spcAft>
              <a:buClr>
                <a:schemeClr val="dk1"/>
              </a:buClr>
              <a:buSzPts val="1000"/>
              <a:buChar char="–"/>
              <a:defRPr/>
            </a:lvl4pPr>
            <a:lvl5pPr marL="2286000" lvl="4" indent="-292100" algn="l">
              <a:spcBef>
                <a:spcPts val="200"/>
              </a:spcBef>
              <a:spcAft>
                <a:spcPts val="0"/>
              </a:spcAft>
              <a:buClr>
                <a:schemeClr val="dk1"/>
              </a:buClr>
              <a:buSzPts val="1000"/>
              <a:buChar char="»"/>
              <a:defRPr/>
            </a:lvl5pPr>
            <a:lvl6pPr marL="2743200" lvl="5" indent="-292100" algn="l">
              <a:spcBef>
                <a:spcPts val="200"/>
              </a:spcBef>
              <a:spcAft>
                <a:spcPts val="0"/>
              </a:spcAft>
              <a:buClr>
                <a:schemeClr val="dk1"/>
              </a:buClr>
              <a:buSzPts val="1000"/>
              <a:buChar char="•"/>
              <a:defRPr/>
            </a:lvl6pPr>
            <a:lvl7pPr marL="3200400" lvl="6" indent="-292100" algn="l">
              <a:spcBef>
                <a:spcPts val="200"/>
              </a:spcBef>
              <a:spcAft>
                <a:spcPts val="0"/>
              </a:spcAft>
              <a:buClr>
                <a:schemeClr val="dk1"/>
              </a:buClr>
              <a:buSzPts val="1000"/>
              <a:buChar char="•"/>
              <a:defRPr/>
            </a:lvl7pPr>
            <a:lvl8pPr marL="3657600" lvl="7" indent="-292100" algn="l">
              <a:spcBef>
                <a:spcPts val="200"/>
              </a:spcBef>
              <a:spcAft>
                <a:spcPts val="0"/>
              </a:spcAft>
              <a:buClr>
                <a:schemeClr val="dk1"/>
              </a:buClr>
              <a:buSzPts val="1000"/>
              <a:buChar char="•"/>
              <a:defRPr/>
            </a:lvl8pPr>
            <a:lvl9pPr marL="4114800" lvl="8" indent="-292100" algn="l">
              <a:spcBef>
                <a:spcPts val="200"/>
              </a:spcBef>
              <a:spcAft>
                <a:spcPts val="0"/>
              </a:spcAft>
              <a:buClr>
                <a:schemeClr val="dk1"/>
              </a:buClr>
              <a:buSzPts val="1000"/>
              <a:buChar char="•"/>
              <a:defRPr/>
            </a:lvl9pPr>
          </a:lstStyle>
          <a:p>
            <a:endParaRPr/>
          </a:p>
        </p:txBody>
      </p:sp>
      <p:sp>
        <p:nvSpPr>
          <p:cNvPr id="112" name="Google Shape;112;g3fd49866693_0_1887"/>
          <p:cNvSpPr txBox="1">
            <a:spLocks noGrp="1"/>
          </p:cNvSpPr>
          <p:nvPr>
            <p:ph type="dt" idx="10"/>
          </p:nvPr>
        </p:nvSpPr>
        <p:spPr>
          <a:xfrm>
            <a:off x="257175" y="3575447"/>
            <a:ext cx="1200300" cy="205500"/>
          </a:xfrm>
          <a:prstGeom prst="rect">
            <a:avLst/>
          </a:prstGeom>
          <a:noFill/>
          <a:ln>
            <a:noFill/>
          </a:ln>
        </p:spPr>
        <p:txBody>
          <a:bodyPr spcFirstLastPara="1" wrap="square" lIns="51425" tIns="25700" rIns="51425" bIns="25700" anchor="ctr" anchorCtr="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a:endParaRPr/>
          </a:p>
        </p:txBody>
      </p:sp>
      <p:sp>
        <p:nvSpPr>
          <p:cNvPr id="113" name="Google Shape;113;g3fd49866693_0_1887"/>
          <p:cNvSpPr txBox="1">
            <a:spLocks noGrp="1"/>
          </p:cNvSpPr>
          <p:nvPr>
            <p:ph type="ftr" idx="11"/>
          </p:nvPr>
        </p:nvSpPr>
        <p:spPr>
          <a:xfrm>
            <a:off x="1757363" y="3575447"/>
            <a:ext cx="1628700" cy="205500"/>
          </a:xfrm>
          <a:prstGeom prst="rect">
            <a:avLst/>
          </a:prstGeom>
          <a:noFill/>
          <a:ln>
            <a:noFill/>
          </a:ln>
        </p:spPr>
        <p:txBody>
          <a:bodyPr spcFirstLastPara="1" wrap="square" lIns="51425" tIns="25700" rIns="51425" bIns="25700" anchor="ctr" anchorCtr="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a:endParaRPr/>
          </a:p>
        </p:txBody>
      </p:sp>
      <p:sp>
        <p:nvSpPr>
          <p:cNvPr id="114" name="Google Shape;114;g3fd49866693_0_1887"/>
          <p:cNvSpPr txBox="1">
            <a:spLocks noGrp="1"/>
          </p:cNvSpPr>
          <p:nvPr>
            <p:ph type="sldNum" idx="12"/>
          </p:nvPr>
        </p:nvSpPr>
        <p:spPr>
          <a:xfrm>
            <a:off x="3686175" y="3575447"/>
            <a:ext cx="1200300" cy="205500"/>
          </a:xfrm>
          <a:prstGeom prst="rect">
            <a:avLst/>
          </a:prstGeom>
          <a:noFill/>
          <a:ln>
            <a:noFill/>
          </a:ln>
        </p:spPr>
        <p:txBody>
          <a:bodyPr spcFirstLastPara="1" wrap="square" lIns="51425" tIns="25700" rIns="51425" bIns="2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5"/>
        <p:cNvGrpSpPr/>
        <p:nvPr/>
      </p:nvGrpSpPr>
      <p:grpSpPr>
        <a:xfrm>
          <a:off x="0" y="0"/>
          <a:ext cx="0" cy="0"/>
          <a:chOff x="0" y="0"/>
          <a:chExt cx="0" cy="0"/>
        </a:xfrm>
      </p:grpSpPr>
      <p:sp>
        <p:nvSpPr>
          <p:cNvPr id="116" name="Google Shape;116;g3fd49866693_0_1893"/>
          <p:cNvSpPr txBox="1">
            <a:spLocks noGrp="1"/>
          </p:cNvSpPr>
          <p:nvPr>
            <p:ph type="title"/>
          </p:nvPr>
        </p:nvSpPr>
        <p:spPr>
          <a:xfrm rot="5400000">
            <a:off x="2661825" y="1221584"/>
            <a:ext cx="3291600" cy="1157400"/>
          </a:xfrm>
          <a:prstGeom prst="rect">
            <a:avLst/>
          </a:prstGeom>
          <a:noFill/>
          <a:ln>
            <a:noFill/>
          </a:ln>
        </p:spPr>
        <p:txBody>
          <a:bodyPr spcFirstLastPara="1" wrap="square" lIns="51425" tIns="25700" rIns="51425" bIns="25700" anchor="ctr" anchorCtr="0">
            <a:normAutofit/>
          </a:bodyPr>
          <a:lstStyle>
            <a:lvl1pPr lvl="0" algn="ctr">
              <a:spcBef>
                <a:spcPts val="0"/>
              </a:spcBef>
              <a:spcAft>
                <a:spcPts val="0"/>
              </a:spcAft>
              <a:buClr>
                <a:schemeClr val="dk1"/>
              </a:buClr>
              <a:buSzPts val="1000"/>
              <a:buNone/>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a:endParaRPr/>
          </a:p>
        </p:txBody>
      </p:sp>
      <p:sp>
        <p:nvSpPr>
          <p:cNvPr id="117" name="Google Shape;117;g3fd49866693_0_1893"/>
          <p:cNvSpPr txBox="1">
            <a:spLocks noGrp="1"/>
          </p:cNvSpPr>
          <p:nvPr>
            <p:ph type="body" idx="1"/>
          </p:nvPr>
        </p:nvSpPr>
        <p:spPr>
          <a:xfrm rot="5400000">
            <a:off x="304463" y="107234"/>
            <a:ext cx="3291600" cy="3386100"/>
          </a:xfrm>
          <a:prstGeom prst="rect">
            <a:avLst/>
          </a:prstGeom>
          <a:noFill/>
          <a:ln>
            <a:noFill/>
          </a:ln>
        </p:spPr>
        <p:txBody>
          <a:bodyPr spcFirstLastPara="1" wrap="square" lIns="51425" tIns="25700" rIns="51425" bIns="25700" anchor="t" anchorCtr="0">
            <a:normAutofit/>
          </a:bodyPr>
          <a:lstStyle>
            <a:lvl1pPr marL="457200" lvl="0" indent="-292100" algn="l">
              <a:spcBef>
                <a:spcPts val="200"/>
              </a:spcBef>
              <a:spcAft>
                <a:spcPts val="0"/>
              </a:spcAft>
              <a:buClr>
                <a:schemeClr val="dk1"/>
              </a:buClr>
              <a:buSzPts val="1000"/>
              <a:buChar char="•"/>
              <a:defRPr/>
            </a:lvl1pPr>
            <a:lvl2pPr marL="914400" lvl="1" indent="-292100" algn="l">
              <a:spcBef>
                <a:spcPts val="200"/>
              </a:spcBef>
              <a:spcAft>
                <a:spcPts val="0"/>
              </a:spcAft>
              <a:buClr>
                <a:schemeClr val="dk1"/>
              </a:buClr>
              <a:buSzPts val="1000"/>
              <a:buChar char="–"/>
              <a:defRPr/>
            </a:lvl2pPr>
            <a:lvl3pPr marL="1371600" lvl="2" indent="-292100" algn="l">
              <a:spcBef>
                <a:spcPts val="200"/>
              </a:spcBef>
              <a:spcAft>
                <a:spcPts val="0"/>
              </a:spcAft>
              <a:buClr>
                <a:schemeClr val="dk1"/>
              </a:buClr>
              <a:buSzPts val="1000"/>
              <a:buChar char="•"/>
              <a:defRPr/>
            </a:lvl3pPr>
            <a:lvl4pPr marL="1828800" lvl="3" indent="-292100" algn="l">
              <a:spcBef>
                <a:spcPts val="200"/>
              </a:spcBef>
              <a:spcAft>
                <a:spcPts val="0"/>
              </a:spcAft>
              <a:buClr>
                <a:schemeClr val="dk1"/>
              </a:buClr>
              <a:buSzPts val="1000"/>
              <a:buChar char="–"/>
              <a:defRPr/>
            </a:lvl4pPr>
            <a:lvl5pPr marL="2286000" lvl="4" indent="-292100" algn="l">
              <a:spcBef>
                <a:spcPts val="200"/>
              </a:spcBef>
              <a:spcAft>
                <a:spcPts val="0"/>
              </a:spcAft>
              <a:buClr>
                <a:schemeClr val="dk1"/>
              </a:buClr>
              <a:buSzPts val="1000"/>
              <a:buChar char="»"/>
              <a:defRPr/>
            </a:lvl5pPr>
            <a:lvl6pPr marL="2743200" lvl="5" indent="-292100" algn="l">
              <a:spcBef>
                <a:spcPts val="200"/>
              </a:spcBef>
              <a:spcAft>
                <a:spcPts val="0"/>
              </a:spcAft>
              <a:buClr>
                <a:schemeClr val="dk1"/>
              </a:buClr>
              <a:buSzPts val="1000"/>
              <a:buChar char="•"/>
              <a:defRPr/>
            </a:lvl6pPr>
            <a:lvl7pPr marL="3200400" lvl="6" indent="-292100" algn="l">
              <a:spcBef>
                <a:spcPts val="200"/>
              </a:spcBef>
              <a:spcAft>
                <a:spcPts val="0"/>
              </a:spcAft>
              <a:buClr>
                <a:schemeClr val="dk1"/>
              </a:buClr>
              <a:buSzPts val="1000"/>
              <a:buChar char="•"/>
              <a:defRPr/>
            </a:lvl7pPr>
            <a:lvl8pPr marL="3657600" lvl="7" indent="-292100" algn="l">
              <a:spcBef>
                <a:spcPts val="200"/>
              </a:spcBef>
              <a:spcAft>
                <a:spcPts val="0"/>
              </a:spcAft>
              <a:buClr>
                <a:schemeClr val="dk1"/>
              </a:buClr>
              <a:buSzPts val="1000"/>
              <a:buChar char="•"/>
              <a:defRPr/>
            </a:lvl8pPr>
            <a:lvl9pPr marL="4114800" lvl="8" indent="-292100" algn="l">
              <a:spcBef>
                <a:spcPts val="200"/>
              </a:spcBef>
              <a:spcAft>
                <a:spcPts val="0"/>
              </a:spcAft>
              <a:buClr>
                <a:schemeClr val="dk1"/>
              </a:buClr>
              <a:buSzPts val="1000"/>
              <a:buChar char="•"/>
              <a:defRPr/>
            </a:lvl9pPr>
          </a:lstStyle>
          <a:p>
            <a:endParaRPr/>
          </a:p>
        </p:txBody>
      </p:sp>
      <p:sp>
        <p:nvSpPr>
          <p:cNvPr id="118" name="Google Shape;118;g3fd49866693_0_1893"/>
          <p:cNvSpPr txBox="1">
            <a:spLocks noGrp="1"/>
          </p:cNvSpPr>
          <p:nvPr>
            <p:ph type="dt" idx="10"/>
          </p:nvPr>
        </p:nvSpPr>
        <p:spPr>
          <a:xfrm>
            <a:off x="257175" y="3575447"/>
            <a:ext cx="1200300" cy="205500"/>
          </a:xfrm>
          <a:prstGeom prst="rect">
            <a:avLst/>
          </a:prstGeom>
          <a:noFill/>
          <a:ln>
            <a:noFill/>
          </a:ln>
        </p:spPr>
        <p:txBody>
          <a:bodyPr spcFirstLastPara="1" wrap="square" lIns="51425" tIns="25700" rIns="51425" bIns="25700" anchor="ctr" anchorCtr="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a:endParaRPr/>
          </a:p>
        </p:txBody>
      </p:sp>
      <p:sp>
        <p:nvSpPr>
          <p:cNvPr id="119" name="Google Shape;119;g3fd49866693_0_1893"/>
          <p:cNvSpPr txBox="1">
            <a:spLocks noGrp="1"/>
          </p:cNvSpPr>
          <p:nvPr>
            <p:ph type="ftr" idx="11"/>
          </p:nvPr>
        </p:nvSpPr>
        <p:spPr>
          <a:xfrm>
            <a:off x="1757363" y="3575447"/>
            <a:ext cx="1628700" cy="205500"/>
          </a:xfrm>
          <a:prstGeom prst="rect">
            <a:avLst/>
          </a:prstGeom>
          <a:noFill/>
          <a:ln>
            <a:noFill/>
          </a:ln>
        </p:spPr>
        <p:txBody>
          <a:bodyPr spcFirstLastPara="1" wrap="square" lIns="51425" tIns="25700" rIns="51425" bIns="25700" anchor="ctr" anchorCtr="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a:endParaRPr/>
          </a:p>
        </p:txBody>
      </p:sp>
      <p:sp>
        <p:nvSpPr>
          <p:cNvPr id="120" name="Google Shape;120;g3fd49866693_0_1893"/>
          <p:cNvSpPr txBox="1">
            <a:spLocks noGrp="1"/>
          </p:cNvSpPr>
          <p:nvPr>
            <p:ph type="sldNum" idx="12"/>
          </p:nvPr>
        </p:nvSpPr>
        <p:spPr>
          <a:xfrm>
            <a:off x="3686175" y="3575447"/>
            <a:ext cx="1200300" cy="205500"/>
          </a:xfrm>
          <a:prstGeom prst="rect">
            <a:avLst/>
          </a:prstGeom>
          <a:noFill/>
          <a:ln>
            <a:noFill/>
          </a:ln>
        </p:spPr>
        <p:txBody>
          <a:bodyPr spcFirstLastPara="1" wrap="square" lIns="51425" tIns="25700" rIns="51425" bIns="2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24"/>
        <p:cNvGrpSpPr/>
        <p:nvPr/>
      </p:nvGrpSpPr>
      <p:grpSpPr>
        <a:xfrm>
          <a:off x="0" y="0"/>
          <a:ext cx="0" cy="0"/>
          <a:chOff x="0" y="0"/>
          <a:chExt cx="0" cy="0"/>
        </a:xfrm>
      </p:grpSpPr>
      <p:sp>
        <p:nvSpPr>
          <p:cNvPr id="125" name="Google Shape;125;g3fd49c9df7d_0_1661"/>
          <p:cNvSpPr txBox="1">
            <a:spLocks noGrp="1"/>
          </p:cNvSpPr>
          <p:nvPr>
            <p:ph type="title"/>
          </p:nvPr>
        </p:nvSpPr>
        <p:spPr>
          <a:xfrm>
            <a:off x="2775664" y="818780"/>
            <a:ext cx="5459400" cy="12969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6" name="Google Shape;126;g3fd49c9df7d_0_1661"/>
          <p:cNvPicPr preferRelativeResize="0"/>
          <p:nvPr/>
        </p:nvPicPr>
        <p:blipFill rotWithShape="1">
          <a:blip r:embed="rId2">
            <a:alphaModFix/>
          </a:blip>
          <a:srcRect/>
          <a:stretch/>
        </p:blipFill>
        <p:spPr>
          <a:xfrm>
            <a:off x="435756" y="391466"/>
            <a:ext cx="1682411" cy="252361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Large Quote ">
  <p:cSld name="1_Large Quote ">
    <p:spTree>
      <p:nvGrpSpPr>
        <p:cNvPr id="1" name="Shape 127"/>
        <p:cNvGrpSpPr/>
        <p:nvPr/>
      </p:nvGrpSpPr>
      <p:grpSpPr>
        <a:xfrm>
          <a:off x="0" y="0"/>
          <a:ext cx="0" cy="0"/>
          <a:chOff x="0" y="0"/>
          <a:chExt cx="0" cy="0"/>
        </a:xfrm>
      </p:grpSpPr>
      <p:sp>
        <p:nvSpPr>
          <p:cNvPr id="128" name="Google Shape;128;g3fd49c9df7d_0_1664"/>
          <p:cNvSpPr txBox="1">
            <a:spLocks noGrp="1"/>
          </p:cNvSpPr>
          <p:nvPr>
            <p:ph type="title"/>
          </p:nvPr>
        </p:nvSpPr>
        <p:spPr>
          <a:xfrm>
            <a:off x="628650" y="1676561"/>
            <a:ext cx="7886700" cy="895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4300"/>
              <a:buNone/>
              <a:defRPr sz="2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g3fd49c9df7d_0_1664"/>
          <p:cNvSpPr txBox="1">
            <a:spLocks noGrp="1"/>
          </p:cNvSpPr>
          <p:nvPr>
            <p:ph type="body" idx="1"/>
          </p:nvPr>
        </p:nvSpPr>
        <p:spPr>
          <a:xfrm>
            <a:off x="628650" y="3446585"/>
            <a:ext cx="7886700" cy="33600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600"/>
              </a:spcBef>
              <a:spcAft>
                <a:spcPts val="0"/>
              </a:spcAft>
              <a:buSzPts val="3000"/>
              <a:buNone/>
              <a:defRPr sz="1500">
                <a:solidFill>
                  <a:schemeClr val="lt1"/>
                </a:solidFill>
              </a:defRPr>
            </a:lvl1pPr>
            <a:lvl2pPr marL="914400" lvl="1" indent="-228600" algn="ctr">
              <a:lnSpc>
                <a:spcPct val="100000"/>
              </a:lnSpc>
              <a:spcBef>
                <a:spcPts val="500"/>
              </a:spcBef>
              <a:spcAft>
                <a:spcPts val="0"/>
              </a:spcAft>
              <a:buSzPts val="2500"/>
              <a:buNone/>
              <a:defRPr sz="1500"/>
            </a:lvl2pPr>
            <a:lvl3pPr marL="1371600" lvl="2" indent="-228600" algn="ctr">
              <a:lnSpc>
                <a:spcPct val="100000"/>
              </a:lnSpc>
              <a:spcBef>
                <a:spcPts val="400"/>
              </a:spcBef>
              <a:spcAft>
                <a:spcPts val="0"/>
              </a:spcAft>
              <a:buSzPts val="2000"/>
              <a:buNone/>
              <a:defRPr sz="1500"/>
            </a:lvl3pPr>
            <a:lvl4pPr marL="1828800" lvl="3" indent="-228600" algn="ctr">
              <a:lnSpc>
                <a:spcPct val="100000"/>
              </a:lnSpc>
              <a:spcBef>
                <a:spcPts val="360"/>
              </a:spcBef>
              <a:spcAft>
                <a:spcPts val="0"/>
              </a:spcAft>
              <a:buSzPts val="1800"/>
              <a:buNone/>
              <a:defRPr sz="1500"/>
            </a:lvl4pPr>
            <a:lvl5pPr marL="2286000" lvl="4" indent="-228600" algn="ctr">
              <a:lnSpc>
                <a:spcPct val="100000"/>
              </a:lnSpc>
              <a:spcBef>
                <a:spcPts val="300"/>
              </a:spcBef>
              <a:spcAft>
                <a:spcPts val="0"/>
              </a:spcAft>
              <a:buSzPts val="1500"/>
              <a:buNone/>
              <a:defRPr sz="1500"/>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Left Side - Photo Right Side">
  <p:cSld name="Content Left Side - Photo Right Side">
    <p:spTree>
      <p:nvGrpSpPr>
        <p:cNvPr id="1" name="Shape 130"/>
        <p:cNvGrpSpPr/>
        <p:nvPr/>
      </p:nvGrpSpPr>
      <p:grpSpPr>
        <a:xfrm>
          <a:off x="0" y="0"/>
          <a:ext cx="0" cy="0"/>
          <a:chOff x="0" y="0"/>
          <a:chExt cx="0" cy="0"/>
        </a:xfrm>
      </p:grpSpPr>
      <p:sp>
        <p:nvSpPr>
          <p:cNvPr id="131" name="Google Shape;131;g3fd49c9df7d_0_1667"/>
          <p:cNvSpPr txBox="1">
            <a:spLocks noGrp="1"/>
          </p:cNvSpPr>
          <p:nvPr>
            <p:ph type="title"/>
          </p:nvPr>
        </p:nvSpPr>
        <p:spPr>
          <a:xfrm>
            <a:off x="682755" y="590939"/>
            <a:ext cx="4803600" cy="8952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B82933"/>
              </a:buClr>
              <a:buSzPts val="3000"/>
              <a:buFont typeface="Arial"/>
              <a:buNone/>
              <a:defRPr sz="3000">
                <a:solidFill>
                  <a:srgbClr val="B8293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g3fd49c9df7d_0_1667"/>
          <p:cNvSpPr txBox="1">
            <a:spLocks noGrp="1"/>
          </p:cNvSpPr>
          <p:nvPr>
            <p:ph type="body" idx="1"/>
          </p:nvPr>
        </p:nvSpPr>
        <p:spPr>
          <a:xfrm>
            <a:off x="682756" y="1920963"/>
            <a:ext cx="4803600" cy="24996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400"/>
              </a:spcBef>
              <a:spcAft>
                <a:spcPts val="0"/>
              </a:spcAft>
              <a:buClr>
                <a:schemeClr val="dk1"/>
              </a:buClr>
              <a:buSzPts val="2000"/>
              <a:buChar char="•"/>
              <a:defRPr sz="2000"/>
            </a:lvl1pPr>
            <a:lvl2pPr marL="914400" lvl="1" indent="-342900" algn="l">
              <a:lnSpc>
                <a:spcPct val="100000"/>
              </a:lnSpc>
              <a:spcBef>
                <a:spcPts val="360"/>
              </a:spcBef>
              <a:spcAft>
                <a:spcPts val="0"/>
              </a:spcAft>
              <a:buClr>
                <a:schemeClr val="dk1"/>
              </a:buClr>
              <a:buSzPts val="1800"/>
              <a:buChar char="–"/>
              <a:defRPr sz="1800"/>
            </a:lvl2pPr>
            <a:lvl3pPr marL="1371600" lvl="2" indent="-323850" algn="l">
              <a:lnSpc>
                <a:spcPct val="100000"/>
              </a:lnSpc>
              <a:spcBef>
                <a:spcPts val="300"/>
              </a:spcBef>
              <a:spcAft>
                <a:spcPts val="0"/>
              </a:spcAft>
              <a:buClr>
                <a:schemeClr val="dk1"/>
              </a:buClr>
              <a:buSzPts val="1500"/>
              <a:buChar char="•"/>
              <a:defRPr sz="1500"/>
            </a:lvl3pPr>
            <a:lvl4pPr marL="1828800" lvl="3" indent="-323850" algn="l">
              <a:lnSpc>
                <a:spcPct val="100000"/>
              </a:lnSpc>
              <a:spcBef>
                <a:spcPts val="300"/>
              </a:spcBef>
              <a:spcAft>
                <a:spcPts val="0"/>
              </a:spcAft>
              <a:buClr>
                <a:schemeClr val="dk1"/>
              </a:buClr>
              <a:buSzPts val="1500"/>
              <a:buChar char="–"/>
              <a:defRPr sz="1500"/>
            </a:lvl4pPr>
            <a:lvl5pPr marL="2286000" lvl="4" indent="-323850" algn="l">
              <a:lnSpc>
                <a:spcPct val="100000"/>
              </a:lnSpc>
              <a:spcBef>
                <a:spcPts val="300"/>
              </a:spcBef>
              <a:spcAft>
                <a:spcPts val="0"/>
              </a:spcAft>
              <a:buClr>
                <a:schemeClr val="dk1"/>
              </a:buClr>
              <a:buSzPts val="1500"/>
              <a:buChar char="»"/>
              <a:defRPr sz="15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2 Column w/ Subhead">
  <p:cSld name="1_2 Column w/ Subhead">
    <p:spTree>
      <p:nvGrpSpPr>
        <p:cNvPr id="1" name="Shape 133"/>
        <p:cNvGrpSpPr/>
        <p:nvPr/>
      </p:nvGrpSpPr>
      <p:grpSpPr>
        <a:xfrm>
          <a:off x="0" y="0"/>
          <a:ext cx="0" cy="0"/>
          <a:chOff x="0" y="0"/>
          <a:chExt cx="0" cy="0"/>
        </a:xfrm>
      </p:grpSpPr>
      <p:sp>
        <p:nvSpPr>
          <p:cNvPr id="134" name="Google Shape;134;g3fd49c9df7d_0_1670"/>
          <p:cNvSpPr txBox="1">
            <a:spLocks noGrp="1"/>
          </p:cNvSpPr>
          <p:nvPr>
            <p:ph type="title"/>
          </p:nvPr>
        </p:nvSpPr>
        <p:spPr>
          <a:xfrm>
            <a:off x="910003" y="590939"/>
            <a:ext cx="7323900" cy="8952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4300"/>
              <a:buNone/>
              <a:defRPr sz="3000">
                <a:solidFill>
                  <a:srgbClr val="73191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g3fd49c9df7d_0_1670"/>
          <p:cNvSpPr txBox="1">
            <a:spLocks noGrp="1"/>
          </p:cNvSpPr>
          <p:nvPr>
            <p:ph type="body" idx="1"/>
          </p:nvPr>
        </p:nvSpPr>
        <p:spPr>
          <a:xfrm>
            <a:off x="910003" y="1811045"/>
            <a:ext cx="7323900" cy="2741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SzPts val="3000"/>
              <a:buNone/>
              <a:defRPr sz="1800" b="0"/>
            </a:lvl1pPr>
            <a:lvl2pPr marL="914400" lvl="1" indent="-228600" algn="l">
              <a:lnSpc>
                <a:spcPct val="100000"/>
              </a:lnSpc>
              <a:spcBef>
                <a:spcPts val="500"/>
              </a:spcBef>
              <a:spcAft>
                <a:spcPts val="0"/>
              </a:spcAft>
              <a:buSzPts val="2500"/>
              <a:buNone/>
              <a:defRPr sz="1800"/>
            </a:lvl2pPr>
            <a:lvl3pPr marL="1371600" lvl="2" indent="-228600" algn="l">
              <a:lnSpc>
                <a:spcPct val="100000"/>
              </a:lnSpc>
              <a:spcBef>
                <a:spcPts val="400"/>
              </a:spcBef>
              <a:spcAft>
                <a:spcPts val="0"/>
              </a:spcAft>
              <a:buSzPts val="2000"/>
              <a:buNone/>
              <a:defRPr sz="1500"/>
            </a:lvl3pPr>
            <a:lvl4pPr marL="1828800" lvl="3" indent="-228600" algn="l">
              <a:lnSpc>
                <a:spcPct val="100000"/>
              </a:lnSpc>
              <a:spcBef>
                <a:spcPts val="360"/>
              </a:spcBef>
              <a:spcAft>
                <a:spcPts val="0"/>
              </a:spcAft>
              <a:buSzPts val="1800"/>
              <a:buNone/>
              <a:defRPr sz="1500"/>
            </a:lvl4pPr>
            <a:lvl5pPr marL="2286000" lvl="4" indent="-228600" algn="l">
              <a:lnSpc>
                <a:spcPct val="100000"/>
              </a:lnSpc>
              <a:spcBef>
                <a:spcPts val="300"/>
              </a:spcBef>
              <a:spcAft>
                <a:spcPts val="0"/>
              </a:spcAft>
              <a:buSzPts val="1500"/>
              <a:buNone/>
              <a:defRPr sz="1500"/>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 Column">
  <p:cSld name="2 Column">
    <p:spTree>
      <p:nvGrpSpPr>
        <p:cNvPr id="1" name="Shape 136"/>
        <p:cNvGrpSpPr/>
        <p:nvPr/>
      </p:nvGrpSpPr>
      <p:grpSpPr>
        <a:xfrm>
          <a:off x="0" y="0"/>
          <a:ext cx="0" cy="0"/>
          <a:chOff x="0" y="0"/>
          <a:chExt cx="0" cy="0"/>
        </a:xfrm>
      </p:grpSpPr>
      <p:sp>
        <p:nvSpPr>
          <p:cNvPr id="137" name="Google Shape;137;g3fd49c9df7d_0_1673"/>
          <p:cNvSpPr txBox="1">
            <a:spLocks noGrp="1"/>
          </p:cNvSpPr>
          <p:nvPr>
            <p:ph type="title"/>
          </p:nvPr>
        </p:nvSpPr>
        <p:spPr>
          <a:xfrm>
            <a:off x="910003" y="590939"/>
            <a:ext cx="7323900" cy="8952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4300"/>
              <a:buNone/>
              <a:defRPr sz="3000">
                <a:solidFill>
                  <a:srgbClr val="73191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g3fd49c9df7d_0_1673"/>
          <p:cNvSpPr txBox="1">
            <a:spLocks noGrp="1"/>
          </p:cNvSpPr>
          <p:nvPr>
            <p:ph type="body" idx="1"/>
          </p:nvPr>
        </p:nvSpPr>
        <p:spPr>
          <a:xfrm>
            <a:off x="919810" y="1753572"/>
            <a:ext cx="7314300" cy="2799000"/>
          </a:xfrm>
          <a:prstGeom prst="rect">
            <a:avLst/>
          </a:prstGeom>
          <a:noFill/>
          <a:ln>
            <a:noFill/>
          </a:ln>
        </p:spPr>
        <p:txBody>
          <a:bodyPr spcFirstLastPara="1" wrap="square" lIns="91425" tIns="45700" rIns="91425" bIns="45700" anchor="t" anchorCtr="0">
            <a:normAutofit/>
          </a:bodyPr>
          <a:lstStyle>
            <a:lvl1pPr marL="457200" lvl="0" indent="-419100" algn="l">
              <a:lnSpc>
                <a:spcPct val="100000"/>
              </a:lnSpc>
              <a:spcBef>
                <a:spcPts val="600"/>
              </a:spcBef>
              <a:spcAft>
                <a:spcPts val="0"/>
              </a:spcAft>
              <a:buSzPts val="3000"/>
              <a:buChar char="•"/>
              <a:defRPr sz="2000"/>
            </a:lvl1pPr>
            <a:lvl2pPr marL="914400" lvl="1" indent="-387350" algn="l">
              <a:lnSpc>
                <a:spcPct val="100000"/>
              </a:lnSpc>
              <a:spcBef>
                <a:spcPts val="500"/>
              </a:spcBef>
              <a:spcAft>
                <a:spcPts val="0"/>
              </a:spcAft>
              <a:buSzPts val="2500"/>
              <a:buChar char="–"/>
              <a:defRPr sz="1800"/>
            </a:lvl2pPr>
            <a:lvl3pPr marL="1371600" lvl="2" indent="-355600" algn="l">
              <a:lnSpc>
                <a:spcPct val="100000"/>
              </a:lnSpc>
              <a:spcBef>
                <a:spcPts val="400"/>
              </a:spcBef>
              <a:spcAft>
                <a:spcPts val="0"/>
              </a:spcAft>
              <a:buSzPts val="2000"/>
              <a:buChar char="•"/>
              <a:defRPr sz="1500"/>
            </a:lvl3pPr>
            <a:lvl4pPr marL="1828800" lvl="3" indent="-342900" algn="l">
              <a:lnSpc>
                <a:spcPct val="100000"/>
              </a:lnSpc>
              <a:spcBef>
                <a:spcPts val="360"/>
              </a:spcBef>
              <a:spcAft>
                <a:spcPts val="0"/>
              </a:spcAft>
              <a:buSzPts val="1800"/>
              <a:buChar char="–"/>
              <a:defRPr sz="1500"/>
            </a:lvl4pPr>
            <a:lvl5pPr marL="2286000" lvl="4" indent="-323850" algn="l">
              <a:lnSpc>
                <a:spcPct val="100000"/>
              </a:lnSpc>
              <a:spcBef>
                <a:spcPts val="300"/>
              </a:spcBef>
              <a:spcAft>
                <a:spcPts val="0"/>
              </a:spcAft>
              <a:buSzPts val="1500"/>
              <a:buChar char="»"/>
              <a:defRPr sz="1500"/>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9"/>
        <p:cNvGrpSpPr/>
        <p:nvPr/>
      </p:nvGrpSpPr>
      <p:grpSpPr>
        <a:xfrm>
          <a:off x="0" y="0"/>
          <a:ext cx="0" cy="0"/>
          <a:chOff x="0" y="0"/>
          <a:chExt cx="0" cy="0"/>
        </a:xfrm>
      </p:grpSpPr>
      <p:sp>
        <p:nvSpPr>
          <p:cNvPr id="140" name="Google Shape;140;g3fd49c9df7d_0_1676"/>
          <p:cNvSpPr txBox="1">
            <a:spLocks noGrp="1"/>
          </p:cNvSpPr>
          <p:nvPr>
            <p:ph type="title"/>
          </p:nvPr>
        </p:nvSpPr>
        <p:spPr>
          <a:xfrm>
            <a:off x="1782961" y="238124"/>
            <a:ext cx="5578200" cy="4617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rgbClr val="0070C0"/>
              </a:buClr>
              <a:buSzPts val="1400"/>
              <a:buFont typeface="Times New Roman"/>
              <a:buNone/>
              <a:defRPr sz="3000" b="1" i="0">
                <a:solidFill>
                  <a:srgbClr val="0070C0"/>
                </a:solidFill>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g3fd49c9df7d_0_1676"/>
          <p:cNvSpPr txBox="1">
            <a:spLocks noGrp="1"/>
          </p:cNvSpPr>
          <p:nvPr>
            <p:ph type="body" idx="1"/>
          </p:nvPr>
        </p:nvSpPr>
        <p:spPr>
          <a:xfrm>
            <a:off x="637423" y="1279220"/>
            <a:ext cx="7874400" cy="4617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Clr>
                <a:schemeClr val="dk1"/>
              </a:buClr>
              <a:buSzPts val="1400"/>
              <a:buNone/>
              <a:defRPr b="0" i="0">
                <a:solidFill>
                  <a:schemeClr val="dk1"/>
                </a:solidFill>
              </a:defRPr>
            </a:lvl1pPr>
            <a:lvl2pPr marL="914400" lvl="1" indent="-228600" algn="l">
              <a:lnSpc>
                <a:spcPct val="100000"/>
              </a:lnSpc>
              <a:spcBef>
                <a:spcPts val="0"/>
              </a:spcBef>
              <a:spcAft>
                <a:spcPts val="0"/>
              </a:spcAft>
              <a:buClr>
                <a:schemeClr val="dk1"/>
              </a:buClr>
              <a:buSzPts val="1400"/>
              <a:buNone/>
              <a:defRPr/>
            </a:lvl2pPr>
            <a:lvl3pPr marL="1371600" lvl="2" indent="-228600" algn="l">
              <a:lnSpc>
                <a:spcPct val="100000"/>
              </a:lnSpc>
              <a:spcBef>
                <a:spcPts val="0"/>
              </a:spcBef>
              <a:spcAft>
                <a:spcPts val="0"/>
              </a:spcAft>
              <a:buClr>
                <a:schemeClr val="dk1"/>
              </a:buClr>
              <a:buSzPts val="1400"/>
              <a:buNone/>
              <a:defRPr/>
            </a:lvl3pPr>
            <a:lvl4pPr marL="1828800" lvl="3" indent="-228600" algn="l">
              <a:lnSpc>
                <a:spcPct val="100000"/>
              </a:lnSpc>
              <a:spcBef>
                <a:spcPts val="0"/>
              </a:spcBef>
              <a:spcAft>
                <a:spcPts val="0"/>
              </a:spcAft>
              <a:buClr>
                <a:schemeClr val="dk1"/>
              </a:buClr>
              <a:buSzPts val="1400"/>
              <a:buNone/>
              <a:defRPr/>
            </a:lvl4pPr>
            <a:lvl5pPr marL="2286000" lvl="4" indent="-228600" algn="l">
              <a:lnSpc>
                <a:spcPct val="100000"/>
              </a:lnSpc>
              <a:spcBef>
                <a:spcPts val="0"/>
              </a:spcBef>
              <a:spcAft>
                <a:spcPts val="0"/>
              </a:spcAft>
              <a:buClr>
                <a:schemeClr val="dk1"/>
              </a:buClr>
              <a:buSzPts val="1400"/>
              <a:buNone/>
              <a:defRPr/>
            </a:lvl5pPr>
            <a:lvl6pPr marL="2743200" lvl="5" indent="-228600" algn="l">
              <a:lnSpc>
                <a:spcPct val="100000"/>
              </a:lnSpc>
              <a:spcBef>
                <a:spcPts val="0"/>
              </a:spcBef>
              <a:spcAft>
                <a:spcPts val="0"/>
              </a:spcAft>
              <a:buClr>
                <a:schemeClr val="dk1"/>
              </a:buClr>
              <a:buSzPts val="1400"/>
              <a:buNone/>
              <a:defRPr/>
            </a:lvl6pPr>
            <a:lvl7pPr marL="3200400" lvl="6" indent="-228600" algn="l">
              <a:lnSpc>
                <a:spcPct val="100000"/>
              </a:lnSpc>
              <a:spcBef>
                <a:spcPts val="0"/>
              </a:spcBef>
              <a:spcAft>
                <a:spcPts val="0"/>
              </a:spcAft>
              <a:buClr>
                <a:schemeClr val="dk1"/>
              </a:buClr>
              <a:buSzPts val="1400"/>
              <a:buNone/>
              <a:defRPr/>
            </a:lvl7pPr>
            <a:lvl8pPr marL="3657600" lvl="7" indent="-228600" algn="l">
              <a:lnSpc>
                <a:spcPct val="100000"/>
              </a:lnSpc>
              <a:spcBef>
                <a:spcPts val="0"/>
              </a:spcBef>
              <a:spcAft>
                <a:spcPts val="0"/>
              </a:spcAft>
              <a:buClr>
                <a:schemeClr val="dk1"/>
              </a:buClr>
              <a:buSzPts val="1400"/>
              <a:buNone/>
              <a:defRPr/>
            </a:lvl8pPr>
            <a:lvl9pPr marL="4114800" lvl="8" indent="-228600" algn="l">
              <a:lnSpc>
                <a:spcPct val="100000"/>
              </a:lnSpc>
              <a:spcBef>
                <a:spcPts val="0"/>
              </a:spcBef>
              <a:spcAft>
                <a:spcPts val="0"/>
              </a:spcAft>
              <a:buClr>
                <a:schemeClr val="dk1"/>
              </a:buClr>
              <a:buSzPts val="1400"/>
              <a:buNone/>
              <a:defRPr/>
            </a:lvl9pPr>
          </a:lstStyle>
          <a:p>
            <a:endParaRPr/>
          </a:p>
        </p:txBody>
      </p:sp>
      <p:sp>
        <p:nvSpPr>
          <p:cNvPr id="142" name="Google Shape;142;g3fd49c9df7d_0_1676"/>
          <p:cNvSpPr txBox="1">
            <a:spLocks noGrp="1"/>
          </p:cNvSpPr>
          <p:nvPr>
            <p:ph type="ftr" idx="11"/>
          </p:nvPr>
        </p:nvSpPr>
        <p:spPr>
          <a:xfrm>
            <a:off x="3108960" y="4783455"/>
            <a:ext cx="2926200" cy="2769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888888"/>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3" name="Google Shape;143;g3fd49c9df7d_0_1676"/>
          <p:cNvSpPr txBox="1">
            <a:spLocks noGrp="1"/>
          </p:cNvSpPr>
          <p:nvPr>
            <p:ph type="dt" idx="10"/>
          </p:nvPr>
        </p:nvSpPr>
        <p:spPr>
          <a:xfrm>
            <a:off x="457200" y="4783455"/>
            <a:ext cx="2103000" cy="2769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888888"/>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4" name="Google Shape;144;g3fd49c9df7d_0_1676"/>
          <p:cNvSpPr txBox="1">
            <a:spLocks noGrp="1"/>
          </p:cNvSpPr>
          <p:nvPr>
            <p:ph type="sldNum" idx="12"/>
          </p:nvPr>
        </p:nvSpPr>
        <p:spPr>
          <a:xfrm>
            <a:off x="6583680" y="4783456"/>
            <a:ext cx="2103000" cy="2772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35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p:cSld name="Section title">
    <p:spTree>
      <p:nvGrpSpPr>
        <p:cNvPr id="1" name="Shape 145"/>
        <p:cNvGrpSpPr/>
        <p:nvPr/>
      </p:nvGrpSpPr>
      <p:grpSpPr>
        <a:xfrm>
          <a:off x="0" y="0"/>
          <a:ext cx="0" cy="0"/>
          <a:chOff x="0" y="0"/>
          <a:chExt cx="0" cy="0"/>
        </a:xfrm>
      </p:grpSpPr>
      <p:sp>
        <p:nvSpPr>
          <p:cNvPr id="146" name="Google Shape;146;g3fd49c9df7d_0_1682"/>
          <p:cNvSpPr txBox="1">
            <a:spLocks noGrp="1"/>
          </p:cNvSpPr>
          <p:nvPr>
            <p:ph type="title"/>
          </p:nvPr>
        </p:nvSpPr>
        <p:spPr>
          <a:xfrm>
            <a:off x="1842326" y="1707458"/>
            <a:ext cx="5459400" cy="12969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007D96"/>
              </a:buClr>
              <a:buSzPts val="4300"/>
              <a:buFont typeface="Arial"/>
              <a:buNone/>
              <a:defRPr>
                <a:solidFill>
                  <a:srgbClr val="007D9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g3fd49c9df7d_0_1682"/>
          <p:cNvSpPr txBox="1">
            <a:spLocks noGrp="1"/>
          </p:cNvSpPr>
          <p:nvPr>
            <p:ph type="body" idx="1"/>
          </p:nvPr>
        </p:nvSpPr>
        <p:spPr>
          <a:xfrm>
            <a:off x="1841612" y="811787"/>
            <a:ext cx="5459400" cy="877200"/>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520"/>
              </a:spcBef>
              <a:spcAft>
                <a:spcPts val="0"/>
              </a:spcAft>
              <a:buClr>
                <a:schemeClr val="dk1"/>
              </a:buClr>
              <a:buSzPts val="2600"/>
              <a:buNone/>
              <a:defRPr sz="2600"/>
            </a:lvl1pPr>
            <a:lvl2pPr marL="914400" lvl="1" indent="-228600" algn="l">
              <a:lnSpc>
                <a:spcPct val="100000"/>
              </a:lnSpc>
              <a:spcBef>
                <a:spcPts val="500"/>
              </a:spcBef>
              <a:spcAft>
                <a:spcPts val="0"/>
              </a:spcAft>
              <a:buClr>
                <a:schemeClr val="dk1"/>
              </a:buClr>
              <a:buSzPts val="2500"/>
              <a:buNone/>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hoto Caption - Right">
  <p:cSld name="Photo Caption - Right">
    <p:spTree>
      <p:nvGrpSpPr>
        <p:cNvPr id="1" name="Shape 148"/>
        <p:cNvGrpSpPr/>
        <p:nvPr/>
      </p:nvGrpSpPr>
      <p:grpSpPr>
        <a:xfrm>
          <a:off x="0" y="0"/>
          <a:ext cx="0" cy="0"/>
          <a:chOff x="0" y="0"/>
          <a:chExt cx="0" cy="0"/>
        </a:xfrm>
      </p:grpSpPr>
      <p:sp>
        <p:nvSpPr>
          <p:cNvPr id="149" name="Google Shape;149;g3fd49c9df7d_0_1685"/>
          <p:cNvSpPr txBox="1">
            <a:spLocks noGrp="1"/>
          </p:cNvSpPr>
          <p:nvPr>
            <p:ph type="body" idx="1"/>
          </p:nvPr>
        </p:nvSpPr>
        <p:spPr>
          <a:xfrm>
            <a:off x="7320609" y="1872273"/>
            <a:ext cx="1368900" cy="24996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00"/>
              </a:spcBef>
              <a:spcAft>
                <a:spcPts val="0"/>
              </a:spcAft>
              <a:buClr>
                <a:schemeClr val="dk1"/>
              </a:buClr>
              <a:buSzPts val="1000"/>
              <a:buNone/>
              <a:defRPr sz="1000"/>
            </a:lvl1pPr>
            <a:lvl2pPr marL="914400" lvl="1" indent="-228600" algn="l">
              <a:lnSpc>
                <a:spcPct val="100000"/>
              </a:lnSpc>
              <a:spcBef>
                <a:spcPts val="360"/>
              </a:spcBef>
              <a:spcAft>
                <a:spcPts val="0"/>
              </a:spcAft>
              <a:buClr>
                <a:schemeClr val="dk1"/>
              </a:buClr>
              <a:buSzPts val="1800"/>
              <a:buNone/>
              <a:defRPr sz="1800"/>
            </a:lvl2pPr>
            <a:lvl3pPr marL="1371600" lvl="2" indent="-323850" algn="l">
              <a:lnSpc>
                <a:spcPct val="100000"/>
              </a:lnSpc>
              <a:spcBef>
                <a:spcPts val="300"/>
              </a:spcBef>
              <a:spcAft>
                <a:spcPts val="0"/>
              </a:spcAft>
              <a:buClr>
                <a:schemeClr val="dk1"/>
              </a:buClr>
              <a:buSzPts val="1500"/>
              <a:buChar char="•"/>
              <a:defRPr sz="1500"/>
            </a:lvl3pPr>
            <a:lvl4pPr marL="1828800" lvl="3" indent="-323850" algn="l">
              <a:lnSpc>
                <a:spcPct val="100000"/>
              </a:lnSpc>
              <a:spcBef>
                <a:spcPts val="300"/>
              </a:spcBef>
              <a:spcAft>
                <a:spcPts val="0"/>
              </a:spcAft>
              <a:buClr>
                <a:schemeClr val="dk1"/>
              </a:buClr>
              <a:buSzPts val="1500"/>
              <a:buChar char="–"/>
              <a:defRPr sz="1500"/>
            </a:lvl4pPr>
            <a:lvl5pPr marL="2286000" lvl="4" indent="-323850" algn="l">
              <a:lnSpc>
                <a:spcPct val="100000"/>
              </a:lnSpc>
              <a:spcBef>
                <a:spcPts val="300"/>
              </a:spcBef>
              <a:spcAft>
                <a:spcPts val="0"/>
              </a:spcAft>
              <a:buClr>
                <a:schemeClr val="dk1"/>
              </a:buClr>
              <a:buSzPts val="1500"/>
              <a:buChar char="»"/>
              <a:defRPr sz="15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cxnSp>
        <p:nvCxnSpPr>
          <p:cNvPr id="150" name="Google Shape;150;g3fd49c9df7d_0_1685"/>
          <p:cNvCxnSpPr/>
          <p:nvPr/>
        </p:nvCxnSpPr>
        <p:spPr>
          <a:xfrm>
            <a:off x="7320611" y="1745505"/>
            <a:ext cx="1368900" cy="0"/>
          </a:xfrm>
          <a:prstGeom prst="straightConnector1">
            <a:avLst/>
          </a:prstGeom>
          <a:noFill/>
          <a:ln w="25400" cap="flat" cmpd="sng">
            <a:solidFill>
              <a:srgbClr val="B5B3B3"/>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Left Side - Photo Right Side">
  <p:cSld name="Content Left Side - Photo Right Side">
    <p:spTree>
      <p:nvGrpSpPr>
        <p:cNvPr id="1" name="Shape 18"/>
        <p:cNvGrpSpPr/>
        <p:nvPr/>
      </p:nvGrpSpPr>
      <p:grpSpPr>
        <a:xfrm>
          <a:off x="0" y="0"/>
          <a:ext cx="0" cy="0"/>
          <a:chOff x="0" y="0"/>
          <a:chExt cx="0" cy="0"/>
        </a:xfrm>
      </p:grpSpPr>
      <p:sp>
        <p:nvSpPr>
          <p:cNvPr id="19" name="Google Shape;19;p51"/>
          <p:cNvSpPr txBox="1">
            <a:spLocks noGrp="1"/>
          </p:cNvSpPr>
          <p:nvPr>
            <p:ph type="title"/>
          </p:nvPr>
        </p:nvSpPr>
        <p:spPr>
          <a:xfrm>
            <a:off x="682755" y="590939"/>
            <a:ext cx="4803645" cy="89518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B82933"/>
              </a:buClr>
              <a:buSzPts val="3000"/>
              <a:buFont typeface="Arial"/>
              <a:buNone/>
              <a:defRPr sz="3000">
                <a:solidFill>
                  <a:srgbClr val="B8293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1"/>
          <p:cNvSpPr txBox="1">
            <a:spLocks noGrp="1"/>
          </p:cNvSpPr>
          <p:nvPr>
            <p:ph type="body" idx="1"/>
          </p:nvPr>
        </p:nvSpPr>
        <p:spPr>
          <a:xfrm>
            <a:off x="682756" y="1920963"/>
            <a:ext cx="4803644" cy="2499531"/>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400"/>
              </a:spcBef>
              <a:spcAft>
                <a:spcPts val="0"/>
              </a:spcAft>
              <a:buClr>
                <a:schemeClr val="dk1"/>
              </a:buClr>
              <a:buSzPts val="2000"/>
              <a:buChar char="•"/>
              <a:defRPr sz="2000"/>
            </a:lvl1pPr>
            <a:lvl2pPr marL="914400" lvl="1" indent="-342900" algn="l">
              <a:lnSpc>
                <a:spcPct val="100000"/>
              </a:lnSpc>
              <a:spcBef>
                <a:spcPts val="360"/>
              </a:spcBef>
              <a:spcAft>
                <a:spcPts val="0"/>
              </a:spcAft>
              <a:buClr>
                <a:schemeClr val="dk1"/>
              </a:buClr>
              <a:buSzPts val="1800"/>
              <a:buChar char="–"/>
              <a:defRPr sz="1800"/>
            </a:lvl2pPr>
            <a:lvl3pPr marL="1371600" lvl="2" indent="-323850" algn="l">
              <a:lnSpc>
                <a:spcPct val="100000"/>
              </a:lnSpc>
              <a:spcBef>
                <a:spcPts val="300"/>
              </a:spcBef>
              <a:spcAft>
                <a:spcPts val="0"/>
              </a:spcAft>
              <a:buClr>
                <a:schemeClr val="dk1"/>
              </a:buClr>
              <a:buSzPts val="1500"/>
              <a:buChar char="•"/>
              <a:defRPr sz="1500"/>
            </a:lvl3pPr>
            <a:lvl4pPr marL="1828800" lvl="3" indent="-323850" algn="l">
              <a:lnSpc>
                <a:spcPct val="100000"/>
              </a:lnSpc>
              <a:spcBef>
                <a:spcPts val="300"/>
              </a:spcBef>
              <a:spcAft>
                <a:spcPts val="0"/>
              </a:spcAft>
              <a:buClr>
                <a:schemeClr val="dk1"/>
              </a:buClr>
              <a:buSzPts val="1500"/>
              <a:buChar char="–"/>
              <a:defRPr sz="1500"/>
            </a:lvl4pPr>
            <a:lvl5pPr marL="2286000" lvl="4" indent="-323850" algn="l">
              <a:lnSpc>
                <a:spcPct val="100000"/>
              </a:lnSpc>
              <a:spcBef>
                <a:spcPts val="300"/>
              </a:spcBef>
              <a:spcAft>
                <a:spcPts val="0"/>
              </a:spcAft>
              <a:buClr>
                <a:schemeClr val="dk1"/>
              </a:buClr>
              <a:buSzPts val="1500"/>
              <a:buChar char="»"/>
              <a:defRPr sz="15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hoto Caption - Left">
  <p:cSld name="Photo Caption - Left">
    <p:spTree>
      <p:nvGrpSpPr>
        <p:cNvPr id="1" name="Shape 151"/>
        <p:cNvGrpSpPr/>
        <p:nvPr/>
      </p:nvGrpSpPr>
      <p:grpSpPr>
        <a:xfrm>
          <a:off x="0" y="0"/>
          <a:ext cx="0" cy="0"/>
          <a:chOff x="0" y="0"/>
          <a:chExt cx="0" cy="0"/>
        </a:xfrm>
      </p:grpSpPr>
      <p:sp>
        <p:nvSpPr>
          <p:cNvPr id="152" name="Google Shape;152;g3fd49c9df7d_0_1688"/>
          <p:cNvSpPr txBox="1">
            <a:spLocks noGrp="1"/>
          </p:cNvSpPr>
          <p:nvPr>
            <p:ph type="body" idx="1"/>
          </p:nvPr>
        </p:nvSpPr>
        <p:spPr>
          <a:xfrm>
            <a:off x="465314" y="1872273"/>
            <a:ext cx="1368900" cy="24996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00"/>
              </a:spcBef>
              <a:spcAft>
                <a:spcPts val="0"/>
              </a:spcAft>
              <a:buClr>
                <a:schemeClr val="dk1"/>
              </a:buClr>
              <a:buSzPts val="1000"/>
              <a:buNone/>
              <a:defRPr sz="1000"/>
            </a:lvl1pPr>
            <a:lvl2pPr marL="914400" lvl="1" indent="-228600" algn="l">
              <a:lnSpc>
                <a:spcPct val="100000"/>
              </a:lnSpc>
              <a:spcBef>
                <a:spcPts val="360"/>
              </a:spcBef>
              <a:spcAft>
                <a:spcPts val="0"/>
              </a:spcAft>
              <a:buClr>
                <a:schemeClr val="dk1"/>
              </a:buClr>
              <a:buSzPts val="1800"/>
              <a:buNone/>
              <a:defRPr sz="1800"/>
            </a:lvl2pPr>
            <a:lvl3pPr marL="1371600" lvl="2" indent="-323850" algn="l">
              <a:lnSpc>
                <a:spcPct val="100000"/>
              </a:lnSpc>
              <a:spcBef>
                <a:spcPts val="300"/>
              </a:spcBef>
              <a:spcAft>
                <a:spcPts val="0"/>
              </a:spcAft>
              <a:buClr>
                <a:schemeClr val="dk1"/>
              </a:buClr>
              <a:buSzPts val="1500"/>
              <a:buChar char="•"/>
              <a:defRPr sz="1500"/>
            </a:lvl3pPr>
            <a:lvl4pPr marL="1828800" lvl="3" indent="-323850" algn="l">
              <a:lnSpc>
                <a:spcPct val="100000"/>
              </a:lnSpc>
              <a:spcBef>
                <a:spcPts val="300"/>
              </a:spcBef>
              <a:spcAft>
                <a:spcPts val="0"/>
              </a:spcAft>
              <a:buClr>
                <a:schemeClr val="dk1"/>
              </a:buClr>
              <a:buSzPts val="1500"/>
              <a:buChar char="–"/>
              <a:defRPr sz="1500"/>
            </a:lvl4pPr>
            <a:lvl5pPr marL="2286000" lvl="4" indent="-323850" algn="l">
              <a:lnSpc>
                <a:spcPct val="100000"/>
              </a:lnSpc>
              <a:spcBef>
                <a:spcPts val="300"/>
              </a:spcBef>
              <a:spcAft>
                <a:spcPts val="0"/>
              </a:spcAft>
              <a:buClr>
                <a:schemeClr val="dk1"/>
              </a:buClr>
              <a:buSzPts val="1500"/>
              <a:buChar char="»"/>
              <a:defRPr sz="15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cxnSp>
        <p:nvCxnSpPr>
          <p:cNvPr id="153" name="Google Shape;153;g3fd49c9df7d_0_1688"/>
          <p:cNvCxnSpPr/>
          <p:nvPr/>
        </p:nvCxnSpPr>
        <p:spPr>
          <a:xfrm>
            <a:off x="465316" y="1745505"/>
            <a:ext cx="1368900" cy="0"/>
          </a:xfrm>
          <a:prstGeom prst="straightConnector1">
            <a:avLst/>
          </a:prstGeom>
          <a:noFill/>
          <a:ln w="25400" cap="flat" cmpd="sng">
            <a:solidFill>
              <a:srgbClr val="B5B3B3"/>
            </a:solidFill>
            <a:prstDash val="solid"/>
            <a:round/>
            <a:headEnd type="none" w="sm" len="sm"/>
            <a:tailEnd type="none" w="sm" len="sm"/>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4"/>
        <p:cNvGrpSpPr/>
        <p:nvPr/>
      </p:nvGrpSpPr>
      <p:grpSpPr>
        <a:xfrm>
          <a:off x="0" y="0"/>
          <a:ext cx="0" cy="0"/>
          <a:chOff x="0" y="0"/>
          <a:chExt cx="0" cy="0"/>
        </a:xfrm>
      </p:grpSpPr>
      <p:sp>
        <p:nvSpPr>
          <p:cNvPr id="155" name="Google Shape;155;g3fd49c9df7d_0_1691"/>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marR="0" lvl="0"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9pPr>
          </a:lstStyle>
          <a:p>
            <a:endParaRPr/>
          </a:p>
        </p:txBody>
      </p:sp>
      <p:sp>
        <p:nvSpPr>
          <p:cNvPr id="156" name="Google Shape;156;g3fd49c9df7d_0_1691"/>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marR="0" lvl="0" algn="ctr"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9pPr>
          </a:lstStyle>
          <a:p>
            <a:endParaRPr/>
          </a:p>
        </p:txBody>
      </p:sp>
      <p:sp>
        <p:nvSpPr>
          <p:cNvPr id="157" name="Google Shape;157;g3fd49c9df7d_0_1691"/>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2 Column w/ Subhead">
  <p:cSld name="1_2 Column w/ Subhead">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910003" y="590939"/>
            <a:ext cx="7323994" cy="89518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4300"/>
              <a:buNone/>
              <a:defRPr sz="3000">
                <a:solidFill>
                  <a:srgbClr val="73191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
          <p:cNvSpPr txBox="1">
            <a:spLocks noGrp="1"/>
          </p:cNvSpPr>
          <p:nvPr>
            <p:ph type="body" idx="1"/>
          </p:nvPr>
        </p:nvSpPr>
        <p:spPr>
          <a:xfrm>
            <a:off x="910003" y="1811045"/>
            <a:ext cx="7323994" cy="274151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SzPts val="3000"/>
              <a:buNone/>
              <a:defRPr sz="1800" b="0"/>
            </a:lvl1pPr>
            <a:lvl2pPr marL="914400" lvl="1" indent="-228600" algn="l">
              <a:lnSpc>
                <a:spcPct val="100000"/>
              </a:lnSpc>
              <a:spcBef>
                <a:spcPts val="500"/>
              </a:spcBef>
              <a:spcAft>
                <a:spcPts val="0"/>
              </a:spcAft>
              <a:buSzPts val="2500"/>
              <a:buNone/>
              <a:defRPr sz="1800"/>
            </a:lvl2pPr>
            <a:lvl3pPr marL="1371600" lvl="2" indent="-228600" algn="l">
              <a:lnSpc>
                <a:spcPct val="100000"/>
              </a:lnSpc>
              <a:spcBef>
                <a:spcPts val="400"/>
              </a:spcBef>
              <a:spcAft>
                <a:spcPts val="0"/>
              </a:spcAft>
              <a:buSzPts val="2000"/>
              <a:buNone/>
              <a:defRPr sz="1500"/>
            </a:lvl3pPr>
            <a:lvl4pPr marL="1828800" lvl="3" indent="-228600" algn="l">
              <a:lnSpc>
                <a:spcPct val="100000"/>
              </a:lnSpc>
              <a:spcBef>
                <a:spcPts val="360"/>
              </a:spcBef>
              <a:spcAft>
                <a:spcPts val="0"/>
              </a:spcAft>
              <a:buSzPts val="1800"/>
              <a:buNone/>
              <a:defRPr sz="1500"/>
            </a:lvl4pPr>
            <a:lvl5pPr marL="2286000" lvl="4" indent="-228600" algn="l">
              <a:lnSpc>
                <a:spcPct val="100000"/>
              </a:lnSpc>
              <a:spcBef>
                <a:spcPts val="300"/>
              </a:spcBef>
              <a:spcAft>
                <a:spcPts val="0"/>
              </a:spcAft>
              <a:buSzPts val="1500"/>
              <a:buNone/>
              <a:defRPr sz="1500"/>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 Column">
  <p:cSld name="2 Column">
    <p:spTree>
      <p:nvGrpSpPr>
        <p:cNvPr id="1" name="Shape 24"/>
        <p:cNvGrpSpPr/>
        <p:nvPr/>
      </p:nvGrpSpPr>
      <p:grpSpPr>
        <a:xfrm>
          <a:off x="0" y="0"/>
          <a:ext cx="0" cy="0"/>
          <a:chOff x="0" y="0"/>
          <a:chExt cx="0" cy="0"/>
        </a:xfrm>
      </p:grpSpPr>
      <p:sp>
        <p:nvSpPr>
          <p:cNvPr id="25" name="Google Shape;25;p19"/>
          <p:cNvSpPr txBox="1">
            <a:spLocks noGrp="1"/>
          </p:cNvSpPr>
          <p:nvPr>
            <p:ph type="title"/>
          </p:nvPr>
        </p:nvSpPr>
        <p:spPr>
          <a:xfrm>
            <a:off x="910003" y="590939"/>
            <a:ext cx="7323994" cy="89518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4300"/>
              <a:buNone/>
              <a:defRPr sz="3000">
                <a:solidFill>
                  <a:srgbClr val="73191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9"/>
          <p:cNvSpPr txBox="1">
            <a:spLocks noGrp="1"/>
          </p:cNvSpPr>
          <p:nvPr>
            <p:ph type="body" idx="1"/>
          </p:nvPr>
        </p:nvSpPr>
        <p:spPr>
          <a:xfrm>
            <a:off x="919810" y="1753572"/>
            <a:ext cx="7314187" cy="2798977"/>
          </a:xfrm>
          <a:prstGeom prst="rect">
            <a:avLst/>
          </a:prstGeom>
          <a:noFill/>
          <a:ln>
            <a:noFill/>
          </a:ln>
        </p:spPr>
        <p:txBody>
          <a:bodyPr spcFirstLastPara="1" wrap="square" lIns="91425" tIns="45700" rIns="91425" bIns="45700" anchor="t" anchorCtr="0">
            <a:normAutofit/>
          </a:bodyPr>
          <a:lstStyle>
            <a:lvl1pPr marL="457200" lvl="0" indent="-419100" algn="l">
              <a:lnSpc>
                <a:spcPct val="100000"/>
              </a:lnSpc>
              <a:spcBef>
                <a:spcPts val="600"/>
              </a:spcBef>
              <a:spcAft>
                <a:spcPts val="0"/>
              </a:spcAft>
              <a:buSzPts val="3000"/>
              <a:buChar char="•"/>
              <a:defRPr sz="2000"/>
            </a:lvl1pPr>
            <a:lvl2pPr marL="914400" lvl="1" indent="-387350" algn="l">
              <a:lnSpc>
                <a:spcPct val="100000"/>
              </a:lnSpc>
              <a:spcBef>
                <a:spcPts val="500"/>
              </a:spcBef>
              <a:spcAft>
                <a:spcPts val="0"/>
              </a:spcAft>
              <a:buSzPts val="2500"/>
              <a:buChar char="–"/>
              <a:defRPr sz="1800"/>
            </a:lvl2pPr>
            <a:lvl3pPr marL="1371600" lvl="2" indent="-355600" algn="l">
              <a:lnSpc>
                <a:spcPct val="100000"/>
              </a:lnSpc>
              <a:spcBef>
                <a:spcPts val="400"/>
              </a:spcBef>
              <a:spcAft>
                <a:spcPts val="0"/>
              </a:spcAft>
              <a:buSzPts val="2000"/>
              <a:buChar char="•"/>
              <a:defRPr sz="1500"/>
            </a:lvl3pPr>
            <a:lvl4pPr marL="1828800" lvl="3" indent="-342900" algn="l">
              <a:lnSpc>
                <a:spcPct val="100000"/>
              </a:lnSpc>
              <a:spcBef>
                <a:spcPts val="360"/>
              </a:spcBef>
              <a:spcAft>
                <a:spcPts val="0"/>
              </a:spcAft>
              <a:buSzPts val="1800"/>
              <a:buChar char="–"/>
              <a:defRPr sz="1500"/>
            </a:lvl4pPr>
            <a:lvl5pPr marL="2286000" lvl="4" indent="-323850" algn="l">
              <a:lnSpc>
                <a:spcPct val="100000"/>
              </a:lnSpc>
              <a:spcBef>
                <a:spcPts val="300"/>
              </a:spcBef>
              <a:spcAft>
                <a:spcPts val="0"/>
              </a:spcAft>
              <a:buSzPts val="1500"/>
              <a:buChar char="»"/>
              <a:defRPr sz="1500"/>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48"/>
          <p:cNvSpPr txBox="1">
            <a:spLocks noGrp="1"/>
          </p:cNvSpPr>
          <p:nvPr>
            <p:ph type="title"/>
          </p:nvPr>
        </p:nvSpPr>
        <p:spPr>
          <a:xfrm>
            <a:off x="1782961" y="238124"/>
            <a:ext cx="5578078" cy="461665"/>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rgbClr val="0070C0"/>
              </a:buClr>
              <a:buSzPts val="1400"/>
              <a:buFont typeface="Times New Roman"/>
              <a:buNone/>
              <a:defRPr sz="3000" b="1" i="0">
                <a:solidFill>
                  <a:srgbClr val="0070C0"/>
                </a:solidFill>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8"/>
          <p:cNvSpPr txBox="1">
            <a:spLocks noGrp="1"/>
          </p:cNvSpPr>
          <p:nvPr>
            <p:ph type="body" idx="1"/>
          </p:nvPr>
        </p:nvSpPr>
        <p:spPr>
          <a:xfrm>
            <a:off x="637423" y="1279220"/>
            <a:ext cx="7874318" cy="461665"/>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Clr>
                <a:schemeClr val="dk1"/>
              </a:buClr>
              <a:buSzPts val="1400"/>
              <a:buNone/>
              <a:defRPr b="0" i="0">
                <a:solidFill>
                  <a:schemeClr val="dk1"/>
                </a:solidFill>
              </a:defRPr>
            </a:lvl1pPr>
            <a:lvl2pPr marL="914400" lvl="1" indent="-228600" algn="l">
              <a:lnSpc>
                <a:spcPct val="100000"/>
              </a:lnSpc>
              <a:spcBef>
                <a:spcPts val="0"/>
              </a:spcBef>
              <a:spcAft>
                <a:spcPts val="0"/>
              </a:spcAft>
              <a:buClr>
                <a:schemeClr val="dk1"/>
              </a:buClr>
              <a:buSzPts val="1400"/>
              <a:buNone/>
              <a:defRPr/>
            </a:lvl2pPr>
            <a:lvl3pPr marL="1371600" lvl="2" indent="-228600" algn="l">
              <a:lnSpc>
                <a:spcPct val="100000"/>
              </a:lnSpc>
              <a:spcBef>
                <a:spcPts val="0"/>
              </a:spcBef>
              <a:spcAft>
                <a:spcPts val="0"/>
              </a:spcAft>
              <a:buClr>
                <a:schemeClr val="dk1"/>
              </a:buClr>
              <a:buSzPts val="1400"/>
              <a:buNone/>
              <a:defRPr/>
            </a:lvl3pPr>
            <a:lvl4pPr marL="1828800" lvl="3" indent="-228600" algn="l">
              <a:lnSpc>
                <a:spcPct val="100000"/>
              </a:lnSpc>
              <a:spcBef>
                <a:spcPts val="0"/>
              </a:spcBef>
              <a:spcAft>
                <a:spcPts val="0"/>
              </a:spcAft>
              <a:buClr>
                <a:schemeClr val="dk1"/>
              </a:buClr>
              <a:buSzPts val="1400"/>
              <a:buNone/>
              <a:defRPr/>
            </a:lvl4pPr>
            <a:lvl5pPr marL="2286000" lvl="4" indent="-228600" algn="l">
              <a:lnSpc>
                <a:spcPct val="100000"/>
              </a:lnSpc>
              <a:spcBef>
                <a:spcPts val="0"/>
              </a:spcBef>
              <a:spcAft>
                <a:spcPts val="0"/>
              </a:spcAft>
              <a:buClr>
                <a:schemeClr val="dk1"/>
              </a:buClr>
              <a:buSzPts val="1400"/>
              <a:buNone/>
              <a:defRPr/>
            </a:lvl5pPr>
            <a:lvl6pPr marL="2743200" lvl="5" indent="-228600" algn="l">
              <a:lnSpc>
                <a:spcPct val="100000"/>
              </a:lnSpc>
              <a:spcBef>
                <a:spcPts val="0"/>
              </a:spcBef>
              <a:spcAft>
                <a:spcPts val="0"/>
              </a:spcAft>
              <a:buClr>
                <a:schemeClr val="dk1"/>
              </a:buClr>
              <a:buSzPts val="1400"/>
              <a:buNone/>
              <a:defRPr/>
            </a:lvl6pPr>
            <a:lvl7pPr marL="3200400" lvl="6" indent="-228600" algn="l">
              <a:lnSpc>
                <a:spcPct val="100000"/>
              </a:lnSpc>
              <a:spcBef>
                <a:spcPts val="0"/>
              </a:spcBef>
              <a:spcAft>
                <a:spcPts val="0"/>
              </a:spcAft>
              <a:buClr>
                <a:schemeClr val="dk1"/>
              </a:buClr>
              <a:buSzPts val="1400"/>
              <a:buNone/>
              <a:defRPr/>
            </a:lvl7pPr>
            <a:lvl8pPr marL="3657600" lvl="7" indent="-228600" algn="l">
              <a:lnSpc>
                <a:spcPct val="100000"/>
              </a:lnSpc>
              <a:spcBef>
                <a:spcPts val="0"/>
              </a:spcBef>
              <a:spcAft>
                <a:spcPts val="0"/>
              </a:spcAft>
              <a:buClr>
                <a:schemeClr val="dk1"/>
              </a:buClr>
              <a:buSzPts val="1400"/>
              <a:buNone/>
              <a:defRPr/>
            </a:lvl8pPr>
            <a:lvl9pPr marL="4114800" lvl="8" indent="-228600" algn="l">
              <a:lnSpc>
                <a:spcPct val="100000"/>
              </a:lnSpc>
              <a:spcBef>
                <a:spcPts val="0"/>
              </a:spcBef>
              <a:spcAft>
                <a:spcPts val="0"/>
              </a:spcAft>
              <a:buClr>
                <a:schemeClr val="dk1"/>
              </a:buClr>
              <a:buSzPts val="1400"/>
              <a:buNone/>
              <a:defRPr/>
            </a:lvl9pPr>
          </a:lstStyle>
          <a:p>
            <a:endParaRPr/>
          </a:p>
        </p:txBody>
      </p:sp>
      <p:sp>
        <p:nvSpPr>
          <p:cNvPr id="30" name="Google Shape;30;p48"/>
          <p:cNvSpPr txBox="1">
            <a:spLocks noGrp="1"/>
          </p:cNvSpPr>
          <p:nvPr>
            <p:ph type="ftr" idx="11"/>
          </p:nvPr>
        </p:nvSpPr>
        <p:spPr>
          <a:xfrm>
            <a:off x="3108960" y="4783455"/>
            <a:ext cx="2926080" cy="276999"/>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888888"/>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1" name="Google Shape;31;p48"/>
          <p:cNvSpPr txBox="1">
            <a:spLocks noGrp="1"/>
          </p:cNvSpPr>
          <p:nvPr>
            <p:ph type="dt" idx="10"/>
          </p:nvPr>
        </p:nvSpPr>
        <p:spPr>
          <a:xfrm>
            <a:off x="457200" y="4783455"/>
            <a:ext cx="2103120" cy="276999"/>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888888"/>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2" name="Google Shape;32;p48"/>
          <p:cNvSpPr txBox="1">
            <a:spLocks noGrp="1"/>
          </p:cNvSpPr>
          <p:nvPr>
            <p:ph type="sldNum" idx="12"/>
          </p:nvPr>
        </p:nvSpPr>
        <p:spPr>
          <a:xfrm>
            <a:off x="6583680" y="4783456"/>
            <a:ext cx="2103120" cy="276999"/>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35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p:cSld name="Section title">
    <p:spTree>
      <p:nvGrpSpPr>
        <p:cNvPr id="1" name="Shape 33"/>
        <p:cNvGrpSpPr/>
        <p:nvPr/>
      </p:nvGrpSpPr>
      <p:grpSpPr>
        <a:xfrm>
          <a:off x="0" y="0"/>
          <a:ext cx="0" cy="0"/>
          <a:chOff x="0" y="0"/>
          <a:chExt cx="0" cy="0"/>
        </a:xfrm>
      </p:grpSpPr>
      <p:sp>
        <p:nvSpPr>
          <p:cNvPr id="34" name="Google Shape;34;p50"/>
          <p:cNvSpPr txBox="1">
            <a:spLocks noGrp="1"/>
          </p:cNvSpPr>
          <p:nvPr>
            <p:ph type="title"/>
          </p:nvPr>
        </p:nvSpPr>
        <p:spPr>
          <a:xfrm>
            <a:off x="1842326" y="1707458"/>
            <a:ext cx="5459347" cy="1296784"/>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007D96"/>
              </a:buClr>
              <a:buSzPts val="4300"/>
              <a:buFont typeface="Arial"/>
              <a:buNone/>
              <a:defRPr>
                <a:solidFill>
                  <a:srgbClr val="007D9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0"/>
          <p:cNvSpPr txBox="1">
            <a:spLocks noGrp="1"/>
          </p:cNvSpPr>
          <p:nvPr>
            <p:ph type="body" idx="1"/>
          </p:nvPr>
        </p:nvSpPr>
        <p:spPr>
          <a:xfrm>
            <a:off x="1841612" y="811787"/>
            <a:ext cx="5459413" cy="877313"/>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520"/>
              </a:spcBef>
              <a:spcAft>
                <a:spcPts val="0"/>
              </a:spcAft>
              <a:buClr>
                <a:schemeClr val="dk1"/>
              </a:buClr>
              <a:buSzPts val="2600"/>
              <a:buNone/>
              <a:defRPr sz="2600"/>
            </a:lvl1pPr>
            <a:lvl2pPr marL="914400" lvl="1" indent="-228600" algn="l">
              <a:lnSpc>
                <a:spcPct val="100000"/>
              </a:lnSpc>
              <a:spcBef>
                <a:spcPts val="500"/>
              </a:spcBef>
              <a:spcAft>
                <a:spcPts val="0"/>
              </a:spcAft>
              <a:buClr>
                <a:schemeClr val="dk1"/>
              </a:buClr>
              <a:buSzPts val="2500"/>
              <a:buNone/>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to Caption - Right">
  <p:cSld name="Photo Caption - Right">
    <p:spTree>
      <p:nvGrpSpPr>
        <p:cNvPr id="1" name="Shape 36"/>
        <p:cNvGrpSpPr/>
        <p:nvPr/>
      </p:nvGrpSpPr>
      <p:grpSpPr>
        <a:xfrm>
          <a:off x="0" y="0"/>
          <a:ext cx="0" cy="0"/>
          <a:chOff x="0" y="0"/>
          <a:chExt cx="0" cy="0"/>
        </a:xfrm>
      </p:grpSpPr>
      <p:sp>
        <p:nvSpPr>
          <p:cNvPr id="37" name="Google Shape;37;p52"/>
          <p:cNvSpPr txBox="1">
            <a:spLocks noGrp="1"/>
          </p:cNvSpPr>
          <p:nvPr>
            <p:ph type="body" idx="1"/>
          </p:nvPr>
        </p:nvSpPr>
        <p:spPr>
          <a:xfrm>
            <a:off x="7320609" y="1872273"/>
            <a:ext cx="1368895" cy="249953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00"/>
              </a:spcBef>
              <a:spcAft>
                <a:spcPts val="0"/>
              </a:spcAft>
              <a:buClr>
                <a:schemeClr val="dk1"/>
              </a:buClr>
              <a:buSzPts val="1000"/>
              <a:buNone/>
              <a:defRPr sz="1000"/>
            </a:lvl1pPr>
            <a:lvl2pPr marL="914400" lvl="1" indent="-228600" algn="l">
              <a:lnSpc>
                <a:spcPct val="100000"/>
              </a:lnSpc>
              <a:spcBef>
                <a:spcPts val="360"/>
              </a:spcBef>
              <a:spcAft>
                <a:spcPts val="0"/>
              </a:spcAft>
              <a:buClr>
                <a:schemeClr val="dk1"/>
              </a:buClr>
              <a:buSzPts val="1800"/>
              <a:buNone/>
              <a:defRPr sz="1800"/>
            </a:lvl2pPr>
            <a:lvl3pPr marL="1371600" lvl="2" indent="-323850" algn="l">
              <a:lnSpc>
                <a:spcPct val="100000"/>
              </a:lnSpc>
              <a:spcBef>
                <a:spcPts val="300"/>
              </a:spcBef>
              <a:spcAft>
                <a:spcPts val="0"/>
              </a:spcAft>
              <a:buClr>
                <a:schemeClr val="dk1"/>
              </a:buClr>
              <a:buSzPts val="1500"/>
              <a:buChar char="•"/>
              <a:defRPr sz="1500"/>
            </a:lvl3pPr>
            <a:lvl4pPr marL="1828800" lvl="3" indent="-323850" algn="l">
              <a:lnSpc>
                <a:spcPct val="100000"/>
              </a:lnSpc>
              <a:spcBef>
                <a:spcPts val="300"/>
              </a:spcBef>
              <a:spcAft>
                <a:spcPts val="0"/>
              </a:spcAft>
              <a:buClr>
                <a:schemeClr val="dk1"/>
              </a:buClr>
              <a:buSzPts val="1500"/>
              <a:buChar char="–"/>
              <a:defRPr sz="1500"/>
            </a:lvl4pPr>
            <a:lvl5pPr marL="2286000" lvl="4" indent="-323850" algn="l">
              <a:lnSpc>
                <a:spcPct val="100000"/>
              </a:lnSpc>
              <a:spcBef>
                <a:spcPts val="300"/>
              </a:spcBef>
              <a:spcAft>
                <a:spcPts val="0"/>
              </a:spcAft>
              <a:buClr>
                <a:schemeClr val="dk1"/>
              </a:buClr>
              <a:buSzPts val="1500"/>
              <a:buChar char="»"/>
              <a:defRPr sz="15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cxnSp>
        <p:nvCxnSpPr>
          <p:cNvPr id="38" name="Google Shape;38;p52"/>
          <p:cNvCxnSpPr/>
          <p:nvPr/>
        </p:nvCxnSpPr>
        <p:spPr>
          <a:xfrm>
            <a:off x="7320611" y="1745505"/>
            <a:ext cx="1368894" cy="0"/>
          </a:xfrm>
          <a:prstGeom prst="straightConnector1">
            <a:avLst/>
          </a:prstGeom>
          <a:noFill/>
          <a:ln w="25400" cap="flat" cmpd="sng">
            <a:solidFill>
              <a:srgbClr val="B5B3B3"/>
            </a:solidFill>
            <a:prstDash val="solid"/>
            <a:round/>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to Caption - Left">
  <p:cSld name="Photo Caption - Left">
    <p:spTree>
      <p:nvGrpSpPr>
        <p:cNvPr id="1" name="Shape 39"/>
        <p:cNvGrpSpPr/>
        <p:nvPr/>
      </p:nvGrpSpPr>
      <p:grpSpPr>
        <a:xfrm>
          <a:off x="0" y="0"/>
          <a:ext cx="0" cy="0"/>
          <a:chOff x="0" y="0"/>
          <a:chExt cx="0" cy="0"/>
        </a:xfrm>
      </p:grpSpPr>
      <p:sp>
        <p:nvSpPr>
          <p:cNvPr id="40" name="Google Shape;40;p53"/>
          <p:cNvSpPr txBox="1">
            <a:spLocks noGrp="1"/>
          </p:cNvSpPr>
          <p:nvPr>
            <p:ph type="body" idx="1"/>
          </p:nvPr>
        </p:nvSpPr>
        <p:spPr>
          <a:xfrm>
            <a:off x="465314" y="1872273"/>
            <a:ext cx="1368895" cy="249953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00"/>
              </a:spcBef>
              <a:spcAft>
                <a:spcPts val="0"/>
              </a:spcAft>
              <a:buClr>
                <a:schemeClr val="dk1"/>
              </a:buClr>
              <a:buSzPts val="1000"/>
              <a:buNone/>
              <a:defRPr sz="1000"/>
            </a:lvl1pPr>
            <a:lvl2pPr marL="914400" lvl="1" indent="-228600" algn="l">
              <a:lnSpc>
                <a:spcPct val="100000"/>
              </a:lnSpc>
              <a:spcBef>
                <a:spcPts val="360"/>
              </a:spcBef>
              <a:spcAft>
                <a:spcPts val="0"/>
              </a:spcAft>
              <a:buClr>
                <a:schemeClr val="dk1"/>
              </a:buClr>
              <a:buSzPts val="1800"/>
              <a:buNone/>
              <a:defRPr sz="1800"/>
            </a:lvl2pPr>
            <a:lvl3pPr marL="1371600" lvl="2" indent="-323850" algn="l">
              <a:lnSpc>
                <a:spcPct val="100000"/>
              </a:lnSpc>
              <a:spcBef>
                <a:spcPts val="300"/>
              </a:spcBef>
              <a:spcAft>
                <a:spcPts val="0"/>
              </a:spcAft>
              <a:buClr>
                <a:schemeClr val="dk1"/>
              </a:buClr>
              <a:buSzPts val="1500"/>
              <a:buChar char="•"/>
              <a:defRPr sz="1500"/>
            </a:lvl3pPr>
            <a:lvl4pPr marL="1828800" lvl="3" indent="-323850" algn="l">
              <a:lnSpc>
                <a:spcPct val="100000"/>
              </a:lnSpc>
              <a:spcBef>
                <a:spcPts val="300"/>
              </a:spcBef>
              <a:spcAft>
                <a:spcPts val="0"/>
              </a:spcAft>
              <a:buClr>
                <a:schemeClr val="dk1"/>
              </a:buClr>
              <a:buSzPts val="1500"/>
              <a:buChar char="–"/>
              <a:defRPr sz="1500"/>
            </a:lvl4pPr>
            <a:lvl5pPr marL="2286000" lvl="4" indent="-323850" algn="l">
              <a:lnSpc>
                <a:spcPct val="100000"/>
              </a:lnSpc>
              <a:spcBef>
                <a:spcPts val="300"/>
              </a:spcBef>
              <a:spcAft>
                <a:spcPts val="0"/>
              </a:spcAft>
              <a:buClr>
                <a:schemeClr val="dk1"/>
              </a:buClr>
              <a:buSzPts val="1500"/>
              <a:buChar char="»"/>
              <a:defRPr sz="15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cxnSp>
        <p:nvCxnSpPr>
          <p:cNvPr id="41" name="Google Shape;41;p53"/>
          <p:cNvCxnSpPr/>
          <p:nvPr/>
        </p:nvCxnSpPr>
        <p:spPr>
          <a:xfrm>
            <a:off x="465316" y="1745505"/>
            <a:ext cx="1368894" cy="0"/>
          </a:xfrm>
          <a:prstGeom prst="straightConnector1">
            <a:avLst/>
          </a:prstGeom>
          <a:noFill/>
          <a:ln w="25400" cap="flat" cmpd="sng">
            <a:solidFill>
              <a:srgbClr val="B5B3B3"/>
            </a:solidFill>
            <a:prstDash val="solid"/>
            <a:round/>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2"/>
          <p:cNvSpPr txBox="1">
            <a:spLocks noGrp="1"/>
          </p:cNvSpPr>
          <p:nvPr>
            <p:ph type="title"/>
          </p:nvPr>
        </p:nvSpPr>
        <p:spPr>
          <a:xfrm>
            <a:off x="628650" y="590939"/>
            <a:ext cx="7886700" cy="895189"/>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1"/>
              </a:buClr>
              <a:buSzPts val="4300"/>
              <a:buFont typeface="Arial"/>
              <a:buNone/>
              <a:defRPr sz="43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2"/>
          <p:cNvSpPr txBox="1">
            <a:spLocks noGrp="1"/>
          </p:cNvSpPr>
          <p:nvPr>
            <p:ph type="body" idx="1"/>
          </p:nvPr>
        </p:nvSpPr>
        <p:spPr>
          <a:xfrm>
            <a:off x="628650" y="1587728"/>
            <a:ext cx="7886700" cy="2414587"/>
          </a:xfrm>
          <a:prstGeom prst="rect">
            <a:avLst/>
          </a:prstGeom>
          <a:noFill/>
          <a:ln>
            <a:noFill/>
          </a:ln>
        </p:spPr>
        <p:txBody>
          <a:bodyPr spcFirstLastPara="1" wrap="square" lIns="91425" tIns="45700" rIns="91425" bIns="45700" anchor="t" anchorCtr="0">
            <a:normAutofit/>
          </a:bodyPr>
          <a:lstStyle>
            <a:lvl1pPr marL="457200" marR="0" lvl="0" indent="-419100" algn="l" rtl="0">
              <a:lnSpc>
                <a:spcPct val="100000"/>
              </a:lnSpc>
              <a:spcBef>
                <a:spcPts val="600"/>
              </a:spcBef>
              <a:spcAft>
                <a:spcPts val="0"/>
              </a:spcAft>
              <a:buClr>
                <a:schemeClr val="dk1"/>
              </a:buClr>
              <a:buSzPts val="3000"/>
              <a:buFont typeface="Arial"/>
              <a:buChar char="•"/>
              <a:defRPr sz="3000" b="0" i="0" u="none" strike="noStrike" cap="none">
                <a:solidFill>
                  <a:schemeClr val="dk1"/>
                </a:solidFill>
                <a:latin typeface="Arial"/>
                <a:ea typeface="Arial"/>
                <a:cs typeface="Arial"/>
                <a:sym typeface="Arial"/>
              </a:defRPr>
            </a:lvl1pPr>
            <a:lvl2pPr marL="914400" marR="0" lvl="1" indent="-387350" algn="l" rtl="0">
              <a:lnSpc>
                <a:spcPct val="100000"/>
              </a:lnSpc>
              <a:spcBef>
                <a:spcPts val="50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
        <p:cNvGrpSpPr/>
        <p:nvPr/>
      </p:nvGrpSpPr>
      <p:grpSpPr>
        <a:xfrm>
          <a:off x="0" y="0"/>
          <a:ext cx="0" cy="0"/>
          <a:chOff x="0" y="0"/>
          <a:chExt cx="0" cy="0"/>
        </a:xfrm>
      </p:grpSpPr>
      <p:sp>
        <p:nvSpPr>
          <p:cNvPr id="47" name="Google Shape;47;g3fd49866693_0_1824"/>
          <p:cNvSpPr txBox="1">
            <a:spLocks noGrp="1"/>
          </p:cNvSpPr>
          <p:nvPr>
            <p:ph type="title"/>
          </p:nvPr>
        </p:nvSpPr>
        <p:spPr>
          <a:xfrm>
            <a:off x="257175" y="154484"/>
            <a:ext cx="4629300" cy="642900"/>
          </a:xfrm>
          <a:prstGeom prst="rect">
            <a:avLst/>
          </a:prstGeom>
          <a:noFill/>
          <a:ln>
            <a:noFill/>
          </a:ln>
        </p:spPr>
        <p:txBody>
          <a:bodyPr spcFirstLastPara="1" wrap="square" lIns="51425" tIns="25700" rIns="51425" bIns="25700" anchor="ctr" anchorCtr="0">
            <a:normAutofit/>
          </a:bodyPr>
          <a:lstStyle>
            <a:lvl1pPr marR="0" lvl="0" algn="ctr">
              <a:spcBef>
                <a:spcPts val="0"/>
              </a:spcBef>
              <a:spcAft>
                <a:spcPts val="0"/>
              </a:spcAft>
              <a:buClr>
                <a:schemeClr val="dk1"/>
              </a:buClr>
              <a:buSzPts val="2500"/>
              <a:buFont typeface="Calibri"/>
              <a:buNone/>
              <a:defRPr sz="2500" b="0" i="0" u="none" strike="noStrike" cap="none">
                <a:solidFill>
                  <a:schemeClr val="dk1"/>
                </a:solidFill>
                <a:latin typeface="Calibri"/>
                <a:ea typeface="Calibri"/>
                <a:cs typeface="Calibri"/>
                <a:sym typeface="Calibri"/>
              </a:defRPr>
            </a:lvl1pPr>
            <a:lvl2pPr lvl="1">
              <a:spcBef>
                <a:spcPts val="0"/>
              </a:spcBef>
              <a:spcAft>
                <a:spcPts val="0"/>
              </a:spcAft>
              <a:buSzPts val="800"/>
              <a:buNone/>
              <a:defRPr sz="1000"/>
            </a:lvl2pPr>
            <a:lvl3pPr lvl="2">
              <a:spcBef>
                <a:spcPts val="0"/>
              </a:spcBef>
              <a:spcAft>
                <a:spcPts val="0"/>
              </a:spcAft>
              <a:buSzPts val="800"/>
              <a:buNone/>
              <a:defRPr sz="1000"/>
            </a:lvl3pPr>
            <a:lvl4pPr lvl="3">
              <a:spcBef>
                <a:spcPts val="0"/>
              </a:spcBef>
              <a:spcAft>
                <a:spcPts val="0"/>
              </a:spcAft>
              <a:buSzPts val="800"/>
              <a:buNone/>
              <a:defRPr sz="1000"/>
            </a:lvl4pPr>
            <a:lvl5pPr lvl="4">
              <a:spcBef>
                <a:spcPts val="0"/>
              </a:spcBef>
              <a:spcAft>
                <a:spcPts val="0"/>
              </a:spcAft>
              <a:buSzPts val="800"/>
              <a:buNone/>
              <a:defRPr sz="1000"/>
            </a:lvl5pPr>
            <a:lvl6pPr lvl="5">
              <a:spcBef>
                <a:spcPts val="0"/>
              </a:spcBef>
              <a:spcAft>
                <a:spcPts val="0"/>
              </a:spcAft>
              <a:buSzPts val="800"/>
              <a:buNone/>
              <a:defRPr sz="1000"/>
            </a:lvl6pPr>
            <a:lvl7pPr lvl="6">
              <a:spcBef>
                <a:spcPts val="0"/>
              </a:spcBef>
              <a:spcAft>
                <a:spcPts val="0"/>
              </a:spcAft>
              <a:buSzPts val="800"/>
              <a:buNone/>
              <a:defRPr sz="1000"/>
            </a:lvl7pPr>
            <a:lvl8pPr lvl="7">
              <a:spcBef>
                <a:spcPts val="0"/>
              </a:spcBef>
              <a:spcAft>
                <a:spcPts val="0"/>
              </a:spcAft>
              <a:buSzPts val="800"/>
              <a:buNone/>
              <a:defRPr sz="1000"/>
            </a:lvl8pPr>
            <a:lvl9pPr lvl="8">
              <a:spcBef>
                <a:spcPts val="0"/>
              </a:spcBef>
              <a:spcAft>
                <a:spcPts val="0"/>
              </a:spcAft>
              <a:buSzPts val="800"/>
              <a:buNone/>
              <a:defRPr sz="1000"/>
            </a:lvl9pPr>
          </a:lstStyle>
          <a:p>
            <a:endParaRPr/>
          </a:p>
        </p:txBody>
      </p:sp>
      <p:sp>
        <p:nvSpPr>
          <p:cNvPr id="48" name="Google Shape;48;g3fd49866693_0_1824"/>
          <p:cNvSpPr txBox="1">
            <a:spLocks noGrp="1"/>
          </p:cNvSpPr>
          <p:nvPr>
            <p:ph type="body" idx="1"/>
          </p:nvPr>
        </p:nvSpPr>
        <p:spPr>
          <a:xfrm>
            <a:off x="257175" y="900113"/>
            <a:ext cx="4629300" cy="2545800"/>
          </a:xfrm>
          <a:prstGeom prst="rect">
            <a:avLst/>
          </a:prstGeom>
          <a:noFill/>
          <a:ln>
            <a:noFill/>
          </a:ln>
        </p:spPr>
        <p:txBody>
          <a:bodyPr spcFirstLastPara="1" wrap="square" lIns="51425" tIns="25700" rIns="51425" bIns="25700" anchor="t" anchorCtr="0">
            <a:normAutofit/>
          </a:bodyPr>
          <a:lstStyle>
            <a:lvl1pPr marL="457200" marR="0" lvl="0" indent="-342900" algn="l">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298450" algn="l">
              <a:spcBef>
                <a:spcPts val="2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4pPr>
            <a:lvl5pPr marL="2286000" marR="0" lvl="4" indent="-298450" algn="l">
              <a:spcBef>
                <a:spcPts val="2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5pPr>
            <a:lvl6pPr marL="2743200" marR="0" lvl="5" indent="-298450" algn="l">
              <a:spcBef>
                <a:spcPts val="2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6pPr>
            <a:lvl7pPr marL="3200400" marR="0" lvl="6" indent="-298450" algn="l">
              <a:spcBef>
                <a:spcPts val="2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7pPr>
            <a:lvl8pPr marL="3657600" marR="0" lvl="7" indent="-298450" algn="l">
              <a:spcBef>
                <a:spcPts val="2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8pPr>
            <a:lvl9pPr marL="4114800" marR="0" lvl="8" indent="-298450" algn="l">
              <a:spcBef>
                <a:spcPts val="2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9pPr>
          </a:lstStyle>
          <a:p>
            <a:endParaRPr/>
          </a:p>
        </p:txBody>
      </p:sp>
      <p:sp>
        <p:nvSpPr>
          <p:cNvPr id="49" name="Google Shape;49;g3fd49866693_0_1824"/>
          <p:cNvSpPr txBox="1">
            <a:spLocks noGrp="1"/>
          </p:cNvSpPr>
          <p:nvPr>
            <p:ph type="dt" idx="10"/>
          </p:nvPr>
        </p:nvSpPr>
        <p:spPr>
          <a:xfrm>
            <a:off x="257175" y="3575447"/>
            <a:ext cx="1200300" cy="205500"/>
          </a:xfrm>
          <a:prstGeom prst="rect">
            <a:avLst/>
          </a:prstGeom>
          <a:noFill/>
          <a:ln>
            <a:noFill/>
          </a:ln>
        </p:spPr>
        <p:txBody>
          <a:bodyPr spcFirstLastPara="1" wrap="square" lIns="51425" tIns="25700" rIns="51425" bIns="25700" anchor="ctr" anchorCtr="0">
            <a:noAutofit/>
          </a:bodyPr>
          <a:lstStyle>
            <a:lvl1pPr marR="0" lvl="0" algn="l">
              <a:spcBef>
                <a:spcPts val="0"/>
              </a:spcBef>
              <a:spcAft>
                <a:spcPts val="0"/>
              </a:spcAft>
              <a:buSzPts val="800"/>
              <a:buNone/>
              <a:defRPr sz="700" b="0" i="0" u="none" strike="noStrike" cap="none">
                <a:solidFill>
                  <a:srgbClr val="888888"/>
                </a:solidFill>
                <a:latin typeface="Calibri"/>
                <a:ea typeface="Calibri"/>
                <a:cs typeface="Calibri"/>
                <a:sym typeface="Calibri"/>
              </a:defRPr>
            </a:lvl1pPr>
            <a:lvl2pPr marR="0" lvl="1" algn="l">
              <a:spcBef>
                <a:spcPts val="0"/>
              </a:spcBef>
              <a:spcAft>
                <a:spcPts val="0"/>
              </a:spcAft>
              <a:buSzPts val="800"/>
              <a:buNone/>
              <a:defRPr sz="1000" b="0" i="0" u="none" strike="noStrike" cap="none">
                <a:solidFill>
                  <a:schemeClr val="dk1"/>
                </a:solidFill>
                <a:latin typeface="Calibri"/>
                <a:ea typeface="Calibri"/>
                <a:cs typeface="Calibri"/>
                <a:sym typeface="Calibri"/>
              </a:defRPr>
            </a:lvl2pPr>
            <a:lvl3pPr marR="0" lvl="2" algn="l">
              <a:spcBef>
                <a:spcPts val="0"/>
              </a:spcBef>
              <a:spcAft>
                <a:spcPts val="0"/>
              </a:spcAft>
              <a:buSzPts val="800"/>
              <a:buNone/>
              <a:defRPr sz="1000" b="0" i="0" u="none" strike="noStrike" cap="none">
                <a:solidFill>
                  <a:schemeClr val="dk1"/>
                </a:solidFill>
                <a:latin typeface="Calibri"/>
                <a:ea typeface="Calibri"/>
                <a:cs typeface="Calibri"/>
                <a:sym typeface="Calibri"/>
              </a:defRPr>
            </a:lvl3pPr>
            <a:lvl4pPr marR="0" lvl="3" algn="l">
              <a:spcBef>
                <a:spcPts val="0"/>
              </a:spcBef>
              <a:spcAft>
                <a:spcPts val="0"/>
              </a:spcAft>
              <a:buSzPts val="800"/>
              <a:buNone/>
              <a:defRPr sz="1000" b="0" i="0" u="none" strike="noStrike" cap="none">
                <a:solidFill>
                  <a:schemeClr val="dk1"/>
                </a:solidFill>
                <a:latin typeface="Calibri"/>
                <a:ea typeface="Calibri"/>
                <a:cs typeface="Calibri"/>
                <a:sym typeface="Calibri"/>
              </a:defRPr>
            </a:lvl4pPr>
            <a:lvl5pPr marR="0" lvl="4" algn="l">
              <a:spcBef>
                <a:spcPts val="0"/>
              </a:spcBef>
              <a:spcAft>
                <a:spcPts val="0"/>
              </a:spcAft>
              <a:buSzPts val="800"/>
              <a:buNone/>
              <a:defRPr sz="1000" b="0" i="0" u="none" strike="noStrike" cap="none">
                <a:solidFill>
                  <a:schemeClr val="dk1"/>
                </a:solidFill>
                <a:latin typeface="Calibri"/>
                <a:ea typeface="Calibri"/>
                <a:cs typeface="Calibri"/>
                <a:sym typeface="Calibri"/>
              </a:defRPr>
            </a:lvl5pPr>
            <a:lvl6pPr marR="0" lvl="5" algn="l">
              <a:spcBef>
                <a:spcPts val="0"/>
              </a:spcBef>
              <a:spcAft>
                <a:spcPts val="0"/>
              </a:spcAft>
              <a:buSzPts val="800"/>
              <a:buNone/>
              <a:defRPr sz="1000" b="0" i="0" u="none" strike="noStrike" cap="none">
                <a:solidFill>
                  <a:schemeClr val="dk1"/>
                </a:solidFill>
                <a:latin typeface="Calibri"/>
                <a:ea typeface="Calibri"/>
                <a:cs typeface="Calibri"/>
                <a:sym typeface="Calibri"/>
              </a:defRPr>
            </a:lvl6pPr>
            <a:lvl7pPr marR="0" lvl="6" algn="l">
              <a:spcBef>
                <a:spcPts val="0"/>
              </a:spcBef>
              <a:spcAft>
                <a:spcPts val="0"/>
              </a:spcAft>
              <a:buSzPts val="800"/>
              <a:buNone/>
              <a:defRPr sz="1000" b="0" i="0" u="none" strike="noStrike" cap="none">
                <a:solidFill>
                  <a:schemeClr val="dk1"/>
                </a:solidFill>
                <a:latin typeface="Calibri"/>
                <a:ea typeface="Calibri"/>
                <a:cs typeface="Calibri"/>
                <a:sym typeface="Calibri"/>
              </a:defRPr>
            </a:lvl7pPr>
            <a:lvl8pPr marR="0" lvl="7" algn="l">
              <a:spcBef>
                <a:spcPts val="0"/>
              </a:spcBef>
              <a:spcAft>
                <a:spcPts val="0"/>
              </a:spcAft>
              <a:buSzPts val="800"/>
              <a:buNone/>
              <a:defRPr sz="1000" b="0" i="0" u="none" strike="noStrike" cap="none">
                <a:solidFill>
                  <a:schemeClr val="dk1"/>
                </a:solidFill>
                <a:latin typeface="Calibri"/>
                <a:ea typeface="Calibri"/>
                <a:cs typeface="Calibri"/>
                <a:sym typeface="Calibri"/>
              </a:defRPr>
            </a:lvl8pPr>
            <a:lvl9pPr marR="0" lvl="8" algn="l">
              <a:spcBef>
                <a:spcPts val="0"/>
              </a:spcBef>
              <a:spcAft>
                <a:spcPts val="0"/>
              </a:spcAft>
              <a:buSzPts val="800"/>
              <a:buNone/>
              <a:defRPr sz="1000" b="0" i="0" u="none" strike="noStrike" cap="none">
                <a:solidFill>
                  <a:schemeClr val="dk1"/>
                </a:solidFill>
                <a:latin typeface="Calibri"/>
                <a:ea typeface="Calibri"/>
                <a:cs typeface="Calibri"/>
                <a:sym typeface="Calibri"/>
              </a:defRPr>
            </a:lvl9pPr>
          </a:lstStyle>
          <a:p>
            <a:endParaRPr/>
          </a:p>
        </p:txBody>
      </p:sp>
      <p:sp>
        <p:nvSpPr>
          <p:cNvPr id="50" name="Google Shape;50;g3fd49866693_0_1824"/>
          <p:cNvSpPr txBox="1">
            <a:spLocks noGrp="1"/>
          </p:cNvSpPr>
          <p:nvPr>
            <p:ph type="ftr" idx="11"/>
          </p:nvPr>
        </p:nvSpPr>
        <p:spPr>
          <a:xfrm>
            <a:off x="1757363" y="3575447"/>
            <a:ext cx="1628700" cy="205500"/>
          </a:xfrm>
          <a:prstGeom prst="rect">
            <a:avLst/>
          </a:prstGeom>
          <a:noFill/>
          <a:ln>
            <a:noFill/>
          </a:ln>
        </p:spPr>
        <p:txBody>
          <a:bodyPr spcFirstLastPara="1" wrap="square" lIns="51425" tIns="25700" rIns="51425" bIns="25700" anchor="ctr" anchorCtr="0">
            <a:noAutofit/>
          </a:bodyPr>
          <a:lstStyle>
            <a:lvl1pPr marR="0" lvl="0" algn="ctr">
              <a:spcBef>
                <a:spcPts val="0"/>
              </a:spcBef>
              <a:spcAft>
                <a:spcPts val="0"/>
              </a:spcAft>
              <a:buSzPts val="800"/>
              <a:buNone/>
              <a:defRPr sz="700" b="0" i="0" u="none" strike="noStrike" cap="none">
                <a:solidFill>
                  <a:srgbClr val="888888"/>
                </a:solidFill>
                <a:latin typeface="Calibri"/>
                <a:ea typeface="Calibri"/>
                <a:cs typeface="Calibri"/>
                <a:sym typeface="Calibri"/>
              </a:defRPr>
            </a:lvl1pPr>
            <a:lvl2pPr marR="0" lvl="1" algn="l">
              <a:spcBef>
                <a:spcPts val="0"/>
              </a:spcBef>
              <a:spcAft>
                <a:spcPts val="0"/>
              </a:spcAft>
              <a:buSzPts val="800"/>
              <a:buNone/>
              <a:defRPr sz="1000" b="0" i="0" u="none" strike="noStrike" cap="none">
                <a:solidFill>
                  <a:schemeClr val="dk1"/>
                </a:solidFill>
                <a:latin typeface="Calibri"/>
                <a:ea typeface="Calibri"/>
                <a:cs typeface="Calibri"/>
                <a:sym typeface="Calibri"/>
              </a:defRPr>
            </a:lvl2pPr>
            <a:lvl3pPr marR="0" lvl="2" algn="l">
              <a:spcBef>
                <a:spcPts val="0"/>
              </a:spcBef>
              <a:spcAft>
                <a:spcPts val="0"/>
              </a:spcAft>
              <a:buSzPts val="800"/>
              <a:buNone/>
              <a:defRPr sz="1000" b="0" i="0" u="none" strike="noStrike" cap="none">
                <a:solidFill>
                  <a:schemeClr val="dk1"/>
                </a:solidFill>
                <a:latin typeface="Calibri"/>
                <a:ea typeface="Calibri"/>
                <a:cs typeface="Calibri"/>
                <a:sym typeface="Calibri"/>
              </a:defRPr>
            </a:lvl3pPr>
            <a:lvl4pPr marR="0" lvl="3" algn="l">
              <a:spcBef>
                <a:spcPts val="0"/>
              </a:spcBef>
              <a:spcAft>
                <a:spcPts val="0"/>
              </a:spcAft>
              <a:buSzPts val="800"/>
              <a:buNone/>
              <a:defRPr sz="1000" b="0" i="0" u="none" strike="noStrike" cap="none">
                <a:solidFill>
                  <a:schemeClr val="dk1"/>
                </a:solidFill>
                <a:latin typeface="Calibri"/>
                <a:ea typeface="Calibri"/>
                <a:cs typeface="Calibri"/>
                <a:sym typeface="Calibri"/>
              </a:defRPr>
            </a:lvl4pPr>
            <a:lvl5pPr marR="0" lvl="4" algn="l">
              <a:spcBef>
                <a:spcPts val="0"/>
              </a:spcBef>
              <a:spcAft>
                <a:spcPts val="0"/>
              </a:spcAft>
              <a:buSzPts val="800"/>
              <a:buNone/>
              <a:defRPr sz="1000" b="0" i="0" u="none" strike="noStrike" cap="none">
                <a:solidFill>
                  <a:schemeClr val="dk1"/>
                </a:solidFill>
                <a:latin typeface="Calibri"/>
                <a:ea typeface="Calibri"/>
                <a:cs typeface="Calibri"/>
                <a:sym typeface="Calibri"/>
              </a:defRPr>
            </a:lvl5pPr>
            <a:lvl6pPr marR="0" lvl="5" algn="l">
              <a:spcBef>
                <a:spcPts val="0"/>
              </a:spcBef>
              <a:spcAft>
                <a:spcPts val="0"/>
              </a:spcAft>
              <a:buSzPts val="800"/>
              <a:buNone/>
              <a:defRPr sz="1000" b="0" i="0" u="none" strike="noStrike" cap="none">
                <a:solidFill>
                  <a:schemeClr val="dk1"/>
                </a:solidFill>
                <a:latin typeface="Calibri"/>
                <a:ea typeface="Calibri"/>
                <a:cs typeface="Calibri"/>
                <a:sym typeface="Calibri"/>
              </a:defRPr>
            </a:lvl6pPr>
            <a:lvl7pPr marR="0" lvl="6" algn="l">
              <a:spcBef>
                <a:spcPts val="0"/>
              </a:spcBef>
              <a:spcAft>
                <a:spcPts val="0"/>
              </a:spcAft>
              <a:buSzPts val="800"/>
              <a:buNone/>
              <a:defRPr sz="1000" b="0" i="0" u="none" strike="noStrike" cap="none">
                <a:solidFill>
                  <a:schemeClr val="dk1"/>
                </a:solidFill>
                <a:latin typeface="Calibri"/>
                <a:ea typeface="Calibri"/>
                <a:cs typeface="Calibri"/>
                <a:sym typeface="Calibri"/>
              </a:defRPr>
            </a:lvl7pPr>
            <a:lvl8pPr marR="0" lvl="7" algn="l">
              <a:spcBef>
                <a:spcPts val="0"/>
              </a:spcBef>
              <a:spcAft>
                <a:spcPts val="0"/>
              </a:spcAft>
              <a:buSzPts val="800"/>
              <a:buNone/>
              <a:defRPr sz="1000" b="0" i="0" u="none" strike="noStrike" cap="none">
                <a:solidFill>
                  <a:schemeClr val="dk1"/>
                </a:solidFill>
                <a:latin typeface="Calibri"/>
                <a:ea typeface="Calibri"/>
                <a:cs typeface="Calibri"/>
                <a:sym typeface="Calibri"/>
              </a:defRPr>
            </a:lvl8pPr>
            <a:lvl9pPr marR="0" lvl="8" algn="l">
              <a:spcBef>
                <a:spcPts val="0"/>
              </a:spcBef>
              <a:spcAft>
                <a:spcPts val="0"/>
              </a:spcAft>
              <a:buSzPts val="800"/>
              <a:buNone/>
              <a:defRPr sz="1000" b="0" i="0" u="none" strike="noStrike" cap="none">
                <a:solidFill>
                  <a:schemeClr val="dk1"/>
                </a:solidFill>
                <a:latin typeface="Calibri"/>
                <a:ea typeface="Calibri"/>
                <a:cs typeface="Calibri"/>
                <a:sym typeface="Calibri"/>
              </a:defRPr>
            </a:lvl9pPr>
          </a:lstStyle>
          <a:p>
            <a:endParaRPr/>
          </a:p>
        </p:txBody>
      </p:sp>
      <p:sp>
        <p:nvSpPr>
          <p:cNvPr id="51" name="Google Shape;51;g3fd49866693_0_1824"/>
          <p:cNvSpPr txBox="1">
            <a:spLocks noGrp="1"/>
          </p:cNvSpPr>
          <p:nvPr>
            <p:ph type="sldNum" idx="12"/>
          </p:nvPr>
        </p:nvSpPr>
        <p:spPr>
          <a:xfrm>
            <a:off x="3686175" y="3575447"/>
            <a:ext cx="1200300" cy="205500"/>
          </a:xfrm>
          <a:prstGeom prst="rect">
            <a:avLst/>
          </a:prstGeom>
          <a:noFill/>
          <a:ln>
            <a:noFill/>
          </a:ln>
        </p:spPr>
        <p:txBody>
          <a:bodyPr spcFirstLastPara="1" wrap="square" lIns="51425" tIns="25700" rIns="51425" bIns="25700" anchor="ctr" anchorCtr="0">
            <a:noAutofit/>
          </a:bodyPr>
          <a:lstStyle>
            <a:lvl1pPr marL="0" marR="0" lvl="0" indent="0" algn="r">
              <a:spcBef>
                <a:spcPts val="0"/>
              </a:spcBef>
              <a:buNone/>
              <a:defRPr sz="700" b="0" i="0" u="none" strike="noStrike" cap="none">
                <a:solidFill>
                  <a:srgbClr val="888888"/>
                </a:solidFill>
                <a:latin typeface="Calibri"/>
                <a:ea typeface="Calibri"/>
                <a:cs typeface="Calibri"/>
                <a:sym typeface="Calibri"/>
              </a:defRPr>
            </a:lvl1pPr>
            <a:lvl2pPr marL="0" marR="0" lvl="1" indent="0" algn="r">
              <a:spcBef>
                <a:spcPts val="0"/>
              </a:spcBef>
              <a:buNone/>
              <a:defRPr sz="700" b="0" i="0" u="none" strike="noStrike" cap="none">
                <a:solidFill>
                  <a:srgbClr val="888888"/>
                </a:solidFill>
                <a:latin typeface="Calibri"/>
                <a:ea typeface="Calibri"/>
                <a:cs typeface="Calibri"/>
                <a:sym typeface="Calibri"/>
              </a:defRPr>
            </a:lvl2pPr>
            <a:lvl3pPr marL="0" marR="0" lvl="2" indent="0" algn="r">
              <a:spcBef>
                <a:spcPts val="0"/>
              </a:spcBef>
              <a:buNone/>
              <a:defRPr sz="700" b="0" i="0" u="none" strike="noStrike" cap="none">
                <a:solidFill>
                  <a:srgbClr val="888888"/>
                </a:solidFill>
                <a:latin typeface="Calibri"/>
                <a:ea typeface="Calibri"/>
                <a:cs typeface="Calibri"/>
                <a:sym typeface="Calibri"/>
              </a:defRPr>
            </a:lvl3pPr>
            <a:lvl4pPr marL="0" marR="0" lvl="3" indent="0" algn="r">
              <a:spcBef>
                <a:spcPts val="0"/>
              </a:spcBef>
              <a:buNone/>
              <a:defRPr sz="700" b="0" i="0" u="none" strike="noStrike" cap="none">
                <a:solidFill>
                  <a:srgbClr val="888888"/>
                </a:solidFill>
                <a:latin typeface="Calibri"/>
                <a:ea typeface="Calibri"/>
                <a:cs typeface="Calibri"/>
                <a:sym typeface="Calibri"/>
              </a:defRPr>
            </a:lvl4pPr>
            <a:lvl5pPr marL="0" marR="0" lvl="4" indent="0" algn="r">
              <a:spcBef>
                <a:spcPts val="0"/>
              </a:spcBef>
              <a:buNone/>
              <a:defRPr sz="700" b="0" i="0" u="none" strike="noStrike" cap="none">
                <a:solidFill>
                  <a:srgbClr val="888888"/>
                </a:solidFill>
                <a:latin typeface="Calibri"/>
                <a:ea typeface="Calibri"/>
                <a:cs typeface="Calibri"/>
                <a:sym typeface="Calibri"/>
              </a:defRPr>
            </a:lvl5pPr>
            <a:lvl6pPr marL="0" marR="0" lvl="5" indent="0" algn="r">
              <a:spcBef>
                <a:spcPts val="0"/>
              </a:spcBef>
              <a:buNone/>
              <a:defRPr sz="700" b="0" i="0" u="none" strike="noStrike" cap="none">
                <a:solidFill>
                  <a:srgbClr val="888888"/>
                </a:solidFill>
                <a:latin typeface="Calibri"/>
                <a:ea typeface="Calibri"/>
                <a:cs typeface="Calibri"/>
                <a:sym typeface="Calibri"/>
              </a:defRPr>
            </a:lvl6pPr>
            <a:lvl7pPr marL="0" marR="0" lvl="6" indent="0" algn="r">
              <a:spcBef>
                <a:spcPts val="0"/>
              </a:spcBef>
              <a:buNone/>
              <a:defRPr sz="700" b="0" i="0" u="none" strike="noStrike" cap="none">
                <a:solidFill>
                  <a:srgbClr val="888888"/>
                </a:solidFill>
                <a:latin typeface="Calibri"/>
                <a:ea typeface="Calibri"/>
                <a:cs typeface="Calibri"/>
                <a:sym typeface="Calibri"/>
              </a:defRPr>
            </a:lvl7pPr>
            <a:lvl8pPr marL="0" marR="0" lvl="7" indent="0" algn="r">
              <a:spcBef>
                <a:spcPts val="0"/>
              </a:spcBef>
              <a:buNone/>
              <a:defRPr sz="700" b="0" i="0" u="none" strike="noStrike" cap="none">
                <a:solidFill>
                  <a:srgbClr val="888888"/>
                </a:solidFill>
                <a:latin typeface="Calibri"/>
                <a:ea typeface="Calibri"/>
                <a:cs typeface="Calibri"/>
                <a:sym typeface="Calibri"/>
              </a:defRPr>
            </a:lvl8pPr>
            <a:lvl9pPr marL="0" marR="0" lvl="8" indent="0" algn="r">
              <a:spcBef>
                <a:spcPts val="0"/>
              </a:spcBef>
              <a:buNone/>
              <a:defRPr sz="7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
        <p:cNvGrpSpPr/>
        <p:nvPr/>
      </p:nvGrpSpPr>
      <p:grpSpPr>
        <a:xfrm>
          <a:off x="0" y="0"/>
          <a:ext cx="0" cy="0"/>
          <a:chOff x="0" y="0"/>
          <a:chExt cx="0" cy="0"/>
        </a:xfrm>
      </p:grpSpPr>
      <p:sp>
        <p:nvSpPr>
          <p:cNvPr id="122" name="Google Shape;122;g3fd49c9df7d_0_1658"/>
          <p:cNvSpPr txBox="1">
            <a:spLocks noGrp="1"/>
          </p:cNvSpPr>
          <p:nvPr>
            <p:ph type="title"/>
          </p:nvPr>
        </p:nvSpPr>
        <p:spPr>
          <a:xfrm>
            <a:off x="628650" y="590939"/>
            <a:ext cx="7886700" cy="8952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1"/>
              </a:buClr>
              <a:buSzPts val="4300"/>
              <a:buFont typeface="Arial"/>
              <a:buNone/>
              <a:defRPr sz="43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3" name="Google Shape;123;g3fd49c9df7d_0_1658"/>
          <p:cNvSpPr txBox="1">
            <a:spLocks noGrp="1"/>
          </p:cNvSpPr>
          <p:nvPr>
            <p:ph type="body" idx="1"/>
          </p:nvPr>
        </p:nvSpPr>
        <p:spPr>
          <a:xfrm>
            <a:off x="628650" y="1587728"/>
            <a:ext cx="7886700" cy="2414700"/>
          </a:xfrm>
          <a:prstGeom prst="rect">
            <a:avLst/>
          </a:prstGeom>
          <a:noFill/>
          <a:ln>
            <a:noFill/>
          </a:ln>
        </p:spPr>
        <p:txBody>
          <a:bodyPr spcFirstLastPara="1" wrap="square" lIns="91425" tIns="45700" rIns="91425" bIns="45700" anchor="t" anchorCtr="0">
            <a:normAutofit/>
          </a:bodyPr>
          <a:lstStyle>
            <a:lvl1pPr marL="457200" marR="0" lvl="0" indent="-419100" algn="l" rtl="0">
              <a:lnSpc>
                <a:spcPct val="100000"/>
              </a:lnSpc>
              <a:spcBef>
                <a:spcPts val="600"/>
              </a:spcBef>
              <a:spcAft>
                <a:spcPts val="0"/>
              </a:spcAft>
              <a:buClr>
                <a:schemeClr val="dk1"/>
              </a:buClr>
              <a:buSzPts val="3000"/>
              <a:buFont typeface="Arial"/>
              <a:buChar char="•"/>
              <a:defRPr sz="3000" b="0" i="0" u="none" strike="noStrike" cap="none">
                <a:solidFill>
                  <a:schemeClr val="dk1"/>
                </a:solidFill>
                <a:latin typeface="Arial"/>
                <a:ea typeface="Arial"/>
                <a:cs typeface="Arial"/>
                <a:sym typeface="Arial"/>
              </a:defRPr>
            </a:lvl1pPr>
            <a:lvl2pPr marL="914400" marR="0" lvl="1" indent="-387350" algn="l" rtl="0">
              <a:lnSpc>
                <a:spcPct val="100000"/>
              </a:lnSpc>
              <a:spcBef>
                <a:spcPts val="50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5.xml"/><Relationship Id="rId5" Type="http://schemas.openxmlformats.org/officeDocument/2006/relationships/image" Target="../media/image14.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g3fd49866693_0_79"/>
          <p:cNvPicPr preferRelativeResize="0"/>
          <p:nvPr/>
        </p:nvPicPr>
        <p:blipFill rotWithShape="1">
          <a:blip r:embed="rId3">
            <a:alphaModFix/>
          </a:blip>
          <a:srcRect/>
          <a:stretch/>
        </p:blipFill>
        <p:spPr>
          <a:xfrm>
            <a:off x="0" y="0"/>
            <a:ext cx="9143998" cy="51434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0">
          <a:extLst>
            <a:ext uri="{FF2B5EF4-FFF2-40B4-BE49-F238E27FC236}">
              <a16:creationId xmlns:a16="http://schemas.microsoft.com/office/drawing/2014/main" id="{56B558E1-B669-54E6-9D2E-C4ED06EF2BE1}"/>
            </a:ext>
          </a:extLst>
        </p:cNvPr>
        <p:cNvGrpSpPr/>
        <p:nvPr/>
      </p:nvGrpSpPr>
      <p:grpSpPr>
        <a:xfrm>
          <a:off x="0" y="0"/>
          <a:ext cx="0" cy="0"/>
          <a:chOff x="0" y="0"/>
          <a:chExt cx="0" cy="0"/>
        </a:xfrm>
      </p:grpSpPr>
      <p:pic>
        <p:nvPicPr>
          <p:cNvPr id="231" name="Google Shape;231;ge55059e3ab_2_8">
            <a:extLst>
              <a:ext uri="{FF2B5EF4-FFF2-40B4-BE49-F238E27FC236}">
                <a16:creationId xmlns:a16="http://schemas.microsoft.com/office/drawing/2014/main" id="{2BF27117-3B5A-1078-1F67-15A3F41F6C63}"/>
              </a:ext>
            </a:extLst>
          </p:cNvPr>
          <p:cNvPicPr preferRelativeResize="0"/>
          <p:nvPr/>
        </p:nvPicPr>
        <p:blipFill rotWithShape="1">
          <a:blip r:embed="rId4">
            <a:alphaModFix/>
          </a:blip>
          <a:srcRect t="2024" b="2034"/>
          <a:stretch/>
        </p:blipFill>
        <p:spPr>
          <a:xfrm>
            <a:off x="0" y="4876800"/>
            <a:ext cx="9144000" cy="266700"/>
          </a:xfrm>
          <a:prstGeom prst="rect">
            <a:avLst/>
          </a:prstGeom>
          <a:noFill/>
          <a:ln>
            <a:noFill/>
          </a:ln>
        </p:spPr>
      </p:pic>
      <p:pic>
        <p:nvPicPr>
          <p:cNvPr id="5" name="Picture 4">
            <a:extLst>
              <a:ext uri="{FF2B5EF4-FFF2-40B4-BE49-F238E27FC236}">
                <a16:creationId xmlns:a16="http://schemas.microsoft.com/office/drawing/2014/main" id="{E2850419-4139-6A37-5BDF-CD9E67B39E46}"/>
              </a:ext>
            </a:extLst>
          </p:cNvPr>
          <p:cNvPicPr>
            <a:picLocks noChangeAspect="1"/>
          </p:cNvPicPr>
          <p:nvPr/>
        </p:nvPicPr>
        <p:blipFill>
          <a:blip r:embed="rId5"/>
          <a:stretch>
            <a:fillRect/>
          </a:stretch>
        </p:blipFill>
        <p:spPr>
          <a:xfrm>
            <a:off x="0" y="0"/>
            <a:ext cx="9144000" cy="5143500"/>
          </a:xfrm>
          <a:prstGeom prst="rect">
            <a:avLst/>
          </a:prstGeom>
        </p:spPr>
      </p:pic>
      <p:sp>
        <p:nvSpPr>
          <p:cNvPr id="6" name="Google Shape;251;ge55059e3ab_2_8">
            <a:extLst>
              <a:ext uri="{FF2B5EF4-FFF2-40B4-BE49-F238E27FC236}">
                <a16:creationId xmlns:a16="http://schemas.microsoft.com/office/drawing/2014/main" id="{659EF845-AE84-7153-A009-2D909BE9E1DB}"/>
              </a:ext>
            </a:extLst>
          </p:cNvPr>
          <p:cNvSpPr/>
          <p:nvPr/>
        </p:nvSpPr>
        <p:spPr>
          <a:xfrm>
            <a:off x="5857875" y="1087718"/>
            <a:ext cx="2857500" cy="3476700"/>
          </a:xfrm>
          <a:prstGeom prst="roundRect">
            <a:avLst>
              <a:gd name="adj" fmla="val 5000"/>
            </a:avLst>
          </a:prstGeom>
          <a:solidFill>
            <a:srgbClr val="000000">
              <a:alpha val="0"/>
            </a:srgbClr>
          </a:solidFill>
          <a:ln w="19050" cap="flat" cmpd="sng">
            <a:solidFill>
              <a:srgbClr val="73191F"/>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5116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5">
          <a:extLst>
            <a:ext uri="{FF2B5EF4-FFF2-40B4-BE49-F238E27FC236}">
              <a16:creationId xmlns:a16="http://schemas.microsoft.com/office/drawing/2014/main" id="{BFC59AB2-52DB-4A09-1343-73875B25EFD3}"/>
            </a:ext>
          </a:extLst>
        </p:cNvPr>
        <p:cNvGrpSpPr/>
        <p:nvPr/>
      </p:nvGrpSpPr>
      <p:grpSpPr>
        <a:xfrm>
          <a:off x="0" y="0"/>
          <a:ext cx="0" cy="0"/>
          <a:chOff x="0" y="0"/>
          <a:chExt cx="0" cy="0"/>
        </a:xfrm>
      </p:grpSpPr>
      <p:pic>
        <p:nvPicPr>
          <p:cNvPr id="257" name="Google Shape;257;p9">
            <a:extLst>
              <a:ext uri="{FF2B5EF4-FFF2-40B4-BE49-F238E27FC236}">
                <a16:creationId xmlns:a16="http://schemas.microsoft.com/office/drawing/2014/main" id="{2587D039-E4D1-1939-6514-2F417DB7AAEC}"/>
              </a:ext>
            </a:extLst>
          </p:cNvPr>
          <p:cNvPicPr preferRelativeResize="0"/>
          <p:nvPr/>
        </p:nvPicPr>
        <p:blipFill rotWithShape="1">
          <a:blip r:embed="rId4">
            <a:alphaModFix/>
          </a:blip>
          <a:srcRect/>
          <a:stretch/>
        </p:blipFill>
        <p:spPr>
          <a:xfrm>
            <a:off x="0" y="4876800"/>
            <a:ext cx="9144000" cy="266700"/>
          </a:xfrm>
          <a:prstGeom prst="rect">
            <a:avLst/>
          </a:prstGeom>
          <a:noFill/>
          <a:ln>
            <a:noFill/>
          </a:ln>
        </p:spPr>
      </p:pic>
      <p:pic>
        <p:nvPicPr>
          <p:cNvPr id="3" name="Picture 2">
            <a:extLst>
              <a:ext uri="{FF2B5EF4-FFF2-40B4-BE49-F238E27FC236}">
                <a16:creationId xmlns:a16="http://schemas.microsoft.com/office/drawing/2014/main" id="{E27D7E99-9B84-8885-3ACC-FEB09C3DBF85}"/>
              </a:ext>
            </a:extLst>
          </p:cNvPr>
          <p:cNvPicPr>
            <a:picLocks noChangeAspect="1"/>
          </p:cNvPicPr>
          <p:nvPr/>
        </p:nvPicPr>
        <p:blipFill>
          <a:blip r:embed="rId5"/>
          <a:stretch>
            <a:fillRect/>
          </a:stretch>
        </p:blipFill>
        <p:spPr>
          <a:xfrm>
            <a:off x="0" y="0"/>
            <a:ext cx="9144000" cy="5143500"/>
          </a:xfrm>
          <a:prstGeom prst="rect">
            <a:avLst/>
          </a:prstGeom>
        </p:spPr>
      </p:pic>
      <p:grpSp>
        <p:nvGrpSpPr>
          <p:cNvPr id="4" name="Google Shape;271;p9">
            <a:extLst>
              <a:ext uri="{FF2B5EF4-FFF2-40B4-BE49-F238E27FC236}">
                <a16:creationId xmlns:a16="http://schemas.microsoft.com/office/drawing/2014/main" id="{57720FF0-9458-2303-FF4F-FC4BD46386DA}"/>
              </a:ext>
            </a:extLst>
          </p:cNvPr>
          <p:cNvGrpSpPr/>
          <p:nvPr/>
        </p:nvGrpSpPr>
        <p:grpSpPr>
          <a:xfrm>
            <a:off x="5857875" y="1333500"/>
            <a:ext cx="2857500" cy="2857500"/>
            <a:chOff x="5857875" y="1333500"/>
            <a:chExt cx="2857500" cy="2857500"/>
          </a:xfrm>
        </p:grpSpPr>
        <p:pic>
          <p:nvPicPr>
            <p:cNvPr id="5" name="Google Shape;272;p9">
              <a:extLst>
                <a:ext uri="{FF2B5EF4-FFF2-40B4-BE49-F238E27FC236}">
                  <a16:creationId xmlns:a16="http://schemas.microsoft.com/office/drawing/2014/main" id="{59D1971F-053A-24C1-E1C5-00E90E9808E5}"/>
                </a:ext>
              </a:extLst>
            </p:cNvPr>
            <p:cNvPicPr preferRelativeResize="0"/>
            <p:nvPr/>
          </p:nvPicPr>
          <p:blipFill rotWithShape="1">
            <a:blip r:embed="rId6">
              <a:alphaModFix/>
            </a:blip>
            <a:srcRect t="12503" b="12495"/>
            <a:stretch/>
          </p:blipFill>
          <p:spPr>
            <a:xfrm>
              <a:off x="5857875" y="1333500"/>
              <a:ext cx="2857500" cy="2857500"/>
            </a:xfrm>
            <a:prstGeom prst="roundRect">
              <a:avLst>
                <a:gd name="adj" fmla="val 5000"/>
              </a:avLst>
            </a:prstGeom>
            <a:noFill/>
            <a:ln>
              <a:noFill/>
            </a:ln>
          </p:spPr>
        </p:pic>
        <p:sp>
          <p:nvSpPr>
            <p:cNvPr id="6" name="Google Shape;273;p9">
              <a:extLst>
                <a:ext uri="{FF2B5EF4-FFF2-40B4-BE49-F238E27FC236}">
                  <a16:creationId xmlns:a16="http://schemas.microsoft.com/office/drawing/2014/main" id="{423E7943-605C-60E3-6F89-93333CF20C80}"/>
                </a:ext>
              </a:extLst>
            </p:cNvPr>
            <p:cNvSpPr/>
            <p:nvPr/>
          </p:nvSpPr>
          <p:spPr>
            <a:xfrm>
              <a:off x="5857875" y="1333500"/>
              <a:ext cx="2857500" cy="2857500"/>
            </a:xfrm>
            <a:prstGeom prst="roundRect">
              <a:avLst>
                <a:gd name="adj" fmla="val 5000"/>
              </a:avLst>
            </a:prstGeom>
            <a:solidFill>
              <a:srgbClr val="000000">
                <a:alpha val="0"/>
              </a:srgbClr>
            </a:solidFill>
            <a:ln w="19050" cap="flat" cmpd="sng">
              <a:solidFill>
                <a:srgbClr val="73191F"/>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19693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g3fd49866693_0_1109"/>
          <p:cNvPicPr preferRelativeResize="0"/>
          <p:nvPr/>
        </p:nvPicPr>
        <p:blipFill rotWithShape="1">
          <a:blip r:embed="rId3">
            <a:alphaModFix/>
          </a:blip>
          <a:srcRect/>
          <a:stretch/>
        </p:blipFill>
        <p:spPr>
          <a:xfrm>
            <a:off x="0" y="806"/>
            <a:ext cx="9143998" cy="514269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3">
          <a:extLst>
            <a:ext uri="{FF2B5EF4-FFF2-40B4-BE49-F238E27FC236}">
              <a16:creationId xmlns:a16="http://schemas.microsoft.com/office/drawing/2014/main" id="{C9FEF026-E489-CCB0-AC99-1DAE39113F5F}"/>
            </a:ext>
          </a:extLst>
        </p:cNvPr>
        <p:cNvGrpSpPr/>
        <p:nvPr/>
      </p:nvGrpSpPr>
      <p:grpSpPr>
        <a:xfrm>
          <a:off x="0" y="0"/>
          <a:ext cx="0" cy="0"/>
          <a:chOff x="0" y="0"/>
          <a:chExt cx="0" cy="0"/>
        </a:xfrm>
      </p:grpSpPr>
      <p:pic>
        <p:nvPicPr>
          <p:cNvPr id="302" name="Google Shape;302;p5">
            <a:extLst>
              <a:ext uri="{FF2B5EF4-FFF2-40B4-BE49-F238E27FC236}">
                <a16:creationId xmlns:a16="http://schemas.microsoft.com/office/drawing/2014/main" id="{850DF6E8-0A62-862D-2848-5714CCF36A7B}"/>
              </a:ext>
            </a:extLst>
          </p:cNvPr>
          <p:cNvPicPr preferRelativeResize="0"/>
          <p:nvPr/>
        </p:nvPicPr>
        <p:blipFill rotWithShape="1">
          <a:blip r:embed="rId4">
            <a:alphaModFix/>
          </a:blip>
          <a:srcRect t="2024" b="2034"/>
          <a:stretch/>
        </p:blipFill>
        <p:spPr>
          <a:xfrm>
            <a:off x="0" y="4876800"/>
            <a:ext cx="9144000" cy="266700"/>
          </a:xfrm>
          <a:prstGeom prst="rect">
            <a:avLst/>
          </a:prstGeom>
          <a:noFill/>
          <a:ln>
            <a:noFill/>
          </a:ln>
        </p:spPr>
      </p:pic>
      <p:pic>
        <p:nvPicPr>
          <p:cNvPr id="4" name="Picture 3">
            <a:extLst>
              <a:ext uri="{FF2B5EF4-FFF2-40B4-BE49-F238E27FC236}">
                <a16:creationId xmlns:a16="http://schemas.microsoft.com/office/drawing/2014/main" id="{884A4E6C-961C-C381-A07B-84A5F21EA1AE}"/>
              </a:ext>
            </a:extLst>
          </p:cNvPr>
          <p:cNvPicPr>
            <a:picLocks noChangeAspect="1"/>
          </p:cNvPicPr>
          <p:nvPr/>
        </p:nvPicPr>
        <p:blipFill>
          <a:blip r:embed="rId5"/>
          <a:stretch>
            <a:fillRect/>
          </a:stretch>
        </p:blipFill>
        <p:spPr>
          <a:xfrm>
            <a:off x="0" y="0"/>
            <a:ext cx="9144000" cy="5143500"/>
          </a:xfrm>
          <a:prstGeom prst="rect">
            <a:avLst/>
          </a:prstGeom>
        </p:spPr>
      </p:pic>
      <p:pic>
        <p:nvPicPr>
          <p:cNvPr id="5" name="Google Shape;293;p5"/>
          <p:cNvPicPr preferRelativeResize="0"/>
          <p:nvPr/>
        </p:nvPicPr>
        <p:blipFill rotWithShape="1">
          <a:blip r:embed="rId6">
            <a:alphaModFix/>
          </a:blip>
          <a:srcRect/>
          <a:stretch/>
        </p:blipFill>
        <p:spPr>
          <a:xfrm>
            <a:off x="5613025" y="952500"/>
            <a:ext cx="3524100" cy="3404400"/>
          </a:xfrm>
          <a:prstGeom prst="round1Rect">
            <a:avLst>
              <a:gd name="adj" fmla="val 16667"/>
            </a:avLst>
          </a:prstGeom>
          <a:noFill/>
          <a:ln>
            <a:noFill/>
          </a:ln>
        </p:spPr>
      </p:pic>
    </p:spTree>
    <p:extLst>
      <p:ext uri="{BB962C8B-B14F-4D97-AF65-F5344CB8AC3E}">
        <p14:creationId xmlns:p14="http://schemas.microsoft.com/office/powerpoint/2010/main" val="2626958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9FA"/>
        </a:solidFill>
        <a:effectLst/>
      </p:bgPr>
    </p:bg>
    <p:spTree>
      <p:nvGrpSpPr>
        <p:cNvPr id="1" name="Shape 306"/>
        <p:cNvGrpSpPr/>
        <p:nvPr/>
      </p:nvGrpSpPr>
      <p:grpSpPr>
        <a:xfrm>
          <a:off x="0" y="0"/>
          <a:ext cx="0" cy="0"/>
          <a:chOff x="0" y="0"/>
          <a:chExt cx="0" cy="0"/>
        </a:xfrm>
      </p:grpSpPr>
      <p:grpSp>
        <p:nvGrpSpPr>
          <p:cNvPr id="307" name="Google Shape;307;g34ffa6554f6_1_0"/>
          <p:cNvGrpSpPr/>
          <p:nvPr/>
        </p:nvGrpSpPr>
        <p:grpSpPr>
          <a:xfrm>
            <a:off x="0" y="0"/>
            <a:ext cx="9144000" cy="762000"/>
            <a:chOff x="0" y="0"/>
            <a:chExt cx="9144000" cy="762000"/>
          </a:xfrm>
        </p:grpSpPr>
        <p:sp>
          <p:nvSpPr>
            <p:cNvPr id="308" name="Google Shape;308;g34ffa6554f6_1_0"/>
            <p:cNvSpPr/>
            <p:nvPr/>
          </p:nvSpPr>
          <p:spPr>
            <a:xfrm>
              <a:off x="0" y="0"/>
              <a:ext cx="9144000" cy="762000"/>
            </a:xfrm>
            <a:prstGeom prst="rect">
              <a:avLst/>
            </a:prstGeom>
            <a:solidFill>
              <a:srgbClr val="73191F"/>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09" name="Google Shape;309;g34ffa6554f6_1_0"/>
            <p:cNvSpPr txBox="1"/>
            <p:nvPr/>
          </p:nvSpPr>
          <p:spPr>
            <a:xfrm>
              <a:off x="381000" y="0"/>
              <a:ext cx="8382000" cy="762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sz="3200" b="1">
                  <a:solidFill>
                    <a:srgbClr val="FFFFFF"/>
                  </a:solidFill>
                  <a:latin typeface="Times New Roman"/>
                  <a:ea typeface="Times New Roman"/>
                  <a:cs typeface="Times New Roman"/>
                  <a:sym typeface="Times New Roman"/>
                </a:rPr>
                <a:t>Our Journey &amp; Future Milestones</a:t>
              </a:r>
              <a:endParaRPr sz="3200" b="1">
                <a:solidFill>
                  <a:srgbClr val="FFFFFF"/>
                </a:solidFill>
                <a:latin typeface="Times New Roman"/>
                <a:ea typeface="Times New Roman"/>
                <a:cs typeface="Times New Roman"/>
                <a:sym typeface="Times New Roman"/>
              </a:endParaRPr>
            </a:p>
          </p:txBody>
        </p:sp>
      </p:grpSp>
      <p:grpSp>
        <p:nvGrpSpPr>
          <p:cNvPr id="310" name="Google Shape;310;g34ffa6554f6_1_0"/>
          <p:cNvGrpSpPr/>
          <p:nvPr/>
        </p:nvGrpSpPr>
        <p:grpSpPr>
          <a:xfrm>
            <a:off x="381000" y="1432761"/>
            <a:ext cx="4000500" cy="3429000"/>
            <a:chOff x="381000" y="1047750"/>
            <a:chExt cx="4000500" cy="3429000"/>
          </a:xfrm>
        </p:grpSpPr>
        <p:sp>
          <p:nvSpPr>
            <p:cNvPr id="311" name="Google Shape;311;g34ffa6554f6_1_0"/>
            <p:cNvSpPr/>
            <p:nvPr/>
          </p:nvSpPr>
          <p:spPr>
            <a:xfrm>
              <a:off x="381000" y="1047750"/>
              <a:ext cx="4000500" cy="3429000"/>
            </a:xfrm>
            <a:prstGeom prst="roundRect">
              <a:avLst>
                <a:gd name="adj" fmla="val 4166"/>
              </a:avLst>
            </a:prstGeom>
            <a:solidFill>
              <a:srgbClr val="FFFFFF"/>
            </a:solidFill>
            <a:ln w="9525" cap="flat" cmpd="sng">
              <a:solidFill>
                <a:srgbClr val="E0E0E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12" name="Google Shape;312;g34ffa6554f6_1_0"/>
            <p:cNvSpPr/>
            <p:nvPr/>
          </p:nvSpPr>
          <p:spPr>
            <a:xfrm>
              <a:off x="381000" y="1047750"/>
              <a:ext cx="4000500" cy="476400"/>
            </a:xfrm>
            <a:prstGeom prst="roundRect">
              <a:avLst>
                <a:gd name="adj" fmla="val 30000"/>
              </a:avLst>
            </a:prstGeom>
            <a:solidFill>
              <a:srgbClr val="73191F"/>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13" name="Google Shape;313;g34ffa6554f6_1_0"/>
            <p:cNvSpPr/>
            <p:nvPr/>
          </p:nvSpPr>
          <p:spPr>
            <a:xfrm>
              <a:off x="381000" y="1285875"/>
              <a:ext cx="4000500" cy="238200"/>
            </a:xfrm>
            <a:prstGeom prst="rect">
              <a:avLst/>
            </a:prstGeom>
            <a:solidFill>
              <a:srgbClr val="73191F"/>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14" name="Google Shape;314;g34ffa6554f6_1_0"/>
            <p:cNvSpPr txBox="1"/>
            <p:nvPr/>
          </p:nvSpPr>
          <p:spPr>
            <a:xfrm>
              <a:off x="381000" y="1047750"/>
              <a:ext cx="4000500" cy="476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sz="2000" b="1" dirty="0">
                  <a:solidFill>
                    <a:srgbClr val="FFFFFF"/>
                  </a:solidFill>
                  <a:latin typeface="Times New Roman"/>
                  <a:ea typeface="Times New Roman"/>
                  <a:cs typeface="Times New Roman"/>
                  <a:sym typeface="Times New Roman"/>
                </a:rPr>
                <a:t>ACHIEVED GOALS</a:t>
              </a:r>
              <a:endParaRPr sz="2000" b="1" dirty="0">
                <a:solidFill>
                  <a:srgbClr val="FFFFFF"/>
                </a:solidFill>
                <a:latin typeface="Times New Roman"/>
                <a:ea typeface="Times New Roman"/>
                <a:cs typeface="Times New Roman"/>
                <a:sym typeface="Times New Roman"/>
              </a:endParaRPr>
            </a:p>
          </p:txBody>
        </p:sp>
        <p:sp>
          <p:nvSpPr>
            <p:cNvPr id="315" name="Google Shape;315;g34ffa6554f6_1_0"/>
            <p:cNvSpPr txBox="1"/>
            <p:nvPr/>
          </p:nvSpPr>
          <p:spPr>
            <a:xfrm>
              <a:off x="571500" y="1666875"/>
              <a:ext cx="3619500" cy="2667000"/>
            </a:xfrm>
            <a:prstGeom prst="rect">
              <a:avLst/>
            </a:prstGeom>
            <a:noFill/>
            <a:ln>
              <a:noFill/>
            </a:ln>
          </p:spPr>
          <p:txBody>
            <a:bodyPr spcFirstLastPara="1" wrap="square" lIns="0" tIns="0" rIns="0" bIns="0" anchor="t" anchorCtr="0">
              <a:noAutofit/>
            </a:bodyPr>
            <a:lstStyle/>
            <a:p>
              <a:pPr marL="457200" lvl="0" indent="-317500" algn="l" rtl="0">
                <a:spcBef>
                  <a:spcPts val="0"/>
                </a:spcBef>
                <a:spcAft>
                  <a:spcPts val="0"/>
                </a:spcAft>
                <a:buClr>
                  <a:srgbClr val="333333"/>
                </a:buClr>
                <a:buSzPts val="1400"/>
                <a:buFont typeface="Arial"/>
                <a:buChar char="●"/>
              </a:pPr>
              <a:r>
                <a:rPr lang="en-US" sz="1400">
                  <a:solidFill>
                    <a:srgbClr val="333333"/>
                  </a:solidFill>
                  <a:latin typeface="Arial"/>
                  <a:ea typeface="Arial"/>
                  <a:cs typeface="Arial"/>
                  <a:sym typeface="Arial"/>
                </a:rPr>
                <a:t>Bringing traditional foods </a:t>
              </a:r>
              <a:r>
                <a:rPr lang="en-US" sz="1400" b="1">
                  <a:solidFill>
                    <a:srgbClr val="73191F"/>
                  </a:solidFill>
                  <a:latin typeface="Arial"/>
                  <a:ea typeface="Arial"/>
                  <a:cs typeface="Arial"/>
                  <a:sym typeface="Arial"/>
                </a:rPr>
                <a:t>into the schools</a:t>
              </a:r>
              <a:r>
                <a:rPr lang="en-US" sz="1400">
                  <a:solidFill>
                    <a:srgbClr val="333333"/>
                  </a:solidFill>
                  <a:latin typeface="Arial"/>
                  <a:ea typeface="Arial"/>
                  <a:cs typeface="Arial"/>
                  <a:sym typeface="Arial"/>
                </a:rPr>
                <a:t> (2019)</a:t>
              </a:r>
              <a:endParaRPr sz="1400">
                <a:solidFill>
                  <a:srgbClr val="333333"/>
                </a:solidFill>
                <a:latin typeface="Arial"/>
                <a:ea typeface="Arial"/>
                <a:cs typeface="Arial"/>
                <a:sym typeface="Arial"/>
              </a:endParaRPr>
            </a:p>
            <a:p>
              <a:pPr marL="457200" lvl="0" indent="-317500" algn="l" rtl="0">
                <a:spcBef>
                  <a:spcPts val="1125"/>
                </a:spcBef>
                <a:spcAft>
                  <a:spcPts val="0"/>
                </a:spcAft>
                <a:buClr>
                  <a:srgbClr val="333333"/>
                </a:buClr>
                <a:buSzPts val="1400"/>
                <a:buFont typeface="Arial"/>
                <a:buChar char="●"/>
              </a:pPr>
              <a:r>
                <a:rPr lang="en-US" sz="1400">
                  <a:solidFill>
                    <a:srgbClr val="333333"/>
                  </a:solidFill>
                  <a:latin typeface="Arial"/>
                  <a:ea typeface="Arial"/>
                  <a:cs typeface="Arial"/>
                  <a:sym typeface="Arial"/>
                </a:rPr>
                <a:t>Showing our </a:t>
              </a:r>
              <a:r>
                <a:rPr lang="en-US" sz="1400" b="1">
                  <a:solidFill>
                    <a:srgbClr val="73191F"/>
                  </a:solidFill>
                  <a:latin typeface="Arial"/>
                  <a:ea typeface="Arial"/>
                  <a:cs typeface="Arial"/>
                  <a:sym typeface="Arial"/>
                </a:rPr>
                <a:t>history</a:t>
              </a:r>
              <a:r>
                <a:rPr lang="en-US" sz="1400">
                  <a:solidFill>
                    <a:srgbClr val="333333"/>
                  </a:solidFill>
                  <a:latin typeface="Arial"/>
                  <a:ea typeface="Arial"/>
                  <a:cs typeface="Arial"/>
                  <a:sym typeface="Arial"/>
                </a:rPr>
                <a:t> (2019)</a:t>
              </a:r>
              <a:endParaRPr sz="1400">
                <a:solidFill>
                  <a:srgbClr val="333333"/>
                </a:solidFill>
                <a:latin typeface="Arial"/>
                <a:ea typeface="Arial"/>
                <a:cs typeface="Arial"/>
                <a:sym typeface="Arial"/>
              </a:endParaRPr>
            </a:p>
            <a:p>
              <a:pPr marL="457200" lvl="0" indent="-317500" algn="l" rtl="0">
                <a:spcBef>
                  <a:spcPts val="1125"/>
                </a:spcBef>
                <a:spcAft>
                  <a:spcPts val="0"/>
                </a:spcAft>
                <a:buClr>
                  <a:srgbClr val="333333"/>
                </a:buClr>
                <a:buSzPts val="1400"/>
                <a:buFont typeface="Arial"/>
                <a:buChar char="●"/>
              </a:pPr>
              <a:r>
                <a:rPr lang="en-US" sz="1400">
                  <a:solidFill>
                    <a:srgbClr val="333333"/>
                  </a:solidFill>
                  <a:latin typeface="Arial"/>
                  <a:ea typeface="Arial"/>
                  <a:cs typeface="Arial"/>
                  <a:sym typeface="Arial"/>
                </a:rPr>
                <a:t>Getting rid </a:t>
              </a:r>
              <a:r>
                <a:rPr lang="en-US">
                  <a:solidFill>
                    <a:srgbClr val="333333"/>
                  </a:solidFill>
                </a:rPr>
                <a:t>most of </a:t>
              </a:r>
              <a:r>
                <a:rPr lang="en-US" sz="1400" b="1">
                  <a:solidFill>
                    <a:srgbClr val="73191F"/>
                  </a:solidFill>
                  <a:latin typeface="Arial"/>
                  <a:ea typeface="Arial"/>
                  <a:cs typeface="Arial"/>
                  <a:sym typeface="Arial"/>
                </a:rPr>
                <a:t>processed foods</a:t>
              </a:r>
              <a:r>
                <a:rPr lang="en-US" sz="1400">
                  <a:solidFill>
                    <a:srgbClr val="333333"/>
                  </a:solidFill>
                  <a:latin typeface="Arial"/>
                  <a:ea typeface="Arial"/>
                  <a:cs typeface="Arial"/>
                  <a:sym typeface="Arial"/>
                </a:rPr>
                <a:t> (2018-2021)</a:t>
              </a:r>
              <a:endParaRPr sz="1400">
                <a:solidFill>
                  <a:srgbClr val="333333"/>
                </a:solidFill>
                <a:latin typeface="Arial"/>
                <a:ea typeface="Arial"/>
                <a:cs typeface="Arial"/>
                <a:sym typeface="Arial"/>
              </a:endParaRPr>
            </a:p>
            <a:p>
              <a:pPr marL="457200" lvl="0" indent="-317500" algn="l" rtl="0">
                <a:spcBef>
                  <a:spcPts val="1125"/>
                </a:spcBef>
                <a:spcAft>
                  <a:spcPts val="1125"/>
                </a:spcAft>
                <a:buClr>
                  <a:srgbClr val="333333"/>
                </a:buClr>
                <a:buSzPts val="1400"/>
                <a:buFont typeface="Arial"/>
                <a:buChar char="●"/>
              </a:pPr>
              <a:r>
                <a:rPr lang="en-US" sz="1400">
                  <a:solidFill>
                    <a:srgbClr val="333333"/>
                  </a:solidFill>
                  <a:latin typeface="Arial"/>
                  <a:ea typeface="Arial"/>
                  <a:cs typeface="Arial"/>
                  <a:sym typeface="Arial"/>
                </a:rPr>
                <a:t>Expanded Traditional Meals to </a:t>
              </a:r>
              <a:r>
                <a:rPr lang="en-US" sz="1400" b="1">
                  <a:solidFill>
                    <a:srgbClr val="73191F"/>
                  </a:solidFill>
                  <a:latin typeface="Arial"/>
                  <a:ea typeface="Arial"/>
                  <a:cs typeface="Arial"/>
                  <a:sym typeface="Arial"/>
                </a:rPr>
                <a:t>4x a month</a:t>
              </a:r>
              <a:r>
                <a:rPr lang="en-US" sz="1400">
                  <a:solidFill>
                    <a:srgbClr val="333333"/>
                  </a:solidFill>
                  <a:latin typeface="Arial"/>
                  <a:ea typeface="Arial"/>
                  <a:cs typeface="Arial"/>
                  <a:sym typeface="Arial"/>
                </a:rPr>
                <a:t> (202</a:t>
              </a:r>
              <a:r>
                <a:rPr lang="en-US">
                  <a:solidFill>
                    <a:srgbClr val="333333"/>
                  </a:solidFill>
                </a:rPr>
                <a:t>5</a:t>
              </a:r>
              <a:r>
                <a:rPr lang="en-US" sz="1400">
                  <a:solidFill>
                    <a:srgbClr val="333333"/>
                  </a:solidFill>
                  <a:latin typeface="Arial"/>
                  <a:ea typeface="Arial"/>
                  <a:cs typeface="Arial"/>
                  <a:sym typeface="Arial"/>
                </a:rPr>
                <a:t>-202</a:t>
              </a:r>
              <a:r>
                <a:rPr lang="en-US">
                  <a:solidFill>
                    <a:srgbClr val="333333"/>
                  </a:solidFill>
                </a:rPr>
                <a:t>6</a:t>
              </a:r>
              <a:r>
                <a:rPr lang="en-US" sz="1400">
                  <a:solidFill>
                    <a:srgbClr val="333333"/>
                  </a:solidFill>
                  <a:latin typeface="Arial"/>
                  <a:ea typeface="Arial"/>
                  <a:cs typeface="Arial"/>
                  <a:sym typeface="Arial"/>
                </a:rPr>
                <a:t>)</a:t>
              </a:r>
              <a:endParaRPr sz="1400">
                <a:solidFill>
                  <a:srgbClr val="333333"/>
                </a:solidFill>
                <a:latin typeface="Arial"/>
                <a:ea typeface="Arial"/>
                <a:cs typeface="Arial"/>
                <a:sym typeface="Arial"/>
              </a:endParaRPr>
            </a:p>
          </p:txBody>
        </p:sp>
      </p:grpSp>
      <p:grpSp>
        <p:nvGrpSpPr>
          <p:cNvPr id="316" name="Google Shape;316;g34ffa6554f6_1_0"/>
          <p:cNvGrpSpPr/>
          <p:nvPr/>
        </p:nvGrpSpPr>
        <p:grpSpPr>
          <a:xfrm>
            <a:off x="4762500" y="1439630"/>
            <a:ext cx="4000500" cy="3429000"/>
            <a:chOff x="4762500" y="1047750"/>
            <a:chExt cx="4000500" cy="3429000"/>
          </a:xfrm>
        </p:grpSpPr>
        <p:sp>
          <p:nvSpPr>
            <p:cNvPr id="317" name="Google Shape;317;g34ffa6554f6_1_0"/>
            <p:cNvSpPr/>
            <p:nvPr/>
          </p:nvSpPr>
          <p:spPr>
            <a:xfrm>
              <a:off x="4762500" y="1047750"/>
              <a:ext cx="4000500" cy="3429000"/>
            </a:xfrm>
            <a:prstGeom prst="roundRect">
              <a:avLst>
                <a:gd name="adj" fmla="val 4166"/>
              </a:avLst>
            </a:prstGeom>
            <a:solidFill>
              <a:srgbClr val="FFFFFF"/>
            </a:solidFill>
            <a:ln w="9525" cap="flat" cmpd="sng">
              <a:solidFill>
                <a:srgbClr val="E0E0E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18" name="Google Shape;318;g34ffa6554f6_1_0"/>
            <p:cNvSpPr/>
            <p:nvPr/>
          </p:nvSpPr>
          <p:spPr>
            <a:xfrm>
              <a:off x="4762500" y="1047750"/>
              <a:ext cx="4000500" cy="476400"/>
            </a:xfrm>
            <a:prstGeom prst="roundRect">
              <a:avLst>
                <a:gd name="adj" fmla="val 30000"/>
              </a:avLst>
            </a:prstGeom>
            <a:solidFill>
              <a:srgbClr val="73191F"/>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19" name="Google Shape;319;g34ffa6554f6_1_0"/>
            <p:cNvSpPr/>
            <p:nvPr/>
          </p:nvSpPr>
          <p:spPr>
            <a:xfrm>
              <a:off x="4762500" y="1285875"/>
              <a:ext cx="4000500" cy="238200"/>
            </a:xfrm>
            <a:prstGeom prst="rect">
              <a:avLst/>
            </a:prstGeom>
            <a:solidFill>
              <a:srgbClr val="73191F"/>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20" name="Google Shape;320;g34ffa6554f6_1_0"/>
            <p:cNvSpPr txBox="1"/>
            <p:nvPr/>
          </p:nvSpPr>
          <p:spPr>
            <a:xfrm>
              <a:off x="4762500" y="1047750"/>
              <a:ext cx="4000500" cy="476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sz="2000" b="1" dirty="0">
                  <a:solidFill>
                    <a:srgbClr val="FFFFFF"/>
                  </a:solidFill>
                  <a:latin typeface="Times New Roman"/>
                  <a:ea typeface="Times New Roman"/>
                  <a:cs typeface="Times New Roman"/>
                  <a:sym typeface="Times New Roman"/>
                </a:rPr>
                <a:t>NEXT STEPS (2026-2027)</a:t>
              </a:r>
              <a:endParaRPr sz="2000" b="1" dirty="0">
                <a:solidFill>
                  <a:srgbClr val="FFFFFF"/>
                </a:solidFill>
                <a:latin typeface="Times New Roman"/>
                <a:ea typeface="Times New Roman"/>
                <a:cs typeface="Times New Roman"/>
                <a:sym typeface="Times New Roman"/>
              </a:endParaRPr>
            </a:p>
          </p:txBody>
        </p:sp>
        <p:sp>
          <p:nvSpPr>
            <p:cNvPr id="321" name="Google Shape;321;g34ffa6554f6_1_0"/>
            <p:cNvSpPr txBox="1"/>
            <p:nvPr/>
          </p:nvSpPr>
          <p:spPr>
            <a:xfrm>
              <a:off x="4953000" y="1666875"/>
              <a:ext cx="3619500" cy="2667000"/>
            </a:xfrm>
            <a:prstGeom prst="rect">
              <a:avLst/>
            </a:prstGeom>
            <a:noFill/>
            <a:ln>
              <a:noFill/>
            </a:ln>
          </p:spPr>
          <p:txBody>
            <a:bodyPr spcFirstLastPara="1" wrap="square" lIns="0" tIns="0" rIns="0" bIns="0" anchor="t" anchorCtr="0">
              <a:noAutofit/>
            </a:bodyPr>
            <a:lstStyle/>
            <a:p>
              <a:pPr marL="457200" lvl="0" indent="-317500" algn="l" rtl="0">
                <a:spcBef>
                  <a:spcPts val="0"/>
                </a:spcBef>
                <a:spcAft>
                  <a:spcPts val="0"/>
                </a:spcAft>
                <a:buClr>
                  <a:srgbClr val="333333"/>
                </a:buClr>
                <a:buSzPts val="1400"/>
                <a:buFont typeface="Arial"/>
                <a:buChar char="●"/>
              </a:pPr>
              <a:r>
                <a:rPr lang="en-US" sz="1400">
                  <a:solidFill>
                    <a:srgbClr val="333333"/>
                  </a:solidFill>
                  <a:latin typeface="Arial"/>
                  <a:ea typeface="Arial"/>
                  <a:cs typeface="Arial"/>
                  <a:sym typeface="Arial"/>
                </a:rPr>
                <a:t>Bringing </a:t>
              </a:r>
              <a:r>
                <a:rPr lang="en-US" sz="1400" b="1">
                  <a:solidFill>
                    <a:srgbClr val="73191F"/>
                  </a:solidFill>
                  <a:latin typeface="Arial"/>
                  <a:ea typeface="Arial"/>
                  <a:cs typeface="Arial"/>
                  <a:sym typeface="Arial"/>
                </a:rPr>
                <a:t>wild berries and herbs</a:t>
              </a:r>
              <a:r>
                <a:rPr lang="en-US" sz="1400">
                  <a:solidFill>
                    <a:srgbClr val="333333"/>
                  </a:solidFill>
                  <a:latin typeface="Arial"/>
                  <a:ea typeface="Arial"/>
                  <a:cs typeface="Arial"/>
                  <a:sym typeface="Arial"/>
                </a:rPr>
                <a:t> into schools (202</a:t>
              </a:r>
              <a:r>
                <a:rPr lang="en-US">
                  <a:solidFill>
                    <a:srgbClr val="333333"/>
                  </a:solidFill>
                </a:rPr>
                <a:t>6</a:t>
              </a:r>
              <a:r>
                <a:rPr lang="en-US" sz="1400">
                  <a:solidFill>
                    <a:srgbClr val="333333"/>
                  </a:solidFill>
                  <a:latin typeface="Arial"/>
                  <a:ea typeface="Arial"/>
                  <a:cs typeface="Arial"/>
                  <a:sym typeface="Arial"/>
                </a:rPr>
                <a:t>/202</a:t>
              </a:r>
              <a:r>
                <a:rPr lang="en-US">
                  <a:solidFill>
                    <a:srgbClr val="333333"/>
                  </a:solidFill>
                </a:rPr>
                <a:t>7</a:t>
              </a:r>
              <a:r>
                <a:rPr lang="en-US" sz="1400">
                  <a:solidFill>
                    <a:srgbClr val="333333"/>
                  </a:solidFill>
                  <a:latin typeface="Arial"/>
                  <a:ea typeface="Arial"/>
                  <a:cs typeface="Arial"/>
                  <a:sym typeface="Arial"/>
                </a:rPr>
                <a:t>)</a:t>
              </a:r>
              <a:endParaRPr sz="1400">
                <a:solidFill>
                  <a:srgbClr val="333333"/>
                </a:solidFill>
                <a:latin typeface="Arial"/>
                <a:ea typeface="Arial"/>
                <a:cs typeface="Arial"/>
                <a:sym typeface="Arial"/>
              </a:endParaRPr>
            </a:p>
            <a:p>
              <a:pPr marL="457200" lvl="0" indent="-317500" algn="l" rtl="0">
                <a:spcBef>
                  <a:spcPts val="1125"/>
                </a:spcBef>
                <a:spcAft>
                  <a:spcPts val="0"/>
                </a:spcAft>
                <a:buClr>
                  <a:srgbClr val="333333"/>
                </a:buClr>
                <a:buSzPts val="1400"/>
                <a:buFont typeface="Arial"/>
                <a:buChar char="●"/>
              </a:pPr>
              <a:r>
                <a:rPr lang="en-US" sz="1400">
                  <a:solidFill>
                    <a:srgbClr val="333333"/>
                  </a:solidFill>
                  <a:latin typeface="Arial"/>
                  <a:ea typeface="Arial"/>
                  <a:cs typeface="Arial"/>
                  <a:sym typeface="Arial"/>
                </a:rPr>
                <a:t>Expand Traditional Meals to </a:t>
              </a:r>
              <a:r>
                <a:rPr lang="en-US" sz="1400" b="1">
                  <a:solidFill>
                    <a:srgbClr val="73191F"/>
                  </a:solidFill>
                  <a:latin typeface="Arial"/>
                  <a:ea typeface="Arial"/>
                  <a:cs typeface="Arial"/>
                  <a:sym typeface="Arial"/>
                </a:rPr>
                <a:t>6-8x a month</a:t>
              </a:r>
              <a:r>
                <a:rPr lang="en-US" sz="1400">
                  <a:solidFill>
                    <a:srgbClr val="333333"/>
                  </a:solidFill>
                  <a:latin typeface="Arial"/>
                  <a:ea typeface="Arial"/>
                  <a:cs typeface="Arial"/>
                  <a:sym typeface="Arial"/>
                </a:rPr>
                <a:t> (2026)</a:t>
              </a:r>
              <a:endParaRPr sz="1400">
                <a:solidFill>
                  <a:srgbClr val="333333"/>
                </a:solidFill>
                <a:latin typeface="Arial"/>
                <a:ea typeface="Arial"/>
                <a:cs typeface="Arial"/>
                <a:sym typeface="Arial"/>
              </a:endParaRPr>
            </a:p>
            <a:p>
              <a:pPr marL="457200" lvl="0" indent="-317500" algn="l" rtl="0">
                <a:spcBef>
                  <a:spcPts val="1125"/>
                </a:spcBef>
                <a:spcAft>
                  <a:spcPts val="0"/>
                </a:spcAft>
                <a:buClr>
                  <a:srgbClr val="333333"/>
                </a:buClr>
                <a:buSzPts val="1400"/>
                <a:buFont typeface="Arial"/>
                <a:buChar char="●"/>
              </a:pPr>
              <a:r>
                <a:rPr lang="en-US" sz="1400">
                  <a:solidFill>
                    <a:srgbClr val="333333"/>
                  </a:solidFill>
                  <a:latin typeface="Arial"/>
                  <a:ea typeface="Arial"/>
                  <a:cs typeface="Arial"/>
                  <a:sym typeface="Arial"/>
                </a:rPr>
                <a:t>Creating our own </a:t>
              </a:r>
              <a:r>
                <a:rPr lang="en-US" sz="1400" b="1">
                  <a:solidFill>
                    <a:srgbClr val="73191F"/>
                  </a:solidFill>
                  <a:latin typeface="Arial"/>
                  <a:ea typeface="Arial"/>
                  <a:cs typeface="Arial"/>
                  <a:sym typeface="Arial"/>
                </a:rPr>
                <a:t>Traditional Food Guide</a:t>
              </a:r>
              <a:r>
                <a:rPr lang="en-US" sz="1400">
                  <a:solidFill>
                    <a:srgbClr val="333333"/>
                  </a:solidFill>
                  <a:latin typeface="Arial"/>
                  <a:ea typeface="Arial"/>
                  <a:cs typeface="Arial"/>
                  <a:sym typeface="Arial"/>
                </a:rPr>
                <a:t> (2026)</a:t>
              </a:r>
              <a:endParaRPr sz="1400">
                <a:solidFill>
                  <a:srgbClr val="333333"/>
                </a:solidFill>
                <a:latin typeface="Arial"/>
                <a:ea typeface="Arial"/>
                <a:cs typeface="Arial"/>
                <a:sym typeface="Arial"/>
              </a:endParaRPr>
            </a:p>
            <a:p>
              <a:pPr marL="457200" lvl="0" indent="-317500" algn="l" rtl="0">
                <a:spcBef>
                  <a:spcPts val="1125"/>
                </a:spcBef>
                <a:spcAft>
                  <a:spcPts val="1125"/>
                </a:spcAft>
                <a:buClr>
                  <a:srgbClr val="333333"/>
                </a:buClr>
                <a:buSzPts val="1400"/>
                <a:buFont typeface="Arial"/>
                <a:buChar char="●"/>
              </a:pPr>
              <a:r>
                <a:rPr lang="en-US" sz="1400">
                  <a:solidFill>
                    <a:srgbClr val="333333"/>
                  </a:solidFill>
                  <a:latin typeface="Arial"/>
                  <a:ea typeface="Arial"/>
                  <a:cs typeface="Arial"/>
                  <a:sym typeface="Arial"/>
                </a:rPr>
                <a:t>Cookbook &amp; Knowledge keeping </a:t>
              </a:r>
              <a:r>
                <a:rPr lang="en-US" sz="1400" b="1">
                  <a:solidFill>
                    <a:srgbClr val="73191F"/>
                  </a:solidFill>
                  <a:latin typeface="Arial"/>
                  <a:ea typeface="Arial"/>
                  <a:cs typeface="Arial"/>
                  <a:sym typeface="Arial"/>
                </a:rPr>
                <a:t>History Book</a:t>
              </a:r>
              <a:r>
                <a:rPr lang="en-US" sz="1400">
                  <a:solidFill>
                    <a:srgbClr val="333333"/>
                  </a:solidFill>
                  <a:latin typeface="Arial"/>
                  <a:ea typeface="Arial"/>
                  <a:cs typeface="Arial"/>
                  <a:sym typeface="Arial"/>
                </a:rPr>
                <a:t> (202</a:t>
              </a:r>
              <a:r>
                <a:rPr lang="en-US">
                  <a:solidFill>
                    <a:srgbClr val="333333"/>
                  </a:solidFill>
                </a:rPr>
                <a:t>7</a:t>
              </a:r>
              <a:r>
                <a:rPr lang="en-US" sz="1400">
                  <a:solidFill>
                    <a:srgbClr val="333333"/>
                  </a:solidFill>
                  <a:latin typeface="Arial"/>
                  <a:ea typeface="Arial"/>
                  <a:cs typeface="Arial"/>
                  <a:sym typeface="Arial"/>
                </a:rPr>
                <a:t>)</a:t>
              </a:r>
              <a:endParaRPr sz="1400">
                <a:solidFill>
                  <a:srgbClr val="333333"/>
                </a:solidFill>
                <a:latin typeface="Arial"/>
                <a:ea typeface="Arial"/>
                <a:cs typeface="Arial"/>
                <a:sym typeface="Arial"/>
              </a:endParaRPr>
            </a:p>
          </p:txBody>
        </p:sp>
      </p:grpSp>
      <p:pic>
        <p:nvPicPr>
          <p:cNvPr id="322" name="Google Shape;322;g34ffa6554f6_1_0"/>
          <p:cNvPicPr preferRelativeResize="0"/>
          <p:nvPr/>
        </p:nvPicPr>
        <p:blipFill rotWithShape="1">
          <a:blip r:embed="rId3">
            <a:alphaModFix/>
          </a:blip>
          <a:srcRect t="2024" b="2034"/>
          <a:stretch/>
        </p:blipFill>
        <p:spPr>
          <a:xfrm>
            <a:off x="0" y="4876800"/>
            <a:ext cx="9144000" cy="266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g3fd49866693_0_1899"/>
          <p:cNvPicPr preferRelativeResize="0"/>
          <p:nvPr/>
        </p:nvPicPr>
        <p:blipFill rotWithShape="1">
          <a:blip r:embed="rId3">
            <a:alphaModFix/>
          </a:blip>
          <a:srcRect/>
          <a:stretch/>
        </p:blipFill>
        <p:spPr>
          <a:xfrm>
            <a:off x="0" y="806"/>
            <a:ext cx="9143998" cy="514269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g3fd49866693_0_1662"/>
          <p:cNvPicPr preferRelativeResize="0"/>
          <p:nvPr/>
        </p:nvPicPr>
        <p:blipFill rotWithShape="1">
          <a:blip r:embed="rId3">
            <a:alphaModFix/>
          </a:blip>
          <a:srcRect/>
          <a:stretch/>
        </p:blipFill>
        <p:spPr>
          <a:xfrm>
            <a:off x="0" y="806"/>
            <a:ext cx="9143998" cy="519683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g3fd49866693_0_1504"/>
          <p:cNvPicPr preferRelativeResize="0"/>
          <p:nvPr/>
        </p:nvPicPr>
        <p:blipFill rotWithShape="1">
          <a:blip r:embed="rId3">
            <a:alphaModFix/>
          </a:blip>
          <a:srcRect/>
          <a:stretch/>
        </p:blipFill>
        <p:spPr>
          <a:xfrm>
            <a:off x="0" y="806"/>
            <a:ext cx="9143998" cy="520371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13"/>
          <p:cNvPicPr preferRelativeResize="0"/>
          <p:nvPr/>
        </p:nvPicPr>
        <p:blipFill rotWithShape="1">
          <a:blip r:embed="rId3">
            <a:alphaModFix/>
          </a:blip>
          <a:srcRect/>
          <a:stretch/>
        </p:blipFill>
        <p:spPr>
          <a:xfrm>
            <a:off x="0" y="4876800"/>
            <a:ext cx="9144000" cy="266700"/>
          </a:xfrm>
          <a:prstGeom prst="rect">
            <a:avLst/>
          </a:prstGeom>
          <a:noFill/>
          <a:ln>
            <a:noFill/>
          </a:ln>
        </p:spPr>
      </p:pic>
      <p:sp>
        <p:nvSpPr>
          <p:cNvPr id="343" name="Google Shape;343;p13"/>
          <p:cNvSpPr txBox="1">
            <a:spLocks noGrp="1"/>
          </p:cNvSpPr>
          <p:nvPr>
            <p:ph type="title"/>
          </p:nvPr>
        </p:nvSpPr>
        <p:spPr>
          <a:xfrm>
            <a:off x="311700" y="0"/>
            <a:ext cx="8470350" cy="693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300"/>
              <a:buNone/>
            </a:pPr>
            <a:r>
              <a:rPr lang="en-US"/>
              <a:t>Hunter Information Form   </a:t>
            </a:r>
            <a:r>
              <a:rPr lang="en-US" sz="2400"/>
              <a:t>(KTCEA File – ONLY)</a:t>
            </a:r>
            <a:endParaRPr/>
          </a:p>
        </p:txBody>
      </p:sp>
      <p:cxnSp>
        <p:nvCxnSpPr>
          <p:cNvPr id="344" name="Google Shape;344;p13"/>
          <p:cNvCxnSpPr/>
          <p:nvPr/>
        </p:nvCxnSpPr>
        <p:spPr>
          <a:xfrm>
            <a:off x="600075" y="577575"/>
            <a:ext cx="7810500" cy="0"/>
          </a:xfrm>
          <a:prstGeom prst="straightConnector1">
            <a:avLst/>
          </a:prstGeom>
          <a:noFill/>
          <a:ln w="25400" cap="flat" cmpd="sng">
            <a:solidFill>
              <a:srgbClr val="B5B3B3"/>
            </a:solidFill>
            <a:prstDash val="solid"/>
            <a:round/>
            <a:headEnd type="none" w="sm" len="sm"/>
            <a:tailEnd type="none" w="sm" len="sm"/>
          </a:ln>
        </p:spPr>
      </p:cxnSp>
      <p:pic>
        <p:nvPicPr>
          <p:cNvPr id="345" name="Google Shape;345;p13"/>
          <p:cNvPicPr preferRelativeResize="0"/>
          <p:nvPr/>
        </p:nvPicPr>
        <p:blipFill rotWithShape="1">
          <a:blip r:embed="rId4">
            <a:alphaModFix/>
          </a:blip>
          <a:srcRect/>
          <a:stretch/>
        </p:blipFill>
        <p:spPr>
          <a:xfrm>
            <a:off x="930823" y="693600"/>
            <a:ext cx="7003501" cy="2549265"/>
          </a:xfrm>
          <a:prstGeom prst="rect">
            <a:avLst/>
          </a:prstGeom>
          <a:noFill/>
          <a:ln>
            <a:noFill/>
          </a:ln>
        </p:spPr>
      </p:pic>
      <p:sp>
        <p:nvSpPr>
          <p:cNvPr id="346" name="Google Shape;346;p13"/>
          <p:cNvSpPr txBox="1"/>
          <p:nvPr/>
        </p:nvSpPr>
        <p:spPr>
          <a:xfrm>
            <a:off x="3512100" y="3577964"/>
            <a:ext cx="5269950" cy="6936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chemeClr val="dk1"/>
              </a:buClr>
              <a:buSzPts val="4300"/>
              <a:buFont typeface="Arial"/>
              <a:buNone/>
            </a:pPr>
            <a:r>
              <a:rPr lang="en-US" sz="3000" b="1" i="0" u="none" strike="noStrike" cap="none">
                <a:solidFill>
                  <a:srgbClr val="73191F"/>
                </a:solidFill>
                <a:latin typeface="Arial"/>
                <a:ea typeface="Arial"/>
                <a:cs typeface="Arial"/>
                <a:sym typeface="Arial"/>
              </a:rPr>
              <a:t>LABELLING INFORMATION</a:t>
            </a:r>
            <a:endParaRPr sz="3000" b="1" i="0" u="none" strike="noStrike" cap="none">
              <a:solidFill>
                <a:srgbClr val="73191F"/>
              </a:solidFill>
              <a:latin typeface="Arial"/>
              <a:ea typeface="Arial"/>
              <a:cs typeface="Arial"/>
              <a:sym typeface="Arial"/>
            </a:endParaRPr>
          </a:p>
        </p:txBody>
      </p:sp>
      <p:sp>
        <p:nvSpPr>
          <p:cNvPr id="347" name="Google Shape;347;p13"/>
          <p:cNvSpPr txBox="1">
            <a:spLocks noGrp="1"/>
          </p:cNvSpPr>
          <p:nvPr>
            <p:ph type="body" idx="4294967295"/>
          </p:nvPr>
        </p:nvSpPr>
        <p:spPr>
          <a:xfrm>
            <a:off x="311700" y="3360601"/>
            <a:ext cx="6195300" cy="1476300"/>
          </a:xfrm>
          <a:prstGeom prst="rect">
            <a:avLst/>
          </a:prstGeom>
          <a:noFill/>
          <a:ln>
            <a:noFill/>
          </a:ln>
        </p:spPr>
        <p:txBody>
          <a:bodyPr spcFirstLastPara="1" wrap="square" lIns="91425" tIns="45700" rIns="91425" bIns="45700" anchor="t" anchorCtr="0">
            <a:noAutofit/>
          </a:bodyPr>
          <a:lstStyle/>
          <a:p>
            <a:pPr marL="285750" lvl="0" indent="-178486" algn="l" rtl="0">
              <a:lnSpc>
                <a:spcPct val="90000"/>
              </a:lnSpc>
              <a:spcBef>
                <a:spcPts val="600"/>
              </a:spcBef>
              <a:spcAft>
                <a:spcPts val="0"/>
              </a:spcAft>
              <a:buSzPts val="1311"/>
              <a:buFont typeface="Arial"/>
              <a:buChar char="•"/>
            </a:pPr>
            <a:r>
              <a:rPr lang="en-US" sz="875" b="1"/>
              <a:t>Hunter # and Animal # (</a:t>
            </a:r>
            <a:r>
              <a:rPr lang="en-US" sz="875"/>
              <a:t>M(1),B(2),D(3)</a:t>
            </a:r>
            <a:r>
              <a:rPr lang="en-US" sz="875" b="1"/>
              <a:t>)</a:t>
            </a:r>
            <a:endParaRPr sz="875" b="1"/>
          </a:p>
          <a:p>
            <a:pPr marL="285750" lvl="0" indent="-178486" algn="l" rtl="0">
              <a:lnSpc>
                <a:spcPct val="90000"/>
              </a:lnSpc>
              <a:spcBef>
                <a:spcPts val="600"/>
              </a:spcBef>
              <a:spcAft>
                <a:spcPts val="0"/>
              </a:spcAft>
              <a:buSzPts val="1311"/>
              <a:buFont typeface="Arial"/>
              <a:buChar char="•"/>
            </a:pPr>
            <a:r>
              <a:rPr lang="en-US" sz="875" b="1"/>
              <a:t>“UNINSPECTED” , </a:t>
            </a:r>
            <a:endParaRPr sz="875" b="1"/>
          </a:p>
          <a:p>
            <a:pPr marL="285750" lvl="0" indent="-178486" algn="l" rtl="0">
              <a:lnSpc>
                <a:spcPct val="90000"/>
              </a:lnSpc>
              <a:spcBef>
                <a:spcPts val="600"/>
              </a:spcBef>
              <a:spcAft>
                <a:spcPts val="0"/>
              </a:spcAft>
              <a:buSzPts val="1311"/>
              <a:buFont typeface="Arial"/>
              <a:buChar char="•"/>
            </a:pPr>
            <a:r>
              <a:rPr lang="en-US" sz="875" b="1"/>
              <a:t>TYPE OF ANIMAL </a:t>
            </a:r>
            <a:endParaRPr sz="1250"/>
          </a:p>
          <a:p>
            <a:pPr marL="285750" lvl="0" indent="-178486" algn="l" rtl="0">
              <a:lnSpc>
                <a:spcPct val="90000"/>
              </a:lnSpc>
              <a:spcBef>
                <a:spcPts val="600"/>
              </a:spcBef>
              <a:spcAft>
                <a:spcPts val="0"/>
              </a:spcAft>
              <a:buSzPts val="1311"/>
              <a:buFont typeface="Arial"/>
              <a:buChar char="•"/>
            </a:pPr>
            <a:r>
              <a:rPr lang="en-US" sz="875" b="1"/>
              <a:t>DATE OF HARVEST</a:t>
            </a:r>
            <a:endParaRPr sz="1250"/>
          </a:p>
          <a:p>
            <a:pPr marL="285750" lvl="0" indent="-178486" algn="l" rtl="0">
              <a:lnSpc>
                <a:spcPct val="90000"/>
              </a:lnSpc>
              <a:spcBef>
                <a:spcPts val="600"/>
              </a:spcBef>
              <a:spcAft>
                <a:spcPts val="0"/>
              </a:spcAft>
              <a:buSzPts val="1311"/>
              <a:buFont typeface="Arial"/>
              <a:buChar char="•"/>
            </a:pPr>
            <a:r>
              <a:rPr lang="en-US" sz="875" b="1"/>
              <a:t>Example</a:t>
            </a:r>
            <a:r>
              <a:rPr lang="en-US" sz="875"/>
              <a:t>: </a:t>
            </a:r>
            <a:r>
              <a:rPr lang="en-US" sz="875" b="1"/>
              <a:t>KTCEA- H1- 01, UNINSPECTED MOOSE MEAT , Sept 13 2023</a:t>
            </a:r>
            <a:endParaRPr sz="875" b="1"/>
          </a:p>
          <a:p>
            <a:pPr marL="914400" lvl="1" indent="-228600" algn="l" rtl="0">
              <a:lnSpc>
                <a:spcPct val="90000"/>
              </a:lnSpc>
              <a:spcBef>
                <a:spcPts val="500"/>
              </a:spcBef>
              <a:spcAft>
                <a:spcPts val="0"/>
              </a:spcAft>
              <a:buSzPts val="676"/>
              <a:buNone/>
            </a:pPr>
            <a:endParaRPr sz="825"/>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g34ffa6554f6_1_11"/>
          <p:cNvPicPr preferRelativeResize="0"/>
          <p:nvPr/>
        </p:nvPicPr>
        <p:blipFill rotWithShape="1">
          <a:blip r:embed="rId3">
            <a:alphaModFix/>
          </a:blip>
          <a:srcRect/>
          <a:stretch/>
        </p:blipFill>
        <p:spPr>
          <a:xfrm>
            <a:off x="0" y="4876800"/>
            <a:ext cx="9144000" cy="266700"/>
          </a:xfrm>
          <a:prstGeom prst="rect">
            <a:avLst/>
          </a:prstGeom>
          <a:noFill/>
          <a:ln>
            <a:noFill/>
          </a:ln>
        </p:spPr>
      </p:pic>
      <p:cxnSp>
        <p:nvCxnSpPr>
          <p:cNvPr id="353" name="Google Shape;353;g34ffa6554f6_1_11"/>
          <p:cNvCxnSpPr/>
          <p:nvPr/>
        </p:nvCxnSpPr>
        <p:spPr>
          <a:xfrm>
            <a:off x="805228" y="964098"/>
            <a:ext cx="7323900" cy="0"/>
          </a:xfrm>
          <a:prstGeom prst="straightConnector1">
            <a:avLst/>
          </a:prstGeom>
          <a:noFill/>
          <a:ln w="25400" cap="flat" cmpd="sng">
            <a:solidFill>
              <a:srgbClr val="B5B3B3"/>
            </a:solidFill>
            <a:prstDash val="solid"/>
            <a:round/>
            <a:headEnd type="none" w="sm" len="sm"/>
            <a:tailEnd type="none" w="sm" len="sm"/>
          </a:ln>
        </p:spPr>
      </p:cxnSp>
      <p:sp>
        <p:nvSpPr>
          <p:cNvPr id="354" name="Google Shape;354;g34ffa6554f6_1_11"/>
          <p:cNvSpPr txBox="1">
            <a:spLocks noGrp="1"/>
          </p:cNvSpPr>
          <p:nvPr>
            <p:ph type="title"/>
          </p:nvPr>
        </p:nvSpPr>
        <p:spPr>
          <a:xfrm>
            <a:off x="805228" y="189825"/>
            <a:ext cx="8520600" cy="693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300"/>
              <a:buNone/>
            </a:pPr>
            <a:r>
              <a:rPr lang="en-US"/>
              <a:t>Receiver/Storage</a:t>
            </a:r>
            <a:endParaRPr/>
          </a:p>
        </p:txBody>
      </p:sp>
      <p:pic>
        <p:nvPicPr>
          <p:cNvPr id="355" name="Google Shape;355;g34ffa6554f6_1_11"/>
          <p:cNvPicPr preferRelativeResize="0"/>
          <p:nvPr/>
        </p:nvPicPr>
        <p:blipFill rotWithShape="1">
          <a:blip r:embed="rId4">
            <a:alphaModFix/>
          </a:blip>
          <a:srcRect/>
          <a:stretch/>
        </p:blipFill>
        <p:spPr>
          <a:xfrm>
            <a:off x="337616" y="1341680"/>
            <a:ext cx="8468769" cy="270256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g3fd49866693_0_158" descr="can you remove where it says Woodland Cree First Nation?  Rearrange it so it doesn't look like there is a missing spot where you remove it."/>
          <p:cNvPicPr preferRelativeResize="0"/>
          <p:nvPr/>
        </p:nvPicPr>
        <p:blipFill>
          <a:blip r:embed="rId3">
            <a:alphaModFix/>
          </a:blip>
          <a:stretch>
            <a:fillRect/>
          </a:stretch>
        </p:blipFill>
        <p:spPr>
          <a:xfrm>
            <a:off x="-35719" y="-6876"/>
            <a:ext cx="9215438" cy="5150376"/>
          </a:xfrm>
          <a:prstGeom prst="rect">
            <a:avLst/>
          </a:prstGeom>
          <a:noFill/>
          <a:ln>
            <a:noFill/>
          </a:ln>
        </p:spPr>
      </p:pic>
      <p:pic>
        <p:nvPicPr>
          <p:cNvPr id="168" name="Google Shape;168;g3fd49866693_0_158" title="KTCEA Logo 2020 whitelettering.png"/>
          <p:cNvPicPr preferRelativeResize="0"/>
          <p:nvPr/>
        </p:nvPicPr>
        <p:blipFill>
          <a:blip r:embed="rId4">
            <a:alphaModFix/>
          </a:blip>
          <a:stretch>
            <a:fillRect/>
          </a:stretch>
        </p:blipFill>
        <p:spPr>
          <a:xfrm>
            <a:off x="7411641" y="1838945"/>
            <a:ext cx="830562" cy="124614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16"/>
          <p:cNvPicPr preferRelativeResize="0"/>
          <p:nvPr/>
        </p:nvPicPr>
        <p:blipFill rotWithShape="1">
          <a:blip r:embed="rId3">
            <a:alphaModFix/>
          </a:blip>
          <a:srcRect/>
          <a:stretch/>
        </p:blipFill>
        <p:spPr>
          <a:xfrm>
            <a:off x="0" y="4876800"/>
            <a:ext cx="9144000" cy="266700"/>
          </a:xfrm>
          <a:prstGeom prst="rect">
            <a:avLst/>
          </a:prstGeom>
          <a:noFill/>
          <a:ln>
            <a:noFill/>
          </a:ln>
        </p:spPr>
      </p:pic>
      <p:cxnSp>
        <p:nvCxnSpPr>
          <p:cNvPr id="361" name="Google Shape;361;p16"/>
          <p:cNvCxnSpPr/>
          <p:nvPr/>
        </p:nvCxnSpPr>
        <p:spPr>
          <a:xfrm>
            <a:off x="805227" y="804630"/>
            <a:ext cx="7323994" cy="0"/>
          </a:xfrm>
          <a:prstGeom prst="straightConnector1">
            <a:avLst/>
          </a:prstGeom>
          <a:noFill/>
          <a:ln w="25400" cap="flat" cmpd="sng">
            <a:solidFill>
              <a:srgbClr val="B5B3B3"/>
            </a:solidFill>
            <a:prstDash val="solid"/>
            <a:round/>
            <a:headEnd type="none" w="sm" len="sm"/>
            <a:tailEnd type="none" w="sm" len="sm"/>
          </a:ln>
        </p:spPr>
      </p:cxnSp>
      <p:sp>
        <p:nvSpPr>
          <p:cNvPr id="362" name="Google Shape;362;p16"/>
          <p:cNvSpPr txBox="1">
            <a:spLocks noGrp="1"/>
          </p:cNvSpPr>
          <p:nvPr>
            <p:ph type="title"/>
          </p:nvPr>
        </p:nvSpPr>
        <p:spPr>
          <a:xfrm>
            <a:off x="805228" y="111030"/>
            <a:ext cx="8520600" cy="693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300"/>
              <a:buNone/>
            </a:pPr>
            <a:r>
              <a:rPr lang="en-US"/>
              <a:t>Declaration/Agreement</a:t>
            </a:r>
            <a:endParaRPr/>
          </a:p>
        </p:txBody>
      </p:sp>
      <p:pic>
        <p:nvPicPr>
          <p:cNvPr id="363" name="Google Shape;363;p16"/>
          <p:cNvPicPr preferRelativeResize="0"/>
          <p:nvPr/>
        </p:nvPicPr>
        <p:blipFill rotWithShape="1">
          <a:blip r:embed="rId4">
            <a:alphaModFix/>
          </a:blip>
          <a:srcRect/>
          <a:stretch/>
        </p:blipFill>
        <p:spPr>
          <a:xfrm>
            <a:off x="476249" y="910482"/>
            <a:ext cx="7981949" cy="386046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17"/>
          <p:cNvPicPr preferRelativeResize="0"/>
          <p:nvPr/>
        </p:nvPicPr>
        <p:blipFill rotWithShape="1">
          <a:blip r:embed="rId3">
            <a:alphaModFix/>
          </a:blip>
          <a:srcRect/>
          <a:stretch/>
        </p:blipFill>
        <p:spPr>
          <a:xfrm>
            <a:off x="0" y="4876800"/>
            <a:ext cx="9144000" cy="266700"/>
          </a:xfrm>
          <a:prstGeom prst="rect">
            <a:avLst/>
          </a:prstGeom>
          <a:noFill/>
          <a:ln>
            <a:noFill/>
          </a:ln>
        </p:spPr>
      </p:pic>
      <p:sp>
        <p:nvSpPr>
          <p:cNvPr id="369" name="Google Shape;369;p17"/>
          <p:cNvSpPr txBox="1">
            <a:spLocks noGrp="1"/>
          </p:cNvSpPr>
          <p:nvPr>
            <p:ph type="title"/>
          </p:nvPr>
        </p:nvSpPr>
        <p:spPr>
          <a:xfrm>
            <a:off x="797475" y="0"/>
            <a:ext cx="3774525" cy="693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300"/>
              <a:buNone/>
            </a:pPr>
            <a:r>
              <a:rPr lang="en-US"/>
              <a:t>Distribution </a:t>
            </a:r>
            <a:endParaRPr/>
          </a:p>
        </p:txBody>
      </p:sp>
      <p:cxnSp>
        <p:nvCxnSpPr>
          <p:cNvPr id="370" name="Google Shape;370;p17"/>
          <p:cNvCxnSpPr/>
          <p:nvPr/>
        </p:nvCxnSpPr>
        <p:spPr>
          <a:xfrm>
            <a:off x="738044" y="667098"/>
            <a:ext cx="7323994" cy="0"/>
          </a:xfrm>
          <a:prstGeom prst="straightConnector1">
            <a:avLst/>
          </a:prstGeom>
          <a:noFill/>
          <a:ln w="25400" cap="flat" cmpd="sng">
            <a:solidFill>
              <a:srgbClr val="B5B3B3"/>
            </a:solidFill>
            <a:prstDash val="solid"/>
            <a:round/>
            <a:headEnd type="none" w="sm" len="sm"/>
            <a:tailEnd type="none" w="sm" len="sm"/>
          </a:ln>
        </p:spPr>
      </p:cxnSp>
      <p:pic>
        <p:nvPicPr>
          <p:cNvPr id="371" name="Google Shape;371;p17"/>
          <p:cNvPicPr preferRelativeResize="0"/>
          <p:nvPr/>
        </p:nvPicPr>
        <p:blipFill rotWithShape="1">
          <a:blip r:embed="rId4">
            <a:alphaModFix/>
          </a:blip>
          <a:srcRect/>
          <a:stretch/>
        </p:blipFill>
        <p:spPr>
          <a:xfrm>
            <a:off x="1765477" y="693601"/>
            <a:ext cx="5269128" cy="4183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F4F9"/>
        </a:solidFill>
        <a:effectLst/>
      </p:bgPr>
    </p:bg>
    <p:spTree>
      <p:nvGrpSpPr>
        <p:cNvPr id="1" name="Shape 375"/>
        <p:cNvGrpSpPr/>
        <p:nvPr/>
      </p:nvGrpSpPr>
      <p:grpSpPr>
        <a:xfrm>
          <a:off x="0" y="0"/>
          <a:ext cx="0" cy="0"/>
          <a:chOff x="0" y="0"/>
          <a:chExt cx="0" cy="0"/>
        </a:xfrm>
      </p:grpSpPr>
      <p:sp>
        <p:nvSpPr>
          <p:cNvPr id="376" name="Google Shape;376;p14"/>
          <p:cNvSpPr/>
          <p:nvPr/>
        </p:nvSpPr>
        <p:spPr>
          <a:xfrm>
            <a:off x="0" y="0"/>
            <a:ext cx="9144000" cy="762000"/>
          </a:xfrm>
          <a:prstGeom prst="rect">
            <a:avLst/>
          </a:prstGeom>
          <a:solidFill>
            <a:srgbClr val="73191F"/>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77" name="Google Shape;377;p14"/>
          <p:cNvSpPr txBox="1"/>
          <p:nvPr/>
        </p:nvSpPr>
        <p:spPr>
          <a:xfrm>
            <a:off x="285750" y="95250"/>
            <a:ext cx="8572500" cy="571500"/>
          </a:xfrm>
          <a:prstGeom prst="rect">
            <a:avLst/>
          </a:prstGeom>
          <a:solidFill>
            <a:srgbClr val="000000">
              <a:alpha val="0"/>
            </a:srgbClr>
          </a:solidFill>
          <a:ln>
            <a:noFill/>
          </a:ln>
        </p:spPr>
        <p:txBody>
          <a:bodyPr spcFirstLastPara="1" wrap="square" lIns="0" tIns="0" rIns="0" bIns="0" anchor="ctr" anchorCtr="0">
            <a:normAutofit/>
          </a:bodyPr>
          <a:lstStyle/>
          <a:p>
            <a:pPr marL="0" lvl="0" indent="0" algn="ctr" rtl="0">
              <a:spcBef>
                <a:spcPts val="0"/>
              </a:spcBef>
              <a:spcAft>
                <a:spcPts val="0"/>
              </a:spcAft>
              <a:buNone/>
            </a:pPr>
            <a:r>
              <a:rPr lang="en-US" sz="3200" b="1">
                <a:solidFill>
                  <a:srgbClr val="FFFFFF"/>
                </a:solidFill>
                <a:latin typeface="Times New Roman"/>
                <a:ea typeface="Times New Roman"/>
                <a:cs typeface="Times New Roman"/>
                <a:sym typeface="Times New Roman"/>
              </a:rPr>
              <a:t>Hunters at KTCEA</a:t>
            </a:r>
            <a:endParaRPr sz="3200" b="1">
              <a:solidFill>
                <a:srgbClr val="FFFFFF"/>
              </a:solidFill>
              <a:latin typeface="Times New Roman"/>
              <a:ea typeface="Times New Roman"/>
              <a:cs typeface="Times New Roman"/>
              <a:sym typeface="Times New Roman"/>
            </a:endParaRPr>
          </a:p>
        </p:txBody>
      </p:sp>
      <p:grpSp>
        <p:nvGrpSpPr>
          <p:cNvPr id="378" name="Google Shape;378;p14"/>
          <p:cNvGrpSpPr/>
          <p:nvPr/>
        </p:nvGrpSpPr>
        <p:grpSpPr>
          <a:xfrm>
            <a:off x="285750" y="952500"/>
            <a:ext cx="8572500" cy="762000"/>
            <a:chOff x="285750" y="952500"/>
            <a:chExt cx="8572500" cy="762000"/>
          </a:xfrm>
        </p:grpSpPr>
        <p:sp>
          <p:nvSpPr>
            <p:cNvPr id="379" name="Google Shape;379;p14"/>
            <p:cNvSpPr/>
            <p:nvPr/>
          </p:nvSpPr>
          <p:spPr>
            <a:xfrm>
              <a:off x="285750" y="952500"/>
              <a:ext cx="8572500" cy="762000"/>
            </a:xfrm>
            <a:prstGeom prst="roundRect">
              <a:avLst>
                <a:gd name="adj" fmla="val 12500"/>
              </a:avLst>
            </a:prstGeom>
            <a:solidFill>
              <a:srgbClr val="FFFFFF"/>
            </a:solidFill>
            <a:ln w="9525" cap="flat" cmpd="sng">
              <a:solidFill>
                <a:srgbClr val="D1D5DB"/>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80" name="Google Shape;380;p14"/>
            <p:cNvSpPr txBox="1"/>
            <p:nvPr/>
          </p:nvSpPr>
          <p:spPr>
            <a:xfrm>
              <a:off x="381000" y="952500"/>
              <a:ext cx="8382000" cy="762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sz="2200" b="1">
                  <a:solidFill>
                    <a:srgbClr val="73191F"/>
                  </a:solidFill>
                  <a:latin typeface="Arial"/>
                  <a:ea typeface="Arial"/>
                  <a:cs typeface="Arial"/>
                  <a:sym typeface="Arial"/>
                </a:rPr>
                <a:t>Honorarium: $1,200.00</a:t>
              </a:r>
              <a:endParaRPr sz="2200" b="1">
                <a:solidFill>
                  <a:srgbClr val="73191F"/>
                </a:solidFill>
                <a:latin typeface="Arial"/>
                <a:ea typeface="Arial"/>
                <a:cs typeface="Arial"/>
                <a:sym typeface="Arial"/>
              </a:endParaRPr>
            </a:p>
            <a:p>
              <a:pPr marL="0" lvl="0" indent="0" algn="ctr" rtl="0">
                <a:spcBef>
                  <a:spcPts val="0"/>
                </a:spcBef>
                <a:spcAft>
                  <a:spcPts val="0"/>
                </a:spcAft>
                <a:buNone/>
              </a:pPr>
              <a:r>
                <a:rPr lang="en-US" sz="1300" b="0">
                  <a:solidFill>
                    <a:srgbClr val="4B5563"/>
                  </a:solidFill>
                  <a:latin typeface="Arial"/>
                  <a:ea typeface="Arial"/>
                  <a:cs typeface="Arial"/>
                  <a:sym typeface="Arial"/>
                </a:rPr>
                <a:t>Includes: Skinning, cutting, bagging, and labeling of the animal.</a:t>
              </a:r>
              <a:endParaRPr sz="1300" b="0">
                <a:solidFill>
                  <a:srgbClr val="4B5563"/>
                </a:solidFill>
                <a:latin typeface="Arial"/>
                <a:ea typeface="Arial"/>
                <a:cs typeface="Arial"/>
                <a:sym typeface="Arial"/>
              </a:endParaRPr>
            </a:p>
          </p:txBody>
        </p:sp>
      </p:grpSp>
      <p:grpSp>
        <p:nvGrpSpPr>
          <p:cNvPr id="381" name="Google Shape;381;p14"/>
          <p:cNvGrpSpPr/>
          <p:nvPr/>
        </p:nvGrpSpPr>
        <p:grpSpPr>
          <a:xfrm>
            <a:off x="285750" y="1905000"/>
            <a:ext cx="4191000" cy="2667000"/>
            <a:chOff x="285750" y="1905000"/>
            <a:chExt cx="4191000" cy="2667000"/>
          </a:xfrm>
        </p:grpSpPr>
        <p:sp>
          <p:nvSpPr>
            <p:cNvPr id="382" name="Google Shape;382;p14"/>
            <p:cNvSpPr/>
            <p:nvPr/>
          </p:nvSpPr>
          <p:spPr>
            <a:xfrm>
              <a:off x="285750" y="1905000"/>
              <a:ext cx="4191000" cy="2667000"/>
            </a:xfrm>
            <a:prstGeom prst="roundRect">
              <a:avLst>
                <a:gd name="adj" fmla="val 3571"/>
              </a:avLst>
            </a:prstGeom>
            <a:solidFill>
              <a:srgbClr val="FFFFFF"/>
            </a:solidFill>
            <a:ln w="9525" cap="flat" cmpd="sng">
              <a:solidFill>
                <a:srgbClr val="D1D5DB"/>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83" name="Google Shape;383;p14"/>
            <p:cNvSpPr txBox="1"/>
            <p:nvPr/>
          </p:nvSpPr>
          <p:spPr>
            <a:xfrm>
              <a:off x="476250" y="2047875"/>
              <a:ext cx="3810000" cy="381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600" b="1">
                  <a:solidFill>
                    <a:srgbClr val="73191F"/>
                  </a:solidFill>
                  <a:latin typeface="Arial"/>
                  <a:ea typeface="Arial"/>
                  <a:cs typeface="Arial"/>
                  <a:sym typeface="Arial"/>
                </a:rPr>
                <a:t>What Hunters Must Provide</a:t>
              </a:r>
              <a:endParaRPr sz="1600" b="1">
                <a:solidFill>
                  <a:srgbClr val="73191F"/>
                </a:solidFill>
                <a:latin typeface="Arial"/>
                <a:ea typeface="Arial"/>
                <a:cs typeface="Arial"/>
                <a:sym typeface="Arial"/>
              </a:endParaRPr>
            </a:p>
          </p:txBody>
        </p:sp>
        <p:sp>
          <p:nvSpPr>
            <p:cNvPr id="384" name="Google Shape;384;p14"/>
            <p:cNvSpPr txBox="1"/>
            <p:nvPr/>
          </p:nvSpPr>
          <p:spPr>
            <a:xfrm>
              <a:off x="476250" y="2524125"/>
              <a:ext cx="3810000" cy="1905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1300" b="1">
                  <a:solidFill>
                    <a:srgbClr val="73191F"/>
                  </a:solidFill>
                  <a:latin typeface="Arial"/>
                  <a:ea typeface="Arial"/>
                  <a:cs typeface="Arial"/>
                  <a:sym typeface="Arial"/>
                </a:rPr>
                <a:t>•</a:t>
              </a:r>
              <a:r>
                <a:rPr lang="en-US" sz="1300">
                  <a:solidFill>
                    <a:srgbClr val="374151"/>
                  </a:solidFill>
                  <a:latin typeface="Arial"/>
                  <a:ea typeface="Arial"/>
                  <a:cs typeface="Arial"/>
                  <a:sym typeface="Arial"/>
                </a:rPr>
                <a:t> 2 pictures of your surrounding area</a:t>
              </a:r>
              <a:endParaRPr sz="1300">
                <a:solidFill>
                  <a:srgbClr val="374151"/>
                </a:solidFill>
                <a:latin typeface="Arial"/>
                <a:ea typeface="Arial"/>
                <a:cs typeface="Arial"/>
                <a:sym typeface="Arial"/>
              </a:endParaRPr>
            </a:p>
            <a:p>
              <a:pPr marL="0" lvl="0" indent="0" algn="l" rtl="0">
                <a:spcBef>
                  <a:spcPts val="900"/>
                </a:spcBef>
                <a:spcAft>
                  <a:spcPts val="0"/>
                </a:spcAft>
                <a:buNone/>
              </a:pPr>
              <a:r>
                <a:rPr lang="en-US" sz="1300" b="1">
                  <a:solidFill>
                    <a:srgbClr val="73191F"/>
                  </a:solidFill>
                  <a:latin typeface="Arial"/>
                  <a:ea typeface="Arial"/>
                  <a:cs typeface="Arial"/>
                  <a:sym typeface="Arial"/>
                </a:rPr>
                <a:t>•</a:t>
              </a:r>
              <a:r>
                <a:rPr lang="en-US" sz="1300">
                  <a:solidFill>
                    <a:srgbClr val="374151"/>
                  </a:solidFill>
                  <a:latin typeface="Arial"/>
                  <a:ea typeface="Arial"/>
                  <a:cs typeface="Arial"/>
                  <a:sym typeface="Arial"/>
                </a:rPr>
                <a:t> 1 picture of you skinning the animal</a:t>
              </a:r>
              <a:endParaRPr sz="1300">
                <a:solidFill>
                  <a:srgbClr val="374151"/>
                </a:solidFill>
                <a:latin typeface="Arial"/>
                <a:ea typeface="Arial"/>
                <a:cs typeface="Arial"/>
                <a:sym typeface="Arial"/>
              </a:endParaRPr>
            </a:p>
            <a:p>
              <a:pPr marL="0" lvl="0" indent="0" algn="l" rtl="0">
                <a:spcBef>
                  <a:spcPts val="900"/>
                </a:spcBef>
                <a:spcAft>
                  <a:spcPts val="0"/>
                </a:spcAft>
                <a:buNone/>
              </a:pPr>
              <a:r>
                <a:rPr lang="en-US" sz="1300" b="1">
                  <a:solidFill>
                    <a:srgbClr val="73191F"/>
                  </a:solidFill>
                  <a:latin typeface="Arial"/>
                  <a:ea typeface="Arial"/>
                  <a:cs typeface="Arial"/>
                  <a:sym typeface="Arial"/>
                </a:rPr>
                <a:t>•</a:t>
              </a:r>
              <a:r>
                <a:rPr lang="en-US" sz="1300">
                  <a:solidFill>
                    <a:srgbClr val="374151"/>
                  </a:solidFill>
                  <a:latin typeface="Arial"/>
                  <a:ea typeface="Arial"/>
                  <a:cs typeface="Arial"/>
                  <a:sym typeface="Arial"/>
                </a:rPr>
                <a:t> 2 pictures of you loading the animal on to the vehicle</a:t>
              </a:r>
              <a:endParaRPr sz="1300">
                <a:solidFill>
                  <a:srgbClr val="374151"/>
                </a:solidFill>
                <a:latin typeface="Arial"/>
                <a:ea typeface="Arial"/>
                <a:cs typeface="Arial"/>
                <a:sym typeface="Arial"/>
              </a:endParaRPr>
            </a:p>
          </p:txBody>
        </p:sp>
      </p:grpSp>
      <p:grpSp>
        <p:nvGrpSpPr>
          <p:cNvPr id="385" name="Google Shape;385;p14"/>
          <p:cNvGrpSpPr/>
          <p:nvPr/>
        </p:nvGrpSpPr>
        <p:grpSpPr>
          <a:xfrm>
            <a:off x="4667250" y="1905000"/>
            <a:ext cx="4191000" cy="2667000"/>
            <a:chOff x="4667250" y="1905000"/>
            <a:chExt cx="4191000" cy="2667000"/>
          </a:xfrm>
        </p:grpSpPr>
        <p:sp>
          <p:nvSpPr>
            <p:cNvPr id="386" name="Google Shape;386;p14"/>
            <p:cNvSpPr/>
            <p:nvPr/>
          </p:nvSpPr>
          <p:spPr>
            <a:xfrm>
              <a:off x="4667250" y="1905000"/>
              <a:ext cx="4191000" cy="2667000"/>
            </a:xfrm>
            <a:prstGeom prst="roundRect">
              <a:avLst>
                <a:gd name="adj" fmla="val 3571"/>
              </a:avLst>
            </a:prstGeom>
            <a:solidFill>
              <a:srgbClr val="FFFFFF"/>
            </a:solidFill>
            <a:ln w="9525" cap="flat" cmpd="sng">
              <a:solidFill>
                <a:srgbClr val="D1D5DB"/>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87" name="Google Shape;387;p14"/>
            <p:cNvSpPr txBox="1"/>
            <p:nvPr/>
          </p:nvSpPr>
          <p:spPr>
            <a:xfrm>
              <a:off x="4857750" y="2047875"/>
              <a:ext cx="3810000" cy="381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600" b="1">
                  <a:solidFill>
                    <a:srgbClr val="73191F"/>
                  </a:solidFill>
                  <a:latin typeface="Arial"/>
                  <a:ea typeface="Arial"/>
                  <a:cs typeface="Arial"/>
                  <a:sym typeface="Arial"/>
                </a:rPr>
                <a:t>What KTCEA Provides</a:t>
              </a:r>
              <a:endParaRPr sz="1600" b="1">
                <a:solidFill>
                  <a:srgbClr val="73191F"/>
                </a:solidFill>
                <a:latin typeface="Arial"/>
                <a:ea typeface="Arial"/>
                <a:cs typeface="Arial"/>
                <a:sym typeface="Arial"/>
              </a:endParaRPr>
            </a:p>
          </p:txBody>
        </p:sp>
        <p:sp>
          <p:nvSpPr>
            <p:cNvPr id="388" name="Google Shape;388;p14"/>
            <p:cNvSpPr txBox="1"/>
            <p:nvPr/>
          </p:nvSpPr>
          <p:spPr>
            <a:xfrm>
              <a:off x="4857750" y="2524125"/>
              <a:ext cx="3810000" cy="1905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1300" b="1">
                  <a:solidFill>
                    <a:srgbClr val="73191F"/>
                  </a:solidFill>
                  <a:latin typeface="Arial"/>
                  <a:ea typeface="Arial"/>
                  <a:cs typeface="Arial"/>
                  <a:sym typeface="Arial"/>
                </a:rPr>
                <a:t>•</a:t>
              </a:r>
              <a:r>
                <a:rPr lang="en-US" sz="1300">
                  <a:solidFill>
                    <a:srgbClr val="374151"/>
                  </a:solidFill>
                  <a:latin typeface="Arial"/>
                  <a:ea typeface="Arial"/>
                  <a:cs typeface="Arial"/>
                  <a:sym typeface="Arial"/>
                </a:rPr>
                <a:t> Labels and Bags</a:t>
              </a:r>
              <a:endParaRPr sz="1300">
                <a:solidFill>
                  <a:srgbClr val="374151"/>
                </a:solidFill>
                <a:latin typeface="Arial"/>
                <a:ea typeface="Arial"/>
                <a:cs typeface="Arial"/>
                <a:sym typeface="Arial"/>
              </a:endParaRPr>
            </a:p>
            <a:p>
              <a:pPr marL="0" lvl="0" indent="0" algn="l" rtl="0">
                <a:spcBef>
                  <a:spcPts val="750"/>
                </a:spcBef>
                <a:spcAft>
                  <a:spcPts val="0"/>
                </a:spcAft>
                <a:buNone/>
              </a:pPr>
              <a:r>
                <a:rPr lang="en-US" sz="1300" b="1">
                  <a:solidFill>
                    <a:srgbClr val="73191F"/>
                  </a:solidFill>
                  <a:latin typeface="Arial"/>
                  <a:ea typeface="Arial"/>
                  <a:cs typeface="Arial"/>
                  <a:sym typeface="Arial"/>
                </a:rPr>
                <a:t>•</a:t>
              </a:r>
              <a:r>
                <a:rPr lang="en-US" sz="1300">
                  <a:solidFill>
                    <a:srgbClr val="374151"/>
                  </a:solidFill>
                  <a:latin typeface="Arial"/>
                  <a:ea typeface="Arial"/>
                  <a:cs typeface="Arial"/>
                  <a:sym typeface="Arial"/>
                </a:rPr>
                <a:t> Orientation &amp; Forms </a:t>
              </a:r>
              <a:r>
                <a:rPr lang="en-US" sz="1300" b="1">
                  <a:solidFill>
                    <a:srgbClr val="059669"/>
                  </a:solidFill>
                  <a:latin typeface="Arial"/>
                  <a:ea typeface="Arial"/>
                  <a:cs typeface="Arial"/>
                  <a:sym typeface="Arial"/>
                </a:rPr>
                <a:t>($200.00 Stipend)</a:t>
              </a:r>
              <a:r>
                <a:rPr lang="en-US" sz="1300">
                  <a:solidFill>
                    <a:srgbClr val="374151"/>
                  </a:solidFill>
                  <a:latin typeface="Arial"/>
                  <a:ea typeface="Arial"/>
                  <a:cs typeface="Arial"/>
                  <a:sym typeface="Arial"/>
                </a:rPr>
                <a:t> </a:t>
              </a:r>
              <a:r>
                <a:rPr lang="en-US" sz="1000">
                  <a:solidFill>
                    <a:srgbClr val="6B7280"/>
                  </a:solidFill>
                  <a:latin typeface="Arial"/>
                  <a:ea typeface="Arial"/>
                  <a:cs typeface="Arial"/>
                  <a:sym typeface="Arial"/>
                </a:rPr>
                <a:t>Environmental Public Health Officer (FNIH Branch)</a:t>
              </a:r>
              <a:endParaRPr sz="1300">
                <a:solidFill>
                  <a:srgbClr val="374151"/>
                </a:solidFill>
                <a:latin typeface="Arial"/>
                <a:ea typeface="Arial"/>
                <a:cs typeface="Arial"/>
                <a:sym typeface="Arial"/>
              </a:endParaRPr>
            </a:p>
            <a:p>
              <a:pPr marL="0" lvl="0" indent="0" algn="l" rtl="0">
                <a:spcBef>
                  <a:spcPts val="750"/>
                </a:spcBef>
                <a:spcAft>
                  <a:spcPts val="0"/>
                </a:spcAft>
                <a:buNone/>
              </a:pPr>
              <a:r>
                <a:rPr lang="en-US" sz="1300" b="1">
                  <a:solidFill>
                    <a:srgbClr val="73191F"/>
                  </a:solidFill>
                  <a:latin typeface="Arial"/>
                  <a:ea typeface="Arial"/>
                  <a:cs typeface="Arial"/>
                  <a:sym typeface="Arial"/>
                </a:rPr>
                <a:t>•</a:t>
              </a:r>
              <a:r>
                <a:rPr lang="en-US" sz="1300">
                  <a:solidFill>
                    <a:srgbClr val="374151"/>
                  </a:solidFill>
                  <a:latin typeface="Arial"/>
                  <a:ea typeface="Arial"/>
                  <a:cs typeface="Arial"/>
                  <a:sym typeface="Arial"/>
                </a:rPr>
                <a:t> Required hunter documentation forms</a:t>
              </a:r>
              <a:endParaRPr sz="1300">
                <a:solidFill>
                  <a:srgbClr val="374151"/>
                </a:solidFill>
                <a:latin typeface="Arial"/>
                <a:ea typeface="Arial"/>
                <a:cs typeface="Arial"/>
                <a:sym typeface="Arial"/>
              </a:endParaRPr>
            </a:p>
          </p:txBody>
        </p:sp>
      </p:grpSp>
      <p:pic>
        <p:nvPicPr>
          <p:cNvPr id="389" name="Google Shape;389;p14"/>
          <p:cNvPicPr preferRelativeResize="0"/>
          <p:nvPr/>
        </p:nvPicPr>
        <p:blipFill rotWithShape="1">
          <a:blip r:embed="rId3">
            <a:alphaModFix/>
          </a:blip>
          <a:srcRect t="2024" b="2034"/>
          <a:stretch/>
        </p:blipFill>
        <p:spPr>
          <a:xfrm>
            <a:off x="0" y="4876800"/>
            <a:ext cx="9144000" cy="266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g3fd49866693_0_1820"/>
          <p:cNvPicPr preferRelativeResize="0"/>
          <p:nvPr/>
        </p:nvPicPr>
        <p:blipFill rotWithShape="1">
          <a:blip r:embed="rId3">
            <a:alphaModFix/>
          </a:blip>
          <a:srcRect/>
          <a:stretch/>
        </p:blipFill>
        <p:spPr>
          <a:xfrm>
            <a:off x="0" y="806"/>
            <a:ext cx="9143998" cy="514269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g3fd49866693_0_1346"/>
          <p:cNvPicPr preferRelativeResize="0"/>
          <p:nvPr/>
        </p:nvPicPr>
        <p:blipFill rotWithShape="1">
          <a:blip r:embed="rId3">
            <a:alphaModFix/>
          </a:blip>
          <a:srcRect/>
          <a:stretch/>
        </p:blipFill>
        <p:spPr>
          <a:xfrm>
            <a:off x="0" y="806"/>
            <a:ext cx="9143998" cy="514269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Google Shape;405;ge55059e3ab_2_32" descr="A picture containing text, water, sunset&#10;&#10;Description automatically generated"/>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406" name="Google Shape;406;ge55059e3ab_2_32" descr="A picture containing curtain&#10;&#10;Description automatically generated"/>
          <p:cNvPicPr preferRelativeResize="0"/>
          <p:nvPr/>
        </p:nvPicPr>
        <p:blipFill rotWithShape="1">
          <a:blip r:embed="rId4">
            <a:alphaModFix/>
          </a:blip>
          <a:srcRect/>
          <a:stretch/>
        </p:blipFill>
        <p:spPr>
          <a:xfrm>
            <a:off x="0" y="0"/>
            <a:ext cx="9143998" cy="5143501"/>
          </a:xfrm>
          <a:prstGeom prst="rect">
            <a:avLst/>
          </a:prstGeom>
          <a:noFill/>
          <a:ln>
            <a:noFill/>
          </a:ln>
        </p:spPr>
      </p:pic>
      <p:sp>
        <p:nvSpPr>
          <p:cNvPr id="407" name="Google Shape;407;ge55059e3ab_2_32"/>
          <p:cNvSpPr txBox="1"/>
          <p:nvPr/>
        </p:nvSpPr>
        <p:spPr>
          <a:xfrm>
            <a:off x="3368050" y="1248300"/>
            <a:ext cx="4731900" cy="2124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endParaRPr sz="33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3300" b="1" i="0" u="none" strike="noStrike" cap="none">
                <a:solidFill>
                  <a:schemeClr val="lt1"/>
                </a:solidFill>
                <a:latin typeface="Arial"/>
                <a:ea typeface="Arial"/>
                <a:cs typeface="Arial"/>
                <a:sym typeface="Arial"/>
              </a:rPr>
              <a:t>Questions/Comments</a:t>
            </a:r>
            <a:endParaRPr sz="27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33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3300" b="1" i="0" u="none" strike="noStrike" cap="none">
                <a:solidFill>
                  <a:schemeClr val="lt1"/>
                </a:solidFill>
                <a:latin typeface="Arial"/>
                <a:ea typeface="Arial"/>
                <a:cs typeface="Arial"/>
                <a:sym typeface="Arial"/>
              </a:rPr>
              <a:t>Thank you!</a:t>
            </a:r>
            <a:endParaRPr sz="2700" b="0" i="0" u="none" strike="noStrike" cap="none">
              <a:solidFill>
                <a:schemeClr val="lt1"/>
              </a:solidFill>
              <a:latin typeface="Arial"/>
              <a:ea typeface="Arial"/>
              <a:cs typeface="Arial"/>
              <a:sym typeface="Arial"/>
            </a:endParaRPr>
          </a:p>
        </p:txBody>
      </p:sp>
      <p:pic>
        <p:nvPicPr>
          <p:cNvPr id="408" name="Google Shape;408;ge55059e3ab_2_32"/>
          <p:cNvPicPr preferRelativeResize="0"/>
          <p:nvPr/>
        </p:nvPicPr>
        <p:blipFill rotWithShape="1">
          <a:blip r:embed="rId5">
            <a:alphaModFix/>
          </a:blip>
          <a:srcRect/>
          <a:stretch/>
        </p:blipFill>
        <p:spPr>
          <a:xfrm>
            <a:off x="521975" y="1154801"/>
            <a:ext cx="1914526" cy="2833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g3fd49866693_0_396"/>
          <p:cNvPicPr preferRelativeResize="0"/>
          <p:nvPr/>
        </p:nvPicPr>
        <p:blipFill rotWithShape="1">
          <a:blip r:embed="rId3">
            <a:alphaModFix/>
          </a:blip>
          <a:srcRect b="2296"/>
          <a:stretch/>
        </p:blipFill>
        <p:spPr>
          <a:xfrm>
            <a:off x="0" y="-6069"/>
            <a:ext cx="9143998" cy="518996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g3fd49866693_0_713"/>
          <p:cNvPicPr preferRelativeResize="0"/>
          <p:nvPr/>
        </p:nvPicPr>
        <p:blipFill rotWithShape="1">
          <a:blip r:embed="rId3">
            <a:alphaModFix/>
          </a:blip>
          <a:srcRect/>
          <a:stretch/>
        </p:blipFill>
        <p:spPr>
          <a:xfrm>
            <a:off x="0" y="806"/>
            <a:ext cx="9143998" cy="5334340"/>
          </a:xfrm>
          <a:prstGeom prst="rect">
            <a:avLst/>
          </a:prstGeom>
          <a:noFill/>
          <a:ln>
            <a:noFill/>
          </a:ln>
        </p:spPr>
      </p:pic>
      <p:pic>
        <p:nvPicPr>
          <p:cNvPr id="179" name="Google Shape;179;g3fd49866693_0_713" title="KTCEA Logo 2020.png"/>
          <p:cNvPicPr preferRelativeResize="0"/>
          <p:nvPr/>
        </p:nvPicPr>
        <p:blipFill>
          <a:blip r:embed="rId4">
            <a:alphaModFix/>
          </a:blip>
          <a:stretch>
            <a:fillRect/>
          </a:stretch>
        </p:blipFill>
        <p:spPr>
          <a:xfrm>
            <a:off x="8031389" y="2506766"/>
            <a:ext cx="231047" cy="34663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g3fd49866693_0_238"/>
          <p:cNvPicPr preferRelativeResize="0"/>
          <p:nvPr/>
        </p:nvPicPr>
        <p:blipFill rotWithShape="1">
          <a:blip r:embed="rId3">
            <a:alphaModFix/>
          </a:blip>
          <a:srcRect/>
          <a:stretch/>
        </p:blipFill>
        <p:spPr>
          <a:xfrm>
            <a:off x="0" y="806"/>
            <a:ext cx="9143998" cy="514269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g3fd49866693_0_872"/>
          <p:cNvPicPr preferRelativeResize="0"/>
          <p:nvPr/>
        </p:nvPicPr>
        <p:blipFill rotWithShape="1">
          <a:blip r:embed="rId3">
            <a:alphaModFix/>
          </a:blip>
          <a:srcRect/>
          <a:stretch/>
        </p:blipFill>
        <p:spPr>
          <a:xfrm>
            <a:off x="0" y="806"/>
            <a:ext cx="9143998" cy="514269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g3fd49866693_0_951"/>
          <p:cNvPicPr preferRelativeResize="0"/>
          <p:nvPr/>
        </p:nvPicPr>
        <p:blipFill rotWithShape="1">
          <a:blip r:embed="rId3">
            <a:alphaModFix/>
          </a:blip>
          <a:srcRect/>
          <a:stretch/>
        </p:blipFill>
        <p:spPr>
          <a:xfrm>
            <a:off x="0" y="806"/>
            <a:ext cx="9143998" cy="514269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9"/>
        <p:cNvGrpSpPr/>
        <p:nvPr/>
      </p:nvGrpSpPr>
      <p:grpSpPr>
        <a:xfrm>
          <a:off x="0" y="0"/>
          <a:ext cx="0" cy="0"/>
          <a:chOff x="0" y="0"/>
          <a:chExt cx="0" cy="0"/>
        </a:xfrm>
      </p:grpSpPr>
      <p:pic>
        <p:nvPicPr>
          <p:cNvPr id="200" name="Google Shape;200;ge55059e3ab_0_122"/>
          <p:cNvPicPr preferRelativeResize="0"/>
          <p:nvPr/>
        </p:nvPicPr>
        <p:blipFill rotWithShape="1">
          <a:blip r:embed="rId4">
            <a:alphaModFix/>
          </a:blip>
          <a:srcRect t="2024" b="2034"/>
          <a:stretch/>
        </p:blipFill>
        <p:spPr>
          <a:xfrm rot="10800000">
            <a:off x="0" y="4876800"/>
            <a:ext cx="9144000" cy="266700"/>
          </a:xfrm>
          <a:prstGeom prst="rect">
            <a:avLst/>
          </a:prstGeom>
          <a:noFill/>
          <a:ln>
            <a:noFill/>
          </a:ln>
        </p:spPr>
      </p:pic>
      <p:grpSp>
        <p:nvGrpSpPr>
          <p:cNvPr id="201" name="Google Shape;201;ge55059e3ab_0_122"/>
          <p:cNvGrpSpPr/>
          <p:nvPr/>
        </p:nvGrpSpPr>
        <p:grpSpPr>
          <a:xfrm>
            <a:off x="5636616" y="1032665"/>
            <a:ext cx="3224784" cy="3740791"/>
            <a:chOff x="5334000" y="1143000"/>
            <a:chExt cx="3048000" cy="3238500"/>
          </a:xfrm>
        </p:grpSpPr>
        <p:pic>
          <p:nvPicPr>
            <p:cNvPr id="202" name="Google Shape;202;ge55059e3ab_0_122"/>
            <p:cNvPicPr preferRelativeResize="0"/>
            <p:nvPr/>
          </p:nvPicPr>
          <p:blipFill rotWithShape="1">
            <a:blip r:embed="rId5">
              <a:alphaModFix/>
            </a:blip>
            <a:srcRect t="9144" b="9144"/>
            <a:stretch/>
          </p:blipFill>
          <p:spPr>
            <a:xfrm>
              <a:off x="5334000" y="1143000"/>
              <a:ext cx="3048000" cy="3238500"/>
            </a:xfrm>
            <a:prstGeom prst="roundRect">
              <a:avLst>
                <a:gd name="adj" fmla="val 4687"/>
              </a:avLst>
            </a:prstGeom>
            <a:noFill/>
            <a:ln>
              <a:noFill/>
            </a:ln>
          </p:spPr>
        </p:pic>
        <p:sp>
          <p:nvSpPr>
            <p:cNvPr id="203" name="Google Shape;203;ge55059e3ab_0_122"/>
            <p:cNvSpPr/>
            <p:nvPr/>
          </p:nvSpPr>
          <p:spPr>
            <a:xfrm>
              <a:off x="5334000" y="1143000"/>
              <a:ext cx="3048000" cy="3238500"/>
            </a:xfrm>
            <a:prstGeom prst="roundRect">
              <a:avLst>
                <a:gd name="adj" fmla="val 4687"/>
              </a:avLst>
            </a:prstGeom>
            <a:solidFill>
              <a:srgbClr val="000000">
                <a:alpha val="0"/>
              </a:srgbClr>
            </a:solidFill>
            <a:ln w="19050" cap="flat" cmpd="sng">
              <a:solidFill>
                <a:srgbClr val="73191F"/>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dirty="0"/>
            </a:p>
          </p:txBody>
        </p:sp>
      </p:grpSp>
      <p:sp>
        <p:nvSpPr>
          <p:cNvPr id="204" name="Google Shape;204;ge55059e3ab_0_122"/>
          <p:cNvSpPr txBox="1">
            <a:spLocks noGrp="1"/>
          </p:cNvSpPr>
          <p:nvPr>
            <p:ph type="title"/>
          </p:nvPr>
        </p:nvSpPr>
        <p:spPr>
          <a:xfrm>
            <a:off x="168975" y="381000"/>
            <a:ext cx="6175200" cy="571500"/>
          </a:xfrm>
          <a:prstGeom prst="rect">
            <a:avLst/>
          </a:prstGeom>
          <a:solidFill>
            <a:srgbClr val="000000">
              <a:alpha val="0"/>
            </a:srgbClr>
          </a:solidFill>
          <a:ln>
            <a:noFill/>
          </a:ln>
        </p:spPr>
        <p:txBody>
          <a:bodyPr spcFirstLastPara="1" wrap="square" lIns="0" tIns="0" rIns="0" bIns="0" anchor="ctr" anchorCtr="0">
            <a:normAutofit/>
          </a:bodyPr>
          <a:lstStyle/>
          <a:p>
            <a:pPr marL="0" lvl="0" indent="0" algn="l" rtl="0">
              <a:spcBef>
                <a:spcPts val="0"/>
              </a:spcBef>
              <a:spcAft>
                <a:spcPts val="0"/>
              </a:spcAft>
              <a:buNone/>
            </a:pPr>
            <a:r>
              <a:rPr lang="en-US" sz="3600" b="1">
                <a:solidFill>
                  <a:srgbClr val="73191F"/>
                </a:solidFill>
                <a:latin typeface="Arial"/>
                <a:ea typeface="Arial"/>
                <a:cs typeface="Arial"/>
                <a:sym typeface="Arial"/>
              </a:rPr>
              <a:t>March 2025 Menu Highlights</a:t>
            </a:r>
            <a:endParaRPr sz="3600" b="1">
              <a:solidFill>
                <a:srgbClr val="73191F"/>
              </a:solidFill>
              <a:latin typeface="Arial"/>
              <a:ea typeface="Arial"/>
              <a:cs typeface="Arial"/>
              <a:sym typeface="Arial"/>
            </a:endParaRPr>
          </a:p>
        </p:txBody>
      </p:sp>
      <p:sp>
        <p:nvSpPr>
          <p:cNvPr id="205" name="Google Shape;205;ge55059e3ab_0_122"/>
          <p:cNvSpPr txBox="1"/>
          <p:nvPr/>
        </p:nvSpPr>
        <p:spPr>
          <a:xfrm>
            <a:off x="762000" y="1143000"/>
            <a:ext cx="4286400" cy="3238500"/>
          </a:xfrm>
          <a:prstGeom prst="rect">
            <a:avLst/>
          </a:prstGeom>
          <a:solidFill>
            <a:srgbClr val="000000">
              <a:alpha val="0"/>
            </a:srgbClr>
          </a:solidFill>
          <a:ln>
            <a:noFill/>
          </a:ln>
        </p:spPr>
        <p:txBody>
          <a:bodyPr spcFirstLastPara="1" wrap="square" lIns="0" tIns="0" rIns="0" bIns="0" anchor="ctr" anchorCtr="0">
            <a:noAutofit/>
          </a:bodyPr>
          <a:lstStyle/>
          <a:p>
            <a:pPr marL="0" lvl="0" indent="0" algn="l" rtl="0">
              <a:spcBef>
                <a:spcPts val="0"/>
              </a:spcBef>
              <a:spcAft>
                <a:spcPts val="0"/>
              </a:spcAft>
              <a:buNone/>
            </a:pPr>
            <a:r>
              <a:rPr lang="en-US" sz="1800" b="1">
                <a:solidFill>
                  <a:srgbClr val="73191F"/>
                </a:solidFill>
                <a:latin typeface="Arial"/>
                <a:ea typeface="Arial"/>
                <a:cs typeface="Arial"/>
                <a:sym typeface="Arial"/>
              </a:rPr>
              <a:t>Nutritious &amp; Traditional Meals</a:t>
            </a:r>
            <a:endParaRPr sz="1800" b="1">
              <a:solidFill>
                <a:srgbClr val="73191F"/>
              </a:solidFill>
              <a:latin typeface="Arial"/>
              <a:ea typeface="Arial"/>
              <a:cs typeface="Arial"/>
              <a:sym typeface="Arial"/>
            </a:endParaRPr>
          </a:p>
          <a:p>
            <a:pPr marL="0" lvl="0" indent="0" algn="l" rtl="0">
              <a:spcBef>
                <a:spcPts val="1125"/>
              </a:spcBef>
              <a:spcAft>
                <a:spcPts val="0"/>
              </a:spcAft>
              <a:buNone/>
            </a:pPr>
            <a:r>
              <a:rPr lang="en-US" sz="1500" b="0">
                <a:solidFill>
                  <a:srgbClr val="333333"/>
                </a:solidFill>
                <a:latin typeface="Arial"/>
                <a:ea typeface="Arial"/>
                <a:cs typeface="Arial"/>
                <a:sym typeface="Arial"/>
              </a:rPr>
              <a:t>The March Menu 2025 from KTCEA Food Services offers a variety of nutritious and delicious meals each week, ensuring a balanced diet for all.</a:t>
            </a:r>
            <a:endParaRPr sz="1500" b="0">
              <a:solidFill>
                <a:srgbClr val="333333"/>
              </a:solidFill>
              <a:latin typeface="Arial"/>
              <a:ea typeface="Arial"/>
              <a:cs typeface="Arial"/>
              <a:sym typeface="Arial"/>
            </a:endParaRPr>
          </a:p>
          <a:p>
            <a:pPr marL="0" lvl="0" indent="0" algn="l" rtl="0">
              <a:spcBef>
                <a:spcPts val="1125"/>
              </a:spcBef>
              <a:spcAft>
                <a:spcPts val="0"/>
              </a:spcAft>
              <a:buNone/>
            </a:pPr>
            <a:r>
              <a:rPr lang="en-US" sz="1500" b="1">
                <a:solidFill>
                  <a:srgbClr val="444444"/>
                </a:solidFill>
                <a:latin typeface="Arial"/>
                <a:ea typeface="Arial"/>
                <a:cs typeface="Arial"/>
                <a:sym typeface="Arial"/>
              </a:rPr>
              <a:t>Featured Dishes:</a:t>
            </a:r>
            <a:endParaRPr sz="1500" b="1">
              <a:solidFill>
                <a:srgbClr val="444444"/>
              </a:solidFill>
              <a:latin typeface="Arial"/>
              <a:ea typeface="Arial"/>
              <a:cs typeface="Arial"/>
              <a:sym typeface="Arial"/>
            </a:endParaRPr>
          </a:p>
          <a:p>
            <a:pPr marL="457200" lvl="0" indent="-323850" algn="l" rtl="0">
              <a:spcBef>
                <a:spcPts val="750"/>
              </a:spcBef>
              <a:spcAft>
                <a:spcPts val="0"/>
              </a:spcAft>
              <a:buClr>
                <a:srgbClr val="333333"/>
              </a:buClr>
              <a:buSzPts val="1500"/>
              <a:buFont typeface="Arial"/>
              <a:buChar char="●"/>
            </a:pPr>
            <a:r>
              <a:rPr lang="en-US" sz="1500" b="0">
                <a:solidFill>
                  <a:srgbClr val="333333"/>
                </a:solidFill>
                <a:latin typeface="Arial"/>
                <a:ea typeface="Arial"/>
                <a:cs typeface="Arial"/>
                <a:sym typeface="Arial"/>
              </a:rPr>
              <a:t>Traditional: Moose Meat, Bannock Pizza, Alaskan Fish.</a:t>
            </a:r>
            <a:endParaRPr sz="1500" b="0">
              <a:solidFill>
                <a:srgbClr val="333333"/>
              </a:solidFill>
              <a:latin typeface="Arial"/>
              <a:ea typeface="Arial"/>
              <a:cs typeface="Arial"/>
              <a:sym typeface="Arial"/>
            </a:endParaRPr>
          </a:p>
          <a:p>
            <a:pPr marL="457200" lvl="0" indent="-323850" algn="l" rtl="0">
              <a:spcBef>
                <a:spcPts val="375"/>
              </a:spcBef>
              <a:spcAft>
                <a:spcPts val="0"/>
              </a:spcAft>
              <a:buClr>
                <a:srgbClr val="333333"/>
              </a:buClr>
              <a:buSzPts val="1500"/>
              <a:buFont typeface="Arial"/>
              <a:buChar char="●"/>
            </a:pPr>
            <a:r>
              <a:rPr lang="en-US" sz="1500" b="0">
                <a:solidFill>
                  <a:srgbClr val="333333"/>
                </a:solidFill>
                <a:latin typeface="Arial"/>
                <a:ea typeface="Arial"/>
                <a:cs typeface="Arial"/>
                <a:sym typeface="Arial"/>
              </a:rPr>
              <a:t>Hearty Favorites: Roast Beef, Beef Stew, Spaghetti &amp; Meat Sauce.</a:t>
            </a:r>
            <a:endParaRPr sz="1500" b="0">
              <a:solidFill>
                <a:srgbClr val="333333"/>
              </a:solidFill>
              <a:latin typeface="Arial"/>
              <a:ea typeface="Arial"/>
              <a:cs typeface="Arial"/>
              <a:sym typeface="Arial"/>
            </a:endParaRPr>
          </a:p>
          <a:p>
            <a:pPr marL="457200" lvl="0" indent="-323850" algn="l" rtl="0">
              <a:spcBef>
                <a:spcPts val="375"/>
              </a:spcBef>
              <a:spcAft>
                <a:spcPts val="375"/>
              </a:spcAft>
              <a:buClr>
                <a:srgbClr val="333333"/>
              </a:buClr>
              <a:buSzPts val="1500"/>
              <a:buFont typeface="Arial"/>
              <a:buChar char="●"/>
            </a:pPr>
            <a:r>
              <a:rPr lang="en-US" sz="1500" b="0">
                <a:solidFill>
                  <a:srgbClr val="333333"/>
                </a:solidFill>
                <a:latin typeface="Arial"/>
                <a:ea typeface="Arial"/>
                <a:cs typeface="Arial"/>
                <a:sym typeface="Arial"/>
              </a:rPr>
              <a:t>Weekly Comfort: Oatmeal, Eggs &amp; Sausage, Chicken Soup.</a:t>
            </a:r>
            <a:endParaRPr sz="1500" b="0">
              <a:solidFill>
                <a:srgbClr val="333333"/>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0">
          <a:extLst>
            <a:ext uri="{FF2B5EF4-FFF2-40B4-BE49-F238E27FC236}">
              <a16:creationId xmlns:a16="http://schemas.microsoft.com/office/drawing/2014/main" id="{94FCC10C-362F-076F-EE70-B7EBCF61AC09}"/>
            </a:ext>
          </a:extLst>
        </p:cNvPr>
        <p:cNvGrpSpPr/>
        <p:nvPr/>
      </p:nvGrpSpPr>
      <p:grpSpPr>
        <a:xfrm>
          <a:off x="0" y="0"/>
          <a:ext cx="0" cy="0"/>
          <a:chOff x="0" y="0"/>
          <a:chExt cx="0" cy="0"/>
        </a:xfrm>
      </p:grpSpPr>
      <p:pic>
        <p:nvPicPr>
          <p:cNvPr id="211" name="Google Shape;211;g34ffa6554f6_1_29">
            <a:extLst>
              <a:ext uri="{FF2B5EF4-FFF2-40B4-BE49-F238E27FC236}">
                <a16:creationId xmlns:a16="http://schemas.microsoft.com/office/drawing/2014/main" id="{3A761F68-23DE-BE9D-4389-85D6415752B7}"/>
              </a:ext>
            </a:extLst>
          </p:cNvPr>
          <p:cNvPicPr preferRelativeResize="0"/>
          <p:nvPr/>
        </p:nvPicPr>
        <p:blipFill rotWithShape="1">
          <a:blip r:embed="rId4">
            <a:alphaModFix/>
          </a:blip>
          <a:srcRect t="2024" b="2034"/>
          <a:stretch/>
        </p:blipFill>
        <p:spPr>
          <a:xfrm>
            <a:off x="0" y="4876800"/>
            <a:ext cx="9144000" cy="266700"/>
          </a:xfrm>
          <a:prstGeom prst="rect">
            <a:avLst/>
          </a:prstGeom>
          <a:noFill/>
          <a:ln>
            <a:noFill/>
          </a:ln>
        </p:spPr>
      </p:pic>
      <p:pic>
        <p:nvPicPr>
          <p:cNvPr id="5" name="Picture 4">
            <a:extLst>
              <a:ext uri="{FF2B5EF4-FFF2-40B4-BE49-F238E27FC236}">
                <a16:creationId xmlns:a16="http://schemas.microsoft.com/office/drawing/2014/main" id="{509D354E-2ECF-4D1A-62CE-8068E50BAF8E}"/>
              </a:ext>
            </a:extLst>
          </p:cNvPr>
          <p:cNvPicPr>
            <a:picLocks noChangeAspect="1"/>
          </p:cNvPicPr>
          <p:nvPr/>
        </p:nvPicPr>
        <p:blipFill>
          <a:blip r:embed="rId5"/>
          <a:stretch>
            <a:fillRect/>
          </a:stretch>
        </p:blipFill>
        <p:spPr>
          <a:xfrm>
            <a:off x="0" y="0"/>
            <a:ext cx="9144000" cy="5143500"/>
          </a:xfrm>
          <a:prstGeom prst="rect">
            <a:avLst/>
          </a:prstGeom>
        </p:spPr>
      </p:pic>
      <p:sp>
        <p:nvSpPr>
          <p:cNvPr id="6" name="Google Shape;225;g34ffa6554f6_1_29">
            <a:extLst>
              <a:ext uri="{FF2B5EF4-FFF2-40B4-BE49-F238E27FC236}">
                <a16:creationId xmlns:a16="http://schemas.microsoft.com/office/drawing/2014/main" id="{DA051E8A-6D2F-4DAF-E01B-0649B896D9BF}"/>
              </a:ext>
            </a:extLst>
          </p:cNvPr>
          <p:cNvSpPr/>
          <p:nvPr/>
        </p:nvSpPr>
        <p:spPr>
          <a:xfrm>
            <a:off x="381000" y="1238250"/>
            <a:ext cx="3143400" cy="3143400"/>
          </a:xfrm>
          <a:prstGeom prst="ellipse">
            <a:avLst/>
          </a:prstGeom>
          <a:solidFill>
            <a:srgbClr val="000000">
              <a:alpha val="0"/>
            </a:srgbClr>
          </a:solidFill>
          <a:ln w="38100" cap="flat" cmpd="sng">
            <a:solidFill>
              <a:srgbClr val="73191F"/>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996542"/>
      </p:ext>
    </p:extLst>
  </p:cSld>
  <p:clrMapOvr>
    <a:masterClrMapping/>
  </p:clrMapOvr>
</p:sld>
</file>

<file path=ppt/theme/theme1.xml><?xml version="1.0" encoding="utf-8"?>
<a:theme xmlns:a="http://schemas.openxmlformats.org/drawingml/2006/main" name="1_Custom Design">
  <a:themeElements>
    <a:clrScheme name="KTCEA">
      <a:dk1>
        <a:srgbClr val="000000"/>
      </a:dk1>
      <a:lt1>
        <a:srgbClr val="FFFFFF"/>
      </a:lt1>
      <a:dk2>
        <a:srgbClr val="0C4C76"/>
      </a:dk2>
      <a:lt2>
        <a:srgbClr val="E7DCC1"/>
      </a:lt2>
      <a:accent1>
        <a:srgbClr val="ECB650"/>
      </a:accent1>
      <a:accent2>
        <a:srgbClr val="007D96"/>
      </a:accent2>
      <a:accent3>
        <a:srgbClr val="B82833"/>
      </a:accent3>
      <a:accent4>
        <a:srgbClr val="8B4C20"/>
      </a:accent4>
      <a:accent5>
        <a:srgbClr val="0E5D30"/>
      </a:accent5>
      <a:accent6>
        <a:srgbClr val="73191F"/>
      </a:accent6>
      <a:hlink>
        <a:srgbClr val="007D96"/>
      </a:hlink>
      <a:folHlink>
        <a:srgbClr val="B5B3B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KTCEA">
      <a:dk1>
        <a:srgbClr val="000000"/>
      </a:dk1>
      <a:lt1>
        <a:srgbClr val="FFFFFF"/>
      </a:lt1>
      <a:dk2>
        <a:srgbClr val="0C4C76"/>
      </a:dk2>
      <a:lt2>
        <a:srgbClr val="E7DCC1"/>
      </a:lt2>
      <a:accent1>
        <a:srgbClr val="ECB650"/>
      </a:accent1>
      <a:accent2>
        <a:srgbClr val="007D96"/>
      </a:accent2>
      <a:accent3>
        <a:srgbClr val="B82833"/>
      </a:accent3>
      <a:accent4>
        <a:srgbClr val="8B4C20"/>
      </a:accent4>
      <a:accent5>
        <a:srgbClr val="0E5D30"/>
      </a:accent5>
      <a:accent6>
        <a:srgbClr val="73191F"/>
      </a:accent6>
      <a:hlink>
        <a:srgbClr val="007D96"/>
      </a:hlink>
      <a:folHlink>
        <a:srgbClr val="B5B3B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1484</Words>
  <Application>Microsoft Office PowerPoint</Application>
  <PresentationFormat>On-screen Show (16:9)</PresentationFormat>
  <Paragraphs>135</Paragraphs>
  <Slides>25</Slides>
  <Notes>25</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25</vt:i4>
      </vt:variant>
    </vt:vector>
  </HeadingPairs>
  <TitlesOfParts>
    <vt:vector size="31" baseType="lpstr">
      <vt:lpstr>Arial</vt:lpstr>
      <vt:lpstr>Calibri</vt:lpstr>
      <vt:lpstr>Times New Roman</vt:lpstr>
      <vt:lpstr>1_Custom Design</vt:lpstr>
      <vt:lpstr>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March 2025 Menu Highlights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Hunter Information Form   (KTCEA File – ONLY)</vt:lpstr>
      <vt:lpstr>Receiver/Storage</vt:lpstr>
      <vt:lpstr>Declaration/Agreement</vt:lpstr>
      <vt:lpstr>Distribution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MD</dc:creator>
  <cp:lastModifiedBy>Jay Calahasen</cp:lastModifiedBy>
  <cp:revision>3</cp:revision>
  <dcterms:created xsi:type="dcterms:W3CDTF">2021-04-13T15:13:06Z</dcterms:created>
  <dcterms:modified xsi:type="dcterms:W3CDTF">2026-05-28T15:31:03Z</dcterms:modified>
</cp:coreProperties>
</file>