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65" r:id="rId5"/>
    <p:sldId id="261" r:id="rId6"/>
    <p:sldId id="284" r:id="rId7"/>
    <p:sldId id="260" r:id="rId8"/>
    <p:sldId id="277" r:id="rId9"/>
    <p:sldId id="279" r:id="rId10"/>
    <p:sldId id="280" r:id="rId11"/>
    <p:sldId id="281" r:id="rId12"/>
    <p:sldId id="278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96"/>
    <p:restoredTop sz="96327"/>
  </p:normalViewPr>
  <p:slideViewPr>
    <p:cSldViewPr snapToGrid="0">
      <p:cViewPr varScale="1">
        <p:scale>
          <a:sx n="111" d="100"/>
          <a:sy n="111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sha Cloutier" userId="1f49f198-af36-4f7c-ab03-ca353ebaaab7" providerId="ADAL" clId="{A96EFED3-931A-492D-81F7-E9A5FCA87456}"/>
    <pc:docChg chg="custSel delSld modSld sldOrd modNotesMaster">
      <pc:chgData name="Tasha Cloutier" userId="1f49f198-af36-4f7c-ab03-ca353ebaaab7" providerId="ADAL" clId="{A96EFED3-931A-492D-81F7-E9A5FCA87456}" dt="2026-06-01T16:51:56.626" v="1179" actId="20577"/>
      <pc:docMkLst>
        <pc:docMk/>
      </pc:docMkLst>
      <pc:sldChg chg="modSp mod">
        <pc:chgData name="Tasha Cloutier" userId="1f49f198-af36-4f7c-ab03-ca353ebaaab7" providerId="ADAL" clId="{A96EFED3-931A-492D-81F7-E9A5FCA87456}" dt="2026-06-01T16:51:56.626" v="1179" actId="20577"/>
        <pc:sldMkLst>
          <pc:docMk/>
          <pc:sldMk cId="2720162633" sldId="256"/>
        </pc:sldMkLst>
        <pc:spChg chg="mod">
          <ac:chgData name="Tasha Cloutier" userId="1f49f198-af36-4f7c-ab03-ca353ebaaab7" providerId="ADAL" clId="{A96EFED3-931A-492D-81F7-E9A5FCA87456}" dt="2026-05-21T18:20:34.237" v="485" actId="1076"/>
          <ac:spMkLst>
            <pc:docMk/>
            <pc:sldMk cId="2720162633" sldId="256"/>
            <ac:spMk id="2" creationId="{C7CBF61C-DDF8-9189-69A9-7A65CC3C287F}"/>
          </ac:spMkLst>
        </pc:spChg>
        <pc:spChg chg="mod">
          <ac:chgData name="Tasha Cloutier" userId="1f49f198-af36-4f7c-ab03-ca353ebaaab7" providerId="ADAL" clId="{A96EFED3-931A-492D-81F7-E9A5FCA87456}" dt="2026-06-01T16:51:56.626" v="1179" actId="20577"/>
          <ac:spMkLst>
            <pc:docMk/>
            <pc:sldMk cId="2720162633" sldId="256"/>
            <ac:spMk id="3" creationId="{5E5D1EA9-5350-6004-96B3-68C11A54FFAF}"/>
          </ac:spMkLst>
        </pc:spChg>
      </pc:sldChg>
      <pc:sldChg chg="modSp mod">
        <pc:chgData name="Tasha Cloutier" userId="1f49f198-af36-4f7c-ab03-ca353ebaaab7" providerId="ADAL" clId="{A96EFED3-931A-492D-81F7-E9A5FCA87456}" dt="2026-05-21T18:21:53.406" v="778" actId="20577"/>
        <pc:sldMkLst>
          <pc:docMk/>
          <pc:sldMk cId="3786567082" sldId="257"/>
        </pc:sldMkLst>
        <pc:spChg chg="mod">
          <ac:chgData name="Tasha Cloutier" userId="1f49f198-af36-4f7c-ab03-ca353ebaaab7" providerId="ADAL" clId="{A96EFED3-931A-492D-81F7-E9A5FCA87456}" dt="2026-05-21T18:21:53.406" v="778" actId="20577"/>
          <ac:spMkLst>
            <pc:docMk/>
            <pc:sldMk cId="3786567082" sldId="257"/>
            <ac:spMk id="3" creationId="{5AF26088-0987-2CD2-0741-BE6B799FF035}"/>
          </ac:spMkLst>
        </pc:spChg>
      </pc:sldChg>
      <pc:sldChg chg="modSp mod">
        <pc:chgData name="Tasha Cloutier" userId="1f49f198-af36-4f7c-ab03-ca353ebaaab7" providerId="ADAL" clId="{A96EFED3-931A-492D-81F7-E9A5FCA87456}" dt="2026-05-22T17:24:47.236" v="1053" actId="27636"/>
        <pc:sldMkLst>
          <pc:docMk/>
          <pc:sldMk cId="2249884563" sldId="260"/>
        </pc:sldMkLst>
        <pc:spChg chg="mod">
          <ac:chgData name="Tasha Cloutier" userId="1f49f198-af36-4f7c-ab03-ca353ebaaab7" providerId="ADAL" clId="{A96EFED3-931A-492D-81F7-E9A5FCA87456}" dt="2026-05-22T17:24:47.236" v="1053" actId="27636"/>
          <ac:spMkLst>
            <pc:docMk/>
            <pc:sldMk cId="2249884563" sldId="260"/>
            <ac:spMk id="3" creationId="{6FF1A48F-CB4A-B63A-B827-040DE5ED0E8D}"/>
          </ac:spMkLst>
        </pc:spChg>
      </pc:sldChg>
      <pc:sldChg chg="modSp mod">
        <pc:chgData name="Tasha Cloutier" userId="1f49f198-af36-4f7c-ab03-ca353ebaaab7" providerId="ADAL" clId="{A96EFED3-931A-492D-81F7-E9A5FCA87456}" dt="2026-05-15T15:19:18.072" v="234" actId="20577"/>
        <pc:sldMkLst>
          <pc:docMk/>
          <pc:sldMk cId="1605969061" sldId="261"/>
        </pc:sldMkLst>
        <pc:spChg chg="mod">
          <ac:chgData name="Tasha Cloutier" userId="1f49f198-af36-4f7c-ab03-ca353ebaaab7" providerId="ADAL" clId="{A96EFED3-931A-492D-81F7-E9A5FCA87456}" dt="2026-05-15T15:19:18.072" v="234" actId="20577"/>
          <ac:spMkLst>
            <pc:docMk/>
            <pc:sldMk cId="1605969061" sldId="261"/>
            <ac:spMk id="3" creationId="{2D4FE9C5-0802-4653-CFC0-A77CF3887A97}"/>
          </ac:spMkLst>
        </pc:spChg>
      </pc:sldChg>
      <pc:sldChg chg="modSp mod ord">
        <pc:chgData name="Tasha Cloutier" userId="1f49f198-af36-4f7c-ab03-ca353ebaaab7" providerId="ADAL" clId="{A96EFED3-931A-492D-81F7-E9A5FCA87456}" dt="2026-05-22T17:25:21.006" v="1127" actId="20577"/>
        <pc:sldMkLst>
          <pc:docMk/>
          <pc:sldMk cId="2736974767" sldId="264"/>
        </pc:sldMkLst>
        <pc:spChg chg="mod">
          <ac:chgData name="Tasha Cloutier" userId="1f49f198-af36-4f7c-ab03-ca353ebaaab7" providerId="ADAL" clId="{A96EFED3-931A-492D-81F7-E9A5FCA87456}" dt="2026-05-22T17:25:21.006" v="1127" actId="20577"/>
          <ac:spMkLst>
            <pc:docMk/>
            <pc:sldMk cId="2736974767" sldId="264"/>
            <ac:spMk id="5" creationId="{807A9794-D9A4-84BD-BC90-437D8577141D}"/>
          </ac:spMkLst>
        </pc:spChg>
      </pc:sldChg>
      <pc:sldChg chg="modSp mod">
        <pc:chgData name="Tasha Cloutier" userId="1f49f198-af36-4f7c-ab03-ca353ebaaab7" providerId="ADAL" clId="{A96EFED3-931A-492D-81F7-E9A5FCA87456}" dt="2026-05-20T16:33:47.879" v="307" actId="313"/>
        <pc:sldMkLst>
          <pc:docMk/>
          <pc:sldMk cId="3231237521" sldId="277"/>
        </pc:sldMkLst>
        <pc:spChg chg="mod">
          <ac:chgData name="Tasha Cloutier" userId="1f49f198-af36-4f7c-ab03-ca353ebaaab7" providerId="ADAL" clId="{A96EFED3-931A-492D-81F7-E9A5FCA87456}" dt="2026-05-20T16:33:47.879" v="307" actId="313"/>
          <ac:spMkLst>
            <pc:docMk/>
            <pc:sldMk cId="3231237521" sldId="277"/>
            <ac:spMk id="3" creationId="{DDD562B4-0858-3D76-1091-3101D2417964}"/>
          </ac:spMkLst>
        </pc:spChg>
      </pc:sldChg>
      <pc:sldChg chg="modSp mod">
        <pc:chgData name="Tasha Cloutier" userId="1f49f198-af36-4f7c-ab03-ca353ebaaab7" providerId="ADAL" clId="{A96EFED3-931A-492D-81F7-E9A5FCA87456}" dt="2026-05-20T17:22:00.552" v="332" actId="20577"/>
        <pc:sldMkLst>
          <pc:docMk/>
          <pc:sldMk cId="2549559326" sldId="278"/>
        </pc:sldMkLst>
        <pc:spChg chg="mod">
          <ac:chgData name="Tasha Cloutier" userId="1f49f198-af36-4f7c-ab03-ca353ebaaab7" providerId="ADAL" clId="{A96EFED3-931A-492D-81F7-E9A5FCA87456}" dt="2026-05-20T17:22:00.552" v="332" actId="20577"/>
          <ac:spMkLst>
            <pc:docMk/>
            <pc:sldMk cId="2549559326" sldId="278"/>
            <ac:spMk id="3" creationId="{6610AA22-91AC-DEA0-A396-3B5ADDE64261}"/>
          </ac:spMkLst>
        </pc:spChg>
      </pc:sldChg>
      <pc:sldChg chg="modSp mod">
        <pc:chgData name="Tasha Cloutier" userId="1f49f198-af36-4f7c-ab03-ca353ebaaab7" providerId="ADAL" clId="{A96EFED3-931A-492D-81F7-E9A5FCA87456}" dt="2026-05-15T15:13:38.275" v="9" actId="20577"/>
        <pc:sldMkLst>
          <pc:docMk/>
          <pc:sldMk cId="910595394" sldId="279"/>
        </pc:sldMkLst>
        <pc:spChg chg="mod">
          <ac:chgData name="Tasha Cloutier" userId="1f49f198-af36-4f7c-ab03-ca353ebaaab7" providerId="ADAL" clId="{A96EFED3-931A-492D-81F7-E9A5FCA87456}" dt="2026-05-15T15:13:38.275" v="9" actId="20577"/>
          <ac:spMkLst>
            <pc:docMk/>
            <pc:sldMk cId="910595394" sldId="279"/>
            <ac:spMk id="3" creationId="{3B5FA407-359B-EB27-B327-5458BC75087B}"/>
          </ac:spMkLst>
        </pc:spChg>
      </pc:sldChg>
      <pc:sldChg chg="ord">
        <pc:chgData name="Tasha Cloutier" userId="1f49f198-af36-4f7c-ab03-ca353ebaaab7" providerId="ADAL" clId="{A96EFED3-931A-492D-81F7-E9A5FCA87456}" dt="2026-05-15T14:30:08.691" v="5"/>
        <pc:sldMkLst>
          <pc:docMk/>
          <pc:sldMk cId="2284785219" sldId="280"/>
        </pc:sldMkLst>
      </pc:sldChg>
      <pc:sldChg chg="modSp mod">
        <pc:chgData name="Tasha Cloutier" userId="1f49f198-af36-4f7c-ab03-ca353ebaaab7" providerId="ADAL" clId="{A96EFED3-931A-492D-81F7-E9A5FCA87456}" dt="2026-05-15T15:14:11.434" v="13" actId="27636"/>
        <pc:sldMkLst>
          <pc:docMk/>
          <pc:sldMk cId="1463019195" sldId="281"/>
        </pc:sldMkLst>
        <pc:spChg chg="mod">
          <ac:chgData name="Tasha Cloutier" userId="1f49f198-af36-4f7c-ab03-ca353ebaaab7" providerId="ADAL" clId="{A96EFED3-931A-492D-81F7-E9A5FCA87456}" dt="2026-05-15T15:14:11.434" v="13" actId="27636"/>
          <ac:spMkLst>
            <pc:docMk/>
            <pc:sldMk cId="1463019195" sldId="281"/>
            <ac:spMk id="3" creationId="{60C68B0C-5B97-130E-9F33-36879285A9D7}"/>
          </ac:spMkLst>
        </pc:spChg>
      </pc:sldChg>
      <pc:sldChg chg="modSp mod">
        <pc:chgData name="Tasha Cloutier" userId="1f49f198-af36-4f7c-ab03-ca353ebaaab7" providerId="ADAL" clId="{A96EFED3-931A-492D-81F7-E9A5FCA87456}" dt="2026-05-22T17:24:34.206" v="1051" actId="6549"/>
        <pc:sldMkLst>
          <pc:docMk/>
          <pc:sldMk cId="1989902284" sldId="284"/>
        </pc:sldMkLst>
        <pc:spChg chg="mod">
          <ac:chgData name="Tasha Cloutier" userId="1f49f198-af36-4f7c-ab03-ca353ebaaab7" providerId="ADAL" clId="{A96EFED3-931A-492D-81F7-E9A5FCA87456}" dt="2026-05-22T17:24:34.206" v="1051" actId="6549"/>
          <ac:spMkLst>
            <pc:docMk/>
            <pc:sldMk cId="1989902284" sldId="284"/>
            <ac:spMk id="3" creationId="{1084DA72-22FE-7445-7ED9-BEAFA8D9B04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6B392-92F0-4893-A375-36A72202B34F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9BAADC3-23F3-41A6-AD63-2A2BBB383DC8}">
      <dgm:prSet phldrT="[Text]" phldr="0"/>
      <dgm:spPr/>
      <dgm:t>
        <a:bodyPr/>
        <a:lstStyle/>
        <a:p>
          <a:r>
            <a:rPr lang="en-CA" b="1" dirty="0"/>
            <a:t>Virtual Town Halls (March to June)</a:t>
          </a:r>
        </a:p>
      </dgm:t>
    </dgm:pt>
    <dgm:pt modelId="{726B442D-140A-4C28-A90F-F45064C8687F}" type="parTrans" cxnId="{B2AAB296-D535-4682-AC6D-1D5A57B0F580}">
      <dgm:prSet/>
      <dgm:spPr/>
      <dgm:t>
        <a:bodyPr/>
        <a:lstStyle/>
        <a:p>
          <a:endParaRPr lang="en-CA"/>
        </a:p>
      </dgm:t>
    </dgm:pt>
    <dgm:pt modelId="{E227325C-12DF-46ED-B5E8-64FE7A64DC81}" type="sibTrans" cxnId="{B2AAB296-D535-4682-AC6D-1D5A57B0F580}">
      <dgm:prSet/>
      <dgm:spPr/>
      <dgm:t>
        <a:bodyPr/>
        <a:lstStyle/>
        <a:p>
          <a:endParaRPr lang="en-CA"/>
        </a:p>
      </dgm:t>
    </dgm:pt>
    <dgm:pt modelId="{A643135D-BA89-457D-95EB-14D60E4ADAAB}">
      <dgm:prSet phldrT="[Text]" phldr="0"/>
      <dgm:spPr/>
      <dgm:t>
        <a:bodyPr/>
        <a:lstStyle/>
        <a:p>
          <a:r>
            <a:rPr lang="en-CA" b="1" dirty="0"/>
            <a:t>Regional Assemblies (May to August)</a:t>
          </a:r>
        </a:p>
      </dgm:t>
    </dgm:pt>
    <dgm:pt modelId="{166D6EDE-604F-4589-A43B-0ED8848F6B89}" type="parTrans" cxnId="{2B3E14D8-E62E-482D-97FE-DEDC5D361EAB}">
      <dgm:prSet/>
      <dgm:spPr/>
      <dgm:t>
        <a:bodyPr/>
        <a:lstStyle/>
        <a:p>
          <a:endParaRPr lang="en-CA"/>
        </a:p>
      </dgm:t>
    </dgm:pt>
    <dgm:pt modelId="{43038F22-65F6-4F85-A331-103B2A387376}" type="sibTrans" cxnId="{2B3E14D8-E62E-482D-97FE-DEDC5D361EAB}">
      <dgm:prSet/>
      <dgm:spPr/>
      <dgm:t>
        <a:bodyPr/>
        <a:lstStyle/>
        <a:p>
          <a:endParaRPr lang="en-CA"/>
        </a:p>
      </dgm:t>
    </dgm:pt>
    <dgm:pt modelId="{A9E9702A-AA0E-43C1-9071-211F58ABF5C7}">
      <dgm:prSet phldrT="[Text]"/>
      <dgm:spPr/>
      <dgm:t>
        <a:bodyPr/>
        <a:lstStyle/>
        <a:p>
          <a:r>
            <a:rPr lang="en-CA" b="1" dirty="0"/>
            <a:t>First Nations-First Ministers’ Meeting (Fall 2026) </a:t>
          </a:r>
        </a:p>
      </dgm:t>
    </dgm:pt>
    <dgm:pt modelId="{3AD871FC-9D35-4264-9B0B-6E234650FB4F}" type="parTrans" cxnId="{CAD57DC4-9F53-45C2-AE5B-1510AECEF484}">
      <dgm:prSet/>
      <dgm:spPr/>
      <dgm:t>
        <a:bodyPr/>
        <a:lstStyle/>
        <a:p>
          <a:endParaRPr lang="en-CA"/>
        </a:p>
      </dgm:t>
    </dgm:pt>
    <dgm:pt modelId="{50242B04-EE71-4463-A626-EEC462558B5F}" type="sibTrans" cxnId="{CAD57DC4-9F53-45C2-AE5B-1510AECEF484}">
      <dgm:prSet/>
      <dgm:spPr/>
      <dgm:t>
        <a:bodyPr/>
        <a:lstStyle/>
        <a:p>
          <a:endParaRPr lang="en-CA"/>
        </a:p>
      </dgm:t>
    </dgm:pt>
    <dgm:pt modelId="{5D30372E-C6CA-4666-B0AE-D099D4E6DDE3}">
      <dgm:prSet/>
      <dgm:spPr/>
      <dgm:t>
        <a:bodyPr/>
        <a:lstStyle/>
        <a:p>
          <a:r>
            <a:rPr lang="en-CA" b="1" dirty="0"/>
            <a:t>Annual General Assembly (July)</a:t>
          </a:r>
        </a:p>
      </dgm:t>
    </dgm:pt>
    <dgm:pt modelId="{F3AD36A1-58AF-4C29-A3B3-8EE336683477}" type="parTrans" cxnId="{3B3A1929-E493-43E9-AEF6-3052DE34476F}">
      <dgm:prSet/>
      <dgm:spPr/>
      <dgm:t>
        <a:bodyPr/>
        <a:lstStyle/>
        <a:p>
          <a:endParaRPr lang="en-CA"/>
        </a:p>
      </dgm:t>
    </dgm:pt>
    <dgm:pt modelId="{FADF0485-35B5-4768-B2CA-4476A23130F3}" type="sibTrans" cxnId="{3B3A1929-E493-43E9-AEF6-3052DE34476F}">
      <dgm:prSet/>
      <dgm:spPr/>
      <dgm:t>
        <a:bodyPr/>
        <a:lstStyle/>
        <a:p>
          <a:endParaRPr lang="en-CA"/>
        </a:p>
      </dgm:t>
    </dgm:pt>
    <dgm:pt modelId="{2541E80D-0854-43FB-9293-C38B2854A5B5}">
      <dgm:prSet/>
      <dgm:spPr/>
      <dgm:t>
        <a:bodyPr/>
        <a:lstStyle/>
        <a:p>
          <a:r>
            <a:rPr lang="en-CA" b="1" dirty="0"/>
            <a:t>AFN Councils</a:t>
          </a:r>
        </a:p>
        <a:p>
          <a:r>
            <a:rPr lang="en-CA" b="1" dirty="0"/>
            <a:t>(May to July)</a:t>
          </a:r>
        </a:p>
      </dgm:t>
    </dgm:pt>
    <dgm:pt modelId="{D793575B-C7FB-41B8-9B56-4FB815CA3F6A}" type="parTrans" cxnId="{3050F5A0-B95F-4B28-8318-819839859F74}">
      <dgm:prSet/>
      <dgm:spPr/>
      <dgm:t>
        <a:bodyPr/>
        <a:lstStyle/>
        <a:p>
          <a:endParaRPr lang="en-CA"/>
        </a:p>
      </dgm:t>
    </dgm:pt>
    <dgm:pt modelId="{379F6D49-2552-4266-8DD8-58391124DC29}" type="sibTrans" cxnId="{3050F5A0-B95F-4B28-8318-819839859F74}">
      <dgm:prSet/>
      <dgm:spPr/>
      <dgm:t>
        <a:bodyPr/>
        <a:lstStyle/>
        <a:p>
          <a:endParaRPr lang="en-CA"/>
        </a:p>
      </dgm:t>
    </dgm:pt>
    <dgm:pt modelId="{57C3532A-8F4C-4A44-BB7F-5DA65E13F3FB}">
      <dgm:prSet/>
      <dgm:spPr/>
      <dgm:t>
        <a:bodyPr/>
        <a:lstStyle/>
        <a:p>
          <a:r>
            <a:rPr lang="en-CA" b="1" dirty="0"/>
            <a:t>Chiefs Committees</a:t>
          </a:r>
        </a:p>
        <a:p>
          <a:r>
            <a:rPr lang="en-CA" b="1" dirty="0"/>
            <a:t>(May to July)</a:t>
          </a:r>
        </a:p>
      </dgm:t>
    </dgm:pt>
    <dgm:pt modelId="{D926835A-ABCB-4F02-9A9F-D6EEA5264EA5}" type="parTrans" cxnId="{F792B89D-FBFD-4732-B724-D229F4ADAF29}">
      <dgm:prSet/>
      <dgm:spPr/>
      <dgm:t>
        <a:bodyPr/>
        <a:lstStyle/>
        <a:p>
          <a:endParaRPr lang="en-CA"/>
        </a:p>
      </dgm:t>
    </dgm:pt>
    <dgm:pt modelId="{AC8D27A7-4429-4E26-A357-DF31B9712892}" type="sibTrans" cxnId="{F792B89D-FBFD-4732-B724-D229F4ADAF29}">
      <dgm:prSet/>
      <dgm:spPr/>
      <dgm:t>
        <a:bodyPr/>
        <a:lstStyle/>
        <a:p>
          <a:endParaRPr lang="en-CA"/>
        </a:p>
      </dgm:t>
    </dgm:pt>
    <dgm:pt modelId="{A6ADFA1C-A5F3-4535-B50A-200CB30AD673}" type="pres">
      <dgm:prSet presAssocID="{6256B392-92F0-4893-A375-36A72202B34F}" presName="Name0" presStyleCnt="0">
        <dgm:presLayoutVars>
          <dgm:dir/>
          <dgm:resizeHandles val="exact"/>
        </dgm:presLayoutVars>
      </dgm:prSet>
      <dgm:spPr/>
    </dgm:pt>
    <dgm:pt modelId="{E58B300C-0147-49E5-BAA6-C0FAEE1FA7AB}" type="pres">
      <dgm:prSet presAssocID="{99BAADC3-23F3-41A6-AD63-2A2BBB383DC8}" presName="composite" presStyleCnt="0"/>
      <dgm:spPr/>
    </dgm:pt>
    <dgm:pt modelId="{663CDCEA-03D2-407D-AD50-3C76FDFFCFF1}" type="pres">
      <dgm:prSet presAssocID="{99BAADC3-23F3-41A6-AD63-2A2BBB383DC8}" presName="bgChev" presStyleLbl="node1" presStyleIdx="0" presStyleCnt="6" custLinFactY="-1539" custLinFactNeighborX="3915" custLinFactNeighborY="-100000"/>
      <dgm:spPr/>
    </dgm:pt>
    <dgm:pt modelId="{82C9EA15-6468-44D2-B63B-7480DC1F7E0B}" type="pres">
      <dgm:prSet presAssocID="{99BAADC3-23F3-41A6-AD63-2A2BBB383DC8}" presName="txNode" presStyleLbl="fgAcc1" presStyleIdx="0" presStyleCnt="6" custLinFactY="-1539" custLinFactNeighborX="4636" custLinFactNeighborY="-100000">
        <dgm:presLayoutVars>
          <dgm:bulletEnabled val="1"/>
        </dgm:presLayoutVars>
      </dgm:prSet>
      <dgm:spPr/>
    </dgm:pt>
    <dgm:pt modelId="{AA309B80-568B-49C5-8073-B3B56970B3B9}" type="pres">
      <dgm:prSet presAssocID="{E227325C-12DF-46ED-B5E8-64FE7A64DC81}" presName="compositeSpace" presStyleCnt="0"/>
      <dgm:spPr/>
    </dgm:pt>
    <dgm:pt modelId="{686C0630-7EA5-415C-A841-C67166CBBB79}" type="pres">
      <dgm:prSet presAssocID="{57C3532A-8F4C-4A44-BB7F-5DA65E13F3FB}" presName="composite" presStyleCnt="0"/>
      <dgm:spPr/>
    </dgm:pt>
    <dgm:pt modelId="{6D2C08E4-46E6-45AC-95DE-111A1356971A}" type="pres">
      <dgm:prSet presAssocID="{57C3532A-8F4C-4A44-BB7F-5DA65E13F3FB}" presName="bgChev" presStyleLbl="node1" presStyleIdx="1" presStyleCnt="6" custLinFactNeighborX="1119" custLinFactNeighborY="-23467"/>
      <dgm:spPr/>
    </dgm:pt>
    <dgm:pt modelId="{C2D97C0E-38A5-407B-ADB3-2FE962E3BF75}" type="pres">
      <dgm:prSet presAssocID="{57C3532A-8F4C-4A44-BB7F-5DA65E13F3FB}" presName="txNode" presStyleLbl="fgAcc1" presStyleIdx="1" presStyleCnt="6" custLinFactY="-4958" custLinFactNeighborX="2340" custLinFactNeighborY="-100000">
        <dgm:presLayoutVars>
          <dgm:bulletEnabled val="1"/>
        </dgm:presLayoutVars>
      </dgm:prSet>
      <dgm:spPr/>
    </dgm:pt>
    <dgm:pt modelId="{5738C6C1-9E53-4A79-A457-BFFFE4729580}" type="pres">
      <dgm:prSet presAssocID="{AC8D27A7-4429-4E26-A357-DF31B9712892}" presName="compositeSpace" presStyleCnt="0"/>
      <dgm:spPr/>
    </dgm:pt>
    <dgm:pt modelId="{849F3BFB-2A5F-4A84-91A9-98B5A8BB0146}" type="pres">
      <dgm:prSet presAssocID="{2541E80D-0854-43FB-9293-C38B2854A5B5}" presName="composite" presStyleCnt="0"/>
      <dgm:spPr/>
    </dgm:pt>
    <dgm:pt modelId="{38329904-7C66-4A1A-95F9-D52A241E5CA0}" type="pres">
      <dgm:prSet presAssocID="{2541E80D-0854-43FB-9293-C38B2854A5B5}" presName="bgChev" presStyleLbl="node1" presStyleIdx="2" presStyleCnt="6" custLinFactY="-1118" custLinFactNeighborX="5929" custLinFactNeighborY="-100000"/>
      <dgm:spPr/>
    </dgm:pt>
    <dgm:pt modelId="{A04842C8-B325-4768-B40F-A5FEE7408E2F}" type="pres">
      <dgm:prSet presAssocID="{2541E80D-0854-43FB-9293-C38B2854A5B5}" presName="txNode" presStyleLbl="fgAcc1" presStyleIdx="2" presStyleCnt="6" custLinFactY="-4958" custLinFactNeighborX="2340" custLinFactNeighborY="-100000">
        <dgm:presLayoutVars>
          <dgm:bulletEnabled val="1"/>
        </dgm:presLayoutVars>
      </dgm:prSet>
      <dgm:spPr/>
    </dgm:pt>
    <dgm:pt modelId="{D5F23EB3-2426-43FA-866E-B4F872407291}" type="pres">
      <dgm:prSet presAssocID="{379F6D49-2552-4266-8DD8-58391124DC29}" presName="compositeSpace" presStyleCnt="0"/>
      <dgm:spPr/>
    </dgm:pt>
    <dgm:pt modelId="{955E4687-E749-48C4-9880-C1FBE3E796B3}" type="pres">
      <dgm:prSet presAssocID="{A643135D-BA89-457D-95EB-14D60E4ADAAB}" presName="composite" presStyleCnt="0"/>
      <dgm:spPr/>
    </dgm:pt>
    <dgm:pt modelId="{C53B2C91-4E43-4092-A814-87E45E9B0804}" type="pres">
      <dgm:prSet presAssocID="{A643135D-BA89-457D-95EB-14D60E4ADAAB}" presName="bgChev" presStyleLbl="node1" presStyleIdx="3" presStyleCnt="6" custLinFactY="-1539" custLinFactNeighborX="3915" custLinFactNeighborY="-100000"/>
      <dgm:spPr/>
    </dgm:pt>
    <dgm:pt modelId="{70306A09-1B54-41CC-8C85-38299860B530}" type="pres">
      <dgm:prSet presAssocID="{A643135D-BA89-457D-95EB-14D60E4ADAAB}" presName="txNode" presStyleLbl="fgAcc1" presStyleIdx="3" presStyleCnt="6" custLinFactY="-1539" custLinFactNeighborX="4636" custLinFactNeighborY="-100000">
        <dgm:presLayoutVars>
          <dgm:bulletEnabled val="1"/>
        </dgm:presLayoutVars>
      </dgm:prSet>
      <dgm:spPr/>
    </dgm:pt>
    <dgm:pt modelId="{4ADC4677-A39B-4956-B761-4012EDC32C13}" type="pres">
      <dgm:prSet presAssocID="{43038F22-65F6-4F85-A331-103B2A387376}" presName="compositeSpace" presStyleCnt="0"/>
      <dgm:spPr/>
    </dgm:pt>
    <dgm:pt modelId="{063ABA4B-945D-4A51-9585-C2DD4B031954}" type="pres">
      <dgm:prSet presAssocID="{5D30372E-C6CA-4666-B0AE-D099D4E6DDE3}" presName="composite" presStyleCnt="0"/>
      <dgm:spPr/>
    </dgm:pt>
    <dgm:pt modelId="{79776D51-1C90-4C64-8026-5D331CCFAFC6}" type="pres">
      <dgm:prSet presAssocID="{5D30372E-C6CA-4666-B0AE-D099D4E6DDE3}" presName="bgChev" presStyleLbl="node1" presStyleIdx="4" presStyleCnt="6" custLinFactY="-1539" custLinFactNeighborX="3915" custLinFactNeighborY="-100000"/>
      <dgm:spPr/>
    </dgm:pt>
    <dgm:pt modelId="{CC9D1FCA-9FBC-4776-AACC-A0D789EF0E63}" type="pres">
      <dgm:prSet presAssocID="{5D30372E-C6CA-4666-B0AE-D099D4E6DDE3}" presName="txNode" presStyleLbl="fgAcc1" presStyleIdx="4" presStyleCnt="6" custLinFactY="-1539" custLinFactNeighborX="4636" custLinFactNeighborY="-100000">
        <dgm:presLayoutVars>
          <dgm:bulletEnabled val="1"/>
        </dgm:presLayoutVars>
      </dgm:prSet>
      <dgm:spPr/>
    </dgm:pt>
    <dgm:pt modelId="{A158F740-B6F0-493B-A7EC-DCB24B11F106}" type="pres">
      <dgm:prSet presAssocID="{FADF0485-35B5-4768-B2CA-4476A23130F3}" presName="compositeSpace" presStyleCnt="0"/>
      <dgm:spPr/>
    </dgm:pt>
    <dgm:pt modelId="{D34786AE-0EF4-4352-8A34-78CCCD6FFF22}" type="pres">
      <dgm:prSet presAssocID="{A9E9702A-AA0E-43C1-9071-211F58ABF5C7}" presName="composite" presStyleCnt="0"/>
      <dgm:spPr/>
    </dgm:pt>
    <dgm:pt modelId="{EF49093E-8463-4119-BCD5-61152C955E9B}" type="pres">
      <dgm:prSet presAssocID="{A9E9702A-AA0E-43C1-9071-211F58ABF5C7}" presName="bgChev" presStyleLbl="node1" presStyleIdx="5" presStyleCnt="6" custLinFactY="-1539" custLinFactNeighborX="3915" custLinFactNeighborY="-100000"/>
      <dgm:spPr/>
    </dgm:pt>
    <dgm:pt modelId="{C451A7F7-D707-4515-8625-554AB922FCED}" type="pres">
      <dgm:prSet presAssocID="{A9E9702A-AA0E-43C1-9071-211F58ABF5C7}" presName="txNode" presStyleLbl="fgAcc1" presStyleIdx="5" presStyleCnt="6" custLinFactY="-1539" custLinFactNeighborX="4636" custLinFactNeighborY="-100000">
        <dgm:presLayoutVars>
          <dgm:bulletEnabled val="1"/>
        </dgm:presLayoutVars>
      </dgm:prSet>
      <dgm:spPr/>
    </dgm:pt>
  </dgm:ptLst>
  <dgm:cxnLst>
    <dgm:cxn modelId="{96C7F704-3B2A-4351-AB7C-0E42F966FC40}" type="presOf" srcId="{2541E80D-0854-43FB-9293-C38B2854A5B5}" destId="{A04842C8-B325-4768-B40F-A5FEE7408E2F}" srcOrd="0" destOrd="0" presId="urn:microsoft.com/office/officeart/2005/8/layout/chevronAccent+Icon"/>
    <dgm:cxn modelId="{3B3A1929-E493-43E9-AEF6-3052DE34476F}" srcId="{6256B392-92F0-4893-A375-36A72202B34F}" destId="{5D30372E-C6CA-4666-B0AE-D099D4E6DDE3}" srcOrd="4" destOrd="0" parTransId="{F3AD36A1-58AF-4C29-A3B3-8EE336683477}" sibTransId="{FADF0485-35B5-4768-B2CA-4476A23130F3}"/>
    <dgm:cxn modelId="{A5B3B82F-8349-4A60-A587-6AB9F639F450}" type="presOf" srcId="{A643135D-BA89-457D-95EB-14D60E4ADAAB}" destId="{70306A09-1B54-41CC-8C85-38299860B530}" srcOrd="0" destOrd="0" presId="urn:microsoft.com/office/officeart/2005/8/layout/chevronAccent+Icon"/>
    <dgm:cxn modelId="{1E16678D-13D4-441C-8E58-3022C06EBED8}" type="presOf" srcId="{5D30372E-C6CA-4666-B0AE-D099D4E6DDE3}" destId="{CC9D1FCA-9FBC-4776-AACC-A0D789EF0E63}" srcOrd="0" destOrd="0" presId="urn:microsoft.com/office/officeart/2005/8/layout/chevronAccent+Icon"/>
    <dgm:cxn modelId="{FDBA698D-F041-4305-81F5-6F82DA097D50}" type="presOf" srcId="{6256B392-92F0-4893-A375-36A72202B34F}" destId="{A6ADFA1C-A5F3-4535-B50A-200CB30AD673}" srcOrd="0" destOrd="0" presId="urn:microsoft.com/office/officeart/2005/8/layout/chevronAccent+Icon"/>
    <dgm:cxn modelId="{B2AAB296-D535-4682-AC6D-1D5A57B0F580}" srcId="{6256B392-92F0-4893-A375-36A72202B34F}" destId="{99BAADC3-23F3-41A6-AD63-2A2BBB383DC8}" srcOrd="0" destOrd="0" parTransId="{726B442D-140A-4C28-A90F-F45064C8687F}" sibTransId="{E227325C-12DF-46ED-B5E8-64FE7A64DC81}"/>
    <dgm:cxn modelId="{F792B89D-FBFD-4732-B724-D229F4ADAF29}" srcId="{6256B392-92F0-4893-A375-36A72202B34F}" destId="{57C3532A-8F4C-4A44-BB7F-5DA65E13F3FB}" srcOrd="1" destOrd="0" parTransId="{D926835A-ABCB-4F02-9A9F-D6EEA5264EA5}" sibTransId="{AC8D27A7-4429-4E26-A357-DF31B9712892}"/>
    <dgm:cxn modelId="{3050F5A0-B95F-4B28-8318-819839859F74}" srcId="{6256B392-92F0-4893-A375-36A72202B34F}" destId="{2541E80D-0854-43FB-9293-C38B2854A5B5}" srcOrd="2" destOrd="0" parTransId="{D793575B-C7FB-41B8-9B56-4FB815CA3F6A}" sibTransId="{379F6D49-2552-4266-8DD8-58391124DC29}"/>
    <dgm:cxn modelId="{9BBB54B1-B072-4149-BDDA-2B30CF9D1264}" type="presOf" srcId="{57C3532A-8F4C-4A44-BB7F-5DA65E13F3FB}" destId="{C2D97C0E-38A5-407B-ADB3-2FE962E3BF75}" srcOrd="0" destOrd="0" presId="urn:microsoft.com/office/officeart/2005/8/layout/chevronAccent+Icon"/>
    <dgm:cxn modelId="{684E97B2-874D-4BB7-8BA9-C7D95E5E74A6}" type="presOf" srcId="{A9E9702A-AA0E-43C1-9071-211F58ABF5C7}" destId="{C451A7F7-D707-4515-8625-554AB922FCED}" srcOrd="0" destOrd="0" presId="urn:microsoft.com/office/officeart/2005/8/layout/chevronAccent+Icon"/>
    <dgm:cxn modelId="{CAD57DC4-9F53-45C2-AE5B-1510AECEF484}" srcId="{6256B392-92F0-4893-A375-36A72202B34F}" destId="{A9E9702A-AA0E-43C1-9071-211F58ABF5C7}" srcOrd="5" destOrd="0" parTransId="{3AD871FC-9D35-4264-9B0B-6E234650FB4F}" sibTransId="{50242B04-EE71-4463-A626-EEC462558B5F}"/>
    <dgm:cxn modelId="{2B3E14D8-E62E-482D-97FE-DEDC5D361EAB}" srcId="{6256B392-92F0-4893-A375-36A72202B34F}" destId="{A643135D-BA89-457D-95EB-14D60E4ADAAB}" srcOrd="3" destOrd="0" parTransId="{166D6EDE-604F-4589-A43B-0ED8848F6B89}" sibTransId="{43038F22-65F6-4F85-A331-103B2A387376}"/>
    <dgm:cxn modelId="{3F0008F8-078C-4430-B031-62A3B945D09A}" type="presOf" srcId="{99BAADC3-23F3-41A6-AD63-2A2BBB383DC8}" destId="{82C9EA15-6468-44D2-B63B-7480DC1F7E0B}" srcOrd="0" destOrd="0" presId="urn:microsoft.com/office/officeart/2005/8/layout/chevronAccent+Icon"/>
    <dgm:cxn modelId="{79C187FD-3711-435E-A553-BA32236BBAB8}" type="presParOf" srcId="{A6ADFA1C-A5F3-4535-B50A-200CB30AD673}" destId="{E58B300C-0147-49E5-BAA6-C0FAEE1FA7AB}" srcOrd="0" destOrd="0" presId="urn:microsoft.com/office/officeart/2005/8/layout/chevronAccent+Icon"/>
    <dgm:cxn modelId="{70496E6D-DBAC-4259-8194-94C2D984F64E}" type="presParOf" srcId="{E58B300C-0147-49E5-BAA6-C0FAEE1FA7AB}" destId="{663CDCEA-03D2-407D-AD50-3C76FDFFCFF1}" srcOrd="0" destOrd="0" presId="urn:microsoft.com/office/officeart/2005/8/layout/chevronAccent+Icon"/>
    <dgm:cxn modelId="{1F7C4BD6-19F1-4083-9840-6B018D4875FC}" type="presParOf" srcId="{E58B300C-0147-49E5-BAA6-C0FAEE1FA7AB}" destId="{82C9EA15-6468-44D2-B63B-7480DC1F7E0B}" srcOrd="1" destOrd="0" presId="urn:microsoft.com/office/officeart/2005/8/layout/chevronAccent+Icon"/>
    <dgm:cxn modelId="{8A2A01BD-380F-428D-8337-4FA04B0C5B99}" type="presParOf" srcId="{A6ADFA1C-A5F3-4535-B50A-200CB30AD673}" destId="{AA309B80-568B-49C5-8073-B3B56970B3B9}" srcOrd="1" destOrd="0" presId="urn:microsoft.com/office/officeart/2005/8/layout/chevronAccent+Icon"/>
    <dgm:cxn modelId="{E21B35EF-5951-41E9-98A6-60B1895ED49B}" type="presParOf" srcId="{A6ADFA1C-A5F3-4535-B50A-200CB30AD673}" destId="{686C0630-7EA5-415C-A841-C67166CBBB79}" srcOrd="2" destOrd="0" presId="urn:microsoft.com/office/officeart/2005/8/layout/chevronAccent+Icon"/>
    <dgm:cxn modelId="{60AF5991-AC0A-4415-93FD-2ED9CA36B656}" type="presParOf" srcId="{686C0630-7EA5-415C-A841-C67166CBBB79}" destId="{6D2C08E4-46E6-45AC-95DE-111A1356971A}" srcOrd="0" destOrd="0" presId="urn:microsoft.com/office/officeart/2005/8/layout/chevronAccent+Icon"/>
    <dgm:cxn modelId="{596D332C-E7F6-4644-B803-DBEA8FB46100}" type="presParOf" srcId="{686C0630-7EA5-415C-A841-C67166CBBB79}" destId="{C2D97C0E-38A5-407B-ADB3-2FE962E3BF75}" srcOrd="1" destOrd="0" presId="urn:microsoft.com/office/officeart/2005/8/layout/chevronAccent+Icon"/>
    <dgm:cxn modelId="{770070D1-B251-426D-BDCF-B52C7B72A426}" type="presParOf" srcId="{A6ADFA1C-A5F3-4535-B50A-200CB30AD673}" destId="{5738C6C1-9E53-4A79-A457-BFFFE4729580}" srcOrd="3" destOrd="0" presId="urn:microsoft.com/office/officeart/2005/8/layout/chevronAccent+Icon"/>
    <dgm:cxn modelId="{E5D44CD5-D212-482D-8D41-63783DF51477}" type="presParOf" srcId="{A6ADFA1C-A5F3-4535-B50A-200CB30AD673}" destId="{849F3BFB-2A5F-4A84-91A9-98B5A8BB0146}" srcOrd="4" destOrd="0" presId="urn:microsoft.com/office/officeart/2005/8/layout/chevronAccent+Icon"/>
    <dgm:cxn modelId="{3EBD4BC9-FE0B-4B07-82D9-8D3BD856500F}" type="presParOf" srcId="{849F3BFB-2A5F-4A84-91A9-98B5A8BB0146}" destId="{38329904-7C66-4A1A-95F9-D52A241E5CA0}" srcOrd="0" destOrd="0" presId="urn:microsoft.com/office/officeart/2005/8/layout/chevronAccent+Icon"/>
    <dgm:cxn modelId="{17789B2C-B1BF-4C55-925A-945D403D55E9}" type="presParOf" srcId="{849F3BFB-2A5F-4A84-91A9-98B5A8BB0146}" destId="{A04842C8-B325-4768-B40F-A5FEE7408E2F}" srcOrd="1" destOrd="0" presId="urn:microsoft.com/office/officeart/2005/8/layout/chevronAccent+Icon"/>
    <dgm:cxn modelId="{EAB408FB-7197-44C7-B45C-B63FC6104EF8}" type="presParOf" srcId="{A6ADFA1C-A5F3-4535-B50A-200CB30AD673}" destId="{D5F23EB3-2426-43FA-866E-B4F872407291}" srcOrd="5" destOrd="0" presId="urn:microsoft.com/office/officeart/2005/8/layout/chevronAccent+Icon"/>
    <dgm:cxn modelId="{576FA15D-D214-492D-803D-E7317C31560B}" type="presParOf" srcId="{A6ADFA1C-A5F3-4535-B50A-200CB30AD673}" destId="{955E4687-E749-48C4-9880-C1FBE3E796B3}" srcOrd="6" destOrd="0" presId="urn:microsoft.com/office/officeart/2005/8/layout/chevronAccent+Icon"/>
    <dgm:cxn modelId="{E906ADCE-E4DF-4784-AEEC-2026CCE3E925}" type="presParOf" srcId="{955E4687-E749-48C4-9880-C1FBE3E796B3}" destId="{C53B2C91-4E43-4092-A814-87E45E9B0804}" srcOrd="0" destOrd="0" presId="urn:microsoft.com/office/officeart/2005/8/layout/chevronAccent+Icon"/>
    <dgm:cxn modelId="{1B3EDEF9-C956-4B26-98DF-5AC12224EF84}" type="presParOf" srcId="{955E4687-E749-48C4-9880-C1FBE3E796B3}" destId="{70306A09-1B54-41CC-8C85-38299860B530}" srcOrd="1" destOrd="0" presId="urn:microsoft.com/office/officeart/2005/8/layout/chevronAccent+Icon"/>
    <dgm:cxn modelId="{C246A5E1-9E2A-4AC0-B4F9-D9C60FD0C10C}" type="presParOf" srcId="{A6ADFA1C-A5F3-4535-B50A-200CB30AD673}" destId="{4ADC4677-A39B-4956-B761-4012EDC32C13}" srcOrd="7" destOrd="0" presId="urn:microsoft.com/office/officeart/2005/8/layout/chevronAccent+Icon"/>
    <dgm:cxn modelId="{BE612CDE-BD4A-4917-AAD3-B0A741FAB95F}" type="presParOf" srcId="{A6ADFA1C-A5F3-4535-B50A-200CB30AD673}" destId="{063ABA4B-945D-4A51-9585-C2DD4B031954}" srcOrd="8" destOrd="0" presId="urn:microsoft.com/office/officeart/2005/8/layout/chevronAccent+Icon"/>
    <dgm:cxn modelId="{A1C18DEB-1B9A-4903-90E6-656D319EF0BB}" type="presParOf" srcId="{063ABA4B-945D-4A51-9585-C2DD4B031954}" destId="{79776D51-1C90-4C64-8026-5D331CCFAFC6}" srcOrd="0" destOrd="0" presId="urn:microsoft.com/office/officeart/2005/8/layout/chevronAccent+Icon"/>
    <dgm:cxn modelId="{D565C87F-58DA-4EA6-9036-216FF0051F80}" type="presParOf" srcId="{063ABA4B-945D-4A51-9585-C2DD4B031954}" destId="{CC9D1FCA-9FBC-4776-AACC-A0D789EF0E63}" srcOrd="1" destOrd="0" presId="urn:microsoft.com/office/officeart/2005/8/layout/chevronAccent+Icon"/>
    <dgm:cxn modelId="{5AEE0A57-6CCE-4550-9F6A-F2EFB0274611}" type="presParOf" srcId="{A6ADFA1C-A5F3-4535-B50A-200CB30AD673}" destId="{A158F740-B6F0-493B-A7EC-DCB24B11F106}" srcOrd="9" destOrd="0" presId="urn:microsoft.com/office/officeart/2005/8/layout/chevronAccent+Icon"/>
    <dgm:cxn modelId="{3EAB7C1B-9B71-45D7-AD1D-76BEAA7271A8}" type="presParOf" srcId="{A6ADFA1C-A5F3-4535-B50A-200CB30AD673}" destId="{D34786AE-0EF4-4352-8A34-78CCCD6FFF22}" srcOrd="10" destOrd="0" presId="urn:microsoft.com/office/officeart/2005/8/layout/chevronAccent+Icon"/>
    <dgm:cxn modelId="{EB710B7D-E765-4A2D-A84D-0B87A13B88A0}" type="presParOf" srcId="{D34786AE-0EF4-4352-8A34-78CCCD6FFF22}" destId="{EF49093E-8463-4119-BCD5-61152C955E9B}" srcOrd="0" destOrd="0" presId="urn:microsoft.com/office/officeart/2005/8/layout/chevronAccent+Icon"/>
    <dgm:cxn modelId="{AAC38FFD-6D9E-45F6-A177-BBAAD29ABC89}" type="presParOf" srcId="{D34786AE-0EF4-4352-8A34-78CCCD6FFF22}" destId="{C451A7F7-D707-4515-8625-554AB922FCED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CDCEA-03D2-407D-AD50-3C76FDFFCFF1}">
      <dsp:nvSpPr>
        <dsp:cNvPr id="0" name=""/>
        <dsp:cNvSpPr/>
      </dsp:nvSpPr>
      <dsp:spPr>
        <a:xfrm>
          <a:off x="61131" y="0"/>
          <a:ext cx="1541141" cy="59488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9EA15-6468-44D2-B63B-7480DC1F7E0B}">
      <dsp:nvSpPr>
        <dsp:cNvPr id="0" name=""/>
        <dsp:cNvSpPr/>
      </dsp:nvSpPr>
      <dsp:spPr>
        <a:xfrm>
          <a:off x="472100" y="0"/>
          <a:ext cx="1301408" cy="594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b="1" kern="1200" dirty="0"/>
            <a:t>Virtual Town Halls (March to June)</a:t>
          </a:r>
        </a:p>
      </dsp:txBody>
      <dsp:txXfrm>
        <a:off x="489523" y="17423"/>
        <a:ext cx="1266562" cy="560034"/>
      </dsp:txXfrm>
    </dsp:sp>
    <dsp:sp modelId="{6D2C08E4-46E6-45AC-95DE-111A1356971A}">
      <dsp:nvSpPr>
        <dsp:cNvPr id="0" name=""/>
        <dsp:cNvSpPr/>
      </dsp:nvSpPr>
      <dsp:spPr>
        <a:xfrm>
          <a:off x="1778367" y="26666"/>
          <a:ext cx="1541141" cy="59488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97C0E-38A5-407B-ADB3-2FE962E3BF75}">
      <dsp:nvSpPr>
        <dsp:cNvPr id="0" name=""/>
        <dsp:cNvSpPr/>
      </dsp:nvSpPr>
      <dsp:spPr>
        <a:xfrm>
          <a:off x="2202545" y="0"/>
          <a:ext cx="1301408" cy="594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b="1" kern="1200" dirty="0"/>
            <a:t>Chiefs Committees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b="1" kern="1200" dirty="0"/>
            <a:t>(May to July)</a:t>
          </a:r>
        </a:p>
      </dsp:txBody>
      <dsp:txXfrm>
        <a:off x="2219968" y="17423"/>
        <a:ext cx="1266562" cy="560034"/>
      </dsp:txXfrm>
    </dsp:sp>
    <dsp:sp modelId="{38329904-7C66-4A1A-95F9-D52A241E5CA0}">
      <dsp:nvSpPr>
        <dsp:cNvPr id="0" name=""/>
        <dsp:cNvSpPr/>
      </dsp:nvSpPr>
      <dsp:spPr>
        <a:xfrm>
          <a:off x="3612821" y="0"/>
          <a:ext cx="1541141" cy="59488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842C8-B325-4768-B40F-A5FEE7408E2F}">
      <dsp:nvSpPr>
        <dsp:cNvPr id="0" name=""/>
        <dsp:cNvSpPr/>
      </dsp:nvSpPr>
      <dsp:spPr>
        <a:xfrm>
          <a:off x="3962871" y="0"/>
          <a:ext cx="1301408" cy="594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b="1" kern="1200" dirty="0"/>
            <a:t>AFN Councils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b="1" kern="1200" dirty="0"/>
            <a:t>(May to July)</a:t>
          </a:r>
        </a:p>
      </dsp:txBody>
      <dsp:txXfrm>
        <a:off x="3980294" y="17423"/>
        <a:ext cx="1266562" cy="560034"/>
      </dsp:txXfrm>
    </dsp:sp>
    <dsp:sp modelId="{C53B2C91-4E43-4092-A814-87E45E9B0804}">
      <dsp:nvSpPr>
        <dsp:cNvPr id="0" name=""/>
        <dsp:cNvSpPr/>
      </dsp:nvSpPr>
      <dsp:spPr>
        <a:xfrm>
          <a:off x="5342108" y="0"/>
          <a:ext cx="1541141" cy="59488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06A09-1B54-41CC-8C85-38299860B530}">
      <dsp:nvSpPr>
        <dsp:cNvPr id="0" name=""/>
        <dsp:cNvSpPr/>
      </dsp:nvSpPr>
      <dsp:spPr>
        <a:xfrm>
          <a:off x="5753077" y="0"/>
          <a:ext cx="1301408" cy="594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b="1" kern="1200" dirty="0"/>
            <a:t>Regional Assemblies (May to August)</a:t>
          </a:r>
        </a:p>
      </dsp:txBody>
      <dsp:txXfrm>
        <a:off x="5770500" y="17423"/>
        <a:ext cx="1266562" cy="560034"/>
      </dsp:txXfrm>
    </dsp:sp>
    <dsp:sp modelId="{79776D51-1C90-4C64-8026-5D331CCFAFC6}">
      <dsp:nvSpPr>
        <dsp:cNvPr id="0" name=""/>
        <dsp:cNvSpPr/>
      </dsp:nvSpPr>
      <dsp:spPr>
        <a:xfrm>
          <a:off x="7102434" y="0"/>
          <a:ext cx="1541141" cy="59488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D1FCA-9FBC-4776-AACC-A0D789EF0E63}">
      <dsp:nvSpPr>
        <dsp:cNvPr id="0" name=""/>
        <dsp:cNvSpPr/>
      </dsp:nvSpPr>
      <dsp:spPr>
        <a:xfrm>
          <a:off x="7513403" y="0"/>
          <a:ext cx="1301408" cy="594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b="1" kern="1200" dirty="0"/>
            <a:t>Annual General Assembly (July)</a:t>
          </a:r>
        </a:p>
      </dsp:txBody>
      <dsp:txXfrm>
        <a:off x="7530826" y="17423"/>
        <a:ext cx="1266562" cy="560034"/>
      </dsp:txXfrm>
    </dsp:sp>
    <dsp:sp modelId="{EF49093E-8463-4119-BCD5-61152C955E9B}">
      <dsp:nvSpPr>
        <dsp:cNvPr id="0" name=""/>
        <dsp:cNvSpPr/>
      </dsp:nvSpPr>
      <dsp:spPr>
        <a:xfrm>
          <a:off x="8862760" y="0"/>
          <a:ext cx="1541141" cy="59488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1A7F7-D707-4515-8625-554AB922FCED}">
      <dsp:nvSpPr>
        <dsp:cNvPr id="0" name=""/>
        <dsp:cNvSpPr/>
      </dsp:nvSpPr>
      <dsp:spPr>
        <a:xfrm>
          <a:off x="9214191" y="0"/>
          <a:ext cx="1301408" cy="594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b="1" kern="1200" dirty="0"/>
            <a:t>First Nations-First Ministers’ Meeting (Fall 2026) </a:t>
          </a:r>
        </a:p>
      </dsp:txBody>
      <dsp:txXfrm>
        <a:off x="9231614" y="17423"/>
        <a:ext cx="1266562" cy="560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4080F34-96F6-4CBA-889B-DBBC51882656}" type="datetimeFigureOut">
              <a:rPr lang="en-CA" smtClean="0"/>
              <a:t>2026-06-01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82C05F0-4189-4AEF-AC38-69E8E67F7D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774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56EEE-5A20-981D-98AE-8066FFA3B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8720" y="1706880"/>
            <a:ext cx="8707120" cy="1803082"/>
          </a:xfrm>
        </p:spPr>
        <p:txBody>
          <a:bodyPr anchor="t">
            <a:normAutofit/>
          </a:bodyPr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C09AD-CB8A-FAC3-D0DF-597CDE41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8720" y="3602038"/>
            <a:ext cx="870712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775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B75E-6B22-7B54-BBA5-806BD5F8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53356-AB9E-C317-1871-B7BE52439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36FFAB-EEA8-4321-A5BE-3CF46C99C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1160" y="6325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E8F15-7C32-D545-A297-630322AE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FAE9C0-F584-B98B-7644-02B724D2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840"/>
            <a:ext cx="10515600" cy="82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CC2BA-363A-3857-6C39-42667011E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40293"/>
            <a:ext cx="10515600" cy="383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2CD6A-4667-4757-CA6B-29939BA77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1160" y="6325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E8F15-7C32-D545-A297-630322AE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4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F61C-DDF8-9189-69A9-7A65CC3C2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887" y="2696102"/>
            <a:ext cx="9863250" cy="1803082"/>
          </a:xfrm>
        </p:spPr>
        <p:txBody>
          <a:bodyPr>
            <a:noAutofit/>
          </a:bodyPr>
          <a:lstStyle/>
          <a:p>
            <a:r>
              <a:rPr lang="en-US" sz="4800" dirty="0"/>
              <a:t>First Nations-First Ministers’ Meeting</a:t>
            </a:r>
            <a:br>
              <a:rPr lang="en-US" sz="4800" dirty="0"/>
            </a:br>
            <a:r>
              <a:rPr lang="en-US" sz="4800" dirty="0"/>
              <a:t>Summary of Process to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D1EA9-5350-6004-96B3-68C11A54F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9253" y="4309403"/>
            <a:ext cx="8707120" cy="206551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CA" sz="2800" b="1" dirty="0">
                <a:solidFill>
                  <a:schemeClr val="bg1"/>
                </a:solidFill>
                <a:cs typeface="Posterama"/>
              </a:rPr>
              <a:t>Virtual Town Hall with Leadership</a:t>
            </a:r>
          </a:p>
          <a:p>
            <a:r>
              <a:rPr lang="en-CA" sz="2800" b="1" dirty="0">
                <a:solidFill>
                  <a:schemeClr val="bg1"/>
                </a:solidFill>
                <a:cs typeface="Posterama"/>
              </a:rPr>
              <a:t>May 19, 2026</a:t>
            </a:r>
            <a:endParaRPr lang="en-CA" sz="2800" b="1" dirty="0">
              <a:solidFill>
                <a:schemeClr val="bg1"/>
              </a:solidFill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62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C6F8D-C87F-3A8D-1587-4DBB90A1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841"/>
            <a:ext cx="10515600" cy="826452"/>
          </a:xfrm>
        </p:spPr>
        <p:txBody>
          <a:bodyPr>
            <a:normAutofit/>
          </a:bodyPr>
          <a:lstStyle/>
          <a:p>
            <a:r>
              <a:rPr lang="en-CA" b="1" dirty="0"/>
              <a:t>Foundation in Ceremony and Respect for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B36CD-E59B-CC97-CB60-36E91B21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7539"/>
            <a:ext cx="10515600" cy="3649423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A truly First Nations-led FNFMM agenda and process includes recognition of our cultures and ceremonies </a:t>
            </a:r>
          </a:p>
          <a:p>
            <a:r>
              <a:rPr lang="en-CA" dirty="0"/>
              <a:t>Leadership has been clear about the importance of grounding the FNFMM process in ceremony</a:t>
            </a:r>
          </a:p>
          <a:p>
            <a:r>
              <a:rPr lang="en-CA" dirty="0"/>
              <a:t>The AFN will speak directly with Elders and Knowledge Keepers to seek their advice and direction</a:t>
            </a:r>
          </a:p>
          <a:p>
            <a:pPr marL="0" indent="0">
              <a:buNone/>
            </a:pPr>
            <a:endParaRPr lang="en-CA" sz="2200" b="1" dirty="0"/>
          </a:p>
          <a:p>
            <a:pPr marL="0" indent="0">
              <a:buNone/>
            </a:pPr>
            <a:r>
              <a:rPr lang="en-CA" sz="2600" b="1" dirty="0"/>
              <a:t>Engagement Question:</a:t>
            </a:r>
          </a:p>
          <a:p>
            <a:r>
              <a:rPr lang="en-CA" sz="2600" dirty="0"/>
              <a:t>What ceremonial and protocol elements must be included to ground the FNFMM?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D7DE7-1FB6-BB2C-4EF9-81ED411E9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8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8F9C-DFEC-BEAA-46BA-CABE17F0C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Regional Engagement &amp; Representation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68B0C-5B97-130E-9F33-36879285A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0293"/>
            <a:ext cx="10515600" cy="40863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Discussions with leadership to date generated the following key points for consideration:</a:t>
            </a:r>
          </a:p>
          <a:p>
            <a:r>
              <a:rPr lang="en-US" dirty="0"/>
              <a:t>Chiefs in each province and regional level should work together to identify their top priorities</a:t>
            </a:r>
          </a:p>
          <a:p>
            <a:r>
              <a:rPr lang="en-US" dirty="0"/>
              <a:t>Focusing on a limited number of priorities could improve the likelihood of achieving concrete outcomes</a:t>
            </a:r>
          </a:p>
          <a:p>
            <a:r>
              <a:rPr lang="en-US" dirty="0"/>
              <a:t>Designate regional speakers and prepare speaking notes to support focused interventions</a:t>
            </a:r>
          </a:p>
          <a:p>
            <a:r>
              <a:rPr lang="en-US" dirty="0"/>
              <a:t>Ensuring inclusive representation, including First Nations women, youth and communities facing crises</a:t>
            </a:r>
          </a:p>
          <a:p>
            <a:pPr marL="0" indent="0"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n-CA" sz="2600" b="1" dirty="0"/>
              <a:t>Engagement Questions:</a:t>
            </a:r>
          </a:p>
          <a:p>
            <a:pPr marL="285750" indent="-285750"/>
            <a:r>
              <a:rPr lang="en-CA" sz="2600" dirty="0"/>
              <a:t>How can leadership advance shared national priorities while respecting regional distinctions and priorities?</a:t>
            </a:r>
          </a:p>
          <a:p>
            <a:pPr marL="285750" indent="-285750"/>
            <a:r>
              <a:rPr lang="en-CA" sz="2600" dirty="0"/>
              <a:t>What process should guide the selection of regional representatives for a FNFMM?</a:t>
            </a:r>
          </a:p>
          <a:p>
            <a:pPr marL="285750" indent="-285750"/>
            <a:r>
              <a:rPr lang="en-CA" sz="2600" dirty="0"/>
              <a:t>How should speaker selection be approached considering agenda time limitations and the need for balanced participation from Provincial, Territorial, and Federal partners?</a:t>
            </a:r>
          </a:p>
          <a:p>
            <a:pPr lvl="1">
              <a:spcBef>
                <a:spcPts val="1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sz="2000" b="1" dirty="0"/>
          </a:p>
          <a:p>
            <a:pPr marL="0" indent="0">
              <a:buNone/>
            </a:pPr>
            <a:endParaRPr lang="en-CA" sz="2000" b="1" dirty="0"/>
          </a:p>
          <a:p>
            <a:pPr marL="0" indent="0">
              <a:buNone/>
            </a:pPr>
            <a:endParaRPr lang="en-CA" sz="2000" b="1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CC0E0-B0D3-E93E-9CDE-DFCD03ABD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1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44F1B-46E4-99AB-264D-8BB08954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Structuring Discussions at the 2026 Annual General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0AA22-91AC-DEA0-A396-3B5ADDE64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3803"/>
            <a:ext cx="10515600" cy="35631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Appropriate time is needed for regional engagement  and discussions at the AFN Annual General Assembly (AGA) in July; that is why the AFN has proposed that the meeting happen in Fall 2026</a:t>
            </a:r>
          </a:p>
          <a:p>
            <a:r>
              <a:rPr lang="en-US" dirty="0"/>
              <a:t>The FNFMM will be thematic across discussions at the AGA, providing an opportunity for Chiefs in Assembly to provide direction to the AFN</a:t>
            </a:r>
            <a:endParaRPr lang="en-CA" dirty="0"/>
          </a:p>
          <a:p>
            <a:pPr marL="0" indent="0">
              <a:buNone/>
            </a:pPr>
            <a:endParaRPr lang="en-CA" sz="2000" b="1" dirty="0"/>
          </a:p>
          <a:p>
            <a:pPr marL="0" indent="0">
              <a:buNone/>
            </a:pPr>
            <a:r>
              <a:rPr lang="en-CA" sz="2000" b="1" dirty="0"/>
              <a:t>Engagement Questions</a:t>
            </a:r>
          </a:p>
          <a:p>
            <a:r>
              <a:rPr lang="en-CA" sz="2200" dirty="0"/>
              <a:t>What discussion formats would best support dialogue and direction-setting at the AGA (dialogue sessions, main plenary, regional caucus)?</a:t>
            </a:r>
          </a:p>
          <a:p>
            <a:r>
              <a:rPr lang="en-CA" sz="2200" dirty="0"/>
              <a:t>What are the important elements that would be included in a resolution that would create clear direction and mandate for a FNFMM process?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56294-04FE-DFA7-9F28-90655E0BB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5D0C-ACF7-0E7F-59E9-82E200D95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Purpose of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26088-0987-2CD2-0741-BE6B799FF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provide a debrief of activities undertaken to prepare for a Fall 2026 First Nations-First Ministers’ Meeting</a:t>
            </a:r>
          </a:p>
          <a:p>
            <a:r>
              <a:rPr lang="en-US" dirty="0"/>
              <a:t>To outline outstanding areas for discussion and decision</a:t>
            </a:r>
          </a:p>
          <a:p>
            <a:r>
              <a:rPr lang="en-US" dirty="0"/>
              <a:t>To seek direction on emerging areas under consideration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D0A82-8DC8-799E-0614-37F8E5729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6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EDCB2-0304-F30E-EF39-40845AC3B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DC31-55E2-7EE0-B100-B1D3B43E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Engagement Plan</a:t>
            </a:r>
            <a:endParaRPr lang="en-CA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7C269C01-1C3F-CBF2-20FB-9AADC21222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380729"/>
              </p:ext>
            </p:extLst>
          </p:nvPr>
        </p:nvGraphicFramePr>
        <p:xfrm>
          <a:off x="838200" y="2700338"/>
          <a:ext cx="10515600" cy="107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7A9794-D9A4-84BD-BC90-437D8577141D}"/>
              </a:ext>
            </a:extLst>
          </p:cNvPr>
          <p:cNvSpPr txBox="1"/>
          <p:nvPr/>
        </p:nvSpPr>
        <p:spPr>
          <a:xfrm>
            <a:off x="838200" y="3536116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Three Virtual Town Halls have been held with summary reports and other supporting documents are available on the AFN’s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Discussions on the FNFMM are being held at AFN national forums, Chiefs Committees and with the AFN Councils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AFN has offered to attend regional assemblies to provide presentations on the FNFMM.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AFN is advocating for funding support from the federal government to support regional discussions to help prepare and identify priorities for potential discussion at the FNFMM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Annual General Assembly will be important for regional caucuses, dialogue sessions and plenary discussions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697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AA486-0A5E-6ED4-4667-CE3589D63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91F9-4F4E-F532-AF42-0C19C9ABA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First Ministers’ Meetings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2C5D1-90E5-3C49-1A89-3FFD722B2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 First Ministers’ Meeting (FMM) is a high-level political meeting that brings together the </a:t>
            </a:r>
            <a:r>
              <a:rPr lang="en-CA" b="1" dirty="0"/>
              <a:t>Prime Minister of Canada and provincial and territorial Premiers</a:t>
            </a:r>
            <a:endParaRPr lang="en-CA" dirty="0"/>
          </a:p>
          <a:p>
            <a:r>
              <a:rPr lang="en-CA" dirty="0"/>
              <a:t>Focus on issues of national significance and major policy areas needing joint action like health care, the economy, emergency management</a:t>
            </a:r>
          </a:p>
          <a:p>
            <a:pPr fontAlgn="t"/>
            <a:r>
              <a:rPr lang="en-US" dirty="0"/>
              <a:t>Since 2005 (Kelowna Accord), First Nations have not been fully included in FMMs; no First Nations–specific full meetings with the Prime Minister and Premiers have occurred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711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4213-F95F-7845-C75A-7AC21A01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First Nations-First Ministers’ Meeting: Charting a new path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FE9C5-0802-4653-CFC0-A77CF3887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Prime Minister committed to a First Nation-First Ministers’ meeting at the December AFN Special Chiefs Assembly</a:t>
            </a:r>
          </a:p>
          <a:p>
            <a:r>
              <a:rPr lang="en-CA" dirty="0"/>
              <a:t>Tentatively scheduled for Fall 2026</a:t>
            </a:r>
          </a:p>
          <a:p>
            <a:r>
              <a:rPr lang="en-CA" dirty="0"/>
              <a:t>Driven by sustained AFN advocacy and the National Chief’s engagement with Premiers in summer 2025 </a:t>
            </a:r>
          </a:p>
          <a:p>
            <a:r>
              <a:rPr lang="en-CA" dirty="0"/>
              <a:t>Advocating for </a:t>
            </a:r>
            <a:r>
              <a:rPr lang="en-CA"/>
              <a:t>a full day </a:t>
            </a:r>
            <a:r>
              <a:rPr lang="en-CA" dirty="0"/>
              <a:t>meeting with First Ministers and one to two days of pre-meetings with leadership.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596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BEBA2-EECF-2896-7323-729DAA56D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7F17-6805-DF5D-2AA4-94732776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dirty="0"/>
              <a:t>What we have heard so far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4DA72-22FE-7445-7ED9-BEAFA8D9B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 number of key themes have emerged from AFN engagements to date with First Nations leaders: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/>
              <a:t>This must be an ongoing dialogue rather than a one-time event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/>
              <a:t>Unity and focused agenda-setting will increase the likelihood of concrete outcomes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/>
              <a:t>The FNFMM must address issues that cannot be resolved without all governments at the 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/>
              <a:t>Ceremony must be incorporated throughout the process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990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37162-26C1-1D5A-75D7-97992A095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AFCF-53BA-6675-9248-49412EFCF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A48F-CB4A-B63A-B827-040DE5ED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The AFN will continue to communicate with First Nations leadership to keep them updated on any developments regarding the FNFMM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Engagements across Chiefs Committees, AFN Councils and regional gatherings and assemblies will continue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main topic of the AGA will be FNFMM planning</a:t>
            </a:r>
          </a:p>
          <a:p>
            <a:pPr lvl="1"/>
            <a:r>
              <a:rPr lang="en-US" dirty="0"/>
              <a:t>First Nations leadership will have this chance to identify priorities and discuss a final agenda for the FNFMM</a:t>
            </a:r>
          </a:p>
          <a:p>
            <a:pPr lvl="1"/>
            <a:r>
              <a:rPr lang="en-US" dirty="0"/>
              <a:t>There will also be a conversation on appropriate representation at the FNFMM (</a:t>
            </a:r>
            <a:r>
              <a:rPr lang="en-US" dirty="0" err="1"/>
              <a:t>ie</a:t>
            </a:r>
            <a:r>
              <a:rPr lang="en-US" dirty="0"/>
              <a:t> who will represent each region at the meeting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5957-0625-32AB-123E-8243178E7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8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6F45-EA8D-A16D-151F-4039AFFC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Discussion Topics: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62B4-0858-3D76-1091-3101D2417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21" y="2700067"/>
            <a:ext cx="10515600" cy="3511401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CA" sz="3200" dirty="0"/>
              <a:t>Overview of </a:t>
            </a:r>
            <a:r>
              <a:rPr lang="en-CA" sz="3200"/>
              <a:t>First Ministers’ Meetings </a:t>
            </a:r>
            <a:r>
              <a:rPr lang="en-CA" sz="3200" dirty="0"/>
              <a:t>&amp; Potential Outcomes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200" dirty="0"/>
              <a:t>Foundation in Ceremony and Respect for Protocols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200" dirty="0"/>
              <a:t>Regional Engagement &amp; Representation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200" dirty="0"/>
              <a:t>Structuring Discussions at the 2026 Annual General   Assembly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162C6-358D-CC57-9395-863163F0B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3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C0B8-DC52-9962-CE13-EA584AB5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86" y="1513840"/>
            <a:ext cx="10988614" cy="826452"/>
          </a:xfrm>
        </p:spPr>
        <p:txBody>
          <a:bodyPr>
            <a:noAutofit/>
          </a:bodyPr>
          <a:lstStyle/>
          <a:p>
            <a:r>
              <a:rPr lang="en-CA" b="1" dirty="0"/>
              <a:t>Overview of FMM Process &amp; Potential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A407-359B-EB27-B327-5458BC75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73" y="2340292"/>
            <a:ext cx="11454441" cy="38366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Preparation matters</a:t>
            </a:r>
            <a:r>
              <a:rPr lang="en-US" sz="2000" dirty="0"/>
              <a:t>: Outcomes are largely set months before through agenda-shaping and influence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Relationships &amp; alliances: </a:t>
            </a:r>
            <a:r>
              <a:rPr lang="en-US" sz="2000" dirty="0"/>
              <a:t>Identify champions and allies amongst the Premiers to help push for a successful event and tangible investments; secure long-term commitments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Clarity &amp; unity:</a:t>
            </a:r>
            <a:r>
              <a:rPr lang="en-US" sz="2000" dirty="0"/>
              <a:t> Focused and aligned priorities will strengthen leverage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Precision &amp; follow-through:</a:t>
            </a:r>
            <a:r>
              <a:rPr lang="en-US" sz="2000" dirty="0"/>
              <a:t> Creating actionable plans and developing an ongoing process for next steps can help solidify results</a:t>
            </a:r>
          </a:p>
          <a:p>
            <a:pPr marL="0" indent="0">
              <a:buNone/>
            </a:pPr>
            <a:endParaRPr lang="en-CA" sz="2000" b="1" dirty="0"/>
          </a:p>
          <a:p>
            <a:pPr marL="0" indent="0">
              <a:buNone/>
            </a:pPr>
            <a:r>
              <a:rPr lang="en-CA" sz="2000" b="1" dirty="0"/>
              <a:t>Engagement Questions:</a:t>
            </a:r>
          </a:p>
          <a:p>
            <a:pPr lvl="1"/>
            <a:r>
              <a:rPr lang="en-CA" sz="2000" dirty="0"/>
              <a:t>What outcomes would define a successful FNFMM?</a:t>
            </a:r>
          </a:p>
          <a:p>
            <a:pPr lvl="1"/>
            <a:r>
              <a:rPr lang="en-CA" sz="2000" dirty="0"/>
              <a:t>What does an ongoing process look like for engagement between First Nations, the Prime Minister and Premiers?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3ED3D-C6BB-64B7-941A-FA5FFAB3D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95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954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Posterama</vt:lpstr>
      <vt:lpstr>Wingdings</vt:lpstr>
      <vt:lpstr>Office Theme</vt:lpstr>
      <vt:lpstr>First Nations-First Ministers’ Meeting Summary of Process to Date</vt:lpstr>
      <vt:lpstr>Purpose of meeting</vt:lpstr>
      <vt:lpstr>Engagement Plan</vt:lpstr>
      <vt:lpstr>First Ministers’ Meetings</vt:lpstr>
      <vt:lpstr>First Nations-First Ministers’ Meeting: Charting a new path</vt:lpstr>
      <vt:lpstr>What we have heard so far</vt:lpstr>
      <vt:lpstr>Next steps</vt:lpstr>
      <vt:lpstr>Discussion Topics:</vt:lpstr>
      <vt:lpstr>Overview of FMM Process &amp; Potential Outcomes</vt:lpstr>
      <vt:lpstr>Foundation in Ceremony and Respect for Protocols</vt:lpstr>
      <vt:lpstr>Regional Engagement &amp; Representation</vt:lpstr>
      <vt:lpstr>Structuring Discussions at the 2026 Annual General Assembly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Tasha Cloutier</cp:lastModifiedBy>
  <cp:revision>43</cp:revision>
  <cp:lastPrinted>2026-05-19T15:21:00Z</cp:lastPrinted>
  <dcterms:created xsi:type="dcterms:W3CDTF">2024-03-06T17:35:26Z</dcterms:created>
  <dcterms:modified xsi:type="dcterms:W3CDTF">2026-06-01T16:52:00Z</dcterms:modified>
</cp:coreProperties>
</file>