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82" r:id="rId6"/>
    <p:sldId id="283" r:id="rId7"/>
    <p:sldId id="313" r:id="rId8"/>
    <p:sldId id="268" r:id="rId9"/>
    <p:sldId id="311" r:id="rId10"/>
    <p:sldId id="286" r:id="rId11"/>
    <p:sldId id="295" r:id="rId12"/>
    <p:sldId id="269" r:id="rId13"/>
    <p:sldId id="312" r:id="rId14"/>
    <p:sldId id="309" r:id="rId15"/>
    <p:sldId id="29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D54040-DDA4-966A-AB7A-A6799D40E49A}" name="Jonathan Dunn" initials="JD" userId="S::JDunn@afn.ca::d73d8c4d-cd20-46e6-ba3c-f0ecda8983a0" providerId="AD"/>
  <p188:author id="{055DD276-D40D-ECB6-E379-705A2B127BD9}" name="Lauren Doxtater" initials="LD" userId="S::LDoxtater@afn.ca::65ca8fc1-0f88-46a6-97d6-2eec105f893e" providerId="AD"/>
  <p188:author id="{0777BDA9-FD18-E97A-F115-1F0103875676}" name="Torri Weapenicappo" initials="TW" userId="S::TWeapenicappo@afn.ca::7fa74d4c-190e-42b2-b007-7c427a38d7a2" providerId="AD"/>
  <p188:author id="{4A7976BE-41C9-11FC-4530-F5F7A2193387}" name="Stephanie Wellman" initials="SW" userId="S::swellman@afn.ca::f367f0de-31da-497b-849e-9e025ea4d2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B8E"/>
    <a:srgbClr val="85C1CD"/>
    <a:srgbClr val="5EA69D"/>
    <a:srgbClr val="F7941C"/>
    <a:srgbClr val="6E002B"/>
    <a:srgbClr val="2D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FCA71-7996-F25C-A9FD-F368F3BCFC7A}" v="29" dt="2024-11-06T16:42:54.617"/>
    <p1510:client id="{08D026D9-9418-F094-ABCF-6B0C7BD34372}" v="109" dt="2024-11-05T20:39:40.029"/>
    <p1510:client id="{48D8ACA2-812F-AC86-770C-4560EEDDB82B}" v="151" dt="2024-11-06T16:01:05.683"/>
    <p1510:client id="{6912D129-EDA5-7C7C-6A28-C058CB709671}" v="48" dt="2024-11-06T18:38:51.168"/>
    <p1510:client id="{70106148-4226-4246-2E0E-05FEE63FD1CB}" v="305" dt="2024-11-06T16:34:33.515"/>
    <p1510:client id="{77CFCE19-D5A1-9856-6590-4150297A114C}" v="60" dt="2024-11-06T16:15:27.617"/>
    <p1510:client id="{A3EF2E58-AAC4-8DB2-4FE2-2D440930A482}" v="86" dt="2024-11-06T17:04:40.050"/>
    <p1510:client id="{BC5E5DA7-61D4-47B9-9D74-363832011204}" v="5" dt="2024-11-06T17:08:21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CB497-903A-4FCD-ADF0-2CB9AE3915A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40FADB-BC3D-4225-84DF-FBDB3064ABF8}">
      <dgm:prSet phldrT="[Text]"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Preamble</a:t>
          </a:r>
          <a:endParaRPr lang="en-US"/>
        </a:p>
      </dgm:t>
    </dgm:pt>
    <dgm:pt modelId="{F8DDA730-0964-459A-AF62-327BED6E0CC2}" type="parTrans" cxnId="{32BF6DE5-7A3C-4B7E-88F9-9D907063FD4F}">
      <dgm:prSet/>
      <dgm:spPr/>
      <dgm:t>
        <a:bodyPr/>
        <a:lstStyle/>
        <a:p>
          <a:endParaRPr lang="en-US"/>
        </a:p>
      </dgm:t>
    </dgm:pt>
    <dgm:pt modelId="{3DA58E0F-E796-47F6-8EA4-AA69800F26A2}" type="sibTrans" cxnId="{32BF6DE5-7A3C-4B7E-88F9-9D907063FD4F}">
      <dgm:prSet/>
      <dgm:spPr/>
      <dgm:t>
        <a:bodyPr/>
        <a:lstStyle/>
        <a:p>
          <a:endParaRPr lang="en-US"/>
        </a:p>
      </dgm:t>
    </dgm:pt>
    <dgm:pt modelId="{FB8377DF-3BE1-4E6E-9E19-14EFD42BE26C}">
      <dgm:prSet phldrT="[Text]"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Purpose</a:t>
          </a:r>
          <a:endParaRPr lang="en-US"/>
        </a:p>
      </dgm:t>
    </dgm:pt>
    <dgm:pt modelId="{0DA3B83F-B5A5-4AB8-A44A-2DE8D3A02FA0}" type="parTrans" cxnId="{279FB2EF-4124-4952-8D5A-8B02A0E2B9B8}">
      <dgm:prSet/>
      <dgm:spPr/>
      <dgm:t>
        <a:bodyPr/>
        <a:lstStyle/>
        <a:p>
          <a:endParaRPr lang="en-US"/>
        </a:p>
      </dgm:t>
    </dgm:pt>
    <dgm:pt modelId="{C9943944-0879-428D-9F5D-4A797FA89898}" type="sibTrans" cxnId="{279FB2EF-4124-4952-8D5A-8B02A0E2B9B8}">
      <dgm:prSet/>
      <dgm:spPr/>
      <dgm:t>
        <a:bodyPr/>
        <a:lstStyle/>
        <a:p>
          <a:endParaRPr lang="en-US"/>
        </a:p>
      </dgm:t>
    </dgm:pt>
    <dgm:pt modelId="{DCA309DA-2A17-4E91-BDEA-09F82380F77D}">
      <dgm:prSet phldrT="[Text]"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Jurisdiction</a:t>
          </a:r>
          <a:endParaRPr lang="en-US"/>
        </a:p>
      </dgm:t>
    </dgm:pt>
    <dgm:pt modelId="{35C64200-7B14-4292-87C9-5CEF0FDF60F8}" type="parTrans" cxnId="{6CAE5904-7F9C-4DD1-979F-0FD8B7D9D0AD}">
      <dgm:prSet/>
      <dgm:spPr/>
      <dgm:t>
        <a:bodyPr/>
        <a:lstStyle/>
        <a:p>
          <a:endParaRPr lang="en-US"/>
        </a:p>
      </dgm:t>
    </dgm:pt>
    <dgm:pt modelId="{97002DE1-8A95-4CCC-95D6-6129F5CAFCF2}" type="sibTrans" cxnId="{6CAE5904-7F9C-4DD1-979F-0FD8B7D9D0AD}">
      <dgm:prSet/>
      <dgm:spPr/>
      <dgm:t>
        <a:bodyPr/>
        <a:lstStyle/>
        <a:p>
          <a:endParaRPr lang="en-US"/>
        </a:p>
      </dgm:t>
    </dgm:pt>
    <dgm:pt modelId="{1D66642B-6F39-4308-A127-E1394A16AD60}">
      <dgm:prSet phldrT="[Text]"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Conflicts</a:t>
          </a:r>
          <a:endParaRPr lang="en-US"/>
        </a:p>
      </dgm:t>
    </dgm:pt>
    <dgm:pt modelId="{CE4F7929-F7EE-45BC-90EA-39306EB840DD}" type="parTrans" cxnId="{1164FC1A-38EE-4620-BEC2-533585585D1C}">
      <dgm:prSet/>
      <dgm:spPr/>
      <dgm:t>
        <a:bodyPr/>
        <a:lstStyle/>
        <a:p>
          <a:endParaRPr lang="en-US"/>
        </a:p>
      </dgm:t>
    </dgm:pt>
    <dgm:pt modelId="{59021EE3-EC4D-4A50-8D19-A021E9CAE67C}" type="sibTrans" cxnId="{1164FC1A-38EE-4620-BEC2-533585585D1C}">
      <dgm:prSet/>
      <dgm:spPr/>
      <dgm:t>
        <a:bodyPr/>
        <a:lstStyle/>
        <a:p>
          <a:endParaRPr lang="en-US"/>
        </a:p>
      </dgm:t>
    </dgm:pt>
    <dgm:pt modelId="{5296AC4D-AB4B-4B82-9F4D-41A6454A8C28}">
      <dgm:prSet phldrT="[Text]"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Standards</a:t>
          </a:r>
          <a:endParaRPr lang="en-US"/>
        </a:p>
      </dgm:t>
    </dgm:pt>
    <dgm:pt modelId="{C046B959-845C-4707-BD0E-4E1D2A4003AF}" type="parTrans" cxnId="{3AD761F8-02CD-4057-AB10-DA28F2CF9879}">
      <dgm:prSet/>
      <dgm:spPr/>
      <dgm:t>
        <a:bodyPr/>
        <a:lstStyle/>
        <a:p>
          <a:endParaRPr lang="en-US"/>
        </a:p>
      </dgm:t>
    </dgm:pt>
    <dgm:pt modelId="{6A3AB2EE-F664-4A43-A72B-CE601320ACA5}" type="sibTrans" cxnId="{3AD761F8-02CD-4057-AB10-DA28F2CF9879}">
      <dgm:prSet/>
      <dgm:spPr/>
      <dgm:t>
        <a:bodyPr/>
        <a:lstStyle/>
        <a:p>
          <a:endParaRPr lang="en-US"/>
        </a:p>
      </dgm:t>
    </dgm:pt>
    <dgm:pt modelId="{B14CA7C9-B434-4774-8F42-FC08B08E0D94}">
      <dgm:prSet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Rights</a:t>
          </a:r>
        </a:p>
      </dgm:t>
    </dgm:pt>
    <dgm:pt modelId="{3F271953-C8D9-46CB-A383-9B0730340115}" type="parTrans" cxnId="{DC1AAA70-3684-4534-97CE-B37C49EA5328}">
      <dgm:prSet/>
      <dgm:spPr/>
      <dgm:t>
        <a:bodyPr/>
        <a:lstStyle/>
        <a:p>
          <a:endParaRPr lang="en-CA"/>
        </a:p>
      </dgm:t>
    </dgm:pt>
    <dgm:pt modelId="{77B87C96-E5BC-4940-8185-332D38D5D7DD}" type="sibTrans" cxnId="{DC1AAA70-3684-4534-97CE-B37C49EA5328}">
      <dgm:prSet/>
      <dgm:spPr/>
      <dgm:t>
        <a:bodyPr/>
        <a:lstStyle/>
        <a:p>
          <a:endParaRPr lang="en-CA"/>
        </a:p>
      </dgm:t>
    </dgm:pt>
    <dgm:pt modelId="{97312319-64E4-4391-ACD6-288D4C69D648}">
      <dgm:prSet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Regulations</a:t>
          </a:r>
        </a:p>
      </dgm:t>
    </dgm:pt>
    <dgm:pt modelId="{4C823835-A7AB-4FC4-8720-079176C7D935}" type="parTrans" cxnId="{C3ECF147-E4B3-4416-B7C2-B768FC6F684A}">
      <dgm:prSet/>
      <dgm:spPr/>
      <dgm:t>
        <a:bodyPr/>
        <a:lstStyle/>
        <a:p>
          <a:endParaRPr lang="en-CA"/>
        </a:p>
      </dgm:t>
    </dgm:pt>
    <dgm:pt modelId="{5E601A4C-D2C6-437A-91B0-2A710DDDDF7E}" type="sibTrans" cxnId="{C3ECF147-E4B3-4416-B7C2-B768FC6F684A}">
      <dgm:prSet/>
      <dgm:spPr/>
      <dgm:t>
        <a:bodyPr/>
        <a:lstStyle/>
        <a:p>
          <a:endParaRPr lang="en-CA"/>
        </a:p>
      </dgm:t>
    </dgm:pt>
    <dgm:pt modelId="{8A4505F9-BC74-4CFE-BDBA-EBEB9725147A}">
      <dgm:prSet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Principles</a:t>
          </a:r>
        </a:p>
      </dgm:t>
    </dgm:pt>
    <dgm:pt modelId="{3272DA88-E943-44EA-B197-24031A8D91D0}" type="parTrans" cxnId="{EEE27CF5-1BD5-4DC7-9715-103267EF8EAA}">
      <dgm:prSet/>
      <dgm:spPr/>
      <dgm:t>
        <a:bodyPr/>
        <a:lstStyle/>
        <a:p>
          <a:endParaRPr lang="en-CA"/>
        </a:p>
      </dgm:t>
    </dgm:pt>
    <dgm:pt modelId="{AEA2F115-6FD4-481F-9081-B293B99AB409}" type="sibTrans" cxnId="{EEE27CF5-1BD5-4DC7-9715-103267EF8EAA}">
      <dgm:prSet/>
      <dgm:spPr/>
      <dgm:t>
        <a:bodyPr/>
        <a:lstStyle/>
        <a:p>
          <a:endParaRPr lang="en-CA"/>
        </a:p>
      </dgm:t>
    </dgm:pt>
    <dgm:pt modelId="{FC56012F-04A5-4E5F-8FE8-BE62958639F1}">
      <dgm:prSet phldr="0"/>
      <dgm:spPr>
        <a:solidFill>
          <a:srgbClr val="85C1CD"/>
        </a:solidFill>
      </dgm:spPr>
      <dgm:t>
        <a:bodyPr/>
        <a:lstStyle/>
        <a:p>
          <a:r>
            <a:rPr lang="en-US">
              <a:latin typeface="Aptos Display" panose="020F0302020204030204"/>
            </a:rPr>
            <a:t>Agreements</a:t>
          </a:r>
        </a:p>
      </dgm:t>
    </dgm:pt>
    <dgm:pt modelId="{90F21D8D-2AB3-4530-828E-2B163C8EDFC7}" type="parTrans" cxnId="{95A0622D-A7DA-4909-90DF-6BD2BD50CEC1}">
      <dgm:prSet/>
      <dgm:spPr/>
      <dgm:t>
        <a:bodyPr/>
        <a:lstStyle/>
        <a:p>
          <a:endParaRPr lang="en-CA"/>
        </a:p>
      </dgm:t>
    </dgm:pt>
    <dgm:pt modelId="{5A02E6F6-77B4-4FDF-9C93-416099D4F15A}" type="sibTrans" cxnId="{95A0622D-A7DA-4909-90DF-6BD2BD50CEC1}">
      <dgm:prSet/>
      <dgm:spPr/>
      <dgm:t>
        <a:bodyPr/>
        <a:lstStyle/>
        <a:p>
          <a:endParaRPr lang="en-CA"/>
        </a:p>
      </dgm:t>
    </dgm:pt>
    <dgm:pt modelId="{FAD014DB-1A14-4F05-A311-E603B842B830}">
      <dgm:prSet phldr="0"/>
      <dgm:spPr>
        <a:solidFill>
          <a:srgbClr val="85C1CD"/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Environmental Protection</a:t>
          </a:r>
        </a:p>
      </dgm:t>
    </dgm:pt>
    <dgm:pt modelId="{4AA3122A-E3E5-420A-B25F-00140227880F}" type="parTrans" cxnId="{E4452664-D615-453C-8F42-4A998CD16710}">
      <dgm:prSet/>
      <dgm:spPr/>
      <dgm:t>
        <a:bodyPr/>
        <a:lstStyle/>
        <a:p>
          <a:endParaRPr lang="en-CA"/>
        </a:p>
      </dgm:t>
    </dgm:pt>
    <dgm:pt modelId="{81212714-95EA-4B9E-AA63-14EAA0909555}" type="sibTrans" cxnId="{E4452664-D615-453C-8F42-4A998CD16710}">
      <dgm:prSet/>
      <dgm:spPr/>
      <dgm:t>
        <a:bodyPr/>
        <a:lstStyle/>
        <a:p>
          <a:endParaRPr lang="en-CA"/>
        </a:p>
      </dgm:t>
    </dgm:pt>
    <dgm:pt modelId="{5BC04F0E-4F4C-4A50-BF97-9881A065511B}">
      <dgm:prSet phldr="0"/>
      <dgm:spPr>
        <a:solidFill>
          <a:srgbClr val="85C1CD"/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Funding Framework &amp; Grants</a:t>
          </a:r>
        </a:p>
      </dgm:t>
    </dgm:pt>
    <dgm:pt modelId="{3F744522-DFE5-4255-94AE-89E98E279B75}" type="parTrans" cxnId="{B56CCC5D-D999-4045-AD5D-1729D618BEB4}">
      <dgm:prSet/>
      <dgm:spPr/>
      <dgm:t>
        <a:bodyPr/>
        <a:lstStyle/>
        <a:p>
          <a:endParaRPr lang="en-CA"/>
        </a:p>
      </dgm:t>
    </dgm:pt>
    <dgm:pt modelId="{8D7A7C0A-0645-4D22-B79A-E514958AD986}" type="sibTrans" cxnId="{B56CCC5D-D999-4045-AD5D-1729D618BEB4}">
      <dgm:prSet/>
      <dgm:spPr/>
      <dgm:t>
        <a:bodyPr/>
        <a:lstStyle/>
        <a:p>
          <a:endParaRPr lang="en-CA"/>
        </a:p>
      </dgm:t>
    </dgm:pt>
    <dgm:pt modelId="{6F791F33-4F6D-4832-994A-CF765E281881}">
      <dgm:prSet phldr="0"/>
      <dgm:spPr>
        <a:solidFill>
          <a:srgbClr val="85C1CD"/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Immunity &amp; Liability</a:t>
          </a:r>
        </a:p>
      </dgm:t>
    </dgm:pt>
    <dgm:pt modelId="{51D8589E-BFE5-4F86-8FFD-DA4F5A438DAE}" type="parTrans" cxnId="{55934570-A0A5-43D1-9CF8-DF11AC2954CE}">
      <dgm:prSet/>
      <dgm:spPr/>
      <dgm:t>
        <a:bodyPr/>
        <a:lstStyle/>
        <a:p>
          <a:endParaRPr lang="en-CA"/>
        </a:p>
      </dgm:t>
    </dgm:pt>
    <dgm:pt modelId="{89878F67-0776-4A6B-8ECF-97F8E5736A43}" type="sibTrans" cxnId="{55934570-A0A5-43D1-9CF8-DF11AC2954CE}">
      <dgm:prSet/>
      <dgm:spPr/>
      <dgm:t>
        <a:bodyPr/>
        <a:lstStyle/>
        <a:p>
          <a:endParaRPr lang="en-CA"/>
        </a:p>
      </dgm:t>
    </dgm:pt>
    <dgm:pt modelId="{B246ABA1-2B03-4BB3-A547-90F46A1C8464}">
      <dgm:prSet phldr="0"/>
      <dgm:spPr>
        <a:solidFill>
          <a:srgbClr val="85C1CD"/>
        </a:solidFill>
      </dgm:spPr>
      <dgm:t>
        <a:bodyPr/>
        <a:lstStyle/>
        <a:p>
          <a:pPr rtl="0"/>
          <a:r>
            <a:rPr lang="en-US">
              <a:latin typeface="Aptos Display" panose="020F0302020204030204"/>
            </a:rPr>
            <a:t>First Nations Water Commission</a:t>
          </a:r>
        </a:p>
      </dgm:t>
    </dgm:pt>
    <dgm:pt modelId="{95ED2EDD-127B-4D7A-AE40-3F9BD3FFCCFF}" type="parTrans" cxnId="{6877A517-E71A-4B7C-9004-B7622B1911A5}">
      <dgm:prSet/>
      <dgm:spPr/>
      <dgm:t>
        <a:bodyPr/>
        <a:lstStyle/>
        <a:p>
          <a:endParaRPr lang="en-CA"/>
        </a:p>
      </dgm:t>
    </dgm:pt>
    <dgm:pt modelId="{2998D8CF-3D78-49AA-9DE9-817AD9240BB0}" type="sibTrans" cxnId="{6877A517-E71A-4B7C-9004-B7622B1911A5}">
      <dgm:prSet/>
      <dgm:spPr/>
      <dgm:t>
        <a:bodyPr/>
        <a:lstStyle/>
        <a:p>
          <a:endParaRPr lang="en-CA"/>
        </a:p>
      </dgm:t>
    </dgm:pt>
    <dgm:pt modelId="{A889312B-3E52-4DE3-BE08-B0D08FBFC8F6}" type="pres">
      <dgm:prSet presAssocID="{7CFCB497-903A-4FCD-ADF0-2CB9AE3915AF}" presName="diagram" presStyleCnt="0">
        <dgm:presLayoutVars>
          <dgm:dir/>
          <dgm:resizeHandles val="exact"/>
        </dgm:presLayoutVars>
      </dgm:prSet>
      <dgm:spPr/>
    </dgm:pt>
    <dgm:pt modelId="{1D0DADC5-0A1B-4DBE-83B8-9E694BE94DE6}" type="pres">
      <dgm:prSet presAssocID="{5740FADB-BC3D-4225-84DF-FBDB3064ABF8}" presName="node" presStyleLbl="node1" presStyleIdx="0" presStyleCnt="13">
        <dgm:presLayoutVars>
          <dgm:bulletEnabled val="1"/>
        </dgm:presLayoutVars>
      </dgm:prSet>
      <dgm:spPr/>
    </dgm:pt>
    <dgm:pt modelId="{92704C20-7244-43DD-9848-4758EE80683B}" type="pres">
      <dgm:prSet presAssocID="{3DA58E0F-E796-47F6-8EA4-AA69800F26A2}" presName="sibTrans" presStyleCnt="0"/>
      <dgm:spPr/>
    </dgm:pt>
    <dgm:pt modelId="{B6244E0C-86D1-4643-852B-4DFDF7478B4A}" type="pres">
      <dgm:prSet presAssocID="{B14CA7C9-B434-4774-8F42-FC08B08E0D94}" presName="node" presStyleLbl="node1" presStyleIdx="1" presStyleCnt="13">
        <dgm:presLayoutVars>
          <dgm:bulletEnabled val="1"/>
        </dgm:presLayoutVars>
      </dgm:prSet>
      <dgm:spPr/>
    </dgm:pt>
    <dgm:pt modelId="{EA719553-94D7-473F-B9B6-E0EA3694C4D6}" type="pres">
      <dgm:prSet presAssocID="{77B87C96-E5BC-4940-8185-332D38D5D7DD}" presName="sibTrans" presStyleCnt="0"/>
      <dgm:spPr/>
    </dgm:pt>
    <dgm:pt modelId="{25EA2436-B121-41CD-A106-589A052BEBE1}" type="pres">
      <dgm:prSet presAssocID="{FB8377DF-3BE1-4E6E-9E19-14EFD42BE26C}" presName="node" presStyleLbl="node1" presStyleIdx="2" presStyleCnt="13">
        <dgm:presLayoutVars>
          <dgm:bulletEnabled val="1"/>
        </dgm:presLayoutVars>
      </dgm:prSet>
      <dgm:spPr/>
    </dgm:pt>
    <dgm:pt modelId="{AEAAD4C5-544F-4CC7-A7AC-B09BAF5A3207}" type="pres">
      <dgm:prSet presAssocID="{C9943944-0879-428D-9F5D-4A797FA89898}" presName="sibTrans" presStyleCnt="0"/>
      <dgm:spPr/>
    </dgm:pt>
    <dgm:pt modelId="{22AFBC18-C512-4083-83AC-4B8E3CDBAEB3}" type="pres">
      <dgm:prSet presAssocID="{8A4505F9-BC74-4CFE-BDBA-EBEB9725147A}" presName="node" presStyleLbl="node1" presStyleIdx="3" presStyleCnt="13">
        <dgm:presLayoutVars>
          <dgm:bulletEnabled val="1"/>
        </dgm:presLayoutVars>
      </dgm:prSet>
      <dgm:spPr/>
    </dgm:pt>
    <dgm:pt modelId="{E1C24081-ED4D-432F-805C-8712E687CC8B}" type="pres">
      <dgm:prSet presAssocID="{AEA2F115-6FD4-481F-9081-B293B99AB409}" presName="sibTrans" presStyleCnt="0"/>
      <dgm:spPr/>
    </dgm:pt>
    <dgm:pt modelId="{AF607F5F-B666-47F2-A0D5-D997DF6C9161}" type="pres">
      <dgm:prSet presAssocID="{DCA309DA-2A17-4E91-BDEA-09F82380F77D}" presName="node" presStyleLbl="node1" presStyleIdx="4" presStyleCnt="13">
        <dgm:presLayoutVars>
          <dgm:bulletEnabled val="1"/>
        </dgm:presLayoutVars>
      </dgm:prSet>
      <dgm:spPr/>
    </dgm:pt>
    <dgm:pt modelId="{FB1ADD32-A422-4443-B2C6-186CB25F6798}" type="pres">
      <dgm:prSet presAssocID="{97002DE1-8A95-4CCC-95D6-6129F5CAFCF2}" presName="sibTrans" presStyleCnt="0"/>
      <dgm:spPr/>
    </dgm:pt>
    <dgm:pt modelId="{5E2824CF-0CF7-4DF5-A6F8-7B41D4423554}" type="pres">
      <dgm:prSet presAssocID="{1D66642B-6F39-4308-A127-E1394A16AD60}" presName="node" presStyleLbl="node1" presStyleIdx="5" presStyleCnt="13">
        <dgm:presLayoutVars>
          <dgm:bulletEnabled val="1"/>
        </dgm:presLayoutVars>
      </dgm:prSet>
      <dgm:spPr/>
    </dgm:pt>
    <dgm:pt modelId="{46724DC9-7704-4071-9C71-8E9170916287}" type="pres">
      <dgm:prSet presAssocID="{59021EE3-EC4D-4A50-8D19-A021E9CAE67C}" presName="sibTrans" presStyleCnt="0"/>
      <dgm:spPr/>
    </dgm:pt>
    <dgm:pt modelId="{D23DA2F0-9724-4A96-81A2-E778016E31D3}" type="pres">
      <dgm:prSet presAssocID="{5296AC4D-AB4B-4B82-9F4D-41A6454A8C28}" presName="node" presStyleLbl="node1" presStyleIdx="6" presStyleCnt="13">
        <dgm:presLayoutVars>
          <dgm:bulletEnabled val="1"/>
        </dgm:presLayoutVars>
      </dgm:prSet>
      <dgm:spPr/>
    </dgm:pt>
    <dgm:pt modelId="{7BA9111C-B79E-45E6-89E5-CF98A0EB8A70}" type="pres">
      <dgm:prSet presAssocID="{6A3AB2EE-F664-4A43-A72B-CE601320ACA5}" presName="sibTrans" presStyleCnt="0"/>
      <dgm:spPr/>
    </dgm:pt>
    <dgm:pt modelId="{B3E3228E-A56C-4157-BA61-4E586072CD23}" type="pres">
      <dgm:prSet presAssocID="{97312319-64E4-4391-ACD6-288D4C69D648}" presName="node" presStyleLbl="node1" presStyleIdx="7" presStyleCnt="13">
        <dgm:presLayoutVars>
          <dgm:bulletEnabled val="1"/>
        </dgm:presLayoutVars>
      </dgm:prSet>
      <dgm:spPr/>
    </dgm:pt>
    <dgm:pt modelId="{75662337-22A4-4CE2-A3CE-C5AE0F1FDF16}" type="pres">
      <dgm:prSet presAssocID="{5E601A4C-D2C6-437A-91B0-2A710DDDDF7E}" presName="sibTrans" presStyleCnt="0"/>
      <dgm:spPr/>
    </dgm:pt>
    <dgm:pt modelId="{0ACF02C9-E5ED-4B25-9420-590522D30C85}" type="pres">
      <dgm:prSet presAssocID="{FC56012F-04A5-4E5F-8FE8-BE62958639F1}" presName="node" presStyleLbl="node1" presStyleIdx="8" presStyleCnt="13">
        <dgm:presLayoutVars>
          <dgm:bulletEnabled val="1"/>
        </dgm:presLayoutVars>
      </dgm:prSet>
      <dgm:spPr/>
    </dgm:pt>
    <dgm:pt modelId="{BE52E81C-91F9-43A8-9D35-9BA95C6672F4}" type="pres">
      <dgm:prSet presAssocID="{5A02E6F6-77B4-4FDF-9C93-416099D4F15A}" presName="sibTrans" presStyleCnt="0"/>
      <dgm:spPr/>
    </dgm:pt>
    <dgm:pt modelId="{5182F488-80AF-438F-80C6-C9808CC9798C}" type="pres">
      <dgm:prSet presAssocID="{FAD014DB-1A14-4F05-A311-E603B842B830}" presName="node" presStyleLbl="node1" presStyleIdx="9" presStyleCnt="13">
        <dgm:presLayoutVars>
          <dgm:bulletEnabled val="1"/>
        </dgm:presLayoutVars>
      </dgm:prSet>
      <dgm:spPr/>
    </dgm:pt>
    <dgm:pt modelId="{157A13BD-6B55-49E4-A4DF-555A00C31D53}" type="pres">
      <dgm:prSet presAssocID="{81212714-95EA-4B9E-AA63-14EAA0909555}" presName="sibTrans" presStyleCnt="0"/>
      <dgm:spPr/>
    </dgm:pt>
    <dgm:pt modelId="{FCD2EC56-5AB1-4A99-A7E9-AA6C4DD89CC1}" type="pres">
      <dgm:prSet presAssocID="{5BC04F0E-4F4C-4A50-BF97-9881A065511B}" presName="node" presStyleLbl="node1" presStyleIdx="10" presStyleCnt="13">
        <dgm:presLayoutVars>
          <dgm:bulletEnabled val="1"/>
        </dgm:presLayoutVars>
      </dgm:prSet>
      <dgm:spPr/>
    </dgm:pt>
    <dgm:pt modelId="{E86687C9-3665-4CA0-A327-DFCA73D1D809}" type="pres">
      <dgm:prSet presAssocID="{8D7A7C0A-0645-4D22-B79A-E514958AD986}" presName="sibTrans" presStyleCnt="0"/>
      <dgm:spPr/>
    </dgm:pt>
    <dgm:pt modelId="{6E1E39A7-9AE1-4991-9E95-413B42E82008}" type="pres">
      <dgm:prSet presAssocID="{6F791F33-4F6D-4832-994A-CF765E281881}" presName="node" presStyleLbl="node1" presStyleIdx="11" presStyleCnt="13">
        <dgm:presLayoutVars>
          <dgm:bulletEnabled val="1"/>
        </dgm:presLayoutVars>
      </dgm:prSet>
      <dgm:spPr/>
    </dgm:pt>
    <dgm:pt modelId="{7C8342C5-36CA-44CE-AA21-738E25619743}" type="pres">
      <dgm:prSet presAssocID="{89878F67-0776-4A6B-8ECF-97F8E5736A43}" presName="sibTrans" presStyleCnt="0"/>
      <dgm:spPr/>
    </dgm:pt>
    <dgm:pt modelId="{CE16BB1B-BB6D-4593-B76B-5E07DC56C5C2}" type="pres">
      <dgm:prSet presAssocID="{B246ABA1-2B03-4BB3-A547-90F46A1C846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CAE5904-7F9C-4DD1-979F-0FD8B7D9D0AD}" srcId="{7CFCB497-903A-4FCD-ADF0-2CB9AE3915AF}" destId="{DCA309DA-2A17-4E91-BDEA-09F82380F77D}" srcOrd="4" destOrd="0" parTransId="{35C64200-7B14-4292-87C9-5CEF0FDF60F8}" sibTransId="{97002DE1-8A95-4CCC-95D6-6129F5CAFCF2}"/>
    <dgm:cxn modelId="{B9C9460C-EDAD-4917-9717-2181B9C7DB9C}" type="presOf" srcId="{B246ABA1-2B03-4BB3-A547-90F46A1C8464}" destId="{CE16BB1B-BB6D-4593-B76B-5E07DC56C5C2}" srcOrd="0" destOrd="0" presId="urn:microsoft.com/office/officeart/2005/8/layout/default"/>
    <dgm:cxn modelId="{95608B0F-ECDF-4596-A023-D2BAFC8AB6DE}" type="presOf" srcId="{97312319-64E4-4391-ACD6-288D4C69D648}" destId="{B3E3228E-A56C-4157-BA61-4E586072CD23}" srcOrd="0" destOrd="0" presId="urn:microsoft.com/office/officeart/2005/8/layout/default"/>
    <dgm:cxn modelId="{6877A517-E71A-4B7C-9004-B7622B1911A5}" srcId="{7CFCB497-903A-4FCD-ADF0-2CB9AE3915AF}" destId="{B246ABA1-2B03-4BB3-A547-90F46A1C8464}" srcOrd="12" destOrd="0" parTransId="{95ED2EDD-127B-4D7A-AE40-3F9BD3FFCCFF}" sibTransId="{2998D8CF-3D78-49AA-9DE9-817AD9240BB0}"/>
    <dgm:cxn modelId="{1164FC1A-38EE-4620-BEC2-533585585D1C}" srcId="{7CFCB497-903A-4FCD-ADF0-2CB9AE3915AF}" destId="{1D66642B-6F39-4308-A127-E1394A16AD60}" srcOrd="5" destOrd="0" parTransId="{CE4F7929-F7EE-45BC-90EA-39306EB840DD}" sibTransId="{59021EE3-EC4D-4A50-8D19-A021E9CAE67C}"/>
    <dgm:cxn modelId="{359F3425-516A-434D-B4CC-82426546ABBB}" type="presOf" srcId="{5296AC4D-AB4B-4B82-9F4D-41A6454A8C28}" destId="{D23DA2F0-9724-4A96-81A2-E778016E31D3}" srcOrd="0" destOrd="0" presId="urn:microsoft.com/office/officeart/2005/8/layout/default"/>
    <dgm:cxn modelId="{A9260B2C-CBA4-4464-B400-326F271D3141}" type="presOf" srcId="{FAD014DB-1A14-4F05-A311-E603B842B830}" destId="{5182F488-80AF-438F-80C6-C9808CC9798C}" srcOrd="0" destOrd="0" presId="urn:microsoft.com/office/officeart/2005/8/layout/default"/>
    <dgm:cxn modelId="{95A0622D-A7DA-4909-90DF-6BD2BD50CEC1}" srcId="{7CFCB497-903A-4FCD-ADF0-2CB9AE3915AF}" destId="{FC56012F-04A5-4E5F-8FE8-BE62958639F1}" srcOrd="8" destOrd="0" parTransId="{90F21D8D-2AB3-4530-828E-2B163C8EDFC7}" sibTransId="{5A02E6F6-77B4-4FDF-9C93-416099D4F15A}"/>
    <dgm:cxn modelId="{8AFD3040-2632-43EA-A0FB-DF6C5C55C782}" type="presOf" srcId="{B14CA7C9-B434-4774-8F42-FC08B08E0D94}" destId="{B6244E0C-86D1-4643-852B-4DFDF7478B4A}" srcOrd="0" destOrd="0" presId="urn:microsoft.com/office/officeart/2005/8/layout/default"/>
    <dgm:cxn modelId="{C3ECF147-E4B3-4416-B7C2-B768FC6F684A}" srcId="{7CFCB497-903A-4FCD-ADF0-2CB9AE3915AF}" destId="{97312319-64E4-4391-ACD6-288D4C69D648}" srcOrd="7" destOrd="0" parTransId="{4C823835-A7AB-4FC4-8720-079176C7D935}" sibTransId="{5E601A4C-D2C6-437A-91B0-2A710DDDDF7E}"/>
    <dgm:cxn modelId="{E2BF9B5D-4118-46CD-ACDA-88329820E081}" type="presOf" srcId="{7CFCB497-903A-4FCD-ADF0-2CB9AE3915AF}" destId="{A889312B-3E52-4DE3-BE08-B0D08FBFC8F6}" srcOrd="0" destOrd="0" presId="urn:microsoft.com/office/officeart/2005/8/layout/default"/>
    <dgm:cxn modelId="{B56CCC5D-D999-4045-AD5D-1729D618BEB4}" srcId="{7CFCB497-903A-4FCD-ADF0-2CB9AE3915AF}" destId="{5BC04F0E-4F4C-4A50-BF97-9881A065511B}" srcOrd="10" destOrd="0" parTransId="{3F744522-DFE5-4255-94AE-89E98E279B75}" sibTransId="{8D7A7C0A-0645-4D22-B79A-E514958AD986}"/>
    <dgm:cxn modelId="{E4452664-D615-453C-8F42-4A998CD16710}" srcId="{7CFCB497-903A-4FCD-ADF0-2CB9AE3915AF}" destId="{FAD014DB-1A14-4F05-A311-E603B842B830}" srcOrd="9" destOrd="0" parTransId="{4AA3122A-E3E5-420A-B25F-00140227880F}" sibTransId="{81212714-95EA-4B9E-AA63-14EAA0909555}"/>
    <dgm:cxn modelId="{55934570-A0A5-43D1-9CF8-DF11AC2954CE}" srcId="{7CFCB497-903A-4FCD-ADF0-2CB9AE3915AF}" destId="{6F791F33-4F6D-4832-994A-CF765E281881}" srcOrd="11" destOrd="0" parTransId="{51D8589E-BFE5-4F86-8FFD-DA4F5A438DAE}" sibTransId="{89878F67-0776-4A6B-8ECF-97F8E5736A43}"/>
    <dgm:cxn modelId="{DC1AAA70-3684-4534-97CE-B37C49EA5328}" srcId="{7CFCB497-903A-4FCD-ADF0-2CB9AE3915AF}" destId="{B14CA7C9-B434-4774-8F42-FC08B08E0D94}" srcOrd="1" destOrd="0" parTransId="{3F271953-C8D9-46CB-A383-9B0730340115}" sibTransId="{77B87C96-E5BC-4940-8185-332D38D5D7DD}"/>
    <dgm:cxn modelId="{A85A5176-83A5-4966-8267-93B9806C08EC}" type="presOf" srcId="{FC56012F-04A5-4E5F-8FE8-BE62958639F1}" destId="{0ACF02C9-E5ED-4B25-9420-590522D30C85}" srcOrd="0" destOrd="0" presId="urn:microsoft.com/office/officeart/2005/8/layout/default"/>
    <dgm:cxn modelId="{EDDE2281-3C27-40C7-B0CF-5051ED54DD98}" type="presOf" srcId="{8A4505F9-BC74-4CFE-BDBA-EBEB9725147A}" destId="{22AFBC18-C512-4083-83AC-4B8E3CDBAEB3}" srcOrd="0" destOrd="0" presId="urn:microsoft.com/office/officeart/2005/8/layout/default"/>
    <dgm:cxn modelId="{967292A9-DAC2-43F3-8CBA-571D1EA1F980}" type="presOf" srcId="{FB8377DF-3BE1-4E6E-9E19-14EFD42BE26C}" destId="{25EA2436-B121-41CD-A106-589A052BEBE1}" srcOrd="0" destOrd="0" presId="urn:microsoft.com/office/officeart/2005/8/layout/default"/>
    <dgm:cxn modelId="{6EAEC5AB-9BE0-4294-8C76-D6091E6B72B3}" type="presOf" srcId="{6F791F33-4F6D-4832-994A-CF765E281881}" destId="{6E1E39A7-9AE1-4991-9E95-413B42E82008}" srcOrd="0" destOrd="0" presId="urn:microsoft.com/office/officeart/2005/8/layout/default"/>
    <dgm:cxn modelId="{EB73A7C1-DFD9-4851-86A9-FD3A65E5402B}" type="presOf" srcId="{1D66642B-6F39-4308-A127-E1394A16AD60}" destId="{5E2824CF-0CF7-4DF5-A6F8-7B41D4423554}" srcOrd="0" destOrd="0" presId="urn:microsoft.com/office/officeart/2005/8/layout/default"/>
    <dgm:cxn modelId="{EF1EDFC7-62FE-406D-AEBD-3C0AC11868B4}" type="presOf" srcId="{5BC04F0E-4F4C-4A50-BF97-9881A065511B}" destId="{FCD2EC56-5AB1-4A99-A7E9-AA6C4DD89CC1}" srcOrd="0" destOrd="0" presId="urn:microsoft.com/office/officeart/2005/8/layout/default"/>
    <dgm:cxn modelId="{744A1AC9-E620-44A4-953D-E87FE2CF259B}" type="presOf" srcId="{DCA309DA-2A17-4E91-BDEA-09F82380F77D}" destId="{AF607F5F-B666-47F2-A0D5-D997DF6C9161}" srcOrd="0" destOrd="0" presId="urn:microsoft.com/office/officeart/2005/8/layout/default"/>
    <dgm:cxn modelId="{32BF6DE5-7A3C-4B7E-88F9-9D907063FD4F}" srcId="{7CFCB497-903A-4FCD-ADF0-2CB9AE3915AF}" destId="{5740FADB-BC3D-4225-84DF-FBDB3064ABF8}" srcOrd="0" destOrd="0" parTransId="{F8DDA730-0964-459A-AF62-327BED6E0CC2}" sibTransId="{3DA58E0F-E796-47F6-8EA4-AA69800F26A2}"/>
    <dgm:cxn modelId="{279FB2EF-4124-4952-8D5A-8B02A0E2B9B8}" srcId="{7CFCB497-903A-4FCD-ADF0-2CB9AE3915AF}" destId="{FB8377DF-3BE1-4E6E-9E19-14EFD42BE26C}" srcOrd="2" destOrd="0" parTransId="{0DA3B83F-B5A5-4AB8-A44A-2DE8D3A02FA0}" sibTransId="{C9943944-0879-428D-9F5D-4A797FA89898}"/>
    <dgm:cxn modelId="{EEE27CF5-1BD5-4DC7-9715-103267EF8EAA}" srcId="{7CFCB497-903A-4FCD-ADF0-2CB9AE3915AF}" destId="{8A4505F9-BC74-4CFE-BDBA-EBEB9725147A}" srcOrd="3" destOrd="0" parTransId="{3272DA88-E943-44EA-B197-24031A8D91D0}" sibTransId="{AEA2F115-6FD4-481F-9081-B293B99AB409}"/>
    <dgm:cxn modelId="{3AD761F8-02CD-4057-AB10-DA28F2CF9879}" srcId="{7CFCB497-903A-4FCD-ADF0-2CB9AE3915AF}" destId="{5296AC4D-AB4B-4B82-9F4D-41A6454A8C28}" srcOrd="6" destOrd="0" parTransId="{C046B959-845C-4707-BD0E-4E1D2A4003AF}" sibTransId="{6A3AB2EE-F664-4A43-A72B-CE601320ACA5}"/>
    <dgm:cxn modelId="{B9402BF9-97EF-4690-8146-8623C6C7EFD2}" type="presOf" srcId="{5740FADB-BC3D-4225-84DF-FBDB3064ABF8}" destId="{1D0DADC5-0A1B-4DBE-83B8-9E694BE94DE6}" srcOrd="0" destOrd="0" presId="urn:microsoft.com/office/officeart/2005/8/layout/default"/>
    <dgm:cxn modelId="{ABF1768C-EAEE-4112-B400-F89838655C44}" type="presParOf" srcId="{A889312B-3E52-4DE3-BE08-B0D08FBFC8F6}" destId="{1D0DADC5-0A1B-4DBE-83B8-9E694BE94DE6}" srcOrd="0" destOrd="0" presId="urn:microsoft.com/office/officeart/2005/8/layout/default"/>
    <dgm:cxn modelId="{2072952F-35DC-496D-932C-428B57925B36}" type="presParOf" srcId="{A889312B-3E52-4DE3-BE08-B0D08FBFC8F6}" destId="{92704C20-7244-43DD-9848-4758EE80683B}" srcOrd="1" destOrd="0" presId="urn:microsoft.com/office/officeart/2005/8/layout/default"/>
    <dgm:cxn modelId="{74C5D11E-6DB3-4B38-88E1-8987331F62AE}" type="presParOf" srcId="{A889312B-3E52-4DE3-BE08-B0D08FBFC8F6}" destId="{B6244E0C-86D1-4643-852B-4DFDF7478B4A}" srcOrd="2" destOrd="0" presId="urn:microsoft.com/office/officeart/2005/8/layout/default"/>
    <dgm:cxn modelId="{008CB408-3D2F-4863-A649-1FBCAA4CD102}" type="presParOf" srcId="{A889312B-3E52-4DE3-BE08-B0D08FBFC8F6}" destId="{EA719553-94D7-473F-B9B6-E0EA3694C4D6}" srcOrd="3" destOrd="0" presId="urn:microsoft.com/office/officeart/2005/8/layout/default"/>
    <dgm:cxn modelId="{5408AF29-9615-4929-B6D8-A5A4314EECE2}" type="presParOf" srcId="{A889312B-3E52-4DE3-BE08-B0D08FBFC8F6}" destId="{25EA2436-B121-41CD-A106-589A052BEBE1}" srcOrd="4" destOrd="0" presId="urn:microsoft.com/office/officeart/2005/8/layout/default"/>
    <dgm:cxn modelId="{7D970C3A-78C8-49B8-A332-AC539BDF9F9E}" type="presParOf" srcId="{A889312B-3E52-4DE3-BE08-B0D08FBFC8F6}" destId="{AEAAD4C5-544F-4CC7-A7AC-B09BAF5A3207}" srcOrd="5" destOrd="0" presId="urn:microsoft.com/office/officeart/2005/8/layout/default"/>
    <dgm:cxn modelId="{B22499C2-1042-4BFE-A724-0F867B7EC0B6}" type="presParOf" srcId="{A889312B-3E52-4DE3-BE08-B0D08FBFC8F6}" destId="{22AFBC18-C512-4083-83AC-4B8E3CDBAEB3}" srcOrd="6" destOrd="0" presId="urn:microsoft.com/office/officeart/2005/8/layout/default"/>
    <dgm:cxn modelId="{90D75FFA-59EC-4EA8-8E49-CB0EFFC71DBE}" type="presParOf" srcId="{A889312B-3E52-4DE3-BE08-B0D08FBFC8F6}" destId="{E1C24081-ED4D-432F-805C-8712E687CC8B}" srcOrd="7" destOrd="0" presId="urn:microsoft.com/office/officeart/2005/8/layout/default"/>
    <dgm:cxn modelId="{8B026D2D-C51A-4B9B-BF4E-CBCF56098D08}" type="presParOf" srcId="{A889312B-3E52-4DE3-BE08-B0D08FBFC8F6}" destId="{AF607F5F-B666-47F2-A0D5-D997DF6C9161}" srcOrd="8" destOrd="0" presId="urn:microsoft.com/office/officeart/2005/8/layout/default"/>
    <dgm:cxn modelId="{AFB4202A-7EE9-42AA-9402-CE4263E786B5}" type="presParOf" srcId="{A889312B-3E52-4DE3-BE08-B0D08FBFC8F6}" destId="{FB1ADD32-A422-4443-B2C6-186CB25F6798}" srcOrd="9" destOrd="0" presId="urn:microsoft.com/office/officeart/2005/8/layout/default"/>
    <dgm:cxn modelId="{496D080A-1C1C-4DB8-B694-740EEBDBEA91}" type="presParOf" srcId="{A889312B-3E52-4DE3-BE08-B0D08FBFC8F6}" destId="{5E2824CF-0CF7-4DF5-A6F8-7B41D4423554}" srcOrd="10" destOrd="0" presId="urn:microsoft.com/office/officeart/2005/8/layout/default"/>
    <dgm:cxn modelId="{780E1A3C-48EF-47B3-A0F3-1D839220ADB0}" type="presParOf" srcId="{A889312B-3E52-4DE3-BE08-B0D08FBFC8F6}" destId="{46724DC9-7704-4071-9C71-8E9170916287}" srcOrd="11" destOrd="0" presId="urn:microsoft.com/office/officeart/2005/8/layout/default"/>
    <dgm:cxn modelId="{CA8CA758-B9BE-43E3-881E-85E47AFFB281}" type="presParOf" srcId="{A889312B-3E52-4DE3-BE08-B0D08FBFC8F6}" destId="{D23DA2F0-9724-4A96-81A2-E778016E31D3}" srcOrd="12" destOrd="0" presId="urn:microsoft.com/office/officeart/2005/8/layout/default"/>
    <dgm:cxn modelId="{D7BC75F1-732D-4037-9055-B0A4440DC579}" type="presParOf" srcId="{A889312B-3E52-4DE3-BE08-B0D08FBFC8F6}" destId="{7BA9111C-B79E-45E6-89E5-CF98A0EB8A70}" srcOrd="13" destOrd="0" presId="urn:microsoft.com/office/officeart/2005/8/layout/default"/>
    <dgm:cxn modelId="{40EBDC67-73DA-4911-A2CA-232EC035B507}" type="presParOf" srcId="{A889312B-3E52-4DE3-BE08-B0D08FBFC8F6}" destId="{B3E3228E-A56C-4157-BA61-4E586072CD23}" srcOrd="14" destOrd="0" presId="urn:microsoft.com/office/officeart/2005/8/layout/default"/>
    <dgm:cxn modelId="{2000C372-ECBD-4C41-A82C-398971DE5BF5}" type="presParOf" srcId="{A889312B-3E52-4DE3-BE08-B0D08FBFC8F6}" destId="{75662337-22A4-4CE2-A3CE-C5AE0F1FDF16}" srcOrd="15" destOrd="0" presId="urn:microsoft.com/office/officeart/2005/8/layout/default"/>
    <dgm:cxn modelId="{250E2E1D-8B98-4927-823A-93CB4D562A2C}" type="presParOf" srcId="{A889312B-3E52-4DE3-BE08-B0D08FBFC8F6}" destId="{0ACF02C9-E5ED-4B25-9420-590522D30C85}" srcOrd="16" destOrd="0" presId="urn:microsoft.com/office/officeart/2005/8/layout/default"/>
    <dgm:cxn modelId="{5F55B197-8D44-418A-B204-FF42EBE1BFDB}" type="presParOf" srcId="{A889312B-3E52-4DE3-BE08-B0D08FBFC8F6}" destId="{BE52E81C-91F9-43A8-9D35-9BA95C6672F4}" srcOrd="17" destOrd="0" presId="urn:microsoft.com/office/officeart/2005/8/layout/default"/>
    <dgm:cxn modelId="{7F63783A-8BA0-47E3-A4C0-930001BA8F77}" type="presParOf" srcId="{A889312B-3E52-4DE3-BE08-B0D08FBFC8F6}" destId="{5182F488-80AF-438F-80C6-C9808CC9798C}" srcOrd="18" destOrd="0" presId="urn:microsoft.com/office/officeart/2005/8/layout/default"/>
    <dgm:cxn modelId="{851A1769-6C02-4299-888C-390EE9445C8D}" type="presParOf" srcId="{A889312B-3E52-4DE3-BE08-B0D08FBFC8F6}" destId="{157A13BD-6B55-49E4-A4DF-555A00C31D53}" srcOrd="19" destOrd="0" presId="urn:microsoft.com/office/officeart/2005/8/layout/default"/>
    <dgm:cxn modelId="{D8B4A48F-4B33-4347-8AA7-65953442B115}" type="presParOf" srcId="{A889312B-3E52-4DE3-BE08-B0D08FBFC8F6}" destId="{FCD2EC56-5AB1-4A99-A7E9-AA6C4DD89CC1}" srcOrd="20" destOrd="0" presId="urn:microsoft.com/office/officeart/2005/8/layout/default"/>
    <dgm:cxn modelId="{C5A48031-3C04-4948-B1D8-E0E682E472F4}" type="presParOf" srcId="{A889312B-3E52-4DE3-BE08-B0D08FBFC8F6}" destId="{E86687C9-3665-4CA0-A327-DFCA73D1D809}" srcOrd="21" destOrd="0" presId="urn:microsoft.com/office/officeart/2005/8/layout/default"/>
    <dgm:cxn modelId="{18EC66BE-AC72-4E57-B326-E7DAB5FFB3F1}" type="presParOf" srcId="{A889312B-3E52-4DE3-BE08-B0D08FBFC8F6}" destId="{6E1E39A7-9AE1-4991-9E95-413B42E82008}" srcOrd="22" destOrd="0" presId="urn:microsoft.com/office/officeart/2005/8/layout/default"/>
    <dgm:cxn modelId="{128796FA-1CE7-4D10-B1BC-106FFF18A2A9}" type="presParOf" srcId="{A889312B-3E52-4DE3-BE08-B0D08FBFC8F6}" destId="{7C8342C5-36CA-44CE-AA21-738E25619743}" srcOrd="23" destOrd="0" presId="urn:microsoft.com/office/officeart/2005/8/layout/default"/>
    <dgm:cxn modelId="{577691D6-4BF2-4102-8992-5A0157CA1ABE}" type="presParOf" srcId="{A889312B-3E52-4DE3-BE08-B0D08FBFC8F6}" destId="{CE16BB1B-BB6D-4593-B76B-5E07DC56C5C2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ADC5-0A1B-4DBE-83B8-9E694BE94DE6}">
      <dsp:nvSpPr>
        <dsp:cNvPr id="0" name=""/>
        <dsp:cNvSpPr/>
      </dsp:nvSpPr>
      <dsp:spPr>
        <a:xfrm>
          <a:off x="3056" y="1447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Preamble</a:t>
          </a:r>
          <a:endParaRPr lang="en-US" sz="2000" kern="1200"/>
        </a:p>
      </dsp:txBody>
      <dsp:txXfrm>
        <a:off x="3056" y="144759"/>
        <a:ext cx="1654928" cy="992957"/>
      </dsp:txXfrm>
    </dsp:sp>
    <dsp:sp modelId="{B6244E0C-86D1-4643-852B-4DFDF7478B4A}">
      <dsp:nvSpPr>
        <dsp:cNvPr id="0" name=""/>
        <dsp:cNvSpPr/>
      </dsp:nvSpPr>
      <dsp:spPr>
        <a:xfrm>
          <a:off x="1823477" y="1447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Rights</a:t>
          </a:r>
        </a:p>
      </dsp:txBody>
      <dsp:txXfrm>
        <a:off x="1823477" y="144759"/>
        <a:ext cx="1654928" cy="992957"/>
      </dsp:txXfrm>
    </dsp:sp>
    <dsp:sp modelId="{25EA2436-B121-41CD-A106-589A052BEBE1}">
      <dsp:nvSpPr>
        <dsp:cNvPr id="0" name=""/>
        <dsp:cNvSpPr/>
      </dsp:nvSpPr>
      <dsp:spPr>
        <a:xfrm>
          <a:off x="3643899" y="1447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Purpose</a:t>
          </a:r>
          <a:endParaRPr lang="en-US" sz="2000" kern="1200"/>
        </a:p>
      </dsp:txBody>
      <dsp:txXfrm>
        <a:off x="3643899" y="144759"/>
        <a:ext cx="1654928" cy="992957"/>
      </dsp:txXfrm>
    </dsp:sp>
    <dsp:sp modelId="{22AFBC18-C512-4083-83AC-4B8E3CDBAEB3}">
      <dsp:nvSpPr>
        <dsp:cNvPr id="0" name=""/>
        <dsp:cNvSpPr/>
      </dsp:nvSpPr>
      <dsp:spPr>
        <a:xfrm>
          <a:off x="5464320" y="1447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Principles</a:t>
          </a:r>
        </a:p>
      </dsp:txBody>
      <dsp:txXfrm>
        <a:off x="5464320" y="144759"/>
        <a:ext cx="1654928" cy="992957"/>
      </dsp:txXfrm>
    </dsp:sp>
    <dsp:sp modelId="{AF607F5F-B666-47F2-A0D5-D997DF6C9161}">
      <dsp:nvSpPr>
        <dsp:cNvPr id="0" name=""/>
        <dsp:cNvSpPr/>
      </dsp:nvSpPr>
      <dsp:spPr>
        <a:xfrm>
          <a:off x="7284741" y="1447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Jurisdiction</a:t>
          </a:r>
          <a:endParaRPr lang="en-US" sz="2000" kern="1200"/>
        </a:p>
      </dsp:txBody>
      <dsp:txXfrm>
        <a:off x="7284741" y="144759"/>
        <a:ext cx="1654928" cy="992957"/>
      </dsp:txXfrm>
    </dsp:sp>
    <dsp:sp modelId="{5E2824CF-0CF7-4DF5-A6F8-7B41D4423554}">
      <dsp:nvSpPr>
        <dsp:cNvPr id="0" name=""/>
        <dsp:cNvSpPr/>
      </dsp:nvSpPr>
      <dsp:spPr>
        <a:xfrm>
          <a:off x="3056" y="130320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Conflicts</a:t>
          </a:r>
          <a:endParaRPr lang="en-US" sz="2000" kern="1200"/>
        </a:p>
      </dsp:txBody>
      <dsp:txXfrm>
        <a:off x="3056" y="1303209"/>
        <a:ext cx="1654928" cy="992957"/>
      </dsp:txXfrm>
    </dsp:sp>
    <dsp:sp modelId="{D23DA2F0-9724-4A96-81A2-E778016E31D3}">
      <dsp:nvSpPr>
        <dsp:cNvPr id="0" name=""/>
        <dsp:cNvSpPr/>
      </dsp:nvSpPr>
      <dsp:spPr>
        <a:xfrm>
          <a:off x="1823477" y="130320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Standards</a:t>
          </a:r>
          <a:endParaRPr lang="en-US" sz="2000" kern="1200"/>
        </a:p>
      </dsp:txBody>
      <dsp:txXfrm>
        <a:off x="1823477" y="1303209"/>
        <a:ext cx="1654928" cy="992957"/>
      </dsp:txXfrm>
    </dsp:sp>
    <dsp:sp modelId="{B3E3228E-A56C-4157-BA61-4E586072CD23}">
      <dsp:nvSpPr>
        <dsp:cNvPr id="0" name=""/>
        <dsp:cNvSpPr/>
      </dsp:nvSpPr>
      <dsp:spPr>
        <a:xfrm>
          <a:off x="3643899" y="130320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Regulations</a:t>
          </a:r>
        </a:p>
      </dsp:txBody>
      <dsp:txXfrm>
        <a:off x="3643899" y="1303209"/>
        <a:ext cx="1654928" cy="992957"/>
      </dsp:txXfrm>
    </dsp:sp>
    <dsp:sp modelId="{0ACF02C9-E5ED-4B25-9420-590522D30C85}">
      <dsp:nvSpPr>
        <dsp:cNvPr id="0" name=""/>
        <dsp:cNvSpPr/>
      </dsp:nvSpPr>
      <dsp:spPr>
        <a:xfrm>
          <a:off x="5464320" y="130320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Agreements</a:t>
          </a:r>
        </a:p>
      </dsp:txBody>
      <dsp:txXfrm>
        <a:off x="5464320" y="1303209"/>
        <a:ext cx="1654928" cy="992957"/>
      </dsp:txXfrm>
    </dsp:sp>
    <dsp:sp modelId="{5182F488-80AF-438F-80C6-C9808CC9798C}">
      <dsp:nvSpPr>
        <dsp:cNvPr id="0" name=""/>
        <dsp:cNvSpPr/>
      </dsp:nvSpPr>
      <dsp:spPr>
        <a:xfrm>
          <a:off x="7284741" y="130320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Environmental Protection</a:t>
          </a:r>
        </a:p>
      </dsp:txBody>
      <dsp:txXfrm>
        <a:off x="7284741" y="1303209"/>
        <a:ext cx="1654928" cy="992957"/>
      </dsp:txXfrm>
    </dsp:sp>
    <dsp:sp modelId="{FCD2EC56-5AB1-4A99-A7E9-AA6C4DD89CC1}">
      <dsp:nvSpPr>
        <dsp:cNvPr id="0" name=""/>
        <dsp:cNvSpPr/>
      </dsp:nvSpPr>
      <dsp:spPr>
        <a:xfrm>
          <a:off x="1823477" y="24616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Funding Framework &amp; Grants</a:t>
          </a:r>
        </a:p>
      </dsp:txBody>
      <dsp:txXfrm>
        <a:off x="1823477" y="2461659"/>
        <a:ext cx="1654928" cy="992957"/>
      </dsp:txXfrm>
    </dsp:sp>
    <dsp:sp modelId="{6E1E39A7-9AE1-4991-9E95-413B42E82008}">
      <dsp:nvSpPr>
        <dsp:cNvPr id="0" name=""/>
        <dsp:cNvSpPr/>
      </dsp:nvSpPr>
      <dsp:spPr>
        <a:xfrm>
          <a:off x="3643899" y="24616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Immunity &amp; Liability</a:t>
          </a:r>
        </a:p>
      </dsp:txBody>
      <dsp:txXfrm>
        <a:off x="3643899" y="2461659"/>
        <a:ext cx="1654928" cy="992957"/>
      </dsp:txXfrm>
    </dsp:sp>
    <dsp:sp modelId="{CE16BB1B-BB6D-4593-B76B-5E07DC56C5C2}">
      <dsp:nvSpPr>
        <dsp:cNvPr id="0" name=""/>
        <dsp:cNvSpPr/>
      </dsp:nvSpPr>
      <dsp:spPr>
        <a:xfrm>
          <a:off x="5464320" y="2461659"/>
          <a:ext cx="1654928" cy="992957"/>
        </a:xfrm>
        <a:prstGeom prst="rect">
          <a:avLst/>
        </a:prstGeom>
        <a:solidFill>
          <a:srgbClr val="85C1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ptos Display" panose="020F0302020204030204"/>
            </a:rPr>
            <a:t>First Nations Water Commission</a:t>
          </a:r>
        </a:p>
      </dsp:txBody>
      <dsp:txXfrm>
        <a:off x="5464320" y="2461659"/>
        <a:ext cx="1654928" cy="99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DE93-0011-4FFC-89D5-A0D08FB75872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7180-E638-45FC-9D88-779DB469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8900" y="4216400"/>
            <a:ext cx="6699250" cy="3600450"/>
          </a:xfrm>
        </p:spPr>
        <p:txBody>
          <a:bodyPr/>
          <a:lstStyle/>
          <a:p>
            <a:pPr algn="l"/>
            <a:endParaRPr lang="en-US" sz="115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4400550"/>
            <a:ext cx="6115050" cy="3600450"/>
          </a:xfr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97180-E638-45FC-9D88-779DB469AE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IDFont+F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5181" y="4400550"/>
            <a:ext cx="6542567" cy="3600450"/>
          </a:xfrm>
        </p:spPr>
        <p:txBody>
          <a:bodyPr/>
          <a:lstStyle/>
          <a:p>
            <a:pPr marR="6350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7180-E638-45FC-9D88-779DB469AE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742" y="1788281"/>
            <a:ext cx="8930516" cy="17923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900" y="3734603"/>
            <a:ext cx="8894358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44" y="1906108"/>
            <a:ext cx="9336157" cy="578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44" y="2664170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830" y="6527297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11/28/24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758" y="6527297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8DFF-F47C-18AC-9CDD-1B769564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463" y="1836738"/>
            <a:ext cx="9144000" cy="2387600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Water, Water Services and Wastewater Legislation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8739-04CB-428D-0FFE-3D86399D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463" y="460216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C-61, 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Clean Water Act</a:t>
            </a:r>
          </a:p>
        </p:txBody>
      </p:sp>
    </p:spTree>
    <p:extLst>
      <p:ext uri="{BB962C8B-B14F-4D97-AF65-F5344CB8AC3E}">
        <p14:creationId xmlns:p14="http://schemas.microsoft.com/office/powerpoint/2010/main" val="130064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AE87-10C4-DECE-C586-D0883AF4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21" y="915062"/>
            <a:ext cx="9031357" cy="578675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>
                <a:ea typeface="+mj-lt"/>
                <a:cs typeface="+mj-lt"/>
              </a:rPr>
              <a:t>Next Steps</a:t>
            </a:r>
            <a:endParaRPr lang="en-CA"/>
          </a:p>
        </p:txBody>
      </p:sp>
      <p:pic>
        <p:nvPicPr>
          <p:cNvPr id="8" name="Content Placeholder 7" descr="A diagram of a report&#10;&#10;Description automatically generated">
            <a:extLst>
              <a:ext uri="{FF2B5EF4-FFF2-40B4-BE49-F238E27FC236}">
                <a16:creationId xmlns:a16="http://schemas.microsoft.com/office/drawing/2014/main" id="{E8AC6ECA-BC50-E86F-D5F8-63FBF89CF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271" y="2312277"/>
            <a:ext cx="11449729" cy="3862672"/>
          </a:xfrm>
        </p:spPr>
      </p:pic>
    </p:spTree>
    <p:extLst>
      <p:ext uri="{BB962C8B-B14F-4D97-AF65-F5344CB8AC3E}">
        <p14:creationId xmlns:p14="http://schemas.microsoft.com/office/powerpoint/2010/main" val="377110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D627-BF82-E5C9-E288-377E2E9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4" y="3429000"/>
            <a:ext cx="9336157" cy="578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5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0EC4-25C3-C2E5-E72B-D9B6B35DE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558"/>
            <a:ext cx="9144000" cy="119239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Thank You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4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CB5D-864C-A372-04E0-BB6A152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3" y="2292149"/>
            <a:ext cx="9336157" cy="578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5B1B8E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Opening Remarks</a:t>
            </a:r>
            <a:endParaRPr lang="en-US" b="1" dirty="0">
              <a:solidFill>
                <a:srgbClr val="5B1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FB74F-FB90-A044-FDEA-511184D005A1}"/>
              </a:ext>
            </a:extLst>
          </p:cNvPr>
          <p:cNvSpPr txBox="1">
            <a:spLocks/>
          </p:cNvSpPr>
          <p:nvPr/>
        </p:nvSpPr>
        <p:spPr>
          <a:xfrm>
            <a:off x="1428124" y="3183307"/>
            <a:ext cx="9336158" cy="1927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Brendan Mitchell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Newfoundland Regional Chief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Portfolio</a:t>
            </a:r>
          </a:p>
        </p:txBody>
      </p:sp>
    </p:spTree>
    <p:extLst>
      <p:ext uri="{BB962C8B-B14F-4D97-AF65-F5344CB8AC3E}">
        <p14:creationId xmlns:p14="http://schemas.microsoft.com/office/powerpoint/2010/main" val="343130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CB5D-864C-A372-04E0-BB6A1524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3" y="2402584"/>
            <a:ext cx="9336157" cy="578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5B1B8E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Overview and Background</a:t>
            </a:r>
            <a:endParaRPr lang="en-CA" b="1" dirty="0">
              <a:solidFill>
                <a:srgbClr val="5B1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FB74F-FB90-A044-FDEA-511184D005A1}"/>
              </a:ext>
            </a:extLst>
          </p:cNvPr>
          <p:cNvSpPr txBox="1">
            <a:spLocks/>
          </p:cNvSpPr>
          <p:nvPr/>
        </p:nvSpPr>
        <p:spPr>
          <a:xfrm>
            <a:off x="1428124" y="3426264"/>
            <a:ext cx="9336158" cy="18612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Julie Pellerin, Senior Director</a:t>
            </a:r>
            <a:endParaRPr lang="en-CA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Development and Infrastructure Branch (AFN)</a:t>
            </a:r>
            <a:endParaRPr lang="en-CA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8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background with blue dots and white pointers&#10;&#10;Description automatically generated">
            <a:extLst>
              <a:ext uri="{FF2B5EF4-FFF2-40B4-BE49-F238E27FC236}">
                <a16:creationId xmlns:a16="http://schemas.microsoft.com/office/drawing/2014/main" id="{9425AA7B-FD43-C0F5-2DDD-1EFA7E46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50" y="1956982"/>
            <a:ext cx="10576150" cy="46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8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77070-7680-6812-013C-359DB28B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13" y="2074461"/>
            <a:ext cx="9774691" cy="42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5D62-A8C7-1199-1227-154A3DC3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1" y="2498892"/>
            <a:ext cx="9336157" cy="578675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/>
            <a:r>
              <a:rPr lang="en-US" b="1" dirty="0">
                <a:solidFill>
                  <a:srgbClr val="5B1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Process and Amendments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49BF-1D0B-0478-90A1-EB83A85C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20" y="4094759"/>
            <a:ext cx="9336158" cy="2582594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Rapson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AFN In-House Legal Counsel</a:t>
            </a:r>
          </a:p>
        </p:txBody>
      </p:sp>
    </p:spTree>
    <p:extLst>
      <p:ext uri="{BB962C8B-B14F-4D97-AF65-F5344CB8AC3E}">
        <p14:creationId xmlns:p14="http://schemas.microsoft.com/office/powerpoint/2010/main" val="239972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AB113D11-02A5-5F7C-8E01-42F6F8A6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8" y="2000250"/>
            <a:ext cx="10118003" cy="41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2B97-75FC-FD7C-B244-333546D1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170982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B1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 of Bill C-61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087AB0-BD3B-B3B3-D6D5-4691EEC15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716569"/>
              </p:ext>
            </p:extLst>
          </p:nvPr>
        </p:nvGraphicFramePr>
        <p:xfrm>
          <a:off x="1624636" y="2711669"/>
          <a:ext cx="8942727" cy="359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78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B385-2B78-156C-4E03-2BB8906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1715942"/>
            <a:ext cx="10515600" cy="12050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B1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Amendments to Bill C-61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26C0-2359-C1B4-4758-CD6C6BEB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209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AFN's INAN Committee Submission and Appearance – Key Points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Nations Jurisdiction on- and off-reserve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Defining "Protection Zones" and coordinating laws in them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Firm commitments vs. Canada's "best efforts"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water quantity for various uses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Protecting First Nations from liability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INAN Committee's Amendments to Bill C-61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Update based on current status</a:t>
            </a:r>
          </a:p>
        </p:txBody>
      </p:sp>
    </p:spTree>
    <p:extLst>
      <p:ext uri="{BB962C8B-B14F-4D97-AF65-F5344CB8AC3E}">
        <p14:creationId xmlns:p14="http://schemas.microsoft.com/office/powerpoint/2010/main" val="81529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5B2B24F6E9740827413CA03E06B38" ma:contentTypeVersion="4" ma:contentTypeDescription="Create a new document." ma:contentTypeScope="" ma:versionID="19afd5b7c315b0823835116302f516bb">
  <xsd:schema xmlns:xsd="http://www.w3.org/2001/XMLSchema" xmlns:xs="http://www.w3.org/2001/XMLSchema" xmlns:p="http://schemas.microsoft.com/office/2006/metadata/properties" xmlns:ns2="55b3f650-29a0-4ef1-a317-1e58305f3898" targetNamespace="http://schemas.microsoft.com/office/2006/metadata/properties" ma:root="true" ma:fieldsID="4f3352c9de1f02047f93effd7e91005c" ns2:_="">
    <xsd:import namespace="55b3f650-29a0-4ef1-a317-1e58305f38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3f650-29a0-4ef1-a317-1e58305f3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EEBCA9-9036-4648-8EE0-4A615F86C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D79EFD-CC0C-48D2-A78F-9CAFCB62FFA2}">
  <ds:schemaRefs>
    <ds:schemaRef ds:uri="55b3f650-29a0-4ef1-a317-1e58305f38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559347-D310-417A-B96E-4B9D8F550BB2}">
  <ds:schemaRefs>
    <ds:schemaRef ds:uri="http://purl.org/dc/elements/1.1/"/>
    <ds:schemaRef ds:uri="http://schemas.microsoft.com/office/2006/documentManagement/types"/>
    <ds:schemaRef ds:uri="55b3f650-29a0-4ef1-a317-1e58305f3898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158</Words>
  <Application>Microsoft Macintosh PowerPoint</Application>
  <PresentationFormat>Widescreen</PresentationFormat>
  <Paragraphs>50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Aptos Display</vt:lpstr>
      <vt:lpstr>CIDFont+F5</vt:lpstr>
      <vt:lpstr>Courier New</vt:lpstr>
      <vt:lpstr>Calibri Light</vt:lpstr>
      <vt:lpstr>Arial</vt:lpstr>
      <vt:lpstr>Office Theme</vt:lpstr>
      <vt:lpstr>1_Custom Design</vt:lpstr>
      <vt:lpstr>Clean Water, Water Services and Wastewater Legislation</vt:lpstr>
      <vt:lpstr>Opening Remarks</vt:lpstr>
      <vt:lpstr>Overview and Background</vt:lpstr>
      <vt:lpstr>PowerPoint Presentation</vt:lpstr>
      <vt:lpstr>PowerPoint Presentation</vt:lpstr>
      <vt:lpstr>Legislative Process and Amendments Update</vt:lpstr>
      <vt:lpstr>PowerPoint Presentation</vt:lpstr>
      <vt:lpstr>Key Areas of Bill C-61</vt:lpstr>
      <vt:lpstr>Amendments to Bill C-61</vt:lpstr>
      <vt:lpstr>Next Steps</vt:lpstr>
      <vt:lpstr>Questions?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Hollie King</cp:lastModifiedBy>
  <cp:revision>11</cp:revision>
  <dcterms:created xsi:type="dcterms:W3CDTF">2020-01-06T15:32:02Z</dcterms:created>
  <dcterms:modified xsi:type="dcterms:W3CDTF">2024-11-28T22:30:31Z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0x0101004B05B2B24F6E9740827413CA03E06B38</vt:lpwstr>
  </property>
</Properties>
</file>