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1.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3.xml" ContentType="application/vnd.openxmlformats-officedocument.themeOverride+xml"/>
  <Override PartName="/ppt/drawings/drawing1.xml" ContentType="application/vnd.openxmlformats-officedocument.drawingml.chartshapes+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8.xml" ContentType="application/vnd.openxmlformats-officedocument.presentationml.notesSlide+xml"/>
  <Override PartName="/ppt/charts/chartEx2.xml" ContentType="application/vnd.ms-office.chartex+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5.xml" ContentType="application/vnd.openxmlformats-officedocument.drawingml.chart+xml"/>
  <Override PartName="/ppt/notesSlides/notesSlide16.xml" ContentType="application/vnd.openxmlformats-officedocument.presentationml.notesSlide+xml"/>
  <Override PartName="/ppt/charts/chart6.xml" ContentType="application/vnd.openxmlformats-officedocument.drawingml.chart+xml"/>
  <Override PartName="/ppt/notesSlides/notesSlide17.xml" ContentType="application/vnd.openxmlformats-officedocument.presentationml.notesSlide+xml"/>
  <Override PartName="/ppt/charts/chart7.xml" ContentType="application/vnd.openxmlformats-officedocument.drawingml.chart+xml"/>
  <Override PartName="/ppt/notesSlides/notesSlide18.xml" ContentType="application/vnd.openxmlformats-officedocument.presentationml.notesSlide+xml"/>
  <Override PartName="/ppt/charts/chart8.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9.xml" ContentType="application/vnd.openxmlformats-officedocument.drawingml.chart+xml"/>
  <Override PartName="/ppt/notesSlides/notesSlide21.xml" ContentType="application/vnd.openxmlformats-officedocument.presentationml.notesSlide+xml"/>
  <Override PartName="/ppt/charts/chart10.xml" ContentType="application/vnd.openxmlformats-officedocument.drawingml.chart+xml"/>
  <Override PartName="/ppt/notesSlides/notesSlide22.xml" ContentType="application/vnd.openxmlformats-officedocument.presentationml.notesSlide+xml"/>
  <Override PartName="/ppt/charts/chart11.xml" ContentType="application/vnd.openxmlformats-officedocument.drawingml.chart+xml"/>
  <Override PartName="/ppt/notesSlides/notesSlide23.xml" ContentType="application/vnd.openxmlformats-officedocument.presentationml.notesSlide+xml"/>
  <Override PartName="/ppt/charts/chart12.xml" ContentType="application/vnd.openxmlformats-officedocument.drawingml.chart+xml"/>
  <Override PartName="/ppt/notesSlides/notesSlide24.xml" ContentType="application/vnd.openxmlformats-officedocument.presentationml.notesSlide+xml"/>
  <Override PartName="/ppt/charts/chart13.xml" ContentType="application/vnd.openxmlformats-officedocument.drawingml.chart+xml"/>
  <Override PartName="/ppt/notesSlides/notesSlide25.xml" ContentType="application/vnd.openxmlformats-officedocument.presentationml.notesSlide+xml"/>
  <Override PartName="/ppt/charts/chart14.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4"/>
  </p:sldMasterIdLst>
  <p:notesMasterIdLst>
    <p:notesMasterId r:id="rId34"/>
  </p:notesMasterIdLst>
  <p:sldIdLst>
    <p:sldId id="328" r:id="rId5"/>
    <p:sldId id="1415" r:id="rId6"/>
    <p:sldId id="329" r:id="rId7"/>
    <p:sldId id="1803" r:id="rId8"/>
    <p:sldId id="1845" r:id="rId9"/>
    <p:sldId id="1871" r:id="rId10"/>
    <p:sldId id="1872" r:id="rId11"/>
    <p:sldId id="1869" r:id="rId12"/>
    <p:sldId id="1838" r:id="rId13"/>
    <p:sldId id="1870" r:id="rId14"/>
    <p:sldId id="346" r:id="rId15"/>
    <p:sldId id="336" r:id="rId16"/>
    <p:sldId id="356" r:id="rId17"/>
    <p:sldId id="1873" r:id="rId18"/>
    <p:sldId id="357" r:id="rId19"/>
    <p:sldId id="358" r:id="rId20"/>
    <p:sldId id="359" r:id="rId21"/>
    <p:sldId id="360" r:id="rId22"/>
    <p:sldId id="1857" r:id="rId23"/>
    <p:sldId id="361" r:id="rId24"/>
    <p:sldId id="362" r:id="rId25"/>
    <p:sldId id="363" r:id="rId26"/>
    <p:sldId id="364" r:id="rId27"/>
    <p:sldId id="365" r:id="rId28"/>
    <p:sldId id="366" r:id="rId29"/>
    <p:sldId id="348" r:id="rId30"/>
    <p:sldId id="1860" r:id="rId31"/>
    <p:sldId id="1874" r:id="rId32"/>
    <p:sldId id="342" r:id="rId3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3D5878-B070-D870-63CF-BF378D24A82F}" name="Bill Ferreira" initials="" userId="S::Ferreira@buildforce.ca::0c492dcb-cfec-4b62-9923-9110ecf4a25b" providerId="AD"/>
  <p188:author id="{CD7168D0-FD30-2C89-0A28-0F2A27954C44}" name="Shaily Allison" initials="" userId="S::allison@buildforce.ca::54affc6f-c35b-4ff1-b64c-6820f0acf2cf" providerId="AD"/>
  <p188:author id="{7A2D80DE-17B7-D471-DD7D-094BE5F29D8E}" name="Bob Collins" initials="BC" userId="S::collins@prismeconomics.com::d83eb18a-c351-44c9-a717-9298486bd83d" providerId="AD"/>
  <p188:author id="{440F82F7-0F05-543A-DE54-FE71D7F467D0}" name="James Raiswell" initials="JR" userId="S::Raiswell@buildforce.ca::db2738da-9cc2-4f18-bb87-38b721157e55" providerId="AD"/>
  <p188:author id="{DCEF8BFA-314C-A347-C9C6-A79866B24C96}" name="Klayton Goncalves" initials="KG" userId="S::goncalves@buildforce.ca::d553c005-88d7-4b0b-a46c-26574e56ea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D4D"/>
    <a:srgbClr val="F04030"/>
    <a:srgbClr val="FFFFFF"/>
    <a:srgbClr val="FFB600"/>
    <a:srgbClr val="DE1D37"/>
    <a:srgbClr val="F84C2A"/>
    <a:srgbClr val="F27430"/>
    <a:srgbClr val="FB9B34"/>
    <a:srgbClr val="F43C30"/>
    <a:srgbClr val="F65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8D9360-B3F2-478A-B964-8993D1664B66}" v="1790" dt="2026-08-25T18:10:22.67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424" autoAdjust="0"/>
  </p:normalViewPr>
  <p:slideViewPr>
    <p:cSldViewPr snapToGrid="0">
      <p:cViewPr varScale="1">
        <p:scale>
          <a:sx n="67" d="100"/>
          <a:sy n="67" d="100"/>
        </p:scale>
        <p:origin x="126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win Bess" userId="S::bess@buildforce.ca::557c3b84-828c-46f4-a055-951d8d0ec325" providerId="AD" clId="Web-{E983BD0B-A0A6-8D85-617B-BCDBC5480D8D}"/>
    <pc:docChg chg="modSld">
      <pc:chgData name="Irwin Bess" userId="S::bess@buildforce.ca::557c3b84-828c-46f4-a055-951d8d0ec325" providerId="AD" clId="Web-{E983BD0B-A0A6-8D85-617B-BCDBC5480D8D}" dt="2026-08-27T00:54:29.705" v="1" actId="14100"/>
      <pc:docMkLst>
        <pc:docMk/>
      </pc:docMkLst>
      <pc:sldChg chg="modSp">
        <pc:chgData name="Irwin Bess" userId="S::bess@buildforce.ca::557c3b84-828c-46f4-a055-951d8d0ec325" providerId="AD" clId="Web-{E983BD0B-A0A6-8D85-617B-BCDBC5480D8D}" dt="2026-08-27T00:54:29.705" v="1" actId="14100"/>
        <pc:sldMkLst>
          <pc:docMk/>
          <pc:sldMk cId="864529169" sldId="1869"/>
        </pc:sldMkLst>
        <pc:graphicFrameChg chg="mod">
          <ac:chgData name="Irwin Bess" userId="S::bess@buildforce.ca::557c3b84-828c-46f4-a055-951d8d0ec325" providerId="AD" clId="Web-{E983BD0B-A0A6-8D85-617B-BCDBC5480D8D}" dt="2026-08-27T00:54:29.705" v="1" actId="14100"/>
          <ac:graphicFrameMkLst>
            <pc:docMk/>
            <pc:sldMk cId="864529169" sldId="1869"/>
            <ac:graphicFrameMk id="16" creationId="{BE6F5B13-6CE4-B216-65DA-FF360B1F7C91}"/>
          </ac:graphicFrameMkLst>
        </pc:graphicFrameChg>
      </pc:sldChg>
    </pc:docChg>
  </pc:docChgLst>
  <pc:docChgLst>
    <pc:chgData name="James Raiswell" userId="db2738da-9cc2-4f18-bb87-38b721157e55" providerId="ADAL" clId="{3F957C69-7B83-447D-B9E0-017BBB3322A6}"/>
    <pc:docChg chg="undo redo custSel addSld delSld modSld sldOrd">
      <pc:chgData name="James Raiswell" userId="db2738da-9cc2-4f18-bb87-38b721157e55" providerId="ADAL" clId="{3F957C69-7B83-447D-B9E0-017BBB3322A6}" dt="2026-08-25T18:36:19.864" v="18545" actId="478"/>
      <pc:docMkLst>
        <pc:docMk/>
      </pc:docMkLst>
      <pc:sldChg chg="addSp delSp modSp mod modNotesTx">
        <pc:chgData name="James Raiswell" userId="db2738da-9cc2-4f18-bb87-38b721157e55" providerId="ADAL" clId="{3F957C69-7B83-447D-B9E0-017BBB3322A6}" dt="2026-08-25T18:36:19.864" v="18545" actId="478"/>
        <pc:sldMkLst>
          <pc:docMk/>
          <pc:sldMk cId="1895131257" sldId="329"/>
        </pc:sldMkLst>
        <pc:spChg chg="add mod">
          <ac:chgData name="James Raiswell" userId="db2738da-9cc2-4f18-bb87-38b721157e55" providerId="ADAL" clId="{3F957C69-7B83-447D-B9E0-017BBB3322A6}" dt="2026-08-25T16:57:30.888" v="17837" actId="26606"/>
          <ac:spMkLst>
            <pc:docMk/>
            <pc:sldMk cId="1895131257" sldId="329"/>
            <ac:spMk id="5" creationId="{A133BE45-C7C0-CC5C-C685-B03D10D94D82}"/>
          </ac:spMkLst>
        </pc:spChg>
        <pc:spChg chg="add mod">
          <ac:chgData name="James Raiswell" userId="db2738da-9cc2-4f18-bb87-38b721157e55" providerId="ADAL" clId="{3F957C69-7B83-447D-B9E0-017BBB3322A6}" dt="2026-08-25T16:57:30.888" v="17837" actId="26606"/>
          <ac:spMkLst>
            <pc:docMk/>
            <pc:sldMk cId="1895131257" sldId="329"/>
            <ac:spMk id="6" creationId="{C152DBC5-A46D-CE14-D13A-B6FF83C1DC4D}"/>
          </ac:spMkLst>
        </pc:spChg>
        <pc:spChg chg="mod">
          <ac:chgData name="James Raiswell" userId="db2738da-9cc2-4f18-bb87-38b721157e55" providerId="ADAL" clId="{3F957C69-7B83-447D-B9E0-017BBB3322A6}" dt="2026-08-25T16:57:30.888" v="17837" actId="26606"/>
          <ac:spMkLst>
            <pc:docMk/>
            <pc:sldMk cId="1895131257" sldId="329"/>
            <ac:spMk id="9" creationId="{C1993089-8003-DACD-9FF4-A7F37774E6F9}"/>
          </ac:spMkLst>
        </pc:spChg>
        <pc:spChg chg="mod">
          <ac:chgData name="James Raiswell" userId="db2738da-9cc2-4f18-bb87-38b721157e55" providerId="ADAL" clId="{3F957C69-7B83-447D-B9E0-017BBB3322A6}" dt="2026-08-25T17:21:23.571" v="18128" actId="20577"/>
          <ac:spMkLst>
            <pc:docMk/>
            <pc:sldMk cId="1895131257" sldId="329"/>
            <ac:spMk id="10" creationId="{01CE4340-4C30-B3EF-38FC-9204C37296C1}"/>
          </ac:spMkLst>
        </pc:spChg>
      </pc:sldChg>
      <pc:sldChg chg="addSp delSp modSp mod modCm modNotesTx">
        <pc:chgData name="James Raiswell" userId="db2738da-9cc2-4f18-bb87-38b721157e55" providerId="ADAL" clId="{3F957C69-7B83-447D-B9E0-017BBB3322A6}" dt="2026-08-25T17:45:27.585" v="18304" actId="20577"/>
        <pc:sldMkLst>
          <pc:docMk/>
          <pc:sldMk cId="3398692890" sldId="336"/>
        </pc:sldMkLst>
        <pc:spChg chg="mod">
          <ac:chgData name="James Raiswell" userId="db2738da-9cc2-4f18-bb87-38b721157e55" providerId="ADAL" clId="{3F957C69-7B83-447D-B9E0-017BBB3322A6}" dt="2026-08-25T16:57:30.888" v="17837" actId="26606"/>
          <ac:spMkLst>
            <pc:docMk/>
            <pc:sldMk cId="3398692890" sldId="336"/>
            <ac:spMk id="2" creationId="{057874A8-8093-4A9E-2CEE-6E4756A26F5D}"/>
          </ac:spMkLst>
        </pc:spChg>
        <pc:spChg chg="mod">
          <ac:chgData name="James Raiswell" userId="db2738da-9cc2-4f18-bb87-38b721157e55" providerId="ADAL" clId="{3F957C69-7B83-447D-B9E0-017BBB3322A6}" dt="2026-08-25T16:57:30.888" v="17837" actId="26606"/>
          <ac:spMkLst>
            <pc:docMk/>
            <pc:sldMk cId="3398692890" sldId="336"/>
            <ac:spMk id="5" creationId="{CF3A0A13-9982-C2CA-105F-4347912CAAD9}"/>
          </ac:spMkLst>
        </pc:spChg>
        <pc:spChg chg="mod">
          <ac:chgData name="James Raiswell" userId="db2738da-9cc2-4f18-bb87-38b721157e55" providerId="ADAL" clId="{3F957C69-7B83-447D-B9E0-017BBB3322A6}" dt="2026-08-24T16:38:27.769" v="4471" actId="20577"/>
          <ac:spMkLst>
            <pc:docMk/>
            <pc:sldMk cId="3398692890" sldId="336"/>
            <ac:spMk id="6" creationId="{0F1FD774-1ED5-A2CF-7CAA-89C13337321F}"/>
          </ac:spMkLst>
        </pc:spChg>
        <pc:spChg chg="mod">
          <ac:chgData name="James Raiswell" userId="db2738da-9cc2-4f18-bb87-38b721157e55" providerId="ADAL" clId="{3F957C69-7B83-447D-B9E0-017BBB3322A6}" dt="2026-08-25T16:57:30.888" v="17837" actId="26606"/>
          <ac:spMkLst>
            <pc:docMk/>
            <pc:sldMk cId="3398692890" sldId="336"/>
            <ac:spMk id="8" creationId="{68451C88-03B2-4C9B-7497-407756E11CD0}"/>
          </ac:spMkLst>
        </pc:spChg>
        <pc:spChg chg="mod">
          <ac:chgData name="James Raiswell" userId="db2738da-9cc2-4f18-bb87-38b721157e55" providerId="ADAL" clId="{3F957C69-7B83-447D-B9E0-017BBB3322A6}" dt="2026-08-24T16:39:00.024" v="4478" actId="1076"/>
          <ac:spMkLst>
            <pc:docMk/>
            <pc:sldMk cId="3398692890" sldId="336"/>
            <ac:spMk id="9" creationId="{964E7212-F602-B242-826D-C5DEA15F6318}"/>
          </ac:spMkLst>
        </pc:spChg>
        <pc:spChg chg="add mod">
          <ac:chgData name="James Raiswell" userId="db2738da-9cc2-4f18-bb87-38b721157e55" providerId="ADAL" clId="{3F957C69-7B83-447D-B9E0-017BBB3322A6}" dt="2026-08-25T17:45:27.585" v="18304" actId="20577"/>
          <ac:spMkLst>
            <pc:docMk/>
            <pc:sldMk cId="3398692890" sldId="336"/>
            <ac:spMk id="14" creationId="{188EB2B9-59BE-FBCE-F5B2-BE1469910A97}"/>
          </ac:spMkLst>
        </pc:spChg>
        <pc:picChg chg="add mod">
          <ac:chgData name="James Raiswell" userId="db2738da-9cc2-4f18-bb87-38b721157e55" providerId="ADAL" clId="{3F957C69-7B83-447D-B9E0-017BBB3322A6}" dt="2026-08-24T16:40:10.158" v="4580" actId="1076"/>
          <ac:picMkLst>
            <pc:docMk/>
            <pc:sldMk cId="3398692890" sldId="336"/>
            <ac:picMk id="11" creationId="{82BB8B4F-FF05-0BF6-7C87-B47C2BB9968C}"/>
          </ac:picMkLst>
        </pc:picChg>
        <pc:extLst>
          <p:ext xmlns:p="http://schemas.openxmlformats.org/presentationml/2006/main" uri="{D6D511B9-2390-475A-947B-AFAB55BFBCF1}">
            <pc226:cmChg xmlns:pc226="http://schemas.microsoft.com/office/powerpoint/2022/06/main/command" chg="mod">
              <pc226:chgData name="James Raiswell" userId="db2738da-9cc2-4f18-bb87-38b721157e55" providerId="ADAL" clId="{3F957C69-7B83-447D-B9E0-017BBB3322A6}" dt="2026-08-24T16:32:11.520" v="4022" actId="21"/>
              <pc2:cmMkLst xmlns:pc2="http://schemas.microsoft.com/office/powerpoint/2019/9/main/command">
                <pc:docMk/>
                <pc:sldMk cId="3398692890" sldId="336"/>
                <pc2:cmMk id="{7866D968-68D1-40E8-9920-A259B4B91DFF}"/>
              </pc2:cmMkLst>
            </pc226:cmChg>
          </p:ext>
        </pc:extLst>
      </pc:sldChg>
      <pc:sldChg chg="modNotesTx">
        <pc:chgData name="James Raiswell" userId="db2738da-9cc2-4f18-bb87-38b721157e55" providerId="ADAL" clId="{3F957C69-7B83-447D-B9E0-017BBB3322A6}" dt="2026-08-24T21:06:17.564" v="9178" actId="20577"/>
        <pc:sldMkLst>
          <pc:docMk/>
          <pc:sldMk cId="25945522" sldId="342"/>
        </pc:sldMkLst>
      </pc:sldChg>
      <pc:sldChg chg="modSp mod modNotesTx">
        <pc:chgData name="James Raiswell" userId="db2738da-9cc2-4f18-bb87-38b721157e55" providerId="ADAL" clId="{3F957C69-7B83-447D-B9E0-017BBB3322A6}" dt="2026-08-25T16:50:28.910" v="17836" actId="26606"/>
        <pc:sldMkLst>
          <pc:docMk/>
          <pc:sldMk cId="4078477721" sldId="346"/>
        </pc:sldMkLst>
        <pc:spChg chg="mod">
          <ac:chgData name="James Raiswell" userId="db2738da-9cc2-4f18-bb87-38b721157e55" providerId="ADAL" clId="{3F957C69-7B83-447D-B9E0-017BBB3322A6}" dt="2026-08-25T16:50:28.910" v="17836" actId="26606"/>
          <ac:spMkLst>
            <pc:docMk/>
            <pc:sldMk cId="4078477721" sldId="346"/>
            <ac:spMk id="5" creationId="{617506F4-ABC8-3A5D-369E-BEEBC4EEAEAA}"/>
          </ac:spMkLst>
        </pc:spChg>
        <pc:spChg chg="mod">
          <ac:chgData name="James Raiswell" userId="db2738da-9cc2-4f18-bb87-38b721157e55" providerId="ADAL" clId="{3F957C69-7B83-447D-B9E0-017BBB3322A6}" dt="2026-08-24T17:30:47.719" v="7299" actId="20577"/>
          <ac:spMkLst>
            <pc:docMk/>
            <pc:sldMk cId="4078477721" sldId="346"/>
            <ac:spMk id="8" creationId="{FE9838A2-32C9-3980-D6CC-F022E48BB4E5}"/>
          </ac:spMkLst>
        </pc:spChg>
      </pc:sldChg>
      <pc:sldChg chg="modSp mod modNotesTx">
        <pc:chgData name="James Raiswell" userId="db2738da-9cc2-4f18-bb87-38b721157e55" providerId="ADAL" clId="{3F957C69-7B83-447D-B9E0-017BBB3322A6}" dt="2026-08-25T16:57:30.888" v="17837" actId="26606"/>
        <pc:sldMkLst>
          <pc:docMk/>
          <pc:sldMk cId="1680697519" sldId="348"/>
        </pc:sldMkLst>
        <pc:spChg chg="mod">
          <ac:chgData name="James Raiswell" userId="db2738da-9cc2-4f18-bb87-38b721157e55" providerId="ADAL" clId="{3F957C69-7B83-447D-B9E0-017BBB3322A6}" dt="2026-08-25T16:57:30.888" v="17837" actId="26606"/>
          <ac:spMkLst>
            <pc:docMk/>
            <pc:sldMk cId="1680697519" sldId="348"/>
            <ac:spMk id="3" creationId="{E9F01D61-37CC-C75F-15D3-790BE4B2CD7D}"/>
          </ac:spMkLst>
        </pc:spChg>
        <pc:spChg chg="mod">
          <ac:chgData name="James Raiswell" userId="db2738da-9cc2-4f18-bb87-38b721157e55" providerId="ADAL" clId="{3F957C69-7B83-447D-B9E0-017BBB3322A6}" dt="2026-08-25T16:57:30.888" v="17837" actId="26606"/>
          <ac:spMkLst>
            <pc:docMk/>
            <pc:sldMk cId="1680697519" sldId="348"/>
            <ac:spMk id="5" creationId="{A61EA140-940E-59E7-2F55-169268963443}"/>
          </ac:spMkLst>
        </pc:spChg>
        <pc:picChg chg="mod">
          <ac:chgData name="James Raiswell" userId="db2738da-9cc2-4f18-bb87-38b721157e55" providerId="ADAL" clId="{3F957C69-7B83-447D-B9E0-017BBB3322A6}" dt="2026-08-25T16:57:30.888" v="17837" actId="26606"/>
          <ac:picMkLst>
            <pc:docMk/>
            <pc:sldMk cId="1680697519" sldId="348"/>
            <ac:picMk id="14" creationId="{CA3C06D9-2173-8CAD-A2C6-22643CE94650}"/>
          </ac:picMkLst>
        </pc:picChg>
        <pc:picChg chg="mod">
          <ac:chgData name="James Raiswell" userId="db2738da-9cc2-4f18-bb87-38b721157e55" providerId="ADAL" clId="{3F957C69-7B83-447D-B9E0-017BBB3322A6}" dt="2026-08-25T16:57:30.888" v="17837" actId="26606"/>
          <ac:picMkLst>
            <pc:docMk/>
            <pc:sldMk cId="1680697519" sldId="348"/>
            <ac:picMk id="16" creationId="{7230B9BD-00F0-2DB0-AAD3-7DAE3B75532B}"/>
          </ac:picMkLst>
        </pc:picChg>
      </pc:sldChg>
      <pc:sldChg chg="delSp modSp mod modNotesTx">
        <pc:chgData name="James Raiswell" userId="db2738da-9cc2-4f18-bb87-38b721157e55" providerId="ADAL" clId="{3F957C69-7B83-447D-B9E0-017BBB3322A6}" dt="2026-08-25T18:36:00.245" v="18544" actId="478"/>
        <pc:sldMkLst>
          <pc:docMk/>
          <pc:sldMk cId="1565794039" sldId="356"/>
        </pc:sldMkLst>
        <pc:spChg chg="mod">
          <ac:chgData name="James Raiswell" userId="db2738da-9cc2-4f18-bb87-38b721157e55" providerId="ADAL" clId="{3F957C69-7B83-447D-B9E0-017BBB3322A6}" dt="2026-08-25T16:57:30.888" v="17837" actId="26606"/>
          <ac:spMkLst>
            <pc:docMk/>
            <pc:sldMk cId="1565794039" sldId="356"/>
            <ac:spMk id="3" creationId="{7C25BB75-3309-C795-8594-AE069F33E71C}"/>
          </ac:spMkLst>
        </pc:spChg>
        <pc:spChg chg="mod">
          <ac:chgData name="James Raiswell" userId="db2738da-9cc2-4f18-bb87-38b721157e55" providerId="ADAL" clId="{3F957C69-7B83-447D-B9E0-017BBB3322A6}" dt="2026-08-25T16:57:30.888" v="17837" actId="26606"/>
          <ac:spMkLst>
            <pc:docMk/>
            <pc:sldMk cId="1565794039" sldId="356"/>
            <ac:spMk id="5" creationId="{1AD15E0F-8A2F-A478-7E44-17CA7939DDEC}"/>
          </ac:spMkLst>
        </pc:spChg>
        <pc:spChg chg="mod">
          <ac:chgData name="James Raiswell" userId="db2738da-9cc2-4f18-bb87-38b721157e55" providerId="ADAL" clId="{3F957C69-7B83-447D-B9E0-017BBB3322A6}" dt="2026-08-25T16:57:30.888" v="17837" actId="26606"/>
          <ac:spMkLst>
            <pc:docMk/>
            <pc:sldMk cId="1565794039" sldId="356"/>
            <ac:spMk id="6" creationId="{7BAEF220-3D38-3860-54BA-1228EF576044}"/>
          </ac:spMkLst>
        </pc:spChg>
        <pc:graphicFrameChg chg="mod">
          <ac:chgData name="James Raiswell" userId="db2738da-9cc2-4f18-bb87-38b721157e55" providerId="ADAL" clId="{3F957C69-7B83-447D-B9E0-017BBB3322A6}" dt="2026-08-24T16:15:48.132" v="3718" actId="207"/>
          <ac:graphicFrameMkLst>
            <pc:docMk/>
            <pc:sldMk cId="1565794039" sldId="356"/>
            <ac:graphicFrameMk id="40" creationId="{00000000-0000-0000-0000-000000000000}"/>
          </ac:graphicFrameMkLst>
        </pc:graphicFrameChg>
      </pc:sldChg>
      <pc:sldChg chg="modSp mod">
        <pc:chgData name="James Raiswell" userId="db2738da-9cc2-4f18-bb87-38b721157e55" providerId="ADAL" clId="{3F957C69-7B83-447D-B9E0-017BBB3322A6}" dt="2026-08-25T16:57:30.888" v="17837" actId="26606"/>
        <pc:sldMkLst>
          <pc:docMk/>
          <pc:sldMk cId="256611151" sldId="357"/>
        </pc:sldMkLst>
        <pc:spChg chg="mod">
          <ac:chgData name="James Raiswell" userId="db2738da-9cc2-4f18-bb87-38b721157e55" providerId="ADAL" clId="{3F957C69-7B83-447D-B9E0-017BBB3322A6}" dt="2026-08-25T16:57:30.888" v="17837" actId="26606"/>
          <ac:spMkLst>
            <pc:docMk/>
            <pc:sldMk cId="256611151" sldId="357"/>
            <ac:spMk id="5" creationId="{1AD15E0F-8A2F-A478-7E44-17CA7939DDEC}"/>
          </ac:spMkLst>
        </pc:spChg>
        <pc:spChg chg="mod">
          <ac:chgData name="James Raiswell" userId="db2738da-9cc2-4f18-bb87-38b721157e55" providerId="ADAL" clId="{3F957C69-7B83-447D-B9E0-017BBB3322A6}" dt="2026-08-25T16:57:30.888" v="17837" actId="26606"/>
          <ac:spMkLst>
            <pc:docMk/>
            <pc:sldMk cId="256611151" sldId="357"/>
            <ac:spMk id="6" creationId="{7BAEF220-3D38-3860-54BA-1228EF576044}"/>
          </ac:spMkLst>
        </pc:spChg>
        <pc:spChg chg="mod">
          <ac:chgData name="James Raiswell" userId="db2738da-9cc2-4f18-bb87-38b721157e55" providerId="ADAL" clId="{3F957C69-7B83-447D-B9E0-017BBB3322A6}" dt="2026-08-25T16:57:30.888" v="17837" actId="26606"/>
          <ac:spMkLst>
            <pc:docMk/>
            <pc:sldMk cId="256611151" sldId="357"/>
            <ac:spMk id="9" creationId="{490F1615-0077-4B66-3AB0-FAA6ADB5E415}"/>
          </ac:spMkLst>
        </pc:spChg>
        <pc:spChg chg="mod">
          <ac:chgData name="James Raiswell" userId="db2738da-9cc2-4f18-bb87-38b721157e55" providerId="ADAL" clId="{3F957C69-7B83-447D-B9E0-017BBB3322A6}" dt="2026-08-24T14:52:53.856" v="3705" actId="20577"/>
          <ac:spMkLst>
            <pc:docMk/>
            <pc:sldMk cId="256611151" sldId="357"/>
            <ac:spMk id="62" creationId="{00000000-0000-0000-0000-000000000000}"/>
          </ac:spMkLst>
        </pc:spChg>
      </pc:sldChg>
      <pc:sldChg chg="modSp mod">
        <pc:chgData name="James Raiswell" userId="db2738da-9cc2-4f18-bb87-38b721157e55" providerId="ADAL" clId="{3F957C69-7B83-447D-B9E0-017BBB3322A6}" dt="2026-08-25T16:57:30.888" v="17837" actId="26606"/>
        <pc:sldMkLst>
          <pc:docMk/>
          <pc:sldMk cId="3352136703" sldId="358"/>
        </pc:sldMkLst>
        <pc:spChg chg="mod">
          <ac:chgData name="James Raiswell" userId="db2738da-9cc2-4f18-bb87-38b721157e55" providerId="ADAL" clId="{3F957C69-7B83-447D-B9E0-017BBB3322A6}" dt="2026-08-25T16:57:30.888" v="17837" actId="26606"/>
          <ac:spMkLst>
            <pc:docMk/>
            <pc:sldMk cId="3352136703" sldId="358"/>
            <ac:spMk id="5" creationId="{1AD15E0F-8A2F-A478-7E44-17CA7939DDEC}"/>
          </ac:spMkLst>
        </pc:spChg>
        <pc:spChg chg="mod">
          <ac:chgData name="James Raiswell" userId="db2738da-9cc2-4f18-bb87-38b721157e55" providerId="ADAL" clId="{3F957C69-7B83-447D-B9E0-017BBB3322A6}" dt="2026-08-25T16:57:30.888" v="17837" actId="26606"/>
          <ac:spMkLst>
            <pc:docMk/>
            <pc:sldMk cId="3352136703" sldId="358"/>
            <ac:spMk id="6" creationId="{7BAEF220-3D38-3860-54BA-1228EF576044}"/>
          </ac:spMkLst>
        </pc:spChg>
        <pc:spChg chg="mod">
          <ac:chgData name="James Raiswell" userId="db2738da-9cc2-4f18-bb87-38b721157e55" providerId="ADAL" clId="{3F957C69-7B83-447D-B9E0-017BBB3322A6}" dt="2026-08-25T16:57:30.888" v="17837" actId="26606"/>
          <ac:spMkLst>
            <pc:docMk/>
            <pc:sldMk cId="3352136703" sldId="358"/>
            <ac:spMk id="9" creationId="{490F1615-0077-4B66-3AB0-FAA6ADB5E415}"/>
          </ac:spMkLst>
        </pc:spChg>
        <pc:spChg chg="mod">
          <ac:chgData name="James Raiswell" userId="db2738da-9cc2-4f18-bb87-38b721157e55" providerId="ADAL" clId="{3F957C69-7B83-447D-B9E0-017BBB3322A6}" dt="2026-08-24T14:53:07.269" v="3717" actId="20577"/>
          <ac:spMkLst>
            <pc:docMk/>
            <pc:sldMk cId="3352136703" sldId="358"/>
            <ac:spMk id="62" creationId="{00000000-0000-0000-0000-000000000000}"/>
          </ac:spMkLst>
        </pc:spChg>
      </pc:sldChg>
      <pc:sldChg chg="modSp mod">
        <pc:chgData name="James Raiswell" userId="db2738da-9cc2-4f18-bb87-38b721157e55" providerId="ADAL" clId="{3F957C69-7B83-447D-B9E0-017BBB3322A6}" dt="2026-08-25T16:57:30.888" v="17837" actId="26606"/>
        <pc:sldMkLst>
          <pc:docMk/>
          <pc:sldMk cId="1336328921" sldId="359"/>
        </pc:sldMkLst>
        <pc:spChg chg="mod">
          <ac:chgData name="James Raiswell" userId="db2738da-9cc2-4f18-bb87-38b721157e55" providerId="ADAL" clId="{3F957C69-7B83-447D-B9E0-017BBB3322A6}" dt="2026-08-25T16:57:30.888" v="17837" actId="26606"/>
          <ac:spMkLst>
            <pc:docMk/>
            <pc:sldMk cId="1336328921" sldId="359"/>
            <ac:spMk id="5" creationId="{1AD15E0F-8A2F-A478-7E44-17CA7939DDEC}"/>
          </ac:spMkLst>
        </pc:spChg>
        <pc:spChg chg="mod">
          <ac:chgData name="James Raiswell" userId="db2738da-9cc2-4f18-bb87-38b721157e55" providerId="ADAL" clId="{3F957C69-7B83-447D-B9E0-017BBB3322A6}" dt="2026-08-25T16:57:30.888" v="17837" actId="26606"/>
          <ac:spMkLst>
            <pc:docMk/>
            <pc:sldMk cId="1336328921" sldId="359"/>
            <ac:spMk id="6" creationId="{7BAEF220-3D38-3860-54BA-1228EF576044}"/>
          </ac:spMkLst>
        </pc:spChg>
        <pc:spChg chg="mod">
          <ac:chgData name="James Raiswell" userId="db2738da-9cc2-4f18-bb87-38b721157e55" providerId="ADAL" clId="{3F957C69-7B83-447D-B9E0-017BBB3322A6}" dt="2026-08-25T16:57:30.888" v="17837" actId="26606"/>
          <ac:spMkLst>
            <pc:docMk/>
            <pc:sldMk cId="1336328921" sldId="359"/>
            <ac:spMk id="9" creationId="{490F1615-0077-4B66-3AB0-FAA6ADB5E415}"/>
          </ac:spMkLst>
        </pc:spChg>
        <pc:spChg chg="mod">
          <ac:chgData name="James Raiswell" userId="db2738da-9cc2-4f18-bb87-38b721157e55" providerId="ADAL" clId="{3F957C69-7B83-447D-B9E0-017BBB3322A6}" dt="2026-08-20T15:32:16.421" v="1298" actId="1076"/>
          <ac:spMkLst>
            <pc:docMk/>
            <pc:sldMk cId="1336328921" sldId="359"/>
            <ac:spMk id="62" creationId="{00000000-0000-0000-0000-000000000000}"/>
          </ac:spMkLst>
        </pc:spChg>
        <pc:graphicFrameChg chg="mod">
          <ac:chgData name="James Raiswell" userId="db2738da-9cc2-4f18-bb87-38b721157e55" providerId="ADAL" clId="{3F957C69-7B83-447D-B9E0-017BBB3322A6}" dt="2026-08-20T15:32:11.162" v="1296"/>
          <ac:graphicFrameMkLst>
            <pc:docMk/>
            <pc:sldMk cId="1336328921" sldId="359"/>
            <ac:graphicFrameMk id="40" creationId="{00000000-0000-0000-0000-000000000000}"/>
          </ac:graphicFrameMkLst>
        </pc:graphicFrameChg>
      </pc:sldChg>
      <pc:sldChg chg="modSp mod">
        <pc:chgData name="James Raiswell" userId="db2738da-9cc2-4f18-bb87-38b721157e55" providerId="ADAL" clId="{3F957C69-7B83-447D-B9E0-017BBB3322A6}" dt="2026-08-25T16:57:30.888" v="17837" actId="26606"/>
        <pc:sldMkLst>
          <pc:docMk/>
          <pc:sldMk cId="677334986" sldId="360"/>
        </pc:sldMkLst>
        <pc:spChg chg="mod">
          <ac:chgData name="James Raiswell" userId="db2738da-9cc2-4f18-bb87-38b721157e55" providerId="ADAL" clId="{3F957C69-7B83-447D-B9E0-017BBB3322A6}" dt="2026-08-25T16:57:30.888" v="17837" actId="26606"/>
          <ac:spMkLst>
            <pc:docMk/>
            <pc:sldMk cId="677334986" sldId="360"/>
            <ac:spMk id="5" creationId="{1AD15E0F-8A2F-A478-7E44-17CA7939DDEC}"/>
          </ac:spMkLst>
        </pc:spChg>
        <pc:spChg chg="mod">
          <ac:chgData name="James Raiswell" userId="db2738da-9cc2-4f18-bb87-38b721157e55" providerId="ADAL" clId="{3F957C69-7B83-447D-B9E0-017BBB3322A6}" dt="2026-08-25T16:57:30.888" v="17837" actId="26606"/>
          <ac:spMkLst>
            <pc:docMk/>
            <pc:sldMk cId="677334986" sldId="360"/>
            <ac:spMk id="6" creationId="{7BAEF220-3D38-3860-54BA-1228EF576044}"/>
          </ac:spMkLst>
        </pc:spChg>
        <pc:spChg chg="mod">
          <ac:chgData name="James Raiswell" userId="db2738da-9cc2-4f18-bb87-38b721157e55" providerId="ADAL" clId="{3F957C69-7B83-447D-B9E0-017BBB3322A6}" dt="2026-08-25T16:57:30.888" v="17837" actId="26606"/>
          <ac:spMkLst>
            <pc:docMk/>
            <pc:sldMk cId="677334986" sldId="360"/>
            <ac:spMk id="9" creationId="{490F1615-0077-4B66-3AB0-FAA6ADB5E415}"/>
          </ac:spMkLst>
        </pc:spChg>
        <pc:spChg chg="mod">
          <ac:chgData name="James Raiswell" userId="db2738da-9cc2-4f18-bb87-38b721157e55" providerId="ADAL" clId="{3F957C69-7B83-447D-B9E0-017BBB3322A6}" dt="2026-08-20T15:30:53.748" v="1250" actId="1076"/>
          <ac:spMkLst>
            <pc:docMk/>
            <pc:sldMk cId="677334986" sldId="360"/>
            <ac:spMk id="62" creationId="{00000000-0000-0000-0000-000000000000}"/>
          </ac:spMkLst>
        </pc:spChg>
      </pc:sldChg>
      <pc:sldChg chg="modSp mod">
        <pc:chgData name="James Raiswell" userId="db2738da-9cc2-4f18-bb87-38b721157e55" providerId="ADAL" clId="{3F957C69-7B83-447D-B9E0-017BBB3322A6}" dt="2026-08-25T16:57:30.888" v="17837" actId="26606"/>
        <pc:sldMkLst>
          <pc:docMk/>
          <pc:sldMk cId="3796758747" sldId="361"/>
        </pc:sldMkLst>
        <pc:spChg chg="mod">
          <ac:chgData name="James Raiswell" userId="db2738da-9cc2-4f18-bb87-38b721157e55" providerId="ADAL" clId="{3F957C69-7B83-447D-B9E0-017BBB3322A6}" dt="2026-08-25T16:57:30.888" v="17837" actId="26606"/>
          <ac:spMkLst>
            <pc:docMk/>
            <pc:sldMk cId="3796758747" sldId="361"/>
            <ac:spMk id="5" creationId="{1AD15E0F-8A2F-A478-7E44-17CA7939DDEC}"/>
          </ac:spMkLst>
        </pc:spChg>
        <pc:spChg chg="mod">
          <ac:chgData name="James Raiswell" userId="db2738da-9cc2-4f18-bb87-38b721157e55" providerId="ADAL" clId="{3F957C69-7B83-447D-B9E0-017BBB3322A6}" dt="2026-08-25T16:57:30.888" v="17837" actId="26606"/>
          <ac:spMkLst>
            <pc:docMk/>
            <pc:sldMk cId="3796758747" sldId="361"/>
            <ac:spMk id="6" creationId="{7BAEF220-3D38-3860-54BA-1228EF576044}"/>
          </ac:spMkLst>
        </pc:spChg>
        <pc:spChg chg="mod">
          <ac:chgData name="James Raiswell" userId="db2738da-9cc2-4f18-bb87-38b721157e55" providerId="ADAL" clId="{3F957C69-7B83-447D-B9E0-017BBB3322A6}" dt="2026-08-25T16:57:30.888" v="17837" actId="26606"/>
          <ac:spMkLst>
            <pc:docMk/>
            <pc:sldMk cId="3796758747" sldId="361"/>
            <ac:spMk id="9" creationId="{490F1615-0077-4B66-3AB0-FAA6ADB5E415}"/>
          </ac:spMkLst>
        </pc:spChg>
        <pc:spChg chg="mod">
          <ac:chgData name="James Raiswell" userId="db2738da-9cc2-4f18-bb87-38b721157e55" providerId="ADAL" clId="{3F957C69-7B83-447D-B9E0-017BBB3322A6}" dt="2026-08-20T15:28:28.182" v="1139" actId="20577"/>
          <ac:spMkLst>
            <pc:docMk/>
            <pc:sldMk cId="3796758747" sldId="361"/>
            <ac:spMk id="62" creationId="{00000000-0000-0000-0000-000000000000}"/>
          </ac:spMkLst>
        </pc:spChg>
      </pc:sldChg>
      <pc:sldChg chg="modSp mod">
        <pc:chgData name="James Raiswell" userId="db2738da-9cc2-4f18-bb87-38b721157e55" providerId="ADAL" clId="{3F957C69-7B83-447D-B9E0-017BBB3322A6}" dt="2026-08-25T16:57:30.888" v="17837" actId="26606"/>
        <pc:sldMkLst>
          <pc:docMk/>
          <pc:sldMk cId="4119887363" sldId="362"/>
        </pc:sldMkLst>
        <pc:spChg chg="mod">
          <ac:chgData name="James Raiswell" userId="db2738da-9cc2-4f18-bb87-38b721157e55" providerId="ADAL" clId="{3F957C69-7B83-447D-B9E0-017BBB3322A6}" dt="2026-08-25T16:57:30.888" v="17837" actId="26606"/>
          <ac:spMkLst>
            <pc:docMk/>
            <pc:sldMk cId="4119887363" sldId="362"/>
            <ac:spMk id="5" creationId="{1AD15E0F-8A2F-A478-7E44-17CA7939DDEC}"/>
          </ac:spMkLst>
        </pc:spChg>
        <pc:spChg chg="mod">
          <ac:chgData name="James Raiswell" userId="db2738da-9cc2-4f18-bb87-38b721157e55" providerId="ADAL" clId="{3F957C69-7B83-447D-B9E0-017BBB3322A6}" dt="2026-08-25T16:57:30.888" v="17837" actId="26606"/>
          <ac:spMkLst>
            <pc:docMk/>
            <pc:sldMk cId="4119887363" sldId="362"/>
            <ac:spMk id="6" creationId="{7BAEF220-3D38-3860-54BA-1228EF576044}"/>
          </ac:spMkLst>
        </pc:spChg>
        <pc:spChg chg="mod">
          <ac:chgData name="James Raiswell" userId="db2738da-9cc2-4f18-bb87-38b721157e55" providerId="ADAL" clId="{3F957C69-7B83-447D-B9E0-017BBB3322A6}" dt="2026-08-25T16:57:30.888" v="17837" actId="26606"/>
          <ac:spMkLst>
            <pc:docMk/>
            <pc:sldMk cId="4119887363" sldId="362"/>
            <ac:spMk id="9" creationId="{490F1615-0077-4B66-3AB0-FAA6ADB5E415}"/>
          </ac:spMkLst>
        </pc:spChg>
      </pc:sldChg>
      <pc:sldChg chg="modSp mod">
        <pc:chgData name="James Raiswell" userId="db2738da-9cc2-4f18-bb87-38b721157e55" providerId="ADAL" clId="{3F957C69-7B83-447D-B9E0-017BBB3322A6}" dt="2026-08-25T16:57:30.888" v="17837" actId="26606"/>
        <pc:sldMkLst>
          <pc:docMk/>
          <pc:sldMk cId="3781099501" sldId="363"/>
        </pc:sldMkLst>
        <pc:spChg chg="mod">
          <ac:chgData name="James Raiswell" userId="db2738da-9cc2-4f18-bb87-38b721157e55" providerId="ADAL" clId="{3F957C69-7B83-447D-B9E0-017BBB3322A6}" dt="2026-08-25T16:57:30.888" v="17837" actId="26606"/>
          <ac:spMkLst>
            <pc:docMk/>
            <pc:sldMk cId="3781099501" sldId="363"/>
            <ac:spMk id="5" creationId="{1AD15E0F-8A2F-A478-7E44-17CA7939DDEC}"/>
          </ac:spMkLst>
        </pc:spChg>
        <pc:spChg chg="mod">
          <ac:chgData name="James Raiswell" userId="db2738da-9cc2-4f18-bb87-38b721157e55" providerId="ADAL" clId="{3F957C69-7B83-447D-B9E0-017BBB3322A6}" dt="2026-08-25T16:57:30.888" v="17837" actId="26606"/>
          <ac:spMkLst>
            <pc:docMk/>
            <pc:sldMk cId="3781099501" sldId="363"/>
            <ac:spMk id="6" creationId="{7BAEF220-3D38-3860-54BA-1228EF576044}"/>
          </ac:spMkLst>
        </pc:spChg>
        <pc:spChg chg="mod">
          <ac:chgData name="James Raiswell" userId="db2738da-9cc2-4f18-bb87-38b721157e55" providerId="ADAL" clId="{3F957C69-7B83-447D-B9E0-017BBB3322A6}" dt="2026-08-25T16:57:30.888" v="17837" actId="26606"/>
          <ac:spMkLst>
            <pc:docMk/>
            <pc:sldMk cId="3781099501" sldId="363"/>
            <ac:spMk id="9" creationId="{490F1615-0077-4B66-3AB0-FAA6ADB5E415}"/>
          </ac:spMkLst>
        </pc:spChg>
        <pc:spChg chg="mod">
          <ac:chgData name="James Raiswell" userId="db2738da-9cc2-4f18-bb87-38b721157e55" providerId="ADAL" clId="{3F957C69-7B83-447D-B9E0-017BBB3322A6}" dt="2026-08-20T15:25:14.072" v="1041" actId="20577"/>
          <ac:spMkLst>
            <pc:docMk/>
            <pc:sldMk cId="3781099501" sldId="363"/>
            <ac:spMk id="62" creationId="{00000000-0000-0000-0000-000000000000}"/>
          </ac:spMkLst>
        </pc:spChg>
      </pc:sldChg>
      <pc:sldChg chg="modSp mod">
        <pc:chgData name="James Raiswell" userId="db2738da-9cc2-4f18-bb87-38b721157e55" providerId="ADAL" clId="{3F957C69-7B83-447D-B9E0-017BBB3322A6}" dt="2026-08-25T16:57:30.888" v="17837" actId="26606"/>
        <pc:sldMkLst>
          <pc:docMk/>
          <pc:sldMk cId="3854911568" sldId="364"/>
        </pc:sldMkLst>
        <pc:spChg chg="mod">
          <ac:chgData name="James Raiswell" userId="db2738da-9cc2-4f18-bb87-38b721157e55" providerId="ADAL" clId="{3F957C69-7B83-447D-B9E0-017BBB3322A6}" dt="2026-08-25T16:57:30.888" v="17837" actId="26606"/>
          <ac:spMkLst>
            <pc:docMk/>
            <pc:sldMk cId="3854911568" sldId="364"/>
            <ac:spMk id="5" creationId="{1AD15E0F-8A2F-A478-7E44-17CA7939DDEC}"/>
          </ac:spMkLst>
        </pc:spChg>
        <pc:spChg chg="mod">
          <ac:chgData name="James Raiswell" userId="db2738da-9cc2-4f18-bb87-38b721157e55" providerId="ADAL" clId="{3F957C69-7B83-447D-B9E0-017BBB3322A6}" dt="2026-08-25T16:57:30.888" v="17837" actId="26606"/>
          <ac:spMkLst>
            <pc:docMk/>
            <pc:sldMk cId="3854911568" sldId="364"/>
            <ac:spMk id="6" creationId="{7BAEF220-3D38-3860-54BA-1228EF576044}"/>
          </ac:spMkLst>
        </pc:spChg>
        <pc:spChg chg="mod">
          <ac:chgData name="James Raiswell" userId="db2738da-9cc2-4f18-bb87-38b721157e55" providerId="ADAL" clId="{3F957C69-7B83-447D-B9E0-017BBB3322A6}" dt="2026-08-25T16:57:30.888" v="17837" actId="26606"/>
          <ac:spMkLst>
            <pc:docMk/>
            <pc:sldMk cId="3854911568" sldId="364"/>
            <ac:spMk id="9" creationId="{490F1615-0077-4B66-3AB0-FAA6ADB5E415}"/>
          </ac:spMkLst>
        </pc:spChg>
        <pc:spChg chg="mod">
          <ac:chgData name="James Raiswell" userId="db2738da-9cc2-4f18-bb87-38b721157e55" providerId="ADAL" clId="{3F957C69-7B83-447D-B9E0-017BBB3322A6}" dt="2026-08-25T16:57:30.888" v="17837" actId="26606"/>
          <ac:spMkLst>
            <pc:docMk/>
            <pc:sldMk cId="3854911568" sldId="364"/>
            <ac:spMk id="42" creationId="{00000000-0000-0000-0000-000000000000}"/>
          </ac:spMkLst>
        </pc:spChg>
        <pc:spChg chg="mod">
          <ac:chgData name="James Raiswell" userId="db2738da-9cc2-4f18-bb87-38b721157e55" providerId="ADAL" clId="{3F957C69-7B83-447D-B9E0-017BBB3322A6}" dt="2026-08-25T16:57:30.888" v="17837" actId="26606"/>
          <ac:spMkLst>
            <pc:docMk/>
            <pc:sldMk cId="3854911568" sldId="364"/>
            <ac:spMk id="62" creationId="{00000000-0000-0000-0000-000000000000}"/>
          </ac:spMkLst>
        </pc:spChg>
      </pc:sldChg>
      <pc:sldChg chg="modSp mod">
        <pc:chgData name="James Raiswell" userId="db2738da-9cc2-4f18-bb87-38b721157e55" providerId="ADAL" clId="{3F957C69-7B83-447D-B9E0-017BBB3322A6}" dt="2026-08-25T16:57:30.888" v="17837" actId="26606"/>
        <pc:sldMkLst>
          <pc:docMk/>
          <pc:sldMk cId="1596117506" sldId="365"/>
        </pc:sldMkLst>
        <pc:spChg chg="mod">
          <ac:chgData name="James Raiswell" userId="db2738da-9cc2-4f18-bb87-38b721157e55" providerId="ADAL" clId="{3F957C69-7B83-447D-B9E0-017BBB3322A6}" dt="2026-08-25T16:57:30.888" v="17837" actId="26606"/>
          <ac:spMkLst>
            <pc:docMk/>
            <pc:sldMk cId="1596117506" sldId="365"/>
            <ac:spMk id="5" creationId="{1AD15E0F-8A2F-A478-7E44-17CA7939DDEC}"/>
          </ac:spMkLst>
        </pc:spChg>
        <pc:spChg chg="mod">
          <ac:chgData name="James Raiswell" userId="db2738da-9cc2-4f18-bb87-38b721157e55" providerId="ADAL" clId="{3F957C69-7B83-447D-B9E0-017BBB3322A6}" dt="2026-08-25T16:57:30.888" v="17837" actId="26606"/>
          <ac:spMkLst>
            <pc:docMk/>
            <pc:sldMk cId="1596117506" sldId="365"/>
            <ac:spMk id="6" creationId="{7BAEF220-3D38-3860-54BA-1228EF576044}"/>
          </ac:spMkLst>
        </pc:spChg>
        <pc:spChg chg="mod">
          <ac:chgData name="James Raiswell" userId="db2738da-9cc2-4f18-bb87-38b721157e55" providerId="ADAL" clId="{3F957C69-7B83-447D-B9E0-017BBB3322A6}" dt="2026-08-25T16:57:30.888" v="17837" actId="26606"/>
          <ac:spMkLst>
            <pc:docMk/>
            <pc:sldMk cId="1596117506" sldId="365"/>
            <ac:spMk id="9" creationId="{490F1615-0077-4B66-3AB0-FAA6ADB5E415}"/>
          </ac:spMkLst>
        </pc:spChg>
        <pc:spChg chg="mod">
          <ac:chgData name="James Raiswell" userId="db2738da-9cc2-4f18-bb87-38b721157e55" providerId="ADAL" clId="{3F957C69-7B83-447D-B9E0-017BBB3322A6}" dt="2026-08-20T15:20:16.326" v="909" actId="20577"/>
          <ac:spMkLst>
            <pc:docMk/>
            <pc:sldMk cId="1596117506" sldId="365"/>
            <ac:spMk id="62" creationId="{00000000-0000-0000-0000-000000000000}"/>
          </ac:spMkLst>
        </pc:spChg>
      </pc:sldChg>
      <pc:sldChg chg="modSp mod">
        <pc:chgData name="James Raiswell" userId="db2738da-9cc2-4f18-bb87-38b721157e55" providerId="ADAL" clId="{3F957C69-7B83-447D-B9E0-017BBB3322A6}" dt="2026-08-25T16:57:30.888" v="17837" actId="26606"/>
        <pc:sldMkLst>
          <pc:docMk/>
          <pc:sldMk cId="1164291890" sldId="366"/>
        </pc:sldMkLst>
        <pc:spChg chg="mod">
          <ac:chgData name="James Raiswell" userId="db2738da-9cc2-4f18-bb87-38b721157e55" providerId="ADAL" clId="{3F957C69-7B83-447D-B9E0-017BBB3322A6}" dt="2026-08-25T16:57:30.888" v="17837" actId="26606"/>
          <ac:spMkLst>
            <pc:docMk/>
            <pc:sldMk cId="1164291890" sldId="366"/>
            <ac:spMk id="5" creationId="{1AD15E0F-8A2F-A478-7E44-17CA7939DDEC}"/>
          </ac:spMkLst>
        </pc:spChg>
        <pc:spChg chg="mod">
          <ac:chgData name="James Raiswell" userId="db2738da-9cc2-4f18-bb87-38b721157e55" providerId="ADAL" clId="{3F957C69-7B83-447D-B9E0-017BBB3322A6}" dt="2026-08-25T16:57:30.888" v="17837" actId="26606"/>
          <ac:spMkLst>
            <pc:docMk/>
            <pc:sldMk cId="1164291890" sldId="366"/>
            <ac:spMk id="6" creationId="{7BAEF220-3D38-3860-54BA-1228EF576044}"/>
          </ac:spMkLst>
        </pc:spChg>
        <pc:spChg chg="mod">
          <ac:chgData name="James Raiswell" userId="db2738da-9cc2-4f18-bb87-38b721157e55" providerId="ADAL" clId="{3F957C69-7B83-447D-B9E0-017BBB3322A6}" dt="2026-08-25T16:57:30.888" v="17837" actId="26606"/>
          <ac:spMkLst>
            <pc:docMk/>
            <pc:sldMk cId="1164291890" sldId="366"/>
            <ac:spMk id="9" creationId="{490F1615-0077-4B66-3AB0-FAA6ADB5E415}"/>
          </ac:spMkLst>
        </pc:spChg>
        <pc:spChg chg="mod">
          <ac:chgData name="James Raiswell" userId="db2738da-9cc2-4f18-bb87-38b721157e55" providerId="ADAL" clId="{3F957C69-7B83-447D-B9E0-017BBB3322A6}" dt="2026-08-20T15:17:28.734" v="826" actId="20577"/>
          <ac:spMkLst>
            <pc:docMk/>
            <pc:sldMk cId="1164291890" sldId="366"/>
            <ac:spMk id="62" creationId="{00000000-0000-0000-0000-000000000000}"/>
          </ac:spMkLst>
        </pc:spChg>
      </pc:sldChg>
      <pc:sldChg chg="modSp mod modNotesTx">
        <pc:chgData name="James Raiswell" userId="db2738da-9cc2-4f18-bb87-38b721157e55" providerId="ADAL" clId="{3F957C69-7B83-447D-B9E0-017BBB3322A6}" dt="2026-08-25T17:02:55.431" v="17846" actId="27636"/>
        <pc:sldMkLst>
          <pc:docMk/>
          <pc:sldMk cId="4042262744" sldId="1415"/>
        </pc:sldMkLst>
        <pc:spChg chg="mod">
          <ac:chgData name="James Raiswell" userId="db2738da-9cc2-4f18-bb87-38b721157e55" providerId="ADAL" clId="{3F957C69-7B83-447D-B9E0-017BBB3322A6}" dt="2026-08-24T17:32:50.463" v="7303" actId="20577"/>
          <ac:spMkLst>
            <pc:docMk/>
            <pc:sldMk cId="4042262744" sldId="1415"/>
            <ac:spMk id="2" creationId="{16A7A311-70F3-9965-2CA1-6EADFA2C5A7F}"/>
          </ac:spMkLst>
        </pc:spChg>
        <pc:spChg chg="mod">
          <ac:chgData name="James Raiswell" userId="db2738da-9cc2-4f18-bb87-38b721157e55" providerId="ADAL" clId="{3F957C69-7B83-447D-B9E0-017BBB3322A6}" dt="2026-08-25T17:02:55.400" v="17845" actId="26606"/>
          <ac:spMkLst>
            <pc:docMk/>
            <pc:sldMk cId="4042262744" sldId="1415"/>
            <ac:spMk id="3" creationId="{BA8912DE-1565-44A0-0303-758DA790A465}"/>
          </ac:spMkLst>
        </pc:spChg>
        <pc:spChg chg="mod">
          <ac:chgData name="James Raiswell" userId="db2738da-9cc2-4f18-bb87-38b721157e55" providerId="ADAL" clId="{3F957C69-7B83-447D-B9E0-017BBB3322A6}" dt="2026-08-25T17:02:55.400" v="17845" actId="26606"/>
          <ac:spMkLst>
            <pc:docMk/>
            <pc:sldMk cId="4042262744" sldId="1415"/>
            <ac:spMk id="4" creationId="{9A28D1BD-5824-4536-A60F-6988DB71EC7E}"/>
          </ac:spMkLst>
        </pc:spChg>
        <pc:spChg chg="mod">
          <ac:chgData name="James Raiswell" userId="db2738da-9cc2-4f18-bb87-38b721157e55" providerId="ADAL" clId="{3F957C69-7B83-447D-B9E0-017BBB3322A6}" dt="2026-08-25T17:02:55.400" v="17845" actId="26606"/>
          <ac:spMkLst>
            <pc:docMk/>
            <pc:sldMk cId="4042262744" sldId="1415"/>
            <ac:spMk id="5" creationId="{BC518F5B-1E4D-7F7E-2C59-B599BA1C5D63}"/>
          </ac:spMkLst>
        </pc:spChg>
        <pc:spChg chg="mod">
          <ac:chgData name="James Raiswell" userId="db2738da-9cc2-4f18-bb87-38b721157e55" providerId="ADAL" clId="{3F957C69-7B83-447D-B9E0-017BBB3322A6}" dt="2026-08-25T16:57:30.888" v="17837" actId="26606"/>
          <ac:spMkLst>
            <pc:docMk/>
            <pc:sldMk cId="4042262744" sldId="1415"/>
            <ac:spMk id="6" creationId="{DE24DF6F-86E7-1744-11DC-F70CBFA74277}"/>
          </ac:spMkLst>
        </pc:spChg>
        <pc:spChg chg="mod">
          <ac:chgData name="James Raiswell" userId="db2738da-9cc2-4f18-bb87-38b721157e55" providerId="ADAL" clId="{3F957C69-7B83-447D-B9E0-017BBB3322A6}" dt="2026-08-25T16:57:30.888" v="17837" actId="26606"/>
          <ac:spMkLst>
            <pc:docMk/>
            <pc:sldMk cId="4042262744" sldId="1415"/>
            <ac:spMk id="7" creationId="{5CC163B2-C0D9-D890-242C-5D0A89898CD3}"/>
          </ac:spMkLst>
        </pc:spChg>
        <pc:spChg chg="mod">
          <ac:chgData name="James Raiswell" userId="db2738da-9cc2-4f18-bb87-38b721157e55" providerId="ADAL" clId="{3F957C69-7B83-447D-B9E0-017BBB3322A6}" dt="2026-08-25T17:02:55.431" v="17846" actId="27636"/>
          <ac:spMkLst>
            <pc:docMk/>
            <pc:sldMk cId="4042262744" sldId="1415"/>
            <ac:spMk id="8" creationId="{4EA9CC7E-BB30-2936-2EC0-2336F0AF924D}"/>
          </ac:spMkLst>
        </pc:spChg>
      </pc:sldChg>
      <pc:sldChg chg="modSp mod modNotesTx">
        <pc:chgData name="James Raiswell" userId="db2738da-9cc2-4f18-bb87-38b721157e55" providerId="ADAL" clId="{3F957C69-7B83-447D-B9E0-017BBB3322A6}" dt="2026-08-25T16:57:30.888" v="17837" actId="26606"/>
        <pc:sldMkLst>
          <pc:docMk/>
          <pc:sldMk cId="2134242684" sldId="1803"/>
        </pc:sldMkLst>
        <pc:spChg chg="mod">
          <ac:chgData name="James Raiswell" userId="db2738da-9cc2-4f18-bb87-38b721157e55" providerId="ADAL" clId="{3F957C69-7B83-447D-B9E0-017BBB3322A6}" dt="2026-08-25T16:57:30.888" v="17837" actId="26606"/>
          <ac:spMkLst>
            <pc:docMk/>
            <pc:sldMk cId="2134242684" sldId="1803"/>
            <ac:spMk id="5" creationId="{FD41595F-F7E3-610B-BFA7-501EDFFF6C68}"/>
          </ac:spMkLst>
        </pc:spChg>
        <pc:spChg chg="mod">
          <ac:chgData name="James Raiswell" userId="db2738da-9cc2-4f18-bb87-38b721157e55" providerId="ADAL" clId="{3F957C69-7B83-447D-B9E0-017BBB3322A6}" dt="2026-08-25T16:57:30.888" v="17837" actId="26606"/>
          <ac:spMkLst>
            <pc:docMk/>
            <pc:sldMk cId="2134242684" sldId="1803"/>
            <ac:spMk id="6" creationId="{F8D85D15-5FEE-A948-CDCB-C729F3687369}"/>
          </ac:spMkLst>
        </pc:spChg>
        <pc:spChg chg="mod">
          <ac:chgData name="James Raiswell" userId="db2738da-9cc2-4f18-bb87-38b721157e55" providerId="ADAL" clId="{3F957C69-7B83-447D-B9E0-017BBB3322A6}" dt="2026-08-25T16:57:30.888" v="17837" actId="26606"/>
          <ac:spMkLst>
            <pc:docMk/>
            <pc:sldMk cId="2134242684" sldId="1803"/>
            <ac:spMk id="8" creationId="{09FEAB50-1BAC-2FAA-AECD-3CA3AFA61312}"/>
          </ac:spMkLst>
        </pc:spChg>
      </pc:sldChg>
      <pc:sldChg chg="modSp mod modNotesTx">
        <pc:chgData name="James Raiswell" userId="db2738da-9cc2-4f18-bb87-38b721157e55" providerId="ADAL" clId="{3F957C69-7B83-447D-B9E0-017BBB3322A6}" dt="2026-08-25T16:57:30.888" v="17837" actId="26606"/>
        <pc:sldMkLst>
          <pc:docMk/>
          <pc:sldMk cId="2914617593" sldId="1838"/>
        </pc:sldMkLst>
        <pc:spChg chg="mod">
          <ac:chgData name="James Raiswell" userId="db2738da-9cc2-4f18-bb87-38b721157e55" providerId="ADAL" clId="{3F957C69-7B83-447D-B9E0-017BBB3322A6}" dt="2026-08-25T16:57:30.888" v="17837" actId="26606"/>
          <ac:spMkLst>
            <pc:docMk/>
            <pc:sldMk cId="2914617593" sldId="1838"/>
            <ac:spMk id="2" creationId="{613A61B6-A236-9246-D151-D3BE1938F4E0}"/>
          </ac:spMkLst>
        </pc:spChg>
        <pc:spChg chg="mod">
          <ac:chgData name="James Raiswell" userId="db2738da-9cc2-4f18-bb87-38b721157e55" providerId="ADAL" clId="{3F957C69-7B83-447D-B9E0-017BBB3322A6}" dt="2026-08-25T16:57:30.888" v="17837" actId="26606"/>
          <ac:spMkLst>
            <pc:docMk/>
            <pc:sldMk cId="2914617593" sldId="1838"/>
            <ac:spMk id="3" creationId="{9637BCA7-B1C5-4A8E-4833-FBA015D51CBB}"/>
          </ac:spMkLst>
        </pc:spChg>
        <pc:spChg chg="mod">
          <ac:chgData name="James Raiswell" userId="db2738da-9cc2-4f18-bb87-38b721157e55" providerId="ADAL" clId="{3F957C69-7B83-447D-B9E0-017BBB3322A6}" dt="2026-08-24T20:55:54.688" v="8548" actId="2710"/>
          <ac:spMkLst>
            <pc:docMk/>
            <pc:sldMk cId="2914617593" sldId="1838"/>
            <ac:spMk id="4" creationId="{522B471A-3AA8-709E-3D3F-AA4D5F717A52}"/>
          </ac:spMkLst>
        </pc:spChg>
        <pc:spChg chg="mod">
          <ac:chgData name="James Raiswell" userId="db2738da-9cc2-4f18-bb87-38b721157e55" providerId="ADAL" clId="{3F957C69-7B83-447D-B9E0-017BBB3322A6}" dt="2026-08-25T16:57:30.888" v="17837" actId="26606"/>
          <ac:spMkLst>
            <pc:docMk/>
            <pc:sldMk cId="2914617593" sldId="1838"/>
            <ac:spMk id="6" creationId="{E00E90D5-E0F6-3934-2F28-82FBD860C0B0}"/>
          </ac:spMkLst>
        </pc:spChg>
      </pc:sldChg>
      <pc:sldChg chg="modSp mod ord modNotesTx">
        <pc:chgData name="James Raiswell" userId="db2738da-9cc2-4f18-bb87-38b721157e55" providerId="ADAL" clId="{3F957C69-7B83-447D-B9E0-017BBB3322A6}" dt="2026-08-25T16:57:30.888" v="17837" actId="26606"/>
        <pc:sldMkLst>
          <pc:docMk/>
          <pc:sldMk cId="1137795120" sldId="1845"/>
        </pc:sldMkLst>
        <pc:spChg chg="mod">
          <ac:chgData name="James Raiswell" userId="db2738da-9cc2-4f18-bb87-38b721157e55" providerId="ADAL" clId="{3F957C69-7B83-447D-B9E0-017BBB3322A6}" dt="2026-08-25T16:57:30.888" v="17837" actId="26606"/>
          <ac:spMkLst>
            <pc:docMk/>
            <pc:sldMk cId="1137795120" sldId="1845"/>
            <ac:spMk id="2" creationId="{BDA8CD06-A980-15E5-B739-0499E7503CEB}"/>
          </ac:spMkLst>
        </pc:spChg>
        <pc:spChg chg="mod">
          <ac:chgData name="James Raiswell" userId="db2738da-9cc2-4f18-bb87-38b721157e55" providerId="ADAL" clId="{3F957C69-7B83-447D-B9E0-017BBB3322A6}" dt="2026-08-25T16:57:30.888" v="17837" actId="26606"/>
          <ac:spMkLst>
            <pc:docMk/>
            <pc:sldMk cId="1137795120" sldId="1845"/>
            <ac:spMk id="4" creationId="{8C9C2BF6-1778-6015-CC99-638DF32D35D1}"/>
          </ac:spMkLst>
        </pc:spChg>
        <pc:spChg chg="mod">
          <ac:chgData name="James Raiswell" userId="db2738da-9cc2-4f18-bb87-38b721157e55" providerId="ADAL" clId="{3F957C69-7B83-447D-B9E0-017BBB3322A6}" dt="2026-08-25T16:57:30.888" v="17837" actId="26606"/>
          <ac:spMkLst>
            <pc:docMk/>
            <pc:sldMk cId="1137795120" sldId="1845"/>
            <ac:spMk id="5" creationId="{9B8BA3D7-B7EA-634F-3860-7C2191E1FB15}"/>
          </ac:spMkLst>
        </pc:spChg>
      </pc:sldChg>
      <pc:sldChg chg="addSp delSp modSp add mod modCm modNotesTx">
        <pc:chgData name="James Raiswell" userId="db2738da-9cc2-4f18-bb87-38b721157e55" providerId="ADAL" clId="{3F957C69-7B83-447D-B9E0-017BBB3322A6}" dt="2026-08-25T17:02:55.400" v="17845" actId="26606"/>
        <pc:sldMkLst>
          <pc:docMk/>
          <pc:sldMk cId="714634118" sldId="1857"/>
        </pc:sldMkLst>
        <pc:spChg chg="mod">
          <ac:chgData name="James Raiswell" userId="db2738da-9cc2-4f18-bb87-38b721157e55" providerId="ADAL" clId="{3F957C69-7B83-447D-B9E0-017BBB3322A6}" dt="2026-08-25T16:57:30.888" v="17837" actId="26606"/>
          <ac:spMkLst>
            <pc:docMk/>
            <pc:sldMk cId="714634118" sldId="1857"/>
            <ac:spMk id="3" creationId="{755B05DE-134C-1EF9-C3E3-86B1F37BC179}"/>
          </ac:spMkLst>
        </pc:spChg>
        <pc:spChg chg="mod">
          <ac:chgData name="James Raiswell" userId="db2738da-9cc2-4f18-bb87-38b721157e55" providerId="ADAL" clId="{3F957C69-7B83-447D-B9E0-017BBB3322A6}" dt="2026-08-25T16:57:30.888" v="17837" actId="26606"/>
          <ac:spMkLst>
            <pc:docMk/>
            <pc:sldMk cId="714634118" sldId="1857"/>
            <ac:spMk id="5" creationId="{B274230C-B990-8ECE-095E-230CFB130F97}"/>
          </ac:spMkLst>
        </pc:spChg>
        <pc:spChg chg="mod">
          <ac:chgData name="James Raiswell" userId="db2738da-9cc2-4f18-bb87-38b721157e55" providerId="ADAL" clId="{3F957C69-7B83-447D-B9E0-017BBB3322A6}" dt="2026-08-25T16:57:30.888" v="17837" actId="26606"/>
          <ac:spMkLst>
            <pc:docMk/>
            <pc:sldMk cId="714634118" sldId="1857"/>
            <ac:spMk id="6" creationId="{02A742FF-10D8-890E-867E-1C556D70451B}"/>
          </ac:spMkLst>
        </pc:spChg>
        <pc:spChg chg="mod">
          <ac:chgData name="James Raiswell" userId="db2738da-9cc2-4f18-bb87-38b721157e55" providerId="ADAL" clId="{3F957C69-7B83-447D-B9E0-017BBB3322A6}" dt="2026-08-24T17:07:09.468" v="5498" actId="20577"/>
          <ac:spMkLst>
            <pc:docMk/>
            <pc:sldMk cId="714634118" sldId="1857"/>
            <ac:spMk id="8" creationId="{3ECC65F7-9171-F7E8-2E89-3AD8AB8688F8}"/>
          </ac:spMkLst>
        </pc:spChg>
        <pc:spChg chg="add mod">
          <ac:chgData name="James Raiswell" userId="db2738da-9cc2-4f18-bb87-38b721157e55" providerId="ADAL" clId="{3F957C69-7B83-447D-B9E0-017BBB3322A6}" dt="2026-08-25T16:44:38.664" v="17590" actId="20577"/>
          <ac:spMkLst>
            <pc:docMk/>
            <pc:sldMk cId="714634118" sldId="1857"/>
            <ac:spMk id="14" creationId="{E3545109-C239-FF2F-AF6E-433529F35AA2}"/>
          </ac:spMkLst>
        </pc:spChg>
        <pc:spChg chg="add mod">
          <ac:chgData name="James Raiswell" userId="db2738da-9cc2-4f18-bb87-38b721157e55" providerId="ADAL" clId="{3F957C69-7B83-447D-B9E0-017BBB3322A6}" dt="2026-08-25T17:02:55.400" v="17845" actId="26606"/>
          <ac:spMkLst>
            <pc:docMk/>
            <pc:sldMk cId="714634118" sldId="1857"/>
            <ac:spMk id="21" creationId="{C126E74C-99FD-8E0F-D720-19B059A80449}"/>
          </ac:spMkLst>
        </pc:spChg>
        <pc:extLst>
          <p:ext xmlns:p="http://schemas.openxmlformats.org/presentationml/2006/main" uri="{D6D511B9-2390-475A-947B-AFAB55BFBCF1}">
            <pc226:cmChg xmlns:pc226="http://schemas.microsoft.com/office/powerpoint/2022/06/main/command" chg="mod">
              <pc226:chgData name="James Raiswell" userId="db2738da-9cc2-4f18-bb87-38b721157e55" providerId="ADAL" clId="{3F957C69-7B83-447D-B9E0-017BBB3322A6}" dt="2026-08-24T17:13:42.007" v="6030" actId="5793"/>
              <pc2:cmMkLst xmlns:pc2="http://schemas.microsoft.com/office/powerpoint/2019/9/main/command">
                <pc:docMk/>
                <pc:sldMk cId="714634118" sldId="1857"/>
                <pc2:cmMk id="{3F4CDA70-6F02-40D1-B661-74192394E2CA}"/>
              </pc2:cmMkLst>
            </pc226:cmChg>
          </p:ext>
        </pc:extLst>
      </pc:sldChg>
      <pc:sldChg chg="modSp mod">
        <pc:chgData name="James Raiswell" userId="db2738da-9cc2-4f18-bb87-38b721157e55" providerId="ADAL" clId="{3F957C69-7B83-447D-B9E0-017BBB3322A6}" dt="2026-08-25T17:01:52.365" v="17840" actId="255"/>
        <pc:sldMkLst>
          <pc:docMk/>
          <pc:sldMk cId="3344493110" sldId="1860"/>
        </pc:sldMkLst>
        <pc:spChg chg="mod">
          <ac:chgData name="James Raiswell" userId="db2738da-9cc2-4f18-bb87-38b721157e55" providerId="ADAL" clId="{3F957C69-7B83-447D-B9E0-017BBB3322A6}" dt="2026-08-25T17:01:52.365" v="17840" actId="255"/>
          <ac:spMkLst>
            <pc:docMk/>
            <pc:sldMk cId="3344493110" sldId="1860"/>
            <ac:spMk id="3" creationId="{1C82945C-57D4-5799-5352-2630D5FF19A4}"/>
          </ac:spMkLst>
        </pc:spChg>
        <pc:spChg chg="mod">
          <ac:chgData name="James Raiswell" userId="db2738da-9cc2-4f18-bb87-38b721157e55" providerId="ADAL" clId="{3F957C69-7B83-447D-B9E0-017BBB3322A6}" dt="2026-08-25T16:57:30.888" v="17837" actId="26606"/>
          <ac:spMkLst>
            <pc:docMk/>
            <pc:sldMk cId="3344493110" sldId="1860"/>
            <ac:spMk id="5" creationId="{61249DF0-E3DC-C558-B8E0-5F5881379EF6}"/>
          </ac:spMkLst>
        </pc:spChg>
      </pc:sldChg>
      <pc:sldChg chg="addSp delSp modSp mod ord modNotesTx">
        <pc:chgData name="James Raiswell" userId="db2738da-9cc2-4f18-bb87-38b721157e55" providerId="ADAL" clId="{3F957C69-7B83-447D-B9E0-017BBB3322A6}" dt="2026-08-25T17:02:55.400" v="17845" actId="26606"/>
        <pc:sldMkLst>
          <pc:docMk/>
          <pc:sldMk cId="864529169" sldId="1869"/>
        </pc:sldMkLst>
        <pc:spChg chg="mod">
          <ac:chgData name="James Raiswell" userId="db2738da-9cc2-4f18-bb87-38b721157e55" providerId="ADAL" clId="{3F957C69-7B83-447D-B9E0-017BBB3322A6}" dt="2026-08-25T16:57:30.888" v="17837" actId="26606"/>
          <ac:spMkLst>
            <pc:docMk/>
            <pc:sldMk cId="864529169" sldId="1869"/>
            <ac:spMk id="3" creationId="{AC180408-CF01-460B-BDEB-940CD2AF712F}"/>
          </ac:spMkLst>
        </pc:spChg>
        <pc:spChg chg="mod">
          <ac:chgData name="James Raiswell" userId="db2738da-9cc2-4f18-bb87-38b721157e55" providerId="ADAL" clId="{3F957C69-7B83-447D-B9E0-017BBB3322A6}" dt="2026-08-25T16:57:30.888" v="17837" actId="26606"/>
          <ac:spMkLst>
            <pc:docMk/>
            <pc:sldMk cId="864529169" sldId="1869"/>
            <ac:spMk id="4" creationId="{EBE11ADC-3623-59B9-1BED-ACC340E78CC0}"/>
          </ac:spMkLst>
        </pc:spChg>
        <pc:spChg chg="mod">
          <ac:chgData name="James Raiswell" userId="db2738da-9cc2-4f18-bb87-38b721157e55" providerId="ADAL" clId="{3F957C69-7B83-447D-B9E0-017BBB3322A6}" dt="2026-08-25T16:57:30.888" v="17837" actId="26606"/>
          <ac:spMkLst>
            <pc:docMk/>
            <pc:sldMk cId="864529169" sldId="1869"/>
            <ac:spMk id="6" creationId="{899936B9-2BEA-95E7-555A-78828DA2D198}"/>
          </ac:spMkLst>
        </pc:spChg>
        <pc:spChg chg="add mod">
          <ac:chgData name="James Raiswell" userId="db2738da-9cc2-4f18-bb87-38b721157e55" providerId="ADAL" clId="{3F957C69-7B83-447D-B9E0-017BBB3322A6}" dt="2026-08-25T16:57:30.888" v="17837" actId="26606"/>
          <ac:spMkLst>
            <pc:docMk/>
            <pc:sldMk cId="864529169" sldId="1869"/>
            <ac:spMk id="7" creationId="{1F74065F-D422-A749-820B-2FAFB0A5761B}"/>
          </ac:spMkLst>
        </pc:spChg>
        <pc:spChg chg="mod">
          <ac:chgData name="James Raiswell" userId="db2738da-9cc2-4f18-bb87-38b721157e55" providerId="ADAL" clId="{3F957C69-7B83-447D-B9E0-017BBB3322A6}" dt="2026-08-25T17:02:55.400" v="17845" actId="26606"/>
          <ac:spMkLst>
            <pc:docMk/>
            <pc:sldMk cId="864529169" sldId="1869"/>
            <ac:spMk id="18" creationId="{346EE157-2503-3CB6-28D8-34C947BF652A}"/>
          </ac:spMkLst>
        </pc:spChg>
        <pc:spChg chg="mod">
          <ac:chgData name="James Raiswell" userId="db2738da-9cc2-4f18-bb87-38b721157e55" providerId="ADAL" clId="{3F957C69-7B83-447D-B9E0-017BBB3322A6}" dt="2026-08-25T17:02:55.400" v="17845" actId="26606"/>
          <ac:spMkLst>
            <pc:docMk/>
            <pc:sldMk cId="864529169" sldId="1869"/>
            <ac:spMk id="20" creationId="{3FBDF0B4-1677-AB8C-9697-2187449B992E}"/>
          </ac:spMkLst>
        </pc:spChg>
        <pc:spChg chg="mod">
          <ac:chgData name="James Raiswell" userId="db2738da-9cc2-4f18-bb87-38b721157e55" providerId="ADAL" clId="{3F957C69-7B83-447D-B9E0-017BBB3322A6}" dt="2026-08-25T17:02:55.400" v="17845" actId="26606"/>
          <ac:spMkLst>
            <pc:docMk/>
            <pc:sldMk cId="864529169" sldId="1869"/>
            <ac:spMk id="22" creationId="{A8DF6036-35A5-4EFF-D91D-48C7AB6F15BF}"/>
          </ac:spMkLst>
        </pc:spChg>
        <pc:spChg chg="mod">
          <ac:chgData name="James Raiswell" userId="db2738da-9cc2-4f18-bb87-38b721157e55" providerId="ADAL" clId="{3F957C69-7B83-447D-B9E0-017BBB3322A6}" dt="2026-08-25T17:02:55.400" v="17845" actId="26606"/>
          <ac:spMkLst>
            <pc:docMk/>
            <pc:sldMk cId="864529169" sldId="1869"/>
            <ac:spMk id="24" creationId="{AFD2F239-857A-EAD6-898D-1D09A4C0E8B5}"/>
          </ac:spMkLst>
        </pc:spChg>
        <pc:spChg chg="mod">
          <ac:chgData name="James Raiswell" userId="db2738da-9cc2-4f18-bb87-38b721157e55" providerId="ADAL" clId="{3F957C69-7B83-447D-B9E0-017BBB3322A6}" dt="2026-08-25T17:02:55.400" v="17845" actId="26606"/>
          <ac:spMkLst>
            <pc:docMk/>
            <pc:sldMk cId="864529169" sldId="1869"/>
            <ac:spMk id="26" creationId="{4CDBAEC5-408B-30D9-2B5B-F82FF97E9D25}"/>
          </ac:spMkLst>
        </pc:spChg>
        <pc:spChg chg="mod">
          <ac:chgData name="James Raiswell" userId="db2738da-9cc2-4f18-bb87-38b721157e55" providerId="ADAL" clId="{3F957C69-7B83-447D-B9E0-017BBB3322A6}" dt="2026-08-25T17:02:55.400" v="17845" actId="26606"/>
          <ac:spMkLst>
            <pc:docMk/>
            <pc:sldMk cId="864529169" sldId="1869"/>
            <ac:spMk id="28" creationId="{BB45981E-3EF3-64C0-98AA-628AD092E0D9}"/>
          </ac:spMkLst>
        </pc:spChg>
        <pc:spChg chg="mod">
          <ac:chgData name="James Raiswell" userId="db2738da-9cc2-4f18-bb87-38b721157e55" providerId="ADAL" clId="{3F957C69-7B83-447D-B9E0-017BBB3322A6}" dt="2026-08-25T17:02:55.400" v="17845" actId="26606"/>
          <ac:spMkLst>
            <pc:docMk/>
            <pc:sldMk cId="864529169" sldId="1869"/>
            <ac:spMk id="30" creationId="{0BE83F7C-69B1-F0A5-B95C-6562FD9DA221}"/>
          </ac:spMkLst>
        </pc:spChg>
        <pc:spChg chg="mod">
          <ac:chgData name="James Raiswell" userId="db2738da-9cc2-4f18-bb87-38b721157e55" providerId="ADAL" clId="{3F957C69-7B83-447D-B9E0-017BBB3322A6}" dt="2026-08-25T17:02:55.400" v="17845" actId="26606"/>
          <ac:spMkLst>
            <pc:docMk/>
            <pc:sldMk cId="864529169" sldId="1869"/>
            <ac:spMk id="32" creationId="{56223D77-3756-164B-C2E9-BB3B5EE72975}"/>
          </ac:spMkLst>
        </pc:spChg>
        <pc:spChg chg="mod">
          <ac:chgData name="James Raiswell" userId="db2738da-9cc2-4f18-bb87-38b721157e55" providerId="ADAL" clId="{3F957C69-7B83-447D-B9E0-017BBB3322A6}" dt="2026-08-25T17:02:55.400" v="17845" actId="26606"/>
          <ac:spMkLst>
            <pc:docMk/>
            <pc:sldMk cId="864529169" sldId="1869"/>
            <ac:spMk id="34" creationId="{DF1A9ADF-6087-00F5-54C9-6DC05C90E8AA}"/>
          </ac:spMkLst>
        </pc:spChg>
        <pc:spChg chg="mod">
          <ac:chgData name="James Raiswell" userId="db2738da-9cc2-4f18-bb87-38b721157e55" providerId="ADAL" clId="{3F957C69-7B83-447D-B9E0-017BBB3322A6}" dt="2026-08-25T17:02:55.400" v="17845" actId="26606"/>
          <ac:spMkLst>
            <pc:docMk/>
            <pc:sldMk cId="864529169" sldId="1869"/>
            <ac:spMk id="36" creationId="{91BA84AF-D615-17FC-8F4C-2B3BD874D209}"/>
          </ac:spMkLst>
        </pc:spChg>
        <pc:cxnChg chg="mod">
          <ac:chgData name="James Raiswell" userId="db2738da-9cc2-4f18-bb87-38b721157e55" providerId="ADAL" clId="{3F957C69-7B83-447D-B9E0-017BBB3322A6}" dt="2026-08-25T16:50:28.910" v="17836" actId="26606"/>
          <ac:cxnSpMkLst>
            <pc:docMk/>
            <pc:sldMk cId="864529169" sldId="1869"/>
            <ac:cxnSpMk id="37" creationId="{8974010B-BCBD-A746-2DB7-A1918E621373}"/>
          </ac:cxnSpMkLst>
        </pc:cxnChg>
        <pc:cxnChg chg="mod">
          <ac:chgData name="James Raiswell" userId="db2738da-9cc2-4f18-bb87-38b721157e55" providerId="ADAL" clId="{3F957C69-7B83-447D-B9E0-017BBB3322A6}" dt="2026-08-25T16:50:28.910" v="17836" actId="26606"/>
          <ac:cxnSpMkLst>
            <pc:docMk/>
            <pc:sldMk cId="864529169" sldId="1869"/>
            <ac:cxnSpMk id="65" creationId="{7770773C-F00C-6872-0228-78F083491E32}"/>
          </ac:cxnSpMkLst>
        </pc:cxnChg>
      </pc:sldChg>
      <pc:sldChg chg="addSp delSp modSp new mod setBg modNotesTx">
        <pc:chgData name="James Raiswell" userId="db2738da-9cc2-4f18-bb87-38b721157e55" providerId="ADAL" clId="{3F957C69-7B83-447D-B9E0-017BBB3322A6}" dt="2026-08-25T17:08:49.237" v="18104" actId="20577"/>
        <pc:sldMkLst>
          <pc:docMk/>
          <pc:sldMk cId="372749591" sldId="1870"/>
        </pc:sldMkLst>
        <pc:spChg chg="add del mod">
          <ac:chgData name="James Raiswell" userId="db2738da-9cc2-4f18-bb87-38b721157e55" providerId="ADAL" clId="{3F957C69-7B83-447D-B9E0-017BBB3322A6}" dt="2026-08-25T17:03:00.687" v="17847" actId="255"/>
          <ac:spMkLst>
            <pc:docMk/>
            <pc:sldMk cId="372749591" sldId="1870"/>
            <ac:spMk id="4" creationId="{E7E95DF8-BC8C-55A9-4FA7-09FDDBB67544}"/>
          </ac:spMkLst>
        </pc:spChg>
        <pc:spChg chg="add del mod">
          <ac:chgData name="James Raiswell" userId="db2738da-9cc2-4f18-bb87-38b721157e55" providerId="ADAL" clId="{3F957C69-7B83-447D-B9E0-017BBB3322A6}" dt="2026-08-25T17:02:27.086" v="17842" actId="1076"/>
          <ac:spMkLst>
            <pc:docMk/>
            <pc:sldMk cId="372749591" sldId="1870"/>
            <ac:spMk id="5" creationId="{88175962-5CDC-3906-3A81-E2126361F5DE}"/>
          </ac:spMkLst>
        </pc:spChg>
        <pc:spChg chg="mod">
          <ac:chgData name="James Raiswell" userId="db2738da-9cc2-4f18-bb87-38b721157e55" providerId="ADAL" clId="{3F957C69-7B83-447D-B9E0-017BBB3322A6}" dt="2026-08-24T20:28:44.878" v="8227"/>
          <ac:spMkLst>
            <pc:docMk/>
            <pc:sldMk cId="372749591" sldId="1870"/>
            <ac:spMk id="6" creationId="{0C0F7CE1-AFC4-BCC8-1918-B5B21E27A469}"/>
          </ac:spMkLst>
        </pc:spChg>
        <pc:spChg chg="mod">
          <ac:chgData name="James Raiswell" userId="db2738da-9cc2-4f18-bb87-38b721157e55" providerId="ADAL" clId="{3F957C69-7B83-447D-B9E0-017BBB3322A6}" dt="2026-08-25T16:57:30.888" v="17837" actId="26606"/>
          <ac:spMkLst>
            <pc:docMk/>
            <pc:sldMk cId="372749591" sldId="1870"/>
            <ac:spMk id="7" creationId="{FE288C77-48F4-42C0-D40C-B604FEA4E1DE}"/>
          </ac:spMkLst>
        </pc:spChg>
        <pc:picChg chg="add mod ord">
          <ac:chgData name="James Raiswell" userId="db2738da-9cc2-4f18-bb87-38b721157e55" providerId="ADAL" clId="{3F957C69-7B83-447D-B9E0-017BBB3322A6}" dt="2026-08-25T17:02:35.583" v="17843" actId="1076"/>
          <ac:picMkLst>
            <pc:docMk/>
            <pc:sldMk cId="372749591" sldId="1870"/>
            <ac:picMk id="9" creationId="{9275BAFA-B4B0-88AF-4BBE-658DCABCD981}"/>
          </ac:picMkLst>
        </pc:picChg>
      </pc:sldChg>
      <pc:sldChg chg="addSp delSp modSp add mod modNotesTx">
        <pc:chgData name="James Raiswell" userId="db2738da-9cc2-4f18-bb87-38b721157e55" providerId="ADAL" clId="{3F957C69-7B83-447D-B9E0-017BBB3322A6}" dt="2026-08-25T16:57:30.888" v="17837" actId="26606"/>
        <pc:sldMkLst>
          <pc:docMk/>
          <pc:sldMk cId="2607533943" sldId="1871"/>
        </pc:sldMkLst>
        <pc:spChg chg="mod">
          <ac:chgData name="James Raiswell" userId="db2738da-9cc2-4f18-bb87-38b721157e55" providerId="ADAL" clId="{3F957C69-7B83-447D-B9E0-017BBB3322A6}" dt="2026-08-25T16:57:30.888" v="17837" actId="26606"/>
          <ac:spMkLst>
            <pc:docMk/>
            <pc:sldMk cId="2607533943" sldId="1871"/>
            <ac:spMk id="2" creationId="{F445150C-3106-9216-9515-B2B232725450}"/>
          </ac:spMkLst>
        </pc:spChg>
        <pc:spChg chg="mod">
          <ac:chgData name="James Raiswell" userId="db2738da-9cc2-4f18-bb87-38b721157e55" providerId="ADAL" clId="{3F957C69-7B83-447D-B9E0-017BBB3322A6}" dt="2026-08-25T16:57:30.888" v="17837" actId="26606"/>
          <ac:spMkLst>
            <pc:docMk/>
            <pc:sldMk cId="2607533943" sldId="1871"/>
            <ac:spMk id="5" creationId="{C77D3D91-0114-905B-6C75-7864243028A4}"/>
          </ac:spMkLst>
        </pc:spChg>
        <pc:spChg chg="add mod">
          <ac:chgData name="James Raiswell" userId="db2738da-9cc2-4f18-bb87-38b721157e55" providerId="ADAL" clId="{3F957C69-7B83-447D-B9E0-017BBB3322A6}" dt="2026-08-25T16:57:30.888" v="17837" actId="26606"/>
          <ac:spMkLst>
            <pc:docMk/>
            <pc:sldMk cId="2607533943" sldId="1871"/>
            <ac:spMk id="9" creationId="{936AEF7D-343E-CAFB-3807-2FA03215E1E4}"/>
          </ac:spMkLst>
        </pc:spChg>
        <pc:spChg chg="add mod">
          <ac:chgData name="James Raiswell" userId="db2738da-9cc2-4f18-bb87-38b721157e55" providerId="ADAL" clId="{3F957C69-7B83-447D-B9E0-017BBB3322A6}" dt="2026-08-24T20:37:50.676" v="8288" actId="1076"/>
          <ac:spMkLst>
            <pc:docMk/>
            <pc:sldMk cId="2607533943" sldId="1871"/>
            <ac:spMk id="14" creationId="{4EAC498D-BD81-3911-2C1D-D3651A3B080A}"/>
          </ac:spMkLst>
        </pc:spChg>
        <pc:spChg chg="add mod">
          <ac:chgData name="James Raiswell" userId="db2738da-9cc2-4f18-bb87-38b721157e55" providerId="ADAL" clId="{3F957C69-7B83-447D-B9E0-017BBB3322A6}" dt="2026-08-25T16:57:30.888" v="17837" actId="26606"/>
          <ac:spMkLst>
            <pc:docMk/>
            <pc:sldMk cId="2607533943" sldId="1871"/>
            <ac:spMk id="20" creationId="{09C0E68F-C4BD-296A-E91C-E485ECF7A5B6}"/>
          </ac:spMkLst>
        </pc:spChg>
        <pc:graphicFrameChg chg="add mod">
          <ac:chgData name="James Raiswell" userId="db2738da-9cc2-4f18-bb87-38b721157e55" providerId="ADAL" clId="{3F957C69-7B83-447D-B9E0-017BBB3322A6}" dt="2026-08-25T16:57:30.888" v="17837" actId="26606"/>
          <ac:graphicFrameMkLst>
            <pc:docMk/>
            <pc:sldMk cId="2607533943" sldId="1871"/>
            <ac:graphicFrameMk id="18" creationId="{58B8D176-B48B-8AFD-7B64-10E384E285E8}"/>
          </ac:graphicFrameMkLst>
        </pc:graphicFrameChg>
      </pc:sldChg>
      <pc:sldChg chg="addSp delSp modSp add mod modNotesTx">
        <pc:chgData name="James Raiswell" userId="db2738da-9cc2-4f18-bb87-38b721157e55" providerId="ADAL" clId="{3F957C69-7B83-447D-B9E0-017BBB3322A6}" dt="2026-08-25T16:57:30.970" v="17839" actId="27636"/>
        <pc:sldMkLst>
          <pc:docMk/>
          <pc:sldMk cId="1429503628" sldId="1872"/>
        </pc:sldMkLst>
        <pc:spChg chg="mod">
          <ac:chgData name="James Raiswell" userId="db2738da-9cc2-4f18-bb87-38b721157e55" providerId="ADAL" clId="{3F957C69-7B83-447D-B9E0-017BBB3322A6}" dt="2026-08-25T16:57:30.888" v="17837" actId="26606"/>
          <ac:spMkLst>
            <pc:docMk/>
            <pc:sldMk cId="1429503628" sldId="1872"/>
            <ac:spMk id="2" creationId="{EE3AD27F-5418-E205-23E0-52664AE1AFC6}"/>
          </ac:spMkLst>
        </pc:spChg>
        <pc:spChg chg="mod">
          <ac:chgData name="James Raiswell" userId="db2738da-9cc2-4f18-bb87-38b721157e55" providerId="ADAL" clId="{3F957C69-7B83-447D-B9E0-017BBB3322A6}" dt="2026-08-25T16:57:30.888" v="17837" actId="26606"/>
          <ac:spMkLst>
            <pc:docMk/>
            <pc:sldMk cId="1429503628" sldId="1872"/>
            <ac:spMk id="5" creationId="{29C42055-EDAA-07CA-60FB-6FE0BD00201A}"/>
          </ac:spMkLst>
        </pc:spChg>
        <pc:spChg chg="mod">
          <ac:chgData name="James Raiswell" userId="db2738da-9cc2-4f18-bb87-38b721157e55" providerId="ADAL" clId="{3F957C69-7B83-447D-B9E0-017BBB3322A6}" dt="2026-08-25T16:57:30.970" v="17839" actId="27636"/>
          <ac:spMkLst>
            <pc:docMk/>
            <pc:sldMk cId="1429503628" sldId="1872"/>
            <ac:spMk id="9" creationId="{1D68A084-93F1-2E0A-9C07-E3A53BD880D2}"/>
          </ac:spMkLst>
        </pc:spChg>
        <pc:spChg chg="add mod">
          <ac:chgData name="James Raiswell" userId="db2738da-9cc2-4f18-bb87-38b721157e55" providerId="ADAL" clId="{3F957C69-7B83-447D-B9E0-017BBB3322A6}" dt="2026-08-24T20:38:20.068" v="8291" actId="1076"/>
          <ac:spMkLst>
            <pc:docMk/>
            <pc:sldMk cId="1429503628" sldId="1872"/>
            <ac:spMk id="12" creationId="{D4181A67-0FFB-07FC-8F67-A6C4AFC721F9}"/>
          </ac:spMkLst>
        </pc:spChg>
        <pc:spChg chg="mod">
          <ac:chgData name="James Raiswell" userId="db2738da-9cc2-4f18-bb87-38b721157e55" providerId="ADAL" clId="{3F957C69-7B83-447D-B9E0-017BBB3322A6}" dt="2026-08-25T16:57:30.888" v="17837" actId="26606"/>
          <ac:spMkLst>
            <pc:docMk/>
            <pc:sldMk cId="1429503628" sldId="1872"/>
            <ac:spMk id="20" creationId="{9157AD57-C231-F32F-29EE-3D83249FA91F}"/>
          </ac:spMkLst>
        </pc:spChg>
        <pc:graphicFrameChg chg="add mod">
          <ac:chgData name="James Raiswell" userId="db2738da-9cc2-4f18-bb87-38b721157e55" providerId="ADAL" clId="{3F957C69-7B83-447D-B9E0-017BBB3322A6}" dt="2026-08-25T16:57:30.888" v="17837" actId="26606"/>
          <ac:graphicFrameMkLst>
            <pc:docMk/>
            <pc:sldMk cId="1429503628" sldId="1872"/>
            <ac:graphicFrameMk id="10" creationId="{25D00640-08FD-0C2C-9616-9F435B7A5A1E}"/>
          </ac:graphicFrameMkLst>
        </pc:graphicFrameChg>
      </pc:sldChg>
      <pc:sldChg chg="addSp delSp modSp new mod">
        <pc:chgData name="James Raiswell" userId="db2738da-9cc2-4f18-bb87-38b721157e55" providerId="ADAL" clId="{3F957C69-7B83-447D-B9E0-017BBB3322A6}" dt="2026-08-25T17:49:24.907" v="18330" actId="20577"/>
        <pc:sldMkLst>
          <pc:docMk/>
          <pc:sldMk cId="2153233735" sldId="1873"/>
        </pc:sldMkLst>
        <pc:spChg chg="mod">
          <ac:chgData name="James Raiswell" userId="db2738da-9cc2-4f18-bb87-38b721157e55" providerId="ADAL" clId="{3F957C69-7B83-447D-B9E0-017BBB3322A6}" dt="2026-08-25T17:48:05.339" v="18322" actId="207"/>
          <ac:spMkLst>
            <pc:docMk/>
            <pc:sldMk cId="2153233735" sldId="1873"/>
            <ac:spMk id="2" creationId="{573731D2-6859-4695-EB49-CDB9AC9A9212}"/>
          </ac:spMkLst>
        </pc:spChg>
        <pc:spChg chg="mod">
          <ac:chgData name="James Raiswell" userId="db2738da-9cc2-4f18-bb87-38b721157e55" providerId="ADAL" clId="{3F957C69-7B83-447D-B9E0-017BBB3322A6}" dt="2026-08-25T17:49:24.907" v="18330" actId="20577"/>
          <ac:spMkLst>
            <pc:docMk/>
            <pc:sldMk cId="2153233735" sldId="1873"/>
            <ac:spMk id="4" creationId="{3AEA2970-2C85-7493-C54A-F84170168E12}"/>
          </ac:spMkLst>
        </pc:spChg>
        <pc:spChg chg="mod">
          <ac:chgData name="James Raiswell" userId="db2738da-9cc2-4f18-bb87-38b721157e55" providerId="ADAL" clId="{3F957C69-7B83-447D-B9E0-017BBB3322A6}" dt="2026-08-25T17:42:04.645" v="18186" actId="27636"/>
          <ac:spMkLst>
            <pc:docMk/>
            <pc:sldMk cId="2153233735" sldId="1873"/>
            <ac:spMk id="5" creationId="{3D6681F7-92E3-2481-CC4D-E4E1E9991626}"/>
          </ac:spMkLst>
        </pc:spChg>
        <pc:spChg chg="add mod">
          <ac:chgData name="James Raiswell" userId="db2738da-9cc2-4f18-bb87-38b721157e55" providerId="ADAL" clId="{3F957C69-7B83-447D-B9E0-017BBB3322A6}" dt="2026-08-25T17:43:06.303" v="18200"/>
          <ac:spMkLst>
            <pc:docMk/>
            <pc:sldMk cId="2153233735" sldId="1873"/>
            <ac:spMk id="8" creationId="{D5018CA2-6C92-44F1-75FA-8810BA51C77F}"/>
          </ac:spMkLst>
        </pc:spChg>
        <pc:spChg chg="add mod">
          <ac:chgData name="James Raiswell" userId="db2738da-9cc2-4f18-bb87-38b721157e55" providerId="ADAL" clId="{3F957C69-7B83-447D-B9E0-017BBB3322A6}" dt="2026-08-25T17:44:10.551" v="18285" actId="1076"/>
          <ac:spMkLst>
            <pc:docMk/>
            <pc:sldMk cId="2153233735" sldId="1873"/>
            <ac:spMk id="9" creationId="{7E1DA45C-50EB-2A62-32DD-599E3AA2FD31}"/>
          </ac:spMkLst>
        </pc:spChg>
        <pc:spChg chg="add mod">
          <ac:chgData name="James Raiswell" userId="db2738da-9cc2-4f18-bb87-38b721157e55" providerId="ADAL" clId="{3F957C69-7B83-447D-B9E0-017BBB3322A6}" dt="2026-08-25T17:42:58.439" v="18198" actId="14100"/>
          <ac:spMkLst>
            <pc:docMk/>
            <pc:sldMk cId="2153233735" sldId="1873"/>
            <ac:spMk id="10" creationId="{12B08BD2-AA00-5347-8638-CFEBE6D04D6D}"/>
          </ac:spMkLst>
        </pc:spChg>
        <pc:spChg chg="add mod">
          <ac:chgData name="James Raiswell" userId="db2738da-9cc2-4f18-bb87-38b721157e55" providerId="ADAL" clId="{3F957C69-7B83-447D-B9E0-017BBB3322A6}" dt="2026-08-25T17:47:47.237" v="18320" actId="1076"/>
          <ac:spMkLst>
            <pc:docMk/>
            <pc:sldMk cId="2153233735" sldId="1873"/>
            <ac:spMk id="11" creationId="{82F28C2A-2B94-73FB-E9C3-484600E7B99C}"/>
          </ac:spMkLst>
        </pc:spChg>
        <pc:spChg chg="add mod">
          <ac:chgData name="James Raiswell" userId="db2738da-9cc2-4f18-bb87-38b721157e55" providerId="ADAL" clId="{3F957C69-7B83-447D-B9E0-017BBB3322A6}" dt="2026-08-25T17:48:50.947" v="18327" actId="20577"/>
          <ac:spMkLst>
            <pc:docMk/>
            <pc:sldMk cId="2153233735" sldId="1873"/>
            <ac:spMk id="12" creationId="{3B8E81EB-574A-131C-5DB9-27E16B7438D1}"/>
          </ac:spMkLst>
        </pc:spChg>
        <pc:spChg chg="add mod">
          <ac:chgData name="James Raiswell" userId="db2738da-9cc2-4f18-bb87-38b721157e55" providerId="ADAL" clId="{3F957C69-7B83-447D-B9E0-017BBB3322A6}" dt="2026-08-25T17:47:47.237" v="18320" actId="1076"/>
          <ac:spMkLst>
            <pc:docMk/>
            <pc:sldMk cId="2153233735" sldId="1873"/>
            <ac:spMk id="13" creationId="{4F4A67C9-0EBB-25D3-76C2-8E245446274E}"/>
          </ac:spMkLst>
        </pc:spChg>
        <pc:spChg chg="add del mod">
          <ac:chgData name="James Raiswell" userId="db2738da-9cc2-4f18-bb87-38b721157e55" providerId="ADAL" clId="{3F957C69-7B83-447D-B9E0-017BBB3322A6}" dt="2026-08-25T17:47:47.237" v="18320" actId="1076"/>
          <ac:spMkLst>
            <pc:docMk/>
            <pc:sldMk cId="2153233735" sldId="1873"/>
            <ac:spMk id="15" creationId="{13D08DCE-4D03-9410-4841-77B31CAB297F}"/>
          </ac:spMkLst>
        </pc:spChg>
        <pc:spChg chg="add mod">
          <ac:chgData name="James Raiswell" userId="db2738da-9cc2-4f18-bb87-38b721157e55" providerId="ADAL" clId="{3F957C69-7B83-447D-B9E0-017BBB3322A6}" dt="2026-08-25T17:47:47.237" v="18320" actId="1076"/>
          <ac:spMkLst>
            <pc:docMk/>
            <pc:sldMk cId="2153233735" sldId="1873"/>
            <ac:spMk id="17" creationId="{0670403D-CCB5-7A41-7339-52E9A773DEEC}"/>
          </ac:spMkLst>
        </pc:spChg>
        <pc:spChg chg="add mod">
          <ac:chgData name="James Raiswell" userId="db2738da-9cc2-4f18-bb87-38b721157e55" providerId="ADAL" clId="{3F957C69-7B83-447D-B9E0-017BBB3322A6}" dt="2026-08-25T17:47:47.237" v="18320" actId="1076"/>
          <ac:spMkLst>
            <pc:docMk/>
            <pc:sldMk cId="2153233735" sldId="1873"/>
            <ac:spMk id="19" creationId="{1C151F9F-075F-3046-BC8A-4299445E3F82}"/>
          </ac:spMkLst>
        </pc:spChg>
      </pc:sldChg>
      <pc:sldChg chg="addSp delSp modSp add mod ord">
        <pc:chgData name="James Raiswell" userId="db2738da-9cc2-4f18-bb87-38b721157e55" providerId="ADAL" clId="{3F957C69-7B83-447D-B9E0-017BBB3322A6}" dt="2026-08-25T17:59:10.879" v="18543" actId="1076"/>
        <pc:sldMkLst>
          <pc:docMk/>
          <pc:sldMk cId="1169137681" sldId="1874"/>
        </pc:sldMkLst>
        <pc:spChg chg="mod">
          <ac:chgData name="James Raiswell" userId="db2738da-9cc2-4f18-bb87-38b721157e55" providerId="ADAL" clId="{3F957C69-7B83-447D-B9E0-017BBB3322A6}" dt="2026-08-25T17:51:06.732" v="18409" actId="20577"/>
          <ac:spMkLst>
            <pc:docMk/>
            <pc:sldMk cId="1169137681" sldId="1874"/>
            <ac:spMk id="2" creationId="{563D7F2F-DFCF-55D7-5C82-1B9F1CBE4FE5}"/>
          </ac:spMkLst>
        </pc:spChg>
        <pc:spChg chg="mod">
          <ac:chgData name="James Raiswell" userId="db2738da-9cc2-4f18-bb87-38b721157e55" providerId="ADAL" clId="{3F957C69-7B83-447D-B9E0-017BBB3322A6}" dt="2026-08-25T17:50:59.119" v="18381" actId="20577"/>
          <ac:spMkLst>
            <pc:docMk/>
            <pc:sldMk cId="1169137681" sldId="1874"/>
            <ac:spMk id="5" creationId="{EF37A556-17F1-248D-1A9A-CC4A8A8CF7B2}"/>
          </ac:spMkLst>
        </pc:spChg>
        <pc:spChg chg="mod">
          <ac:chgData name="James Raiswell" userId="db2738da-9cc2-4f18-bb87-38b721157e55" providerId="ADAL" clId="{3F957C69-7B83-447D-B9E0-017BBB3322A6}" dt="2026-08-25T17:55:15.037" v="18494" actId="1076"/>
          <ac:spMkLst>
            <pc:docMk/>
            <pc:sldMk cId="1169137681" sldId="1874"/>
            <ac:spMk id="8" creationId="{0A173150-EF93-9D39-0DCB-085D9323A107}"/>
          </ac:spMkLst>
        </pc:spChg>
        <pc:spChg chg="mod">
          <ac:chgData name="James Raiswell" userId="db2738da-9cc2-4f18-bb87-38b721157e55" providerId="ADAL" clId="{3F957C69-7B83-447D-B9E0-017BBB3322A6}" dt="2026-08-25T17:55:55.824" v="18509" actId="20577"/>
          <ac:spMkLst>
            <pc:docMk/>
            <pc:sldMk cId="1169137681" sldId="1874"/>
            <ac:spMk id="15" creationId="{A60C99FD-C741-91F9-577B-294D254280F9}"/>
          </ac:spMkLst>
        </pc:spChg>
        <pc:spChg chg="add mod">
          <ac:chgData name="James Raiswell" userId="db2738da-9cc2-4f18-bb87-38b721157e55" providerId="ADAL" clId="{3F957C69-7B83-447D-B9E0-017BBB3322A6}" dt="2026-08-25T17:53:35.733" v="18446" actId="1076"/>
          <ac:spMkLst>
            <pc:docMk/>
            <pc:sldMk cId="1169137681" sldId="1874"/>
            <ac:spMk id="18" creationId="{E5C190BD-EA40-2A87-4211-A4C7A2EF7E55}"/>
          </ac:spMkLst>
        </pc:spChg>
        <pc:spChg chg="add mod">
          <ac:chgData name="James Raiswell" userId="db2738da-9cc2-4f18-bb87-38b721157e55" providerId="ADAL" clId="{3F957C69-7B83-447D-B9E0-017BBB3322A6}" dt="2026-08-25T17:56:29.976" v="18516" actId="20577"/>
          <ac:spMkLst>
            <pc:docMk/>
            <pc:sldMk cId="1169137681" sldId="1874"/>
            <ac:spMk id="21" creationId="{7B622162-D7DC-9FB7-6194-1AFD4F1B640B}"/>
          </ac:spMkLst>
        </pc:spChg>
        <pc:spChg chg="add mod">
          <ac:chgData name="James Raiswell" userId="db2738da-9cc2-4f18-bb87-38b721157e55" providerId="ADAL" clId="{3F957C69-7B83-447D-B9E0-017BBB3322A6}" dt="2026-08-25T17:54:11.691" v="18475" actId="1076"/>
          <ac:spMkLst>
            <pc:docMk/>
            <pc:sldMk cId="1169137681" sldId="1874"/>
            <ac:spMk id="23" creationId="{DED85D59-AA87-DE69-66DF-FDAA7DACA310}"/>
          </ac:spMkLst>
        </pc:spChg>
        <pc:spChg chg="add mod">
          <ac:chgData name="James Raiswell" userId="db2738da-9cc2-4f18-bb87-38b721157e55" providerId="ADAL" clId="{3F957C69-7B83-447D-B9E0-017BBB3322A6}" dt="2026-08-25T17:56:44.624" v="18520" actId="20577"/>
          <ac:spMkLst>
            <pc:docMk/>
            <pc:sldMk cId="1169137681" sldId="1874"/>
            <ac:spMk id="25" creationId="{E3294FA1-E32E-9C83-7B58-A59804F169A4}"/>
          </ac:spMkLst>
        </pc:spChg>
        <pc:spChg chg="add mod">
          <ac:chgData name="James Raiswell" userId="db2738da-9cc2-4f18-bb87-38b721157e55" providerId="ADAL" clId="{3F957C69-7B83-447D-B9E0-017BBB3322A6}" dt="2026-08-25T17:56:20.562" v="18514" actId="207"/>
          <ac:spMkLst>
            <pc:docMk/>
            <pc:sldMk cId="1169137681" sldId="1874"/>
            <ac:spMk id="26" creationId="{9CA2AD08-087B-D521-0A50-87E1E7D245F1}"/>
          </ac:spMkLst>
        </pc:spChg>
        <pc:spChg chg="add mod">
          <ac:chgData name="James Raiswell" userId="db2738da-9cc2-4f18-bb87-38b721157e55" providerId="ADAL" clId="{3F957C69-7B83-447D-B9E0-017BBB3322A6}" dt="2026-08-25T17:56:40.596" v="18518" actId="1076"/>
          <ac:spMkLst>
            <pc:docMk/>
            <pc:sldMk cId="1169137681" sldId="1874"/>
            <ac:spMk id="28" creationId="{2F4E3988-40F2-BF54-957A-E37AA9AB2101}"/>
          </ac:spMkLst>
        </pc:spChg>
        <pc:spChg chg="add mod">
          <ac:chgData name="James Raiswell" userId="db2738da-9cc2-4f18-bb87-38b721157e55" providerId="ADAL" clId="{3F957C69-7B83-447D-B9E0-017BBB3322A6}" dt="2026-08-25T17:56:53.226" v="18522" actId="1076"/>
          <ac:spMkLst>
            <pc:docMk/>
            <pc:sldMk cId="1169137681" sldId="1874"/>
            <ac:spMk id="30" creationId="{0208F11D-8AC0-7EDA-E89C-2F451E6051F2}"/>
          </ac:spMkLst>
        </pc:spChg>
        <pc:spChg chg="add mod">
          <ac:chgData name="James Raiswell" userId="db2738da-9cc2-4f18-bb87-38b721157e55" providerId="ADAL" clId="{3F957C69-7B83-447D-B9E0-017BBB3322A6}" dt="2026-08-25T17:59:10.879" v="18543" actId="1076"/>
          <ac:spMkLst>
            <pc:docMk/>
            <pc:sldMk cId="1169137681" sldId="1874"/>
            <ac:spMk id="31" creationId="{D7C40E75-06DE-5917-CCA6-A9F93862A7AB}"/>
          </ac:spMkLst>
        </pc:spChg>
        <pc:spChg chg="add mod">
          <ac:chgData name="James Raiswell" userId="db2738da-9cc2-4f18-bb87-38b721157e55" providerId="ADAL" clId="{3F957C69-7B83-447D-B9E0-017BBB3322A6}" dt="2026-08-25T17:57:22.801" v="18530" actId="20577"/>
          <ac:spMkLst>
            <pc:docMk/>
            <pc:sldMk cId="1169137681" sldId="1874"/>
            <ac:spMk id="32" creationId="{1ED1C7B5-4546-DCCC-3D15-1D9422CF6EB9}"/>
          </ac:spMkLst>
        </pc:spChg>
        <pc:spChg chg="add del mod">
          <ac:chgData name="James Raiswell" userId="db2738da-9cc2-4f18-bb87-38b721157e55" providerId="ADAL" clId="{3F957C69-7B83-447D-B9E0-017BBB3322A6}" dt="2026-08-25T17:57:49.918" v="18537" actId="1076"/>
          <ac:spMkLst>
            <pc:docMk/>
            <pc:sldMk cId="1169137681" sldId="1874"/>
            <ac:spMk id="33" creationId="{24C9AA4F-71D5-B9A4-D20D-AE848BA83357}"/>
          </ac:spMkLst>
        </pc:spChg>
      </pc:sldChg>
    </pc:docChg>
  </pc:docChgLst>
  <pc:docChgLst>
    <pc:chgData name="Shaily Allison" userId="54affc6f-c35b-4ff1-b64c-6820f0acf2cf" providerId="ADAL" clId="{C4157240-2AB0-431D-A2BB-8B9EFA677118}"/>
    <pc:docChg chg="undo custSel addSld delSld modSld sldOrd addMainMaster delMainMaster modMainMaster modNotesMaster">
      <pc:chgData name="Shaily Allison" userId="54affc6f-c35b-4ff1-b64c-6820f0acf2cf" providerId="ADAL" clId="{C4157240-2AB0-431D-A2BB-8B9EFA677118}" dt="2026-08-27T14:50:43.970" v="2450" actId="20577"/>
      <pc:docMkLst>
        <pc:docMk/>
      </pc:docMkLst>
      <pc:sldChg chg="modSp mod modNotes modNotesTx">
        <pc:chgData name="Shaily Allison" userId="54affc6f-c35b-4ff1-b64c-6820f0acf2cf" providerId="ADAL" clId="{C4157240-2AB0-431D-A2BB-8B9EFA677118}" dt="2026-08-25T18:10:22.610" v="2368" actId="26606"/>
        <pc:sldMkLst>
          <pc:docMk/>
          <pc:sldMk cId="537348428" sldId="328"/>
        </pc:sldMkLst>
        <pc:spChg chg="mod">
          <ac:chgData name="Shaily Allison" userId="54affc6f-c35b-4ff1-b64c-6820f0acf2cf" providerId="ADAL" clId="{C4157240-2AB0-431D-A2BB-8B9EFA677118}" dt="2026-08-24T15:22:35.294" v="197" actId="26606"/>
          <ac:spMkLst>
            <pc:docMk/>
            <pc:sldMk cId="537348428" sldId="328"/>
            <ac:spMk id="2" creationId="{1D4065EB-3D3E-CF4F-92C2-D20D4B95A7E5}"/>
          </ac:spMkLst>
        </pc:spChg>
        <pc:spChg chg="mod">
          <ac:chgData name="Shaily Allison" userId="54affc6f-c35b-4ff1-b64c-6820f0acf2cf" providerId="ADAL" clId="{C4157240-2AB0-431D-A2BB-8B9EFA677118}" dt="2026-08-24T15:22:35.294" v="197" actId="26606"/>
          <ac:spMkLst>
            <pc:docMk/>
            <pc:sldMk cId="537348428" sldId="328"/>
            <ac:spMk id="3" creationId="{B906A564-3539-6BEB-6121-7612155705A8}"/>
          </ac:spMkLst>
        </pc:spChg>
      </pc:sldChg>
      <pc:sldChg chg="addSp delSp modSp mod modClrScheme chgLayout modNotes modNotesTx">
        <pc:chgData name="Shaily Allison" userId="54affc6f-c35b-4ff1-b64c-6820f0acf2cf" providerId="ADAL" clId="{C4157240-2AB0-431D-A2BB-8B9EFA677118}" dt="2026-08-25T18:10:22.610" v="2368" actId="26606"/>
        <pc:sldMkLst>
          <pc:docMk/>
          <pc:sldMk cId="1895131257" sldId="329"/>
        </pc:sldMkLst>
        <pc:spChg chg="mod">
          <ac:chgData name="Shaily Allison" userId="54affc6f-c35b-4ff1-b64c-6820f0acf2cf" providerId="ADAL" clId="{C4157240-2AB0-431D-A2BB-8B9EFA677118}" dt="2026-08-25T18:10:22.610" v="2368" actId="26606"/>
          <ac:spMkLst>
            <pc:docMk/>
            <pc:sldMk cId="1895131257" sldId="329"/>
            <ac:spMk id="6" creationId="{C152DBC5-A46D-CE14-D13A-B6FF83C1DC4D}"/>
          </ac:spMkLst>
        </pc:spChg>
        <pc:spChg chg="mod ord">
          <ac:chgData name="Shaily Allison" userId="54affc6f-c35b-4ff1-b64c-6820f0acf2cf" providerId="ADAL" clId="{C4157240-2AB0-431D-A2BB-8B9EFA677118}" dt="2026-08-24T15:22:35.400" v="219" actId="27636"/>
          <ac:spMkLst>
            <pc:docMk/>
            <pc:sldMk cId="1895131257" sldId="329"/>
            <ac:spMk id="9" creationId="{C1993089-8003-DACD-9FF4-A7F37774E6F9}"/>
          </ac:spMkLst>
        </pc:spChg>
        <pc:spChg chg="mod ord">
          <ac:chgData name="Shaily Allison" userId="54affc6f-c35b-4ff1-b64c-6820f0acf2cf" providerId="ADAL" clId="{C4157240-2AB0-431D-A2BB-8B9EFA677118}" dt="2026-08-24T15:22:35.294" v="197" actId="26606"/>
          <ac:spMkLst>
            <pc:docMk/>
            <pc:sldMk cId="1895131257" sldId="329"/>
            <ac:spMk id="10" creationId="{01CE4340-4C30-B3EF-38FC-9204C37296C1}"/>
          </ac:spMkLst>
        </pc:spChg>
      </pc:sldChg>
      <pc:sldChg chg="addSp delSp modSp mod modClrScheme modCm chgLayout modNotes modNotesTx">
        <pc:chgData name="Shaily Allison" userId="54affc6f-c35b-4ff1-b64c-6820f0acf2cf" providerId="ADAL" clId="{C4157240-2AB0-431D-A2BB-8B9EFA677118}" dt="2026-08-25T18:10:22.610" v="2368" actId="26606"/>
        <pc:sldMkLst>
          <pc:docMk/>
          <pc:sldMk cId="3398692890" sldId="336"/>
        </pc:sldMkLst>
        <pc:spChg chg="add mod ord">
          <ac:chgData name="Shaily Allison" userId="54affc6f-c35b-4ff1-b64c-6820f0acf2cf" providerId="ADAL" clId="{C4157240-2AB0-431D-A2BB-8B9EFA677118}" dt="2026-08-24T16:10:42.596" v="729" actId="20577"/>
          <ac:spMkLst>
            <pc:docMk/>
            <pc:sldMk cId="3398692890" sldId="336"/>
            <ac:spMk id="2" creationId="{057874A8-8093-4A9E-2CEE-6E4756A26F5D}"/>
          </ac:spMkLst>
        </pc:spChg>
        <pc:spChg chg="mod ord">
          <ac:chgData name="Shaily Allison" userId="54affc6f-c35b-4ff1-b64c-6820f0acf2cf" providerId="ADAL" clId="{C4157240-2AB0-431D-A2BB-8B9EFA677118}" dt="2026-08-24T15:35:58.330" v="346"/>
          <ac:spMkLst>
            <pc:docMk/>
            <pc:sldMk cId="3398692890" sldId="336"/>
            <ac:spMk id="4" creationId="{B5624CF2-AD46-5371-2405-9E8036DEA6EA}"/>
          </ac:spMkLst>
        </pc:spChg>
        <pc:spChg chg="mod ord">
          <ac:chgData name="Shaily Allison" userId="54affc6f-c35b-4ff1-b64c-6820f0acf2cf" providerId="ADAL" clId="{C4157240-2AB0-431D-A2BB-8B9EFA677118}" dt="2026-08-25T18:10:22.610" v="2368" actId="26606"/>
          <ac:spMkLst>
            <pc:docMk/>
            <pc:sldMk cId="3398692890" sldId="336"/>
            <ac:spMk id="5" creationId="{CF3A0A13-9982-C2CA-105F-4347912CAAD9}"/>
          </ac:spMkLst>
        </pc:spChg>
        <pc:spChg chg="add mod">
          <ac:chgData name="Shaily Allison" userId="54affc6f-c35b-4ff1-b64c-6820f0acf2cf" providerId="ADAL" clId="{C4157240-2AB0-431D-A2BB-8B9EFA677118}" dt="2026-08-24T15:34:41.851" v="340" actId="27636"/>
          <ac:spMkLst>
            <pc:docMk/>
            <pc:sldMk cId="3398692890" sldId="336"/>
            <ac:spMk id="6" creationId="{0F1FD774-1ED5-A2CF-7CAA-89C13337321F}"/>
          </ac:spMkLst>
        </pc:spChg>
        <pc:spChg chg="mod ord">
          <ac:chgData name="Shaily Allison" userId="54affc6f-c35b-4ff1-b64c-6820f0acf2cf" providerId="ADAL" clId="{C4157240-2AB0-431D-A2BB-8B9EFA677118}" dt="2026-08-24T15:22:35.360" v="202" actId="27636"/>
          <ac:spMkLst>
            <pc:docMk/>
            <pc:sldMk cId="3398692890" sldId="336"/>
            <ac:spMk id="8" creationId="{68451C88-03B2-4C9B-7497-407756E11CD0}"/>
          </ac:spMkLst>
        </pc:spChg>
        <pc:spChg chg="mod ord">
          <ac:chgData name="Shaily Allison" userId="54affc6f-c35b-4ff1-b64c-6820f0acf2cf" providerId="ADAL" clId="{C4157240-2AB0-431D-A2BB-8B9EFA677118}" dt="2026-08-24T16:13:11.934" v="741" actId="255"/>
          <ac:spMkLst>
            <pc:docMk/>
            <pc:sldMk cId="3398692890" sldId="336"/>
            <ac:spMk id="9" creationId="{964E7212-F602-B242-826D-C5DEA15F6318}"/>
          </ac:spMkLst>
        </pc:spChg>
        <pc:extLst>
          <p:ext xmlns:p="http://schemas.openxmlformats.org/presentationml/2006/main" uri="{D6D511B9-2390-475A-947B-AFAB55BFBCF1}">
            <pc226:cmChg xmlns:pc226="http://schemas.microsoft.com/office/powerpoint/2022/06/main/command" chg="mod">
              <pc226:chgData name="Shaily Allison" userId="54affc6f-c35b-4ff1-b64c-6820f0acf2cf" providerId="ADAL" clId="{C4157240-2AB0-431D-A2BB-8B9EFA677118}" dt="2026-08-24T16:13:01.793" v="740" actId="20577"/>
              <pc2:cmMkLst xmlns:pc2="http://schemas.microsoft.com/office/powerpoint/2019/9/main/command">
                <pc:docMk/>
                <pc:sldMk cId="3398692890" sldId="336"/>
                <pc2:cmMk id="{7866D968-68D1-40E8-9920-A259B4B91DFF}"/>
              </pc2:cmMkLst>
            </pc226:cmChg>
          </p:ext>
        </pc:extLst>
      </pc:sldChg>
      <pc:sldChg chg="addSp delSp modSp mod modNotes">
        <pc:chgData name="Shaily Allison" userId="54affc6f-c35b-4ff1-b64c-6820f0acf2cf" providerId="ADAL" clId="{C4157240-2AB0-431D-A2BB-8B9EFA677118}" dt="2026-08-25T18:10:22.610" v="2368" actId="26606"/>
        <pc:sldMkLst>
          <pc:docMk/>
          <pc:sldMk cId="25945522" sldId="342"/>
        </pc:sldMkLst>
        <pc:spChg chg="add mod">
          <ac:chgData name="Shaily Allison" userId="54affc6f-c35b-4ff1-b64c-6820f0acf2cf" providerId="ADAL" clId="{C4157240-2AB0-431D-A2BB-8B9EFA677118}" dt="2026-08-24T21:07:08.015" v="2312" actId="1076"/>
          <ac:spMkLst>
            <pc:docMk/>
            <pc:sldMk cId="25945522" sldId="342"/>
            <ac:spMk id="2" creationId="{52FBEFFC-5D87-A653-8336-388BC01ABD2F}"/>
          </ac:spMkLst>
        </pc:spChg>
        <pc:spChg chg="mod">
          <ac:chgData name="Shaily Allison" userId="54affc6f-c35b-4ff1-b64c-6820f0acf2cf" providerId="ADAL" clId="{C4157240-2AB0-431D-A2BB-8B9EFA677118}" dt="2026-08-24T15:22:35.294" v="197" actId="26606"/>
          <ac:spMkLst>
            <pc:docMk/>
            <pc:sldMk cId="25945522" sldId="342"/>
            <ac:spMk id="4" creationId="{53776FCD-832F-3333-52E7-73D05DB91220}"/>
          </ac:spMkLst>
        </pc:spChg>
        <pc:spChg chg="mod">
          <ac:chgData name="Shaily Allison" userId="54affc6f-c35b-4ff1-b64c-6820f0acf2cf" providerId="ADAL" clId="{C4157240-2AB0-431D-A2BB-8B9EFA677118}" dt="2026-08-25T18:10:22.610" v="2368" actId="26606"/>
          <ac:spMkLst>
            <pc:docMk/>
            <pc:sldMk cId="25945522" sldId="342"/>
            <ac:spMk id="5" creationId="{307B57B1-5E2F-F7E4-72B9-4088E1E7B15A}"/>
          </ac:spMkLst>
        </pc:spChg>
        <pc:spChg chg="mod">
          <ac:chgData name="Shaily Allison" userId="54affc6f-c35b-4ff1-b64c-6820f0acf2cf" providerId="ADAL" clId="{C4157240-2AB0-431D-A2BB-8B9EFA677118}" dt="2026-08-24T21:06:17.893" v="2219" actId="1076"/>
          <ac:spMkLst>
            <pc:docMk/>
            <pc:sldMk cId="25945522" sldId="342"/>
            <ac:spMk id="7" creationId="{5C71D6B9-C51E-79B8-A30A-5FCC08401B02}"/>
          </ac:spMkLst>
        </pc:spChg>
      </pc:sldChg>
      <pc:sldChg chg="modSp mod modNotes">
        <pc:chgData name="Shaily Allison" userId="54affc6f-c35b-4ff1-b64c-6820f0acf2cf" providerId="ADAL" clId="{C4157240-2AB0-431D-A2BB-8B9EFA677118}" dt="2026-08-25T18:10:22.610" v="2368" actId="26606"/>
        <pc:sldMkLst>
          <pc:docMk/>
          <pc:sldMk cId="4078477721" sldId="346"/>
        </pc:sldMkLst>
        <pc:spChg chg="mod">
          <ac:chgData name="Shaily Allison" userId="54affc6f-c35b-4ff1-b64c-6820f0acf2cf" providerId="ADAL" clId="{C4157240-2AB0-431D-A2BB-8B9EFA677118}" dt="2026-08-24T15:22:35.294" v="197" actId="26606"/>
          <ac:spMkLst>
            <pc:docMk/>
            <pc:sldMk cId="4078477721" sldId="346"/>
            <ac:spMk id="4" creationId="{BAF0924F-FF31-08FF-D151-783423A3D977}"/>
          </ac:spMkLst>
        </pc:spChg>
        <pc:spChg chg="mod">
          <ac:chgData name="Shaily Allison" userId="54affc6f-c35b-4ff1-b64c-6820f0acf2cf" providerId="ADAL" clId="{C4157240-2AB0-431D-A2BB-8B9EFA677118}" dt="2026-08-25T18:10:22.610" v="2368" actId="26606"/>
          <ac:spMkLst>
            <pc:docMk/>
            <pc:sldMk cId="4078477721" sldId="346"/>
            <ac:spMk id="5" creationId="{617506F4-ABC8-3A5D-369E-BEEBC4EEAEAA}"/>
          </ac:spMkLst>
        </pc:spChg>
        <pc:spChg chg="mod">
          <ac:chgData name="Shaily Allison" userId="54affc6f-c35b-4ff1-b64c-6820f0acf2cf" providerId="ADAL" clId="{C4157240-2AB0-431D-A2BB-8B9EFA677118}" dt="2026-08-24T15:22:35.294" v="197" actId="26606"/>
          <ac:spMkLst>
            <pc:docMk/>
            <pc:sldMk cId="4078477721" sldId="346"/>
            <ac:spMk id="7" creationId="{E691002A-80D2-9803-9D85-10BA2C1F9387}"/>
          </ac:spMkLst>
        </pc:spChg>
        <pc:spChg chg="mod">
          <ac:chgData name="Shaily Allison" userId="54affc6f-c35b-4ff1-b64c-6820f0acf2cf" providerId="ADAL" clId="{C4157240-2AB0-431D-A2BB-8B9EFA677118}" dt="2026-08-24T15:22:35.294" v="197" actId="26606"/>
          <ac:spMkLst>
            <pc:docMk/>
            <pc:sldMk cId="4078477721" sldId="346"/>
            <ac:spMk id="8" creationId="{FE9838A2-32C9-3980-D6CC-F022E48BB4E5}"/>
          </ac:spMkLst>
        </pc:spChg>
      </pc:sldChg>
      <pc:sldChg chg="addSp delSp modSp mod modClrScheme chgLayout modNotes modNotesTx">
        <pc:chgData name="Shaily Allison" userId="54affc6f-c35b-4ff1-b64c-6820f0acf2cf" providerId="ADAL" clId="{C4157240-2AB0-431D-A2BB-8B9EFA677118}" dt="2026-08-25T18:10:22.610" v="2368" actId="26606"/>
        <pc:sldMkLst>
          <pc:docMk/>
          <pc:sldMk cId="1680697519" sldId="348"/>
        </pc:sldMkLst>
        <pc:spChg chg="mod ord">
          <ac:chgData name="Shaily Allison" userId="54affc6f-c35b-4ff1-b64c-6820f0acf2cf" providerId="ADAL" clId="{C4157240-2AB0-431D-A2BB-8B9EFA677118}" dt="2026-08-24T16:00:35.874" v="669" actId="2711"/>
          <ac:spMkLst>
            <pc:docMk/>
            <pc:sldMk cId="1680697519" sldId="348"/>
            <ac:spMk id="2" creationId="{B4E5F7E3-1F23-A293-50A5-E929D390085B}"/>
          </ac:spMkLst>
        </pc:spChg>
        <pc:spChg chg="mod ord">
          <ac:chgData name="Shaily Allison" userId="54affc6f-c35b-4ff1-b64c-6820f0acf2cf" providerId="ADAL" clId="{C4157240-2AB0-431D-A2BB-8B9EFA677118}" dt="2026-08-24T15:22:35.400" v="215" actId="27636"/>
          <ac:spMkLst>
            <pc:docMk/>
            <pc:sldMk cId="1680697519" sldId="348"/>
            <ac:spMk id="3" creationId="{E9F01D61-37CC-C75F-15D3-790BE4B2CD7D}"/>
          </ac:spMkLst>
        </pc:spChg>
        <pc:spChg chg="mod ord">
          <ac:chgData name="Shaily Allison" userId="54affc6f-c35b-4ff1-b64c-6820f0acf2cf" providerId="ADAL" clId="{C4157240-2AB0-431D-A2BB-8B9EFA677118}" dt="2026-08-24T15:27:55.066" v="243" actId="20577"/>
          <ac:spMkLst>
            <pc:docMk/>
            <pc:sldMk cId="1680697519" sldId="348"/>
            <ac:spMk id="4" creationId="{FEA7DA77-ACE1-3084-E5E7-D4CFA31A0CC9}"/>
          </ac:spMkLst>
        </pc:spChg>
        <pc:spChg chg="mod ord">
          <ac:chgData name="Shaily Allison" userId="54affc6f-c35b-4ff1-b64c-6820f0acf2cf" providerId="ADAL" clId="{C4157240-2AB0-431D-A2BB-8B9EFA677118}" dt="2026-08-25T18:10:22.610" v="2368" actId="26606"/>
          <ac:spMkLst>
            <pc:docMk/>
            <pc:sldMk cId="1680697519" sldId="348"/>
            <ac:spMk id="5" creationId="{A61EA140-940E-59E7-2F55-169268963443}"/>
          </ac:spMkLst>
        </pc:spChg>
        <pc:picChg chg="add mod">
          <ac:chgData name="Shaily Allison" userId="54affc6f-c35b-4ff1-b64c-6820f0acf2cf" providerId="ADAL" clId="{C4157240-2AB0-431D-A2BB-8B9EFA677118}" dt="2026-08-24T15:55:15.482" v="610" actId="1076"/>
          <ac:picMkLst>
            <pc:docMk/>
            <pc:sldMk cId="1680697519" sldId="348"/>
            <ac:picMk id="14" creationId="{CA3C06D9-2173-8CAD-A2C6-22643CE94650}"/>
          </ac:picMkLst>
        </pc:picChg>
        <pc:picChg chg="add mod">
          <ac:chgData name="Shaily Allison" userId="54affc6f-c35b-4ff1-b64c-6820f0acf2cf" providerId="ADAL" clId="{C4157240-2AB0-431D-A2BB-8B9EFA677118}" dt="2026-08-24T15:58:37.287" v="612" actId="14100"/>
          <ac:picMkLst>
            <pc:docMk/>
            <pc:sldMk cId="1680697519" sldId="348"/>
            <ac:picMk id="16" creationId="{7230B9BD-00F0-2DB0-AAD3-7DAE3B75532B}"/>
          </ac:picMkLst>
        </pc:picChg>
      </pc:sldChg>
      <pc:sldChg chg="addSp delSp modSp add mod modClrScheme chgLayout modNotes">
        <pc:chgData name="Shaily Allison" userId="54affc6f-c35b-4ff1-b64c-6820f0acf2cf" providerId="ADAL" clId="{C4157240-2AB0-431D-A2BB-8B9EFA677118}" dt="2026-08-25T18:10:22.610" v="2368" actId="26606"/>
        <pc:sldMkLst>
          <pc:docMk/>
          <pc:sldMk cId="1565794039" sldId="356"/>
        </pc:sldMkLst>
        <pc:spChg chg="add mod ord">
          <ac:chgData name="Shaily Allison" userId="54affc6f-c35b-4ff1-b64c-6820f0acf2cf" providerId="ADAL" clId="{C4157240-2AB0-431D-A2BB-8B9EFA677118}" dt="2026-08-24T15:34:54.994" v="344"/>
          <ac:spMkLst>
            <pc:docMk/>
            <pc:sldMk cId="1565794039" sldId="356"/>
            <ac:spMk id="3" creationId="{7C25BB75-3309-C795-8594-AE069F33E71C}"/>
          </ac:spMkLst>
        </pc:spChg>
        <pc:spChg chg="mod ord">
          <ac:chgData name="Shaily Allison" userId="54affc6f-c35b-4ff1-b64c-6820f0acf2cf" providerId="ADAL" clId="{C4157240-2AB0-431D-A2BB-8B9EFA677118}" dt="2026-08-24T15:35:54.547" v="345"/>
          <ac:spMkLst>
            <pc:docMk/>
            <pc:sldMk cId="1565794039" sldId="356"/>
            <ac:spMk id="4" creationId="{09813623-ECD0-996C-D7B5-63E657899B3B}"/>
          </ac:spMkLst>
        </pc:spChg>
        <pc:spChg chg="mod ord">
          <ac:chgData name="Shaily Allison" userId="54affc6f-c35b-4ff1-b64c-6820f0acf2cf" providerId="ADAL" clId="{C4157240-2AB0-431D-A2BB-8B9EFA677118}" dt="2026-08-25T18:10:22.610" v="2368" actId="26606"/>
          <ac:spMkLst>
            <pc:docMk/>
            <pc:sldMk cId="1565794039" sldId="356"/>
            <ac:spMk id="5" creationId="{1AD15E0F-8A2F-A478-7E44-17CA7939DDEC}"/>
          </ac:spMkLst>
        </pc:spChg>
        <pc:spChg chg="mod ord">
          <ac:chgData name="Shaily Allison" userId="54affc6f-c35b-4ff1-b64c-6820f0acf2cf" providerId="ADAL" clId="{C4157240-2AB0-431D-A2BB-8B9EFA677118}" dt="2026-08-24T15:22:35.366" v="203" actId="27636"/>
          <ac:spMkLst>
            <pc:docMk/>
            <pc:sldMk cId="1565794039" sldId="356"/>
            <ac:spMk id="6" creationId="{7BAEF220-3D38-3860-54BA-1228EF576044}"/>
          </ac:spMkLst>
        </pc:spChg>
        <pc:spChg chg="mod">
          <ac:chgData name="Shaily Allison" userId="54affc6f-c35b-4ff1-b64c-6820f0acf2cf" providerId="ADAL" clId="{C4157240-2AB0-431D-A2BB-8B9EFA677118}" dt="2026-08-24T15:22:35.294" v="197" actId="26606"/>
          <ac:spMkLst>
            <pc:docMk/>
            <pc:sldMk cId="1565794039" sldId="356"/>
            <ac:spMk id="41" creationId="{00000000-0000-0000-0000-000000000000}"/>
          </ac:spMkLst>
        </pc:spChg>
        <pc:spChg chg="mod">
          <ac:chgData name="Shaily Allison" userId="54affc6f-c35b-4ff1-b64c-6820f0acf2cf" providerId="ADAL" clId="{C4157240-2AB0-431D-A2BB-8B9EFA677118}" dt="2026-08-24T15:22:35.294" v="197" actId="26606"/>
          <ac:spMkLst>
            <pc:docMk/>
            <pc:sldMk cId="1565794039" sldId="356"/>
            <ac:spMk id="42" creationId="{00000000-0000-0000-0000-000000000000}"/>
          </ac:spMkLst>
        </pc:spChg>
        <pc:graphicFrameChg chg="add mod">
          <ac:chgData name="Shaily Allison" userId="54affc6f-c35b-4ff1-b64c-6820f0acf2cf" providerId="ADAL" clId="{C4157240-2AB0-431D-A2BB-8B9EFA677118}" dt="2026-08-24T15:38:18.043" v="362" actId="26606"/>
          <ac:graphicFrameMkLst>
            <pc:docMk/>
            <pc:sldMk cId="1565794039" sldId="356"/>
            <ac:graphicFrameMk id="40"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256611151" sldId="357"/>
        </pc:sldMkLst>
        <pc:spChg chg="mod ord">
          <ac:chgData name="Shaily Allison" userId="54affc6f-c35b-4ff1-b64c-6820f0acf2cf" providerId="ADAL" clId="{C4157240-2AB0-431D-A2BB-8B9EFA677118}" dt="2026-08-24T15:34:04.674" v="337" actId="20577"/>
          <ac:spMkLst>
            <pc:docMk/>
            <pc:sldMk cId="256611151" sldId="357"/>
            <ac:spMk id="4" creationId="{09813623-ECD0-996C-D7B5-63E657899B3B}"/>
          </ac:spMkLst>
        </pc:spChg>
        <pc:spChg chg="mod ord">
          <ac:chgData name="Shaily Allison" userId="54affc6f-c35b-4ff1-b64c-6820f0acf2cf" providerId="ADAL" clId="{C4157240-2AB0-431D-A2BB-8B9EFA677118}" dt="2026-08-25T18:10:22.610" v="2368" actId="26606"/>
          <ac:spMkLst>
            <pc:docMk/>
            <pc:sldMk cId="256611151" sldId="357"/>
            <ac:spMk id="5" creationId="{1AD15E0F-8A2F-A478-7E44-17CA7939DDEC}"/>
          </ac:spMkLst>
        </pc:spChg>
        <pc:spChg chg="mod ord">
          <ac:chgData name="Shaily Allison" userId="54affc6f-c35b-4ff1-b64c-6820f0acf2cf" providerId="ADAL" clId="{C4157240-2AB0-431D-A2BB-8B9EFA677118}" dt="2026-08-24T15:22:35.366" v="204" actId="27636"/>
          <ac:spMkLst>
            <pc:docMk/>
            <pc:sldMk cId="256611151" sldId="357"/>
            <ac:spMk id="6" creationId="{7BAEF220-3D38-3860-54BA-1228EF576044}"/>
          </ac:spMkLst>
        </pc:spChg>
        <pc:spChg chg="mod ord">
          <ac:chgData name="Shaily Allison" userId="54affc6f-c35b-4ff1-b64c-6820f0acf2cf" providerId="ADAL" clId="{C4157240-2AB0-431D-A2BB-8B9EFA677118}" dt="2026-08-24T15:34:01.098" v="335" actId="207"/>
          <ac:spMkLst>
            <pc:docMk/>
            <pc:sldMk cId="256611151" sldId="357"/>
            <ac:spMk id="9" creationId="{490F1615-0077-4B66-3AB0-FAA6ADB5E415}"/>
          </ac:spMkLst>
        </pc:spChg>
        <pc:spChg chg="mod">
          <ac:chgData name="Shaily Allison" userId="54affc6f-c35b-4ff1-b64c-6820f0acf2cf" providerId="ADAL" clId="{C4157240-2AB0-431D-A2BB-8B9EFA677118}" dt="2026-08-24T15:22:35.294" v="197" actId="26606"/>
          <ac:spMkLst>
            <pc:docMk/>
            <pc:sldMk cId="256611151" sldId="357"/>
            <ac:spMk id="42" creationId="{00000000-0000-0000-0000-000000000000}"/>
          </ac:spMkLst>
        </pc:spChg>
        <pc:spChg chg="add mod">
          <ac:chgData name="Shaily Allison" userId="54affc6f-c35b-4ff1-b64c-6820f0acf2cf" providerId="ADAL" clId="{C4157240-2AB0-431D-A2BB-8B9EFA677118}" dt="2026-08-24T15:22:35.294" v="197" actId="26606"/>
          <ac:spMkLst>
            <pc:docMk/>
            <pc:sldMk cId="256611151" sldId="357"/>
            <ac:spMk id="60" creationId="{00000000-0000-0000-0000-000000000000}"/>
          </ac:spMkLst>
        </pc:spChg>
        <pc:spChg chg="add mod">
          <ac:chgData name="Shaily Allison" userId="54affc6f-c35b-4ff1-b64c-6820f0acf2cf" providerId="ADAL" clId="{C4157240-2AB0-431D-A2BB-8B9EFA677118}" dt="2026-08-24T16:57:22.223" v="980" actId="20577"/>
          <ac:spMkLst>
            <pc:docMk/>
            <pc:sldMk cId="256611151" sldId="357"/>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256611151" sldId="357"/>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256611151" sldId="357"/>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3352136703" sldId="358"/>
        </pc:sldMkLst>
        <pc:spChg chg="mod ord">
          <ac:chgData name="Shaily Allison" userId="54affc6f-c35b-4ff1-b64c-6820f0acf2cf" providerId="ADAL" clId="{C4157240-2AB0-431D-A2BB-8B9EFA677118}" dt="2026-08-24T15:33:44.832" v="330" actId="20577"/>
          <ac:spMkLst>
            <pc:docMk/>
            <pc:sldMk cId="3352136703" sldId="358"/>
            <ac:spMk id="4" creationId="{09813623-ECD0-996C-D7B5-63E657899B3B}"/>
          </ac:spMkLst>
        </pc:spChg>
        <pc:spChg chg="mod ord">
          <ac:chgData name="Shaily Allison" userId="54affc6f-c35b-4ff1-b64c-6820f0acf2cf" providerId="ADAL" clId="{C4157240-2AB0-431D-A2BB-8B9EFA677118}" dt="2026-08-25T18:10:22.610" v="2368" actId="26606"/>
          <ac:spMkLst>
            <pc:docMk/>
            <pc:sldMk cId="3352136703" sldId="358"/>
            <ac:spMk id="5" creationId="{1AD15E0F-8A2F-A478-7E44-17CA7939DDEC}"/>
          </ac:spMkLst>
        </pc:spChg>
        <pc:spChg chg="mod ord">
          <ac:chgData name="Shaily Allison" userId="54affc6f-c35b-4ff1-b64c-6820f0acf2cf" providerId="ADAL" clId="{C4157240-2AB0-431D-A2BB-8B9EFA677118}" dt="2026-08-24T15:22:35.366" v="205" actId="27636"/>
          <ac:spMkLst>
            <pc:docMk/>
            <pc:sldMk cId="3352136703" sldId="358"/>
            <ac:spMk id="6" creationId="{7BAEF220-3D38-3860-54BA-1228EF576044}"/>
          </ac:spMkLst>
        </pc:spChg>
        <pc:spChg chg="mod ord">
          <ac:chgData name="Shaily Allison" userId="54affc6f-c35b-4ff1-b64c-6820f0acf2cf" providerId="ADAL" clId="{C4157240-2AB0-431D-A2BB-8B9EFA677118}" dt="2026-08-24T15:33:42.475" v="328" actId="207"/>
          <ac:spMkLst>
            <pc:docMk/>
            <pc:sldMk cId="3352136703" sldId="358"/>
            <ac:spMk id="9" creationId="{490F1615-0077-4B66-3AB0-FAA6ADB5E415}"/>
          </ac:spMkLst>
        </pc:spChg>
        <pc:spChg chg="mod">
          <ac:chgData name="Shaily Allison" userId="54affc6f-c35b-4ff1-b64c-6820f0acf2cf" providerId="ADAL" clId="{C4157240-2AB0-431D-A2BB-8B9EFA677118}" dt="2026-08-24T15:22:35.294" v="197" actId="26606"/>
          <ac:spMkLst>
            <pc:docMk/>
            <pc:sldMk cId="3352136703" sldId="358"/>
            <ac:spMk id="42" creationId="{00000000-0000-0000-0000-000000000000}"/>
          </ac:spMkLst>
        </pc:spChg>
        <pc:spChg chg="add mod">
          <ac:chgData name="Shaily Allison" userId="54affc6f-c35b-4ff1-b64c-6820f0acf2cf" providerId="ADAL" clId="{C4157240-2AB0-431D-A2BB-8B9EFA677118}" dt="2026-08-24T15:22:35.294" v="197" actId="26606"/>
          <ac:spMkLst>
            <pc:docMk/>
            <pc:sldMk cId="3352136703" sldId="358"/>
            <ac:spMk id="60" creationId="{00000000-0000-0000-0000-000000000000}"/>
          </ac:spMkLst>
        </pc:spChg>
        <pc:spChg chg="add mod">
          <ac:chgData name="Shaily Allison" userId="54affc6f-c35b-4ff1-b64c-6820f0acf2cf" providerId="ADAL" clId="{C4157240-2AB0-431D-A2BB-8B9EFA677118}" dt="2026-08-24T17:00:16.765" v="1106" actId="20577"/>
          <ac:spMkLst>
            <pc:docMk/>
            <pc:sldMk cId="3352136703" sldId="358"/>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3352136703" sldId="358"/>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3352136703" sldId="358"/>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1336328921" sldId="359"/>
        </pc:sldMkLst>
        <pc:spChg chg="mod ord">
          <ac:chgData name="Shaily Allison" userId="54affc6f-c35b-4ff1-b64c-6820f0acf2cf" providerId="ADAL" clId="{C4157240-2AB0-431D-A2BB-8B9EFA677118}" dt="2026-08-24T15:33:15.727" v="319" actId="20577"/>
          <ac:spMkLst>
            <pc:docMk/>
            <pc:sldMk cId="1336328921" sldId="359"/>
            <ac:spMk id="4" creationId="{09813623-ECD0-996C-D7B5-63E657899B3B}"/>
          </ac:spMkLst>
        </pc:spChg>
        <pc:spChg chg="mod ord">
          <ac:chgData name="Shaily Allison" userId="54affc6f-c35b-4ff1-b64c-6820f0acf2cf" providerId="ADAL" clId="{C4157240-2AB0-431D-A2BB-8B9EFA677118}" dt="2026-08-25T18:10:22.610" v="2368" actId="26606"/>
          <ac:spMkLst>
            <pc:docMk/>
            <pc:sldMk cId="1336328921" sldId="359"/>
            <ac:spMk id="5" creationId="{1AD15E0F-8A2F-A478-7E44-17CA7939DDEC}"/>
          </ac:spMkLst>
        </pc:spChg>
        <pc:spChg chg="mod ord">
          <ac:chgData name="Shaily Allison" userId="54affc6f-c35b-4ff1-b64c-6820f0acf2cf" providerId="ADAL" clId="{C4157240-2AB0-431D-A2BB-8B9EFA677118}" dt="2026-08-24T15:22:35.366" v="206" actId="27636"/>
          <ac:spMkLst>
            <pc:docMk/>
            <pc:sldMk cId="1336328921" sldId="359"/>
            <ac:spMk id="6" creationId="{7BAEF220-3D38-3860-54BA-1228EF576044}"/>
          </ac:spMkLst>
        </pc:spChg>
        <pc:spChg chg="mod ord">
          <ac:chgData name="Shaily Allison" userId="54affc6f-c35b-4ff1-b64c-6820f0acf2cf" providerId="ADAL" clId="{C4157240-2AB0-431D-A2BB-8B9EFA677118}" dt="2026-08-24T15:33:12.541" v="317" actId="207"/>
          <ac:spMkLst>
            <pc:docMk/>
            <pc:sldMk cId="1336328921" sldId="359"/>
            <ac:spMk id="9" creationId="{490F1615-0077-4B66-3AB0-FAA6ADB5E415}"/>
          </ac:spMkLst>
        </pc:spChg>
        <pc:spChg chg="mod">
          <ac:chgData name="Shaily Allison" userId="54affc6f-c35b-4ff1-b64c-6820f0acf2cf" providerId="ADAL" clId="{C4157240-2AB0-431D-A2BB-8B9EFA677118}" dt="2026-08-24T15:22:35.294" v="197" actId="26606"/>
          <ac:spMkLst>
            <pc:docMk/>
            <pc:sldMk cId="1336328921" sldId="359"/>
            <ac:spMk id="42" creationId="{00000000-0000-0000-0000-000000000000}"/>
          </ac:spMkLst>
        </pc:spChg>
        <pc:spChg chg="add mod">
          <ac:chgData name="Shaily Allison" userId="54affc6f-c35b-4ff1-b64c-6820f0acf2cf" providerId="ADAL" clId="{C4157240-2AB0-431D-A2BB-8B9EFA677118}" dt="2026-08-24T15:22:35.294" v="197" actId="26606"/>
          <ac:spMkLst>
            <pc:docMk/>
            <pc:sldMk cId="1336328921" sldId="359"/>
            <ac:spMk id="60" creationId="{00000000-0000-0000-0000-000000000000}"/>
          </ac:spMkLst>
        </pc:spChg>
        <pc:spChg chg="add mod">
          <ac:chgData name="Shaily Allison" userId="54affc6f-c35b-4ff1-b64c-6820f0acf2cf" providerId="ADAL" clId="{C4157240-2AB0-431D-A2BB-8B9EFA677118}" dt="2026-08-24T17:01:07.341" v="1171" actId="20577"/>
          <ac:spMkLst>
            <pc:docMk/>
            <pc:sldMk cId="1336328921" sldId="359"/>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1336328921" sldId="359"/>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1336328921" sldId="359"/>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677334986" sldId="360"/>
        </pc:sldMkLst>
        <pc:spChg chg="mod ord">
          <ac:chgData name="Shaily Allison" userId="54affc6f-c35b-4ff1-b64c-6820f0acf2cf" providerId="ADAL" clId="{C4157240-2AB0-431D-A2BB-8B9EFA677118}" dt="2026-08-24T15:32:48.129" v="310" actId="20577"/>
          <ac:spMkLst>
            <pc:docMk/>
            <pc:sldMk cId="677334986" sldId="360"/>
            <ac:spMk id="4" creationId="{09813623-ECD0-996C-D7B5-63E657899B3B}"/>
          </ac:spMkLst>
        </pc:spChg>
        <pc:spChg chg="mod ord">
          <ac:chgData name="Shaily Allison" userId="54affc6f-c35b-4ff1-b64c-6820f0acf2cf" providerId="ADAL" clId="{C4157240-2AB0-431D-A2BB-8B9EFA677118}" dt="2026-08-25T18:10:22.610" v="2368" actId="26606"/>
          <ac:spMkLst>
            <pc:docMk/>
            <pc:sldMk cId="677334986" sldId="360"/>
            <ac:spMk id="5" creationId="{1AD15E0F-8A2F-A478-7E44-17CA7939DDEC}"/>
          </ac:spMkLst>
        </pc:spChg>
        <pc:spChg chg="mod ord">
          <ac:chgData name="Shaily Allison" userId="54affc6f-c35b-4ff1-b64c-6820f0acf2cf" providerId="ADAL" clId="{C4157240-2AB0-431D-A2BB-8B9EFA677118}" dt="2026-08-24T15:22:35.380" v="207" actId="27636"/>
          <ac:spMkLst>
            <pc:docMk/>
            <pc:sldMk cId="677334986" sldId="360"/>
            <ac:spMk id="6" creationId="{7BAEF220-3D38-3860-54BA-1228EF576044}"/>
          </ac:spMkLst>
        </pc:spChg>
        <pc:spChg chg="mod ord">
          <ac:chgData name="Shaily Allison" userId="54affc6f-c35b-4ff1-b64c-6820f0acf2cf" providerId="ADAL" clId="{C4157240-2AB0-431D-A2BB-8B9EFA677118}" dt="2026-08-24T15:32:54.175" v="312" actId="207"/>
          <ac:spMkLst>
            <pc:docMk/>
            <pc:sldMk cId="677334986" sldId="360"/>
            <ac:spMk id="9" creationId="{490F1615-0077-4B66-3AB0-FAA6ADB5E415}"/>
          </ac:spMkLst>
        </pc:spChg>
        <pc:spChg chg="mod">
          <ac:chgData name="Shaily Allison" userId="54affc6f-c35b-4ff1-b64c-6820f0acf2cf" providerId="ADAL" clId="{C4157240-2AB0-431D-A2BB-8B9EFA677118}" dt="2026-08-24T15:22:35.294" v="197" actId="26606"/>
          <ac:spMkLst>
            <pc:docMk/>
            <pc:sldMk cId="677334986" sldId="360"/>
            <ac:spMk id="42" creationId="{00000000-0000-0000-0000-000000000000}"/>
          </ac:spMkLst>
        </pc:spChg>
        <pc:spChg chg="add mod">
          <ac:chgData name="Shaily Allison" userId="54affc6f-c35b-4ff1-b64c-6820f0acf2cf" providerId="ADAL" clId="{C4157240-2AB0-431D-A2BB-8B9EFA677118}" dt="2026-08-24T15:22:35.294" v="197" actId="26606"/>
          <ac:spMkLst>
            <pc:docMk/>
            <pc:sldMk cId="677334986" sldId="360"/>
            <ac:spMk id="60" creationId="{00000000-0000-0000-0000-000000000000}"/>
          </ac:spMkLst>
        </pc:spChg>
        <pc:spChg chg="add mod">
          <ac:chgData name="Shaily Allison" userId="54affc6f-c35b-4ff1-b64c-6820f0acf2cf" providerId="ADAL" clId="{C4157240-2AB0-431D-A2BB-8B9EFA677118}" dt="2026-08-24T17:02:24.203" v="1306" actId="20577"/>
          <ac:spMkLst>
            <pc:docMk/>
            <pc:sldMk cId="677334986" sldId="360"/>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677334986" sldId="360"/>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677334986" sldId="360"/>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3796758747" sldId="361"/>
        </pc:sldMkLst>
        <pc:spChg chg="mod ord">
          <ac:chgData name="Shaily Allison" userId="54affc6f-c35b-4ff1-b64c-6820f0acf2cf" providerId="ADAL" clId="{C4157240-2AB0-431D-A2BB-8B9EFA677118}" dt="2026-08-24T15:30:32.311" v="272" actId="20577"/>
          <ac:spMkLst>
            <pc:docMk/>
            <pc:sldMk cId="3796758747" sldId="361"/>
            <ac:spMk id="4" creationId="{09813623-ECD0-996C-D7B5-63E657899B3B}"/>
          </ac:spMkLst>
        </pc:spChg>
        <pc:spChg chg="mod ord">
          <ac:chgData name="Shaily Allison" userId="54affc6f-c35b-4ff1-b64c-6820f0acf2cf" providerId="ADAL" clId="{C4157240-2AB0-431D-A2BB-8B9EFA677118}" dt="2026-08-25T18:10:22.610" v="2368" actId="26606"/>
          <ac:spMkLst>
            <pc:docMk/>
            <pc:sldMk cId="3796758747" sldId="361"/>
            <ac:spMk id="5" creationId="{1AD15E0F-8A2F-A478-7E44-17CA7939DDEC}"/>
          </ac:spMkLst>
        </pc:spChg>
        <pc:spChg chg="mod ord">
          <ac:chgData name="Shaily Allison" userId="54affc6f-c35b-4ff1-b64c-6820f0acf2cf" providerId="ADAL" clId="{C4157240-2AB0-431D-A2BB-8B9EFA677118}" dt="2026-08-24T15:22:35.383" v="209" actId="27636"/>
          <ac:spMkLst>
            <pc:docMk/>
            <pc:sldMk cId="3796758747" sldId="361"/>
            <ac:spMk id="6" creationId="{7BAEF220-3D38-3860-54BA-1228EF576044}"/>
          </ac:spMkLst>
        </pc:spChg>
        <pc:spChg chg="mod ord">
          <ac:chgData name="Shaily Allison" userId="54affc6f-c35b-4ff1-b64c-6820f0acf2cf" providerId="ADAL" clId="{C4157240-2AB0-431D-A2BB-8B9EFA677118}" dt="2026-08-24T15:31:36.387" v="283" actId="207"/>
          <ac:spMkLst>
            <pc:docMk/>
            <pc:sldMk cId="3796758747" sldId="361"/>
            <ac:spMk id="9" creationId="{490F1615-0077-4B66-3AB0-FAA6ADB5E415}"/>
          </ac:spMkLst>
        </pc:spChg>
        <pc:spChg chg="mod">
          <ac:chgData name="Shaily Allison" userId="54affc6f-c35b-4ff1-b64c-6820f0acf2cf" providerId="ADAL" clId="{C4157240-2AB0-431D-A2BB-8B9EFA677118}" dt="2026-08-24T15:22:35.294" v="197" actId="26606"/>
          <ac:spMkLst>
            <pc:docMk/>
            <pc:sldMk cId="3796758747" sldId="361"/>
            <ac:spMk id="42" creationId="{00000000-0000-0000-0000-000000000000}"/>
          </ac:spMkLst>
        </pc:spChg>
        <pc:spChg chg="add mod">
          <ac:chgData name="Shaily Allison" userId="54affc6f-c35b-4ff1-b64c-6820f0acf2cf" providerId="ADAL" clId="{C4157240-2AB0-431D-A2BB-8B9EFA677118}" dt="2026-08-24T15:22:35.294" v="197" actId="26606"/>
          <ac:spMkLst>
            <pc:docMk/>
            <pc:sldMk cId="3796758747" sldId="361"/>
            <ac:spMk id="60" creationId="{00000000-0000-0000-0000-000000000000}"/>
          </ac:spMkLst>
        </pc:spChg>
        <pc:spChg chg="add mod">
          <ac:chgData name="Shaily Allison" userId="54affc6f-c35b-4ff1-b64c-6820f0acf2cf" providerId="ADAL" clId="{C4157240-2AB0-431D-A2BB-8B9EFA677118}" dt="2026-08-24T17:05:48.780" v="1527" actId="20577"/>
          <ac:spMkLst>
            <pc:docMk/>
            <pc:sldMk cId="3796758747" sldId="361"/>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3796758747" sldId="361"/>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3796758747" sldId="361"/>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4119887363" sldId="362"/>
        </pc:sldMkLst>
        <pc:spChg chg="mod ord">
          <ac:chgData name="Shaily Allison" userId="54affc6f-c35b-4ff1-b64c-6820f0acf2cf" providerId="ADAL" clId="{C4157240-2AB0-431D-A2BB-8B9EFA677118}" dt="2026-08-24T15:30:14.238" v="266" actId="20577"/>
          <ac:spMkLst>
            <pc:docMk/>
            <pc:sldMk cId="4119887363" sldId="362"/>
            <ac:spMk id="4" creationId="{09813623-ECD0-996C-D7B5-63E657899B3B}"/>
          </ac:spMkLst>
        </pc:spChg>
        <pc:spChg chg="mod ord">
          <ac:chgData name="Shaily Allison" userId="54affc6f-c35b-4ff1-b64c-6820f0acf2cf" providerId="ADAL" clId="{C4157240-2AB0-431D-A2BB-8B9EFA677118}" dt="2026-08-25T18:10:22.610" v="2368" actId="26606"/>
          <ac:spMkLst>
            <pc:docMk/>
            <pc:sldMk cId="4119887363" sldId="362"/>
            <ac:spMk id="5" creationId="{1AD15E0F-8A2F-A478-7E44-17CA7939DDEC}"/>
          </ac:spMkLst>
        </pc:spChg>
        <pc:spChg chg="mod ord">
          <ac:chgData name="Shaily Allison" userId="54affc6f-c35b-4ff1-b64c-6820f0acf2cf" providerId="ADAL" clId="{C4157240-2AB0-431D-A2BB-8B9EFA677118}" dt="2026-08-24T15:22:35.383" v="210" actId="27636"/>
          <ac:spMkLst>
            <pc:docMk/>
            <pc:sldMk cId="4119887363" sldId="362"/>
            <ac:spMk id="6" creationId="{7BAEF220-3D38-3860-54BA-1228EF576044}"/>
          </ac:spMkLst>
        </pc:spChg>
        <pc:spChg chg="mod ord">
          <ac:chgData name="Shaily Allison" userId="54affc6f-c35b-4ff1-b64c-6820f0acf2cf" providerId="ADAL" clId="{C4157240-2AB0-431D-A2BB-8B9EFA677118}" dt="2026-08-24T15:31:41.461" v="284" actId="207"/>
          <ac:spMkLst>
            <pc:docMk/>
            <pc:sldMk cId="4119887363" sldId="362"/>
            <ac:spMk id="9" creationId="{490F1615-0077-4B66-3AB0-FAA6ADB5E415}"/>
          </ac:spMkLst>
        </pc:spChg>
        <pc:spChg chg="mod">
          <ac:chgData name="Shaily Allison" userId="54affc6f-c35b-4ff1-b64c-6820f0acf2cf" providerId="ADAL" clId="{C4157240-2AB0-431D-A2BB-8B9EFA677118}" dt="2026-08-24T15:22:35.294" v="197" actId="26606"/>
          <ac:spMkLst>
            <pc:docMk/>
            <pc:sldMk cId="4119887363" sldId="362"/>
            <ac:spMk id="42" creationId="{00000000-0000-0000-0000-000000000000}"/>
          </ac:spMkLst>
        </pc:spChg>
        <pc:spChg chg="add mod">
          <ac:chgData name="Shaily Allison" userId="54affc6f-c35b-4ff1-b64c-6820f0acf2cf" providerId="ADAL" clId="{C4157240-2AB0-431D-A2BB-8B9EFA677118}" dt="2026-08-24T15:22:35.294" v="197" actId="26606"/>
          <ac:spMkLst>
            <pc:docMk/>
            <pc:sldMk cId="4119887363" sldId="362"/>
            <ac:spMk id="60" creationId="{00000000-0000-0000-0000-000000000000}"/>
          </ac:spMkLst>
        </pc:spChg>
        <pc:spChg chg="add mod">
          <ac:chgData name="Shaily Allison" userId="54affc6f-c35b-4ff1-b64c-6820f0acf2cf" providerId="ADAL" clId="{C4157240-2AB0-431D-A2BB-8B9EFA677118}" dt="2026-08-24T17:06:29.879" v="1547" actId="20577"/>
          <ac:spMkLst>
            <pc:docMk/>
            <pc:sldMk cId="4119887363" sldId="362"/>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4119887363" sldId="362"/>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4119887363" sldId="362"/>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3781099501" sldId="363"/>
        </pc:sldMkLst>
        <pc:spChg chg="mod ord">
          <ac:chgData name="Shaily Allison" userId="54affc6f-c35b-4ff1-b64c-6820f0acf2cf" providerId="ADAL" clId="{C4157240-2AB0-431D-A2BB-8B9EFA677118}" dt="2026-08-24T15:29:18.314" v="261" actId="20577"/>
          <ac:spMkLst>
            <pc:docMk/>
            <pc:sldMk cId="3781099501" sldId="363"/>
            <ac:spMk id="4" creationId="{09813623-ECD0-996C-D7B5-63E657899B3B}"/>
          </ac:spMkLst>
        </pc:spChg>
        <pc:spChg chg="mod ord">
          <ac:chgData name="Shaily Allison" userId="54affc6f-c35b-4ff1-b64c-6820f0acf2cf" providerId="ADAL" clId="{C4157240-2AB0-431D-A2BB-8B9EFA677118}" dt="2026-08-25T18:10:22.610" v="2368" actId="26606"/>
          <ac:spMkLst>
            <pc:docMk/>
            <pc:sldMk cId="3781099501" sldId="363"/>
            <ac:spMk id="5" creationId="{1AD15E0F-8A2F-A478-7E44-17CA7939DDEC}"/>
          </ac:spMkLst>
        </pc:spChg>
        <pc:spChg chg="mod ord">
          <ac:chgData name="Shaily Allison" userId="54affc6f-c35b-4ff1-b64c-6820f0acf2cf" providerId="ADAL" clId="{C4157240-2AB0-431D-A2BB-8B9EFA677118}" dt="2026-08-24T15:22:35.383" v="211" actId="27636"/>
          <ac:spMkLst>
            <pc:docMk/>
            <pc:sldMk cId="3781099501" sldId="363"/>
            <ac:spMk id="6" creationId="{7BAEF220-3D38-3860-54BA-1228EF576044}"/>
          </ac:spMkLst>
        </pc:spChg>
        <pc:spChg chg="mod ord">
          <ac:chgData name="Shaily Allison" userId="54affc6f-c35b-4ff1-b64c-6820f0acf2cf" providerId="ADAL" clId="{C4157240-2AB0-431D-A2BB-8B9EFA677118}" dt="2026-08-24T15:31:44.602" v="285" actId="207"/>
          <ac:spMkLst>
            <pc:docMk/>
            <pc:sldMk cId="3781099501" sldId="363"/>
            <ac:spMk id="9" creationId="{490F1615-0077-4B66-3AB0-FAA6ADB5E415}"/>
          </ac:spMkLst>
        </pc:spChg>
        <pc:spChg chg="mod">
          <ac:chgData name="Shaily Allison" userId="54affc6f-c35b-4ff1-b64c-6820f0acf2cf" providerId="ADAL" clId="{C4157240-2AB0-431D-A2BB-8B9EFA677118}" dt="2026-08-24T15:22:35.294" v="197" actId="26606"/>
          <ac:spMkLst>
            <pc:docMk/>
            <pc:sldMk cId="3781099501" sldId="363"/>
            <ac:spMk id="42" creationId="{00000000-0000-0000-0000-000000000000}"/>
          </ac:spMkLst>
        </pc:spChg>
        <pc:spChg chg="add mod">
          <ac:chgData name="Shaily Allison" userId="54affc6f-c35b-4ff1-b64c-6820f0acf2cf" providerId="ADAL" clId="{C4157240-2AB0-431D-A2BB-8B9EFA677118}" dt="2026-08-24T15:22:35.294" v="197" actId="26606"/>
          <ac:spMkLst>
            <pc:docMk/>
            <pc:sldMk cId="3781099501" sldId="363"/>
            <ac:spMk id="60" creationId="{00000000-0000-0000-0000-000000000000}"/>
          </ac:spMkLst>
        </pc:spChg>
        <pc:spChg chg="add mod">
          <ac:chgData name="Shaily Allison" userId="54affc6f-c35b-4ff1-b64c-6820f0acf2cf" providerId="ADAL" clId="{C4157240-2AB0-431D-A2BB-8B9EFA677118}" dt="2026-08-24T17:08:38.875" v="1641" actId="20577"/>
          <ac:spMkLst>
            <pc:docMk/>
            <pc:sldMk cId="3781099501" sldId="363"/>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3781099501" sldId="363"/>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3781099501" sldId="363"/>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3854911568" sldId="364"/>
        </pc:sldMkLst>
        <pc:spChg chg="mod ord">
          <ac:chgData name="Shaily Allison" userId="54affc6f-c35b-4ff1-b64c-6820f0acf2cf" providerId="ADAL" clId="{C4157240-2AB0-431D-A2BB-8B9EFA677118}" dt="2026-08-24T15:28:04.801" v="246" actId="20577"/>
          <ac:spMkLst>
            <pc:docMk/>
            <pc:sldMk cId="3854911568" sldId="364"/>
            <ac:spMk id="4" creationId="{09813623-ECD0-996C-D7B5-63E657899B3B}"/>
          </ac:spMkLst>
        </pc:spChg>
        <pc:spChg chg="mod ord">
          <ac:chgData name="Shaily Allison" userId="54affc6f-c35b-4ff1-b64c-6820f0acf2cf" providerId="ADAL" clId="{C4157240-2AB0-431D-A2BB-8B9EFA677118}" dt="2026-08-25T18:10:22.610" v="2368" actId="26606"/>
          <ac:spMkLst>
            <pc:docMk/>
            <pc:sldMk cId="3854911568" sldId="364"/>
            <ac:spMk id="5" creationId="{1AD15E0F-8A2F-A478-7E44-17CA7939DDEC}"/>
          </ac:spMkLst>
        </pc:spChg>
        <pc:spChg chg="mod ord">
          <ac:chgData name="Shaily Allison" userId="54affc6f-c35b-4ff1-b64c-6820f0acf2cf" providerId="ADAL" clId="{C4157240-2AB0-431D-A2BB-8B9EFA677118}" dt="2026-08-24T15:22:35.383" v="212" actId="27636"/>
          <ac:spMkLst>
            <pc:docMk/>
            <pc:sldMk cId="3854911568" sldId="364"/>
            <ac:spMk id="6" creationId="{7BAEF220-3D38-3860-54BA-1228EF576044}"/>
          </ac:spMkLst>
        </pc:spChg>
        <pc:spChg chg="mod ord">
          <ac:chgData name="Shaily Allison" userId="54affc6f-c35b-4ff1-b64c-6820f0acf2cf" providerId="ADAL" clId="{C4157240-2AB0-431D-A2BB-8B9EFA677118}" dt="2026-08-24T15:31:47.256" v="286" actId="207"/>
          <ac:spMkLst>
            <pc:docMk/>
            <pc:sldMk cId="3854911568" sldId="364"/>
            <ac:spMk id="9" creationId="{490F1615-0077-4B66-3AB0-FAA6ADB5E415}"/>
          </ac:spMkLst>
        </pc:spChg>
        <pc:spChg chg="mod">
          <ac:chgData name="Shaily Allison" userId="54affc6f-c35b-4ff1-b64c-6820f0acf2cf" providerId="ADAL" clId="{C4157240-2AB0-431D-A2BB-8B9EFA677118}" dt="2026-08-24T15:22:35.294" v="197" actId="26606"/>
          <ac:spMkLst>
            <pc:docMk/>
            <pc:sldMk cId="3854911568" sldId="364"/>
            <ac:spMk id="42" creationId="{00000000-0000-0000-0000-000000000000}"/>
          </ac:spMkLst>
        </pc:spChg>
        <pc:spChg chg="add mod">
          <ac:chgData name="Shaily Allison" userId="54affc6f-c35b-4ff1-b64c-6820f0acf2cf" providerId="ADAL" clId="{C4157240-2AB0-431D-A2BB-8B9EFA677118}" dt="2026-08-24T15:22:35.294" v="197" actId="26606"/>
          <ac:spMkLst>
            <pc:docMk/>
            <pc:sldMk cId="3854911568" sldId="364"/>
            <ac:spMk id="60" creationId="{00000000-0000-0000-0000-000000000000}"/>
          </ac:spMkLst>
        </pc:spChg>
        <pc:spChg chg="add mod">
          <ac:chgData name="Shaily Allison" userId="54affc6f-c35b-4ff1-b64c-6820f0acf2cf" providerId="ADAL" clId="{C4157240-2AB0-431D-A2BB-8B9EFA677118}" dt="2026-08-24T17:09:52.577" v="1807" actId="20577"/>
          <ac:spMkLst>
            <pc:docMk/>
            <pc:sldMk cId="3854911568" sldId="364"/>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3854911568" sldId="364"/>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3854911568" sldId="364"/>
            <ac:graphicFrameMk id="61" creationId="{00000000-0000-0000-0000-000000000000}"/>
          </ac:graphicFrameMkLst>
        </pc:graphicFrameChg>
      </pc:sldChg>
      <pc:sldChg chg="addSp delSp modSp add mod ord modClrScheme chgLayout modNotes">
        <pc:chgData name="Shaily Allison" userId="54affc6f-c35b-4ff1-b64c-6820f0acf2cf" providerId="ADAL" clId="{C4157240-2AB0-431D-A2BB-8B9EFA677118}" dt="2026-08-25T18:10:22.610" v="2368" actId="26606"/>
        <pc:sldMkLst>
          <pc:docMk/>
          <pc:sldMk cId="1596117506" sldId="365"/>
        </pc:sldMkLst>
        <pc:spChg chg="mod ord">
          <ac:chgData name="Shaily Allison" userId="54affc6f-c35b-4ff1-b64c-6820f0acf2cf" providerId="ADAL" clId="{C4157240-2AB0-431D-A2BB-8B9EFA677118}" dt="2026-08-24T15:27:19.860" v="237" actId="20577"/>
          <ac:spMkLst>
            <pc:docMk/>
            <pc:sldMk cId="1596117506" sldId="365"/>
            <ac:spMk id="4" creationId="{09813623-ECD0-996C-D7B5-63E657899B3B}"/>
          </ac:spMkLst>
        </pc:spChg>
        <pc:spChg chg="mod ord">
          <ac:chgData name="Shaily Allison" userId="54affc6f-c35b-4ff1-b64c-6820f0acf2cf" providerId="ADAL" clId="{C4157240-2AB0-431D-A2BB-8B9EFA677118}" dt="2026-08-25T18:10:22.610" v="2368" actId="26606"/>
          <ac:spMkLst>
            <pc:docMk/>
            <pc:sldMk cId="1596117506" sldId="365"/>
            <ac:spMk id="5" creationId="{1AD15E0F-8A2F-A478-7E44-17CA7939DDEC}"/>
          </ac:spMkLst>
        </pc:spChg>
        <pc:spChg chg="mod ord">
          <ac:chgData name="Shaily Allison" userId="54affc6f-c35b-4ff1-b64c-6820f0acf2cf" providerId="ADAL" clId="{C4157240-2AB0-431D-A2BB-8B9EFA677118}" dt="2026-08-24T15:22:35.395" v="213" actId="27636"/>
          <ac:spMkLst>
            <pc:docMk/>
            <pc:sldMk cId="1596117506" sldId="365"/>
            <ac:spMk id="6" creationId="{7BAEF220-3D38-3860-54BA-1228EF576044}"/>
          </ac:spMkLst>
        </pc:spChg>
        <pc:spChg chg="mod ord">
          <ac:chgData name="Shaily Allison" userId="54affc6f-c35b-4ff1-b64c-6820f0acf2cf" providerId="ADAL" clId="{C4157240-2AB0-431D-A2BB-8B9EFA677118}" dt="2026-08-24T15:31:51.112" v="287" actId="207"/>
          <ac:spMkLst>
            <pc:docMk/>
            <pc:sldMk cId="1596117506" sldId="365"/>
            <ac:spMk id="9" creationId="{490F1615-0077-4B66-3AB0-FAA6ADB5E415}"/>
          </ac:spMkLst>
        </pc:spChg>
        <pc:spChg chg="mod">
          <ac:chgData name="Shaily Allison" userId="54affc6f-c35b-4ff1-b64c-6820f0acf2cf" providerId="ADAL" clId="{C4157240-2AB0-431D-A2BB-8B9EFA677118}" dt="2026-08-24T15:22:35.294" v="197" actId="26606"/>
          <ac:spMkLst>
            <pc:docMk/>
            <pc:sldMk cId="1596117506" sldId="365"/>
            <ac:spMk id="42" creationId="{00000000-0000-0000-0000-000000000000}"/>
          </ac:spMkLst>
        </pc:spChg>
        <pc:spChg chg="add mod">
          <ac:chgData name="Shaily Allison" userId="54affc6f-c35b-4ff1-b64c-6820f0acf2cf" providerId="ADAL" clId="{C4157240-2AB0-431D-A2BB-8B9EFA677118}" dt="2026-08-24T15:22:35.294" v="197" actId="26606"/>
          <ac:spMkLst>
            <pc:docMk/>
            <pc:sldMk cId="1596117506" sldId="365"/>
            <ac:spMk id="60" creationId="{00000000-0000-0000-0000-000000000000}"/>
          </ac:spMkLst>
        </pc:spChg>
        <pc:spChg chg="add mod">
          <ac:chgData name="Shaily Allison" userId="54affc6f-c35b-4ff1-b64c-6820f0acf2cf" providerId="ADAL" clId="{C4157240-2AB0-431D-A2BB-8B9EFA677118}" dt="2026-08-24T15:28:54.304" v="257" actId="20577"/>
          <ac:spMkLst>
            <pc:docMk/>
            <pc:sldMk cId="1596117506" sldId="365"/>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1596117506" sldId="365"/>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1596117506" sldId="365"/>
            <ac:graphicFrameMk id="61" creationId="{00000000-0000-0000-0000-000000000000}"/>
          </ac:graphicFrameMkLst>
        </pc:graphicFrameChg>
      </pc:sldChg>
      <pc:sldChg chg="addSp delSp modSp add mod modClrScheme chgLayout modNotes">
        <pc:chgData name="Shaily Allison" userId="54affc6f-c35b-4ff1-b64c-6820f0acf2cf" providerId="ADAL" clId="{C4157240-2AB0-431D-A2BB-8B9EFA677118}" dt="2026-08-25T18:10:22.610" v="2368" actId="26606"/>
        <pc:sldMkLst>
          <pc:docMk/>
          <pc:sldMk cId="1164291890" sldId="366"/>
        </pc:sldMkLst>
        <pc:spChg chg="mod ord">
          <ac:chgData name="Shaily Allison" userId="54affc6f-c35b-4ff1-b64c-6820f0acf2cf" providerId="ADAL" clId="{C4157240-2AB0-431D-A2BB-8B9EFA677118}" dt="2026-08-24T15:27:58.883" v="244" actId="20577"/>
          <ac:spMkLst>
            <pc:docMk/>
            <pc:sldMk cId="1164291890" sldId="366"/>
            <ac:spMk id="4" creationId="{09813623-ECD0-996C-D7B5-63E657899B3B}"/>
          </ac:spMkLst>
        </pc:spChg>
        <pc:spChg chg="mod ord">
          <ac:chgData name="Shaily Allison" userId="54affc6f-c35b-4ff1-b64c-6820f0acf2cf" providerId="ADAL" clId="{C4157240-2AB0-431D-A2BB-8B9EFA677118}" dt="2026-08-25T18:10:22.610" v="2368" actId="26606"/>
          <ac:spMkLst>
            <pc:docMk/>
            <pc:sldMk cId="1164291890" sldId="366"/>
            <ac:spMk id="5" creationId="{1AD15E0F-8A2F-A478-7E44-17CA7939DDEC}"/>
          </ac:spMkLst>
        </pc:spChg>
        <pc:spChg chg="mod ord">
          <ac:chgData name="Shaily Allison" userId="54affc6f-c35b-4ff1-b64c-6820f0acf2cf" providerId="ADAL" clId="{C4157240-2AB0-431D-A2BB-8B9EFA677118}" dt="2026-08-24T15:22:35.398" v="214" actId="27636"/>
          <ac:spMkLst>
            <pc:docMk/>
            <pc:sldMk cId="1164291890" sldId="366"/>
            <ac:spMk id="6" creationId="{7BAEF220-3D38-3860-54BA-1228EF576044}"/>
          </ac:spMkLst>
        </pc:spChg>
        <pc:spChg chg="mod ord">
          <ac:chgData name="Shaily Allison" userId="54affc6f-c35b-4ff1-b64c-6820f0acf2cf" providerId="ADAL" clId="{C4157240-2AB0-431D-A2BB-8B9EFA677118}" dt="2026-08-24T15:31:55.495" v="288" actId="207"/>
          <ac:spMkLst>
            <pc:docMk/>
            <pc:sldMk cId="1164291890" sldId="366"/>
            <ac:spMk id="9" creationId="{490F1615-0077-4B66-3AB0-FAA6ADB5E415}"/>
          </ac:spMkLst>
        </pc:spChg>
        <pc:spChg chg="mod">
          <ac:chgData name="Shaily Allison" userId="54affc6f-c35b-4ff1-b64c-6820f0acf2cf" providerId="ADAL" clId="{C4157240-2AB0-431D-A2BB-8B9EFA677118}" dt="2026-08-24T15:22:35.294" v="197" actId="26606"/>
          <ac:spMkLst>
            <pc:docMk/>
            <pc:sldMk cId="1164291890" sldId="366"/>
            <ac:spMk id="42" creationId="{00000000-0000-0000-0000-000000000000}"/>
          </ac:spMkLst>
        </pc:spChg>
        <pc:spChg chg="add mod">
          <ac:chgData name="Shaily Allison" userId="54affc6f-c35b-4ff1-b64c-6820f0acf2cf" providerId="ADAL" clId="{C4157240-2AB0-431D-A2BB-8B9EFA677118}" dt="2026-08-24T15:22:35.294" v="197" actId="26606"/>
          <ac:spMkLst>
            <pc:docMk/>
            <pc:sldMk cId="1164291890" sldId="366"/>
            <ac:spMk id="60" creationId="{00000000-0000-0000-0000-000000000000}"/>
          </ac:spMkLst>
        </pc:spChg>
        <pc:spChg chg="add mod">
          <ac:chgData name="Shaily Allison" userId="54affc6f-c35b-4ff1-b64c-6820f0acf2cf" providerId="ADAL" clId="{C4157240-2AB0-431D-A2BB-8B9EFA677118}" dt="2026-08-24T17:10:57.101" v="1935" actId="20577"/>
          <ac:spMkLst>
            <pc:docMk/>
            <pc:sldMk cId="1164291890" sldId="366"/>
            <ac:spMk id="62" creationId="{00000000-0000-0000-0000-000000000000}"/>
          </ac:spMkLst>
        </pc:spChg>
        <pc:graphicFrameChg chg="mod">
          <ac:chgData name="Shaily Allison" userId="54affc6f-c35b-4ff1-b64c-6820f0acf2cf" providerId="ADAL" clId="{C4157240-2AB0-431D-A2BB-8B9EFA677118}" dt="2026-08-19T17:35:49.191" v="67" actId="26606"/>
          <ac:graphicFrameMkLst>
            <pc:docMk/>
            <pc:sldMk cId="1164291890" sldId="366"/>
            <ac:graphicFrameMk id="40" creationId="{00000000-0000-0000-0000-000000000000}"/>
          </ac:graphicFrameMkLst>
        </pc:graphicFrameChg>
        <pc:graphicFrameChg chg="add modGraphic">
          <ac:chgData name="Shaily Allison" userId="54affc6f-c35b-4ff1-b64c-6820f0acf2cf" providerId="ADAL" clId="{C4157240-2AB0-431D-A2BB-8B9EFA677118}" dt="2026-08-24T15:22:35.294" v="197" actId="26606"/>
          <ac:graphicFrameMkLst>
            <pc:docMk/>
            <pc:sldMk cId="1164291890" sldId="366"/>
            <ac:graphicFrameMk id="61" creationId="{00000000-0000-0000-0000-000000000000}"/>
          </ac:graphicFrameMkLst>
        </pc:graphicFrameChg>
      </pc:sldChg>
      <pc:sldChg chg="modSp add mod modNotes">
        <pc:chgData name="Shaily Allison" userId="54affc6f-c35b-4ff1-b64c-6820f0acf2cf" providerId="ADAL" clId="{C4157240-2AB0-431D-A2BB-8B9EFA677118}" dt="2026-08-25T18:10:22.675" v="2369" actId="27636"/>
        <pc:sldMkLst>
          <pc:docMk/>
          <pc:sldMk cId="4042262744" sldId="1415"/>
        </pc:sldMkLst>
        <pc:spChg chg="mod">
          <ac:chgData name="Shaily Allison" userId="54affc6f-c35b-4ff1-b64c-6820f0acf2cf" providerId="ADAL" clId="{C4157240-2AB0-431D-A2BB-8B9EFA677118}" dt="2026-08-25T18:10:22.675" v="2369" actId="27636"/>
          <ac:spMkLst>
            <pc:docMk/>
            <pc:sldMk cId="4042262744" sldId="1415"/>
            <ac:spMk id="2" creationId="{16A7A311-70F3-9965-2CA1-6EADFA2C5A7F}"/>
          </ac:spMkLst>
        </pc:spChg>
        <pc:spChg chg="mod">
          <ac:chgData name="Shaily Allison" userId="54affc6f-c35b-4ff1-b64c-6820f0acf2cf" providerId="ADAL" clId="{C4157240-2AB0-431D-A2BB-8B9EFA677118}" dt="2026-08-24T15:22:35.294" v="197" actId="26606"/>
          <ac:spMkLst>
            <pc:docMk/>
            <pc:sldMk cId="4042262744" sldId="1415"/>
            <ac:spMk id="3" creationId="{BA8912DE-1565-44A0-0303-758DA790A465}"/>
          </ac:spMkLst>
        </pc:spChg>
        <pc:spChg chg="mod">
          <ac:chgData name="Shaily Allison" userId="54affc6f-c35b-4ff1-b64c-6820f0acf2cf" providerId="ADAL" clId="{C4157240-2AB0-431D-A2BB-8B9EFA677118}" dt="2026-08-24T15:22:35.294" v="197" actId="26606"/>
          <ac:spMkLst>
            <pc:docMk/>
            <pc:sldMk cId="4042262744" sldId="1415"/>
            <ac:spMk id="4" creationId="{9A28D1BD-5824-4536-A60F-6988DB71EC7E}"/>
          </ac:spMkLst>
        </pc:spChg>
        <pc:spChg chg="mod">
          <ac:chgData name="Shaily Allison" userId="54affc6f-c35b-4ff1-b64c-6820f0acf2cf" providerId="ADAL" clId="{C4157240-2AB0-431D-A2BB-8B9EFA677118}" dt="2026-08-24T15:27:21.533" v="239" actId="26606"/>
          <ac:spMkLst>
            <pc:docMk/>
            <pc:sldMk cId="4042262744" sldId="1415"/>
            <ac:spMk id="5" creationId="{BC518F5B-1E4D-7F7E-2C59-B599BA1C5D63}"/>
          </ac:spMkLst>
        </pc:spChg>
        <pc:spChg chg="mod">
          <ac:chgData name="Shaily Allison" userId="54affc6f-c35b-4ff1-b64c-6820f0acf2cf" providerId="ADAL" clId="{C4157240-2AB0-431D-A2BB-8B9EFA677118}" dt="2026-08-24T15:22:35.294" v="197" actId="26606"/>
          <ac:spMkLst>
            <pc:docMk/>
            <pc:sldMk cId="4042262744" sldId="1415"/>
            <ac:spMk id="6" creationId="{DE24DF6F-86E7-1744-11DC-F70CBFA74277}"/>
          </ac:spMkLst>
        </pc:spChg>
        <pc:spChg chg="mod">
          <ac:chgData name="Shaily Allison" userId="54affc6f-c35b-4ff1-b64c-6820f0acf2cf" providerId="ADAL" clId="{C4157240-2AB0-431D-A2BB-8B9EFA677118}" dt="2026-08-25T18:10:22.610" v="2368" actId="26606"/>
          <ac:spMkLst>
            <pc:docMk/>
            <pc:sldMk cId="4042262744" sldId="1415"/>
            <ac:spMk id="7" creationId="{5CC163B2-C0D9-D890-242C-5D0A89898CD3}"/>
          </ac:spMkLst>
        </pc:spChg>
        <pc:spChg chg="mod">
          <ac:chgData name="Shaily Allison" userId="54affc6f-c35b-4ff1-b64c-6820f0acf2cf" providerId="ADAL" clId="{C4157240-2AB0-431D-A2BB-8B9EFA677118}" dt="2026-08-24T15:22:35.294" v="197" actId="26606"/>
          <ac:spMkLst>
            <pc:docMk/>
            <pc:sldMk cId="4042262744" sldId="1415"/>
            <ac:spMk id="8" creationId="{4EA9CC7E-BB30-2936-2EC0-2336F0AF924D}"/>
          </ac:spMkLst>
        </pc:spChg>
      </pc:sldChg>
      <pc:sldChg chg="modSp add mod modNotes">
        <pc:chgData name="Shaily Allison" userId="54affc6f-c35b-4ff1-b64c-6820f0acf2cf" providerId="ADAL" clId="{C4157240-2AB0-431D-A2BB-8B9EFA677118}" dt="2026-08-25T18:10:22.610" v="2368" actId="26606"/>
        <pc:sldMkLst>
          <pc:docMk/>
          <pc:sldMk cId="2134242684" sldId="1803"/>
        </pc:sldMkLst>
        <pc:spChg chg="mod">
          <ac:chgData name="Shaily Allison" userId="54affc6f-c35b-4ff1-b64c-6820f0acf2cf" providerId="ADAL" clId="{C4157240-2AB0-431D-A2BB-8B9EFA677118}" dt="2026-08-25T18:10:22.610" v="2368" actId="26606"/>
          <ac:spMkLst>
            <pc:docMk/>
            <pc:sldMk cId="2134242684" sldId="1803"/>
            <ac:spMk id="5" creationId="{FD41595F-F7E3-610B-BFA7-501EDFFF6C68}"/>
          </ac:spMkLst>
        </pc:spChg>
        <pc:spChg chg="mod">
          <ac:chgData name="Shaily Allison" userId="54affc6f-c35b-4ff1-b64c-6820f0acf2cf" providerId="ADAL" clId="{C4157240-2AB0-431D-A2BB-8B9EFA677118}" dt="2026-08-24T15:22:35.400" v="220" actId="27636"/>
          <ac:spMkLst>
            <pc:docMk/>
            <pc:sldMk cId="2134242684" sldId="1803"/>
            <ac:spMk id="6" creationId="{F8D85D15-5FEE-A948-CDCB-C729F3687369}"/>
          </ac:spMkLst>
        </pc:spChg>
        <pc:spChg chg="mod">
          <ac:chgData name="Shaily Allison" userId="54affc6f-c35b-4ff1-b64c-6820f0acf2cf" providerId="ADAL" clId="{C4157240-2AB0-431D-A2BB-8B9EFA677118}" dt="2026-08-25T18:10:22.610" v="2368" actId="26606"/>
          <ac:spMkLst>
            <pc:docMk/>
            <pc:sldMk cId="2134242684" sldId="1803"/>
            <ac:spMk id="7" creationId="{BE65D99B-2D7E-B80C-EE13-2D7887E1EB68}"/>
          </ac:spMkLst>
        </pc:spChg>
        <pc:spChg chg="mod">
          <ac:chgData name="Shaily Allison" userId="54affc6f-c35b-4ff1-b64c-6820f0acf2cf" providerId="ADAL" clId="{C4157240-2AB0-431D-A2BB-8B9EFA677118}" dt="2026-08-24T15:22:35.294" v="197" actId="26606"/>
          <ac:spMkLst>
            <pc:docMk/>
            <pc:sldMk cId="2134242684" sldId="1803"/>
            <ac:spMk id="8" creationId="{09FEAB50-1BAC-2FAA-AECD-3CA3AFA61312}"/>
          </ac:spMkLst>
        </pc:spChg>
        <pc:picChg chg="mod">
          <ac:chgData name="Shaily Allison" userId="54affc6f-c35b-4ff1-b64c-6820f0acf2cf" providerId="ADAL" clId="{C4157240-2AB0-431D-A2BB-8B9EFA677118}" dt="2026-08-24T15:22:35.294" v="197" actId="26606"/>
          <ac:picMkLst>
            <pc:docMk/>
            <pc:sldMk cId="2134242684" sldId="1803"/>
            <ac:picMk id="11" creationId="{D19FDF7D-7C8B-D689-5B43-A7396688DF3B}"/>
          </ac:picMkLst>
        </pc:picChg>
      </pc:sldChg>
      <pc:sldChg chg="addSp delSp modSp add mod modClrScheme chgLayout modNotes modNotesTx">
        <pc:chgData name="Shaily Allison" userId="54affc6f-c35b-4ff1-b64c-6820f0acf2cf" providerId="ADAL" clId="{C4157240-2AB0-431D-A2BB-8B9EFA677118}" dt="2026-08-25T18:10:22.610" v="2368" actId="26606"/>
        <pc:sldMkLst>
          <pc:docMk/>
          <pc:sldMk cId="2914617593" sldId="1838"/>
        </pc:sldMkLst>
        <pc:spChg chg="mod ord">
          <ac:chgData name="Shaily Allison" userId="54affc6f-c35b-4ff1-b64c-6820f0acf2cf" providerId="ADAL" clId="{C4157240-2AB0-431D-A2BB-8B9EFA677118}" dt="2026-08-24T15:22:35.294" v="197" actId="26606"/>
          <ac:spMkLst>
            <pc:docMk/>
            <pc:sldMk cId="2914617593" sldId="1838"/>
            <ac:spMk id="2" creationId="{613A61B6-A236-9246-D151-D3BE1938F4E0}"/>
          </ac:spMkLst>
        </pc:spChg>
        <pc:spChg chg="mod ord">
          <ac:chgData name="Shaily Allison" userId="54affc6f-c35b-4ff1-b64c-6820f0acf2cf" providerId="ADAL" clId="{C4157240-2AB0-431D-A2BB-8B9EFA677118}" dt="2026-08-24T15:22:35.294" v="197" actId="26606"/>
          <ac:spMkLst>
            <pc:docMk/>
            <pc:sldMk cId="2914617593" sldId="1838"/>
            <ac:spMk id="3" creationId="{9637BCA7-B1C5-4A8E-4833-FBA015D51CBB}"/>
          </ac:spMkLst>
        </pc:spChg>
        <pc:spChg chg="mod ord">
          <ac:chgData name="Shaily Allison" userId="54affc6f-c35b-4ff1-b64c-6820f0acf2cf" providerId="ADAL" clId="{C4157240-2AB0-431D-A2BB-8B9EFA677118}" dt="2026-08-24T15:22:35.294" v="197" actId="26606"/>
          <ac:spMkLst>
            <pc:docMk/>
            <pc:sldMk cId="2914617593" sldId="1838"/>
            <ac:spMk id="4" creationId="{522B471A-3AA8-709E-3D3F-AA4D5F717A52}"/>
          </ac:spMkLst>
        </pc:spChg>
        <pc:spChg chg="mod ord">
          <ac:chgData name="Shaily Allison" userId="54affc6f-c35b-4ff1-b64c-6820f0acf2cf" providerId="ADAL" clId="{C4157240-2AB0-431D-A2BB-8B9EFA677118}" dt="2026-08-25T18:10:22.610" v="2368" actId="26606"/>
          <ac:spMkLst>
            <pc:docMk/>
            <pc:sldMk cId="2914617593" sldId="1838"/>
            <ac:spMk id="6" creationId="{E00E90D5-E0F6-3934-2F28-82FBD860C0B0}"/>
          </ac:spMkLst>
        </pc:spChg>
      </pc:sldChg>
      <pc:sldChg chg="modSp add mod ord modNotes">
        <pc:chgData name="Shaily Allison" userId="54affc6f-c35b-4ff1-b64c-6820f0acf2cf" providerId="ADAL" clId="{C4157240-2AB0-431D-A2BB-8B9EFA677118}" dt="2026-08-25T18:10:22.610" v="2368" actId="26606"/>
        <pc:sldMkLst>
          <pc:docMk/>
          <pc:sldMk cId="1137795120" sldId="1845"/>
        </pc:sldMkLst>
        <pc:spChg chg="mod">
          <ac:chgData name="Shaily Allison" userId="54affc6f-c35b-4ff1-b64c-6820f0acf2cf" providerId="ADAL" clId="{C4157240-2AB0-431D-A2BB-8B9EFA677118}" dt="2026-08-24T15:22:35.294" v="197" actId="26606"/>
          <ac:spMkLst>
            <pc:docMk/>
            <pc:sldMk cId="1137795120" sldId="1845"/>
            <ac:spMk id="2" creationId="{BDA8CD06-A980-15E5-B739-0499E7503CEB}"/>
          </ac:spMkLst>
        </pc:spChg>
        <pc:spChg chg="mod">
          <ac:chgData name="Shaily Allison" userId="54affc6f-c35b-4ff1-b64c-6820f0acf2cf" providerId="ADAL" clId="{C4157240-2AB0-431D-A2BB-8B9EFA677118}" dt="2026-08-24T15:22:35.294" v="197" actId="26606"/>
          <ac:spMkLst>
            <pc:docMk/>
            <pc:sldMk cId="1137795120" sldId="1845"/>
            <ac:spMk id="4" creationId="{8C9C2BF6-1778-6015-CC99-638DF32D35D1}"/>
          </ac:spMkLst>
        </pc:spChg>
        <pc:spChg chg="mod">
          <ac:chgData name="Shaily Allison" userId="54affc6f-c35b-4ff1-b64c-6820f0acf2cf" providerId="ADAL" clId="{C4157240-2AB0-431D-A2BB-8B9EFA677118}" dt="2026-08-25T18:10:22.610" v="2368" actId="26606"/>
          <ac:spMkLst>
            <pc:docMk/>
            <pc:sldMk cId="1137795120" sldId="1845"/>
            <ac:spMk id="5" creationId="{9B8BA3D7-B7EA-634F-3860-7C2191E1FB15}"/>
          </ac:spMkLst>
        </pc:spChg>
        <pc:spChg chg="mod">
          <ac:chgData name="Shaily Allison" userId="54affc6f-c35b-4ff1-b64c-6820f0acf2cf" providerId="ADAL" clId="{C4157240-2AB0-431D-A2BB-8B9EFA677118}" dt="2026-08-24T15:22:35.294" v="197" actId="26606"/>
          <ac:spMkLst>
            <pc:docMk/>
            <pc:sldMk cId="1137795120" sldId="1845"/>
            <ac:spMk id="15" creationId="{FFE2109E-035F-5B10-12E4-658CDEB622BA}"/>
          </ac:spMkLst>
        </pc:spChg>
        <pc:spChg chg="mod">
          <ac:chgData name="Shaily Allison" userId="54affc6f-c35b-4ff1-b64c-6820f0acf2cf" providerId="ADAL" clId="{C4157240-2AB0-431D-A2BB-8B9EFA677118}" dt="2026-08-24T15:22:35.294" v="197" actId="26606"/>
          <ac:spMkLst>
            <pc:docMk/>
            <pc:sldMk cId="1137795120" sldId="1845"/>
            <ac:spMk id="17" creationId="{2F4D9ACA-E8B2-D04C-29D3-67F6C6F3BAED}"/>
          </ac:spMkLst>
        </pc:spChg>
        <pc:spChg chg="mod">
          <ac:chgData name="Shaily Allison" userId="54affc6f-c35b-4ff1-b64c-6820f0acf2cf" providerId="ADAL" clId="{C4157240-2AB0-431D-A2BB-8B9EFA677118}" dt="2026-08-24T15:23:45.969" v="227" actId="1076"/>
          <ac:spMkLst>
            <pc:docMk/>
            <pc:sldMk cId="1137795120" sldId="1845"/>
            <ac:spMk id="20" creationId="{F3E5A1D7-EC7C-0A8A-3C4C-92D2F4123C48}"/>
          </ac:spMkLst>
        </pc:spChg>
        <pc:spChg chg="mod">
          <ac:chgData name="Shaily Allison" userId="54affc6f-c35b-4ff1-b64c-6820f0acf2cf" providerId="ADAL" clId="{C4157240-2AB0-431D-A2BB-8B9EFA677118}" dt="2026-08-24T15:22:35.509" v="222" actId="27636"/>
          <ac:spMkLst>
            <pc:docMk/>
            <pc:sldMk cId="1137795120" sldId="1845"/>
            <ac:spMk id="21" creationId="{8C40407E-573D-FD00-9612-9BAF10F6BE67}"/>
          </ac:spMkLst>
        </pc:spChg>
        <pc:spChg chg="mod">
          <ac:chgData name="Shaily Allison" userId="54affc6f-c35b-4ff1-b64c-6820f0acf2cf" providerId="ADAL" clId="{C4157240-2AB0-431D-A2BB-8B9EFA677118}" dt="2026-08-24T15:22:35.507" v="221" actId="27636"/>
          <ac:spMkLst>
            <pc:docMk/>
            <pc:sldMk cId="1137795120" sldId="1845"/>
            <ac:spMk id="23" creationId="{BD3836D2-1353-D699-34E7-32C8D36574E7}"/>
          </ac:spMkLst>
        </pc:spChg>
        <pc:spChg chg="mod">
          <ac:chgData name="Shaily Allison" userId="54affc6f-c35b-4ff1-b64c-6820f0acf2cf" providerId="ADAL" clId="{C4157240-2AB0-431D-A2BB-8B9EFA677118}" dt="2026-08-24T15:22:35.294" v="197" actId="26606"/>
          <ac:spMkLst>
            <pc:docMk/>
            <pc:sldMk cId="1137795120" sldId="1845"/>
            <ac:spMk id="24" creationId="{13C3EE47-0F34-FA87-2B4F-7CE7E23F14D2}"/>
          </ac:spMkLst>
        </pc:spChg>
        <pc:spChg chg="mod">
          <ac:chgData name="Shaily Allison" userId="54affc6f-c35b-4ff1-b64c-6820f0acf2cf" providerId="ADAL" clId="{C4157240-2AB0-431D-A2BB-8B9EFA677118}" dt="2026-08-24T15:22:35.294" v="197" actId="26606"/>
          <ac:spMkLst>
            <pc:docMk/>
            <pc:sldMk cId="1137795120" sldId="1845"/>
            <ac:spMk id="26" creationId="{0B4D94A5-9549-40D7-B03C-2960ADEB9BF0}"/>
          </ac:spMkLst>
        </pc:spChg>
        <pc:spChg chg="mod">
          <ac:chgData name="Shaily Allison" userId="54affc6f-c35b-4ff1-b64c-6820f0acf2cf" providerId="ADAL" clId="{C4157240-2AB0-431D-A2BB-8B9EFA677118}" dt="2026-08-24T15:22:35.294" v="197" actId="26606"/>
          <ac:spMkLst>
            <pc:docMk/>
            <pc:sldMk cId="1137795120" sldId="1845"/>
            <ac:spMk id="29" creationId="{D3D5114F-AB29-04DD-952B-9020752F6A94}"/>
          </ac:spMkLst>
        </pc:spChg>
      </pc:sldChg>
      <pc:sldChg chg="addSp delSp modSp mod ord modClrScheme modCm chgLayout modNotes">
        <pc:chgData name="Shaily Allison" userId="54affc6f-c35b-4ff1-b64c-6820f0acf2cf" providerId="ADAL" clId="{C4157240-2AB0-431D-A2BB-8B9EFA677118}" dt="2026-08-25T18:10:22.610" v="2368" actId="26606"/>
        <pc:sldMkLst>
          <pc:docMk/>
          <pc:sldMk cId="714634118" sldId="1857"/>
        </pc:sldMkLst>
        <pc:spChg chg="add mod ord">
          <ac:chgData name="Shaily Allison" userId="54affc6f-c35b-4ff1-b64c-6820f0acf2cf" providerId="ADAL" clId="{C4157240-2AB0-431D-A2BB-8B9EFA677118}" dt="2026-08-24T15:31:13.297" v="280" actId="20577"/>
          <ac:spMkLst>
            <pc:docMk/>
            <pc:sldMk cId="714634118" sldId="1857"/>
            <ac:spMk id="3" creationId="{755B05DE-134C-1EF9-C3E3-86B1F37BC179}"/>
          </ac:spMkLst>
        </pc:spChg>
        <pc:spChg chg="mod ord">
          <ac:chgData name="Shaily Allison" userId="54affc6f-c35b-4ff1-b64c-6820f0acf2cf" providerId="ADAL" clId="{C4157240-2AB0-431D-A2BB-8B9EFA677118}" dt="2026-08-24T15:30:55.507" v="277" actId="20577"/>
          <ac:spMkLst>
            <pc:docMk/>
            <pc:sldMk cId="714634118" sldId="1857"/>
            <ac:spMk id="4" creationId="{279246D0-0178-3DDA-FCEB-82384762882C}"/>
          </ac:spMkLst>
        </pc:spChg>
        <pc:spChg chg="mod ord">
          <ac:chgData name="Shaily Allison" userId="54affc6f-c35b-4ff1-b64c-6820f0acf2cf" providerId="ADAL" clId="{C4157240-2AB0-431D-A2BB-8B9EFA677118}" dt="2026-08-25T18:10:22.610" v="2368" actId="26606"/>
          <ac:spMkLst>
            <pc:docMk/>
            <pc:sldMk cId="714634118" sldId="1857"/>
            <ac:spMk id="5" creationId="{B274230C-B990-8ECE-095E-230CFB130F97}"/>
          </ac:spMkLst>
        </pc:spChg>
        <pc:spChg chg="mod ord">
          <ac:chgData name="Shaily Allison" userId="54affc6f-c35b-4ff1-b64c-6820f0acf2cf" providerId="ADAL" clId="{C4157240-2AB0-431D-A2BB-8B9EFA677118}" dt="2026-08-24T15:22:35.381" v="208" actId="27636"/>
          <ac:spMkLst>
            <pc:docMk/>
            <pc:sldMk cId="714634118" sldId="1857"/>
            <ac:spMk id="6" creationId="{02A742FF-10D8-890E-867E-1C556D70451B}"/>
          </ac:spMkLst>
        </pc:spChg>
        <pc:spChg chg="add mod">
          <ac:chgData name="Shaily Allison" userId="54affc6f-c35b-4ff1-b64c-6820f0acf2cf" providerId="ADAL" clId="{C4157240-2AB0-431D-A2BB-8B9EFA677118}" dt="2026-08-24T17:15:24.091" v="1936" actId="2711"/>
          <ac:spMkLst>
            <pc:docMk/>
            <pc:sldMk cId="714634118" sldId="1857"/>
            <ac:spMk id="8" creationId="{3ECC65F7-9171-F7E8-2E89-3AD8AB8688F8}"/>
          </ac:spMkLst>
        </pc:spChg>
        <pc:spChg chg="mod">
          <ac:chgData name="Shaily Allison" userId="54affc6f-c35b-4ff1-b64c-6820f0acf2cf" providerId="ADAL" clId="{C4157240-2AB0-431D-A2BB-8B9EFA677118}" dt="2026-08-24T17:15:28.294" v="1937" actId="2711"/>
          <ac:spMkLst>
            <pc:docMk/>
            <pc:sldMk cId="714634118" sldId="1857"/>
            <ac:spMk id="14" creationId="{E3545109-C239-FF2F-AF6E-433529F35AA2}"/>
          </ac:spMkLst>
        </pc:spChg>
        <pc:spChg chg="mod">
          <ac:chgData name="Shaily Allison" userId="54affc6f-c35b-4ff1-b64c-6820f0acf2cf" providerId="ADAL" clId="{C4157240-2AB0-431D-A2BB-8B9EFA677118}" dt="2026-08-24T17:15:31.954" v="1938" actId="2711"/>
          <ac:spMkLst>
            <pc:docMk/>
            <pc:sldMk cId="714634118" sldId="1857"/>
            <ac:spMk id="21" creationId="{C126E74C-99FD-8E0F-D720-19B059A80449}"/>
          </ac:spMkLst>
        </pc:spChg>
        <pc:extLst>
          <p:ext xmlns:p="http://schemas.openxmlformats.org/presentationml/2006/main" uri="{D6D511B9-2390-475A-947B-AFAB55BFBCF1}">
            <pc226:cmChg xmlns:pc226="http://schemas.microsoft.com/office/powerpoint/2022/06/main/command" chg="mod">
              <pc226:chgData name="Shaily Allison" userId="54affc6f-c35b-4ff1-b64c-6820f0acf2cf" providerId="ADAL" clId="{C4157240-2AB0-431D-A2BB-8B9EFA677118}" dt="2026-08-24T15:22:35.294" v="197" actId="26606"/>
              <pc2:cmMkLst xmlns:pc2="http://schemas.microsoft.com/office/powerpoint/2019/9/main/command">
                <pc:docMk/>
                <pc:sldMk cId="714634118" sldId="1857"/>
                <pc2:cmMk id="{3F4CDA70-6F02-40D1-B661-74192394E2CA}"/>
              </pc2:cmMkLst>
            </pc226:cmChg>
          </p:ext>
        </pc:extLst>
      </pc:sldChg>
      <pc:sldChg chg="addSp delSp modSp add mod modNotes">
        <pc:chgData name="Shaily Allison" userId="54affc6f-c35b-4ff1-b64c-6820f0acf2cf" providerId="ADAL" clId="{C4157240-2AB0-431D-A2BB-8B9EFA677118}" dt="2026-08-25T18:10:22.610" v="2368" actId="26606"/>
        <pc:sldMkLst>
          <pc:docMk/>
          <pc:sldMk cId="3344493110" sldId="1860"/>
        </pc:sldMkLst>
        <pc:spChg chg="mod">
          <ac:chgData name="Shaily Allison" userId="54affc6f-c35b-4ff1-b64c-6820f0acf2cf" providerId="ADAL" clId="{C4157240-2AB0-431D-A2BB-8B9EFA677118}" dt="2026-08-24T16:00:43.865" v="670" actId="2711"/>
          <ac:spMkLst>
            <pc:docMk/>
            <pc:sldMk cId="3344493110" sldId="1860"/>
            <ac:spMk id="2" creationId="{73FFA374-F937-2E8F-1068-6ADA2DE354C9}"/>
          </ac:spMkLst>
        </pc:spChg>
        <pc:spChg chg="mod">
          <ac:chgData name="Shaily Allison" userId="54affc6f-c35b-4ff1-b64c-6820f0acf2cf" providerId="ADAL" clId="{C4157240-2AB0-431D-A2BB-8B9EFA677118}" dt="2026-08-24T15:59:47.775" v="662" actId="20577"/>
          <ac:spMkLst>
            <pc:docMk/>
            <pc:sldMk cId="3344493110" sldId="1860"/>
            <ac:spMk id="3" creationId="{1C82945C-57D4-5799-5352-2630D5FF19A4}"/>
          </ac:spMkLst>
        </pc:spChg>
        <pc:spChg chg="mod">
          <ac:chgData name="Shaily Allison" userId="54affc6f-c35b-4ff1-b64c-6820f0acf2cf" providerId="ADAL" clId="{C4157240-2AB0-431D-A2BB-8B9EFA677118}" dt="2026-08-25T18:10:22.610" v="2368" actId="26606"/>
          <ac:spMkLst>
            <pc:docMk/>
            <pc:sldMk cId="3344493110" sldId="1860"/>
            <ac:spMk id="5" creationId="{61249DF0-E3DC-C558-B8E0-5F5881379EF6}"/>
          </ac:spMkLst>
        </pc:spChg>
        <pc:spChg chg="add mod">
          <ac:chgData name="Shaily Allison" userId="54affc6f-c35b-4ff1-b64c-6820f0acf2cf" providerId="ADAL" clId="{C4157240-2AB0-431D-A2BB-8B9EFA677118}" dt="2026-08-25T18:10:22.610" v="2368" actId="26606"/>
          <ac:spMkLst>
            <pc:docMk/>
            <pc:sldMk cId="3344493110" sldId="1860"/>
            <ac:spMk id="8" creationId="{89675250-1CA1-7E64-7056-E4CC1B7740EB}"/>
          </ac:spMkLst>
        </pc:spChg>
        <pc:picChg chg="add mod">
          <ac:chgData name="Shaily Allison" userId="54affc6f-c35b-4ff1-b64c-6820f0acf2cf" providerId="ADAL" clId="{C4157240-2AB0-431D-A2BB-8B9EFA677118}" dt="2026-08-24T16:01:51.237" v="687" actId="1076"/>
          <ac:picMkLst>
            <pc:docMk/>
            <pc:sldMk cId="3344493110" sldId="1860"/>
            <ac:picMk id="7" creationId="{B655B493-7711-342A-AA75-DC41774AF69E}"/>
          </ac:picMkLst>
        </pc:picChg>
        <pc:picChg chg="add mod">
          <ac:chgData name="Shaily Allison" userId="54affc6f-c35b-4ff1-b64c-6820f0acf2cf" providerId="ADAL" clId="{C4157240-2AB0-431D-A2BB-8B9EFA677118}" dt="2026-08-24T16:01:45.875" v="686" actId="1076"/>
          <ac:picMkLst>
            <pc:docMk/>
            <pc:sldMk cId="3344493110" sldId="1860"/>
            <ac:picMk id="10" creationId="{79B55605-5D24-882F-B0F3-E53BA386BE35}"/>
          </ac:picMkLst>
        </pc:picChg>
        <pc:picChg chg="add mod">
          <ac:chgData name="Shaily Allison" userId="54affc6f-c35b-4ff1-b64c-6820f0acf2cf" providerId="ADAL" clId="{C4157240-2AB0-431D-A2BB-8B9EFA677118}" dt="2026-08-24T16:01:38.946" v="685" actId="1076"/>
          <ac:picMkLst>
            <pc:docMk/>
            <pc:sldMk cId="3344493110" sldId="1860"/>
            <ac:picMk id="12" creationId="{59C907C3-35C0-6642-FAB3-6E9A5C280CCB}"/>
          </ac:picMkLst>
        </pc:picChg>
      </pc:sldChg>
      <pc:sldChg chg="modSp add mod modNotes">
        <pc:chgData name="Shaily Allison" userId="54affc6f-c35b-4ff1-b64c-6820f0acf2cf" providerId="ADAL" clId="{C4157240-2AB0-431D-A2BB-8B9EFA677118}" dt="2026-08-25T18:10:22.610" v="2368" actId="26606"/>
        <pc:sldMkLst>
          <pc:docMk/>
          <pc:sldMk cId="864529169" sldId="1869"/>
        </pc:sldMkLst>
        <pc:spChg chg="mod">
          <ac:chgData name="Shaily Allison" userId="54affc6f-c35b-4ff1-b64c-6820f0acf2cf" providerId="ADAL" clId="{C4157240-2AB0-431D-A2BB-8B9EFA677118}" dt="2026-08-24T16:41:14.283" v="868" actId="404"/>
          <ac:spMkLst>
            <pc:docMk/>
            <pc:sldMk cId="864529169" sldId="1869"/>
            <ac:spMk id="4" creationId="{EBE11ADC-3623-59B9-1BED-ACC340E78CC0}"/>
          </ac:spMkLst>
        </pc:spChg>
        <pc:spChg chg="mod">
          <ac:chgData name="Shaily Allison" userId="54affc6f-c35b-4ff1-b64c-6820f0acf2cf" providerId="ADAL" clId="{C4157240-2AB0-431D-A2BB-8B9EFA677118}" dt="2026-08-24T16:19:08.709" v="750"/>
          <ac:spMkLst>
            <pc:docMk/>
            <pc:sldMk cId="864529169" sldId="1869"/>
            <ac:spMk id="6" creationId="{899936B9-2BEA-95E7-555A-78828DA2D198}"/>
          </ac:spMkLst>
        </pc:spChg>
        <pc:spChg chg="mod">
          <ac:chgData name="Shaily Allison" userId="54affc6f-c35b-4ff1-b64c-6820f0acf2cf" providerId="ADAL" clId="{C4157240-2AB0-431D-A2BB-8B9EFA677118}" dt="2026-08-25T18:10:22.610" v="2368" actId="26606"/>
          <ac:spMkLst>
            <pc:docMk/>
            <pc:sldMk cId="864529169" sldId="1869"/>
            <ac:spMk id="7" creationId="{1F74065F-D422-A749-820B-2FAFB0A5761B}"/>
          </ac:spMkLst>
        </pc:spChg>
        <pc:graphicFrameChg chg="modGraphic">
          <ac:chgData name="Shaily Allison" userId="54affc6f-c35b-4ff1-b64c-6820f0acf2cf" providerId="ADAL" clId="{C4157240-2AB0-431D-A2BB-8B9EFA677118}" dt="2026-08-24T16:22:06.632" v="788"/>
          <ac:graphicFrameMkLst>
            <pc:docMk/>
            <pc:sldMk cId="864529169" sldId="1869"/>
            <ac:graphicFrameMk id="16" creationId="{BE6F5B13-6CE4-B216-65DA-FF360B1F7C91}"/>
          </ac:graphicFrameMkLst>
        </pc:graphicFrameChg>
      </pc:sldChg>
      <pc:sldChg chg="delSp modSp mod modNotes">
        <pc:chgData name="Shaily Allison" userId="54affc6f-c35b-4ff1-b64c-6820f0acf2cf" providerId="ADAL" clId="{C4157240-2AB0-431D-A2BB-8B9EFA677118}" dt="2026-08-25T18:10:22.610" v="2368" actId="26606"/>
        <pc:sldMkLst>
          <pc:docMk/>
          <pc:sldMk cId="372749591" sldId="1870"/>
        </pc:sldMkLst>
        <pc:spChg chg="mod">
          <ac:chgData name="Shaily Allison" userId="54affc6f-c35b-4ff1-b64c-6820f0acf2cf" providerId="ADAL" clId="{C4157240-2AB0-431D-A2BB-8B9EFA677118}" dt="2026-08-25T12:35:26.857" v="2326" actId="1076"/>
          <ac:spMkLst>
            <pc:docMk/>
            <pc:sldMk cId="372749591" sldId="1870"/>
            <ac:spMk id="4" creationId="{E7E95DF8-BC8C-55A9-4FA7-09FDDBB67544}"/>
          </ac:spMkLst>
        </pc:spChg>
        <pc:spChg chg="mod">
          <ac:chgData name="Shaily Allison" userId="54affc6f-c35b-4ff1-b64c-6820f0acf2cf" providerId="ADAL" clId="{C4157240-2AB0-431D-A2BB-8B9EFA677118}" dt="2026-08-24T20:59:12.302" v="1960" actId="20577"/>
          <ac:spMkLst>
            <pc:docMk/>
            <pc:sldMk cId="372749591" sldId="1870"/>
            <ac:spMk id="5" creationId="{88175962-5CDC-3906-3A81-E2126361F5DE}"/>
          </ac:spMkLst>
        </pc:spChg>
        <pc:spChg chg="mod">
          <ac:chgData name="Shaily Allison" userId="54affc6f-c35b-4ff1-b64c-6820f0acf2cf" providerId="ADAL" clId="{C4157240-2AB0-431D-A2BB-8B9EFA677118}" dt="2026-08-25T18:04:47.035" v="2358" actId="404"/>
          <ac:spMkLst>
            <pc:docMk/>
            <pc:sldMk cId="372749591" sldId="1870"/>
            <ac:spMk id="7" creationId="{FE288C77-48F4-42C0-D40C-B604FEA4E1DE}"/>
          </ac:spMkLst>
        </pc:spChg>
        <pc:picChg chg="mod">
          <ac:chgData name="Shaily Allison" userId="54affc6f-c35b-4ff1-b64c-6820f0acf2cf" providerId="ADAL" clId="{C4157240-2AB0-431D-A2BB-8B9EFA677118}" dt="2026-08-25T12:34:47.562" v="2320" actId="1076"/>
          <ac:picMkLst>
            <pc:docMk/>
            <pc:sldMk cId="372749591" sldId="1870"/>
            <ac:picMk id="9" creationId="{9275BAFA-B4B0-88AF-4BBE-658DCABCD981}"/>
          </ac:picMkLst>
        </pc:picChg>
      </pc:sldChg>
      <pc:sldChg chg="modSp mod modNotes">
        <pc:chgData name="Shaily Allison" userId="54affc6f-c35b-4ff1-b64c-6820f0acf2cf" providerId="ADAL" clId="{C4157240-2AB0-431D-A2BB-8B9EFA677118}" dt="2026-08-25T18:10:22.610" v="2368" actId="26606"/>
        <pc:sldMkLst>
          <pc:docMk/>
          <pc:sldMk cId="2607533943" sldId="1871"/>
        </pc:sldMkLst>
        <pc:spChg chg="mod">
          <ac:chgData name="Shaily Allison" userId="54affc6f-c35b-4ff1-b64c-6820f0acf2cf" providerId="ADAL" clId="{C4157240-2AB0-431D-A2BB-8B9EFA677118}" dt="2026-08-25T18:10:22.610" v="2368" actId="26606"/>
          <ac:spMkLst>
            <pc:docMk/>
            <pc:sldMk cId="2607533943" sldId="1871"/>
            <ac:spMk id="5" creationId="{C77D3D91-0114-905B-6C75-7864243028A4}"/>
          </ac:spMkLst>
        </pc:spChg>
      </pc:sldChg>
      <pc:sldChg chg="modSp mod modNotes">
        <pc:chgData name="Shaily Allison" userId="54affc6f-c35b-4ff1-b64c-6820f0acf2cf" providerId="ADAL" clId="{C4157240-2AB0-431D-A2BB-8B9EFA677118}" dt="2026-08-25T18:10:22.610" v="2368" actId="26606"/>
        <pc:sldMkLst>
          <pc:docMk/>
          <pc:sldMk cId="1429503628" sldId="1872"/>
        </pc:sldMkLst>
        <pc:spChg chg="mod">
          <ac:chgData name="Shaily Allison" userId="54affc6f-c35b-4ff1-b64c-6820f0acf2cf" providerId="ADAL" clId="{C4157240-2AB0-431D-A2BB-8B9EFA677118}" dt="2026-08-25T18:10:22.610" v="2368" actId="26606"/>
          <ac:spMkLst>
            <pc:docMk/>
            <pc:sldMk cId="1429503628" sldId="1872"/>
            <ac:spMk id="5" creationId="{29C42055-EDAA-07CA-60FB-6FE0BD00201A}"/>
          </ac:spMkLst>
        </pc:spChg>
        <pc:spChg chg="mod">
          <ac:chgData name="Shaily Allison" userId="54affc6f-c35b-4ff1-b64c-6820f0acf2cf" providerId="ADAL" clId="{C4157240-2AB0-431D-A2BB-8B9EFA677118}" dt="2026-08-25T18:10:22.610" v="2368" actId="26606"/>
          <ac:spMkLst>
            <pc:docMk/>
            <pc:sldMk cId="1429503628" sldId="1872"/>
            <ac:spMk id="12" creationId="{D4181A67-0FFB-07FC-8F67-A6C4AFC721F9}"/>
          </ac:spMkLst>
        </pc:spChg>
      </pc:sldChg>
      <pc:sldChg chg="modSp mod modNotes">
        <pc:chgData name="Shaily Allison" userId="54affc6f-c35b-4ff1-b64c-6820f0acf2cf" providerId="ADAL" clId="{C4157240-2AB0-431D-A2BB-8B9EFA677118}" dt="2026-08-25T18:10:22.610" v="2368" actId="26606"/>
        <pc:sldMkLst>
          <pc:docMk/>
          <pc:sldMk cId="2153233735" sldId="1873"/>
        </pc:sldMkLst>
        <pc:spChg chg="mod">
          <ac:chgData name="Shaily Allison" userId="54affc6f-c35b-4ff1-b64c-6820f0acf2cf" providerId="ADAL" clId="{C4157240-2AB0-431D-A2BB-8B9EFA677118}" dt="2026-08-25T18:02:11.329" v="2333" actId="20577"/>
          <ac:spMkLst>
            <pc:docMk/>
            <pc:sldMk cId="2153233735" sldId="1873"/>
            <ac:spMk id="2" creationId="{573731D2-6859-4695-EB49-CDB9AC9A9212}"/>
          </ac:spMkLst>
        </pc:spChg>
        <pc:spChg chg="mod">
          <ac:chgData name="Shaily Allison" userId="54affc6f-c35b-4ff1-b64c-6820f0acf2cf" providerId="ADAL" clId="{C4157240-2AB0-431D-A2BB-8B9EFA677118}" dt="2026-08-25T18:04:24.806" v="2352"/>
          <ac:spMkLst>
            <pc:docMk/>
            <pc:sldMk cId="2153233735" sldId="1873"/>
            <ac:spMk id="6" creationId="{2A1FF1C3-B571-7062-B117-D3EEAF2A4E65}"/>
          </ac:spMkLst>
        </pc:spChg>
        <pc:spChg chg="mod">
          <ac:chgData name="Shaily Allison" userId="54affc6f-c35b-4ff1-b64c-6820f0acf2cf" providerId="ADAL" clId="{C4157240-2AB0-431D-A2BB-8B9EFA677118}" dt="2026-08-25T18:05:00.187" v="2364" actId="404"/>
          <ac:spMkLst>
            <pc:docMk/>
            <pc:sldMk cId="2153233735" sldId="1873"/>
            <ac:spMk id="7" creationId="{A0720634-42CD-11A9-76F2-E722F863DBFB}"/>
          </ac:spMkLst>
        </pc:spChg>
        <pc:spChg chg="mod">
          <ac:chgData name="Shaily Allison" userId="54affc6f-c35b-4ff1-b64c-6820f0acf2cf" providerId="ADAL" clId="{C4157240-2AB0-431D-A2BB-8B9EFA677118}" dt="2026-08-25T18:02:04.793" v="2331" actId="1076"/>
          <ac:spMkLst>
            <pc:docMk/>
            <pc:sldMk cId="2153233735" sldId="1873"/>
            <ac:spMk id="11" creationId="{82F28C2A-2B94-73FB-E9C3-484600E7B99C}"/>
          </ac:spMkLst>
        </pc:spChg>
        <pc:spChg chg="mod">
          <ac:chgData name="Shaily Allison" userId="54affc6f-c35b-4ff1-b64c-6820f0acf2cf" providerId="ADAL" clId="{C4157240-2AB0-431D-A2BB-8B9EFA677118}" dt="2026-08-25T18:02:04.793" v="2331" actId="1076"/>
          <ac:spMkLst>
            <pc:docMk/>
            <pc:sldMk cId="2153233735" sldId="1873"/>
            <ac:spMk id="12" creationId="{3B8E81EB-574A-131C-5DB9-27E16B7438D1}"/>
          </ac:spMkLst>
        </pc:spChg>
        <pc:spChg chg="mod">
          <ac:chgData name="Shaily Allison" userId="54affc6f-c35b-4ff1-b64c-6820f0acf2cf" providerId="ADAL" clId="{C4157240-2AB0-431D-A2BB-8B9EFA677118}" dt="2026-08-25T18:02:04.793" v="2331" actId="1076"/>
          <ac:spMkLst>
            <pc:docMk/>
            <pc:sldMk cId="2153233735" sldId="1873"/>
            <ac:spMk id="13" creationId="{4F4A67C9-0EBB-25D3-76C2-8E245446274E}"/>
          </ac:spMkLst>
        </pc:spChg>
        <pc:spChg chg="mod">
          <ac:chgData name="Shaily Allison" userId="54affc6f-c35b-4ff1-b64c-6820f0acf2cf" providerId="ADAL" clId="{C4157240-2AB0-431D-A2BB-8B9EFA677118}" dt="2026-08-25T18:02:04.793" v="2331" actId="1076"/>
          <ac:spMkLst>
            <pc:docMk/>
            <pc:sldMk cId="2153233735" sldId="1873"/>
            <ac:spMk id="15" creationId="{13D08DCE-4D03-9410-4841-77B31CAB297F}"/>
          </ac:spMkLst>
        </pc:spChg>
        <pc:spChg chg="mod">
          <ac:chgData name="Shaily Allison" userId="54affc6f-c35b-4ff1-b64c-6820f0acf2cf" providerId="ADAL" clId="{C4157240-2AB0-431D-A2BB-8B9EFA677118}" dt="2026-08-25T18:02:04.793" v="2331" actId="1076"/>
          <ac:spMkLst>
            <pc:docMk/>
            <pc:sldMk cId="2153233735" sldId="1873"/>
            <ac:spMk id="17" creationId="{0670403D-CCB5-7A41-7339-52E9A773DEEC}"/>
          </ac:spMkLst>
        </pc:spChg>
        <pc:spChg chg="mod">
          <ac:chgData name="Shaily Allison" userId="54affc6f-c35b-4ff1-b64c-6820f0acf2cf" providerId="ADAL" clId="{C4157240-2AB0-431D-A2BB-8B9EFA677118}" dt="2026-08-25T18:02:04.793" v="2331" actId="1076"/>
          <ac:spMkLst>
            <pc:docMk/>
            <pc:sldMk cId="2153233735" sldId="1873"/>
            <ac:spMk id="19" creationId="{1C151F9F-075F-3046-BC8A-4299445E3F82}"/>
          </ac:spMkLst>
        </pc:spChg>
      </pc:sldChg>
      <pc:sldChg chg="addSp delSp modSp mod modNotes">
        <pc:chgData name="Shaily Allison" userId="54affc6f-c35b-4ff1-b64c-6820f0acf2cf" providerId="ADAL" clId="{C4157240-2AB0-431D-A2BB-8B9EFA677118}" dt="2026-08-27T14:50:43.970" v="2450" actId="20577"/>
        <pc:sldMkLst>
          <pc:docMk/>
          <pc:sldMk cId="1169137681" sldId="1874"/>
        </pc:sldMkLst>
        <pc:spChg chg="mod">
          <ac:chgData name="Shaily Allison" userId="54affc6f-c35b-4ff1-b64c-6820f0acf2cf" providerId="ADAL" clId="{C4157240-2AB0-431D-A2BB-8B9EFA677118}" dt="2026-08-27T14:50:43.970" v="2450" actId="20577"/>
          <ac:spMkLst>
            <pc:docMk/>
            <pc:sldMk cId="1169137681" sldId="1874"/>
            <ac:spMk id="2" creationId="{563D7F2F-DFCF-55D7-5C82-1B9F1CBE4FE5}"/>
          </ac:spMkLst>
        </pc:spChg>
        <pc:spChg chg="mod">
          <ac:chgData name="Shaily Allison" userId="54affc6f-c35b-4ff1-b64c-6820f0acf2cf" providerId="ADAL" clId="{C4157240-2AB0-431D-A2BB-8B9EFA677118}" dt="2026-08-25T18:03:14.104" v="2339" actId="20577"/>
          <ac:spMkLst>
            <pc:docMk/>
            <pc:sldMk cId="1169137681" sldId="1874"/>
            <ac:spMk id="6" creationId="{5B1DB92D-2C49-EE74-FD29-27E0D5EE203B}"/>
          </ac:spMkLst>
        </pc:spChg>
        <pc:spChg chg="mod">
          <ac:chgData name="Shaily Allison" userId="54affc6f-c35b-4ff1-b64c-6820f0acf2cf" providerId="ADAL" clId="{C4157240-2AB0-431D-A2BB-8B9EFA677118}" dt="2026-08-25T18:10:22.610" v="2368" actId="26606"/>
          <ac:spMkLst>
            <pc:docMk/>
            <pc:sldMk cId="1169137681" sldId="1874"/>
            <ac:spMk id="7" creationId="{476DDC14-841C-2C5F-BCC3-1FBF14D4CF4F}"/>
          </ac:spMkLst>
        </pc:spChg>
        <pc:spChg chg="mod">
          <ac:chgData name="Shaily Allison" userId="54affc6f-c35b-4ff1-b64c-6820f0acf2cf" providerId="ADAL" clId="{C4157240-2AB0-431D-A2BB-8B9EFA677118}" dt="2026-08-27T14:49:35.956" v="2379" actId="14100"/>
          <ac:spMkLst>
            <pc:docMk/>
            <pc:sldMk cId="1169137681" sldId="1874"/>
            <ac:spMk id="8" creationId="{0A173150-EF93-9D39-0DCB-085D9323A107}"/>
          </ac:spMkLst>
        </pc:spChg>
        <pc:spChg chg="mod">
          <ac:chgData name="Shaily Allison" userId="54affc6f-c35b-4ff1-b64c-6820f0acf2cf" providerId="ADAL" clId="{C4157240-2AB0-431D-A2BB-8B9EFA677118}" dt="2026-08-27T14:47:43.150" v="2375" actId="26606"/>
          <ac:spMkLst>
            <pc:docMk/>
            <pc:sldMk cId="1169137681" sldId="1874"/>
            <ac:spMk id="9" creationId="{4028A008-9306-0CAF-6C03-7CDD685AB39E}"/>
          </ac:spMkLst>
        </pc:spChg>
        <pc:spChg chg="mod">
          <ac:chgData name="Shaily Allison" userId="54affc6f-c35b-4ff1-b64c-6820f0acf2cf" providerId="ADAL" clId="{C4157240-2AB0-431D-A2BB-8B9EFA677118}" dt="2026-08-27T14:49:58.217" v="2388" actId="255"/>
          <ac:spMkLst>
            <pc:docMk/>
            <pc:sldMk cId="1169137681" sldId="1874"/>
            <ac:spMk id="15" creationId="{A60C99FD-C741-91F9-577B-294D254280F9}"/>
          </ac:spMkLst>
        </pc:spChg>
        <pc:spChg chg="mod">
          <ac:chgData name="Shaily Allison" userId="54affc6f-c35b-4ff1-b64c-6820f0acf2cf" providerId="ADAL" clId="{C4157240-2AB0-431D-A2BB-8B9EFA677118}" dt="2026-08-27T14:50:05.663" v="2389" actId="14100"/>
          <ac:spMkLst>
            <pc:docMk/>
            <pc:sldMk cId="1169137681" sldId="1874"/>
            <ac:spMk id="18" creationId="{E5C190BD-EA40-2A87-4211-A4C7A2EF7E55}"/>
          </ac:spMkLst>
        </pc:spChg>
        <pc:spChg chg="mod">
          <ac:chgData name="Shaily Allison" userId="54affc6f-c35b-4ff1-b64c-6820f0acf2cf" providerId="ADAL" clId="{C4157240-2AB0-431D-A2BB-8B9EFA677118}" dt="2026-08-27T14:49:45.884" v="2382" actId="403"/>
          <ac:spMkLst>
            <pc:docMk/>
            <pc:sldMk cId="1169137681" sldId="1874"/>
            <ac:spMk id="21" creationId="{7B622162-D7DC-9FB7-6194-1AFD4F1B640B}"/>
          </ac:spMkLst>
        </pc:spChg>
        <pc:spChg chg="mod">
          <ac:chgData name="Shaily Allison" userId="54affc6f-c35b-4ff1-b64c-6820f0acf2cf" providerId="ADAL" clId="{C4157240-2AB0-431D-A2BB-8B9EFA677118}" dt="2026-08-27T14:50:10.824" v="2390" actId="14100"/>
          <ac:spMkLst>
            <pc:docMk/>
            <pc:sldMk cId="1169137681" sldId="1874"/>
            <ac:spMk id="23" creationId="{DED85D59-AA87-DE69-66DF-FDAA7DACA310}"/>
          </ac:spMkLst>
        </pc:spChg>
        <pc:spChg chg="mod">
          <ac:chgData name="Shaily Allison" userId="54affc6f-c35b-4ff1-b64c-6820f0acf2cf" providerId="ADAL" clId="{C4157240-2AB0-431D-A2BB-8B9EFA677118}" dt="2026-08-27T14:50:14.573" v="2391" actId="14100"/>
          <ac:spMkLst>
            <pc:docMk/>
            <pc:sldMk cId="1169137681" sldId="1874"/>
            <ac:spMk id="25" creationId="{E3294FA1-E32E-9C83-7B58-A59804F169A4}"/>
          </ac:spMkLst>
        </pc:spChg>
        <pc:spChg chg="mod">
          <ac:chgData name="Shaily Allison" userId="54affc6f-c35b-4ff1-b64c-6820f0acf2cf" providerId="ADAL" clId="{C4157240-2AB0-431D-A2BB-8B9EFA677118}" dt="2026-08-27T14:47:43.150" v="2375" actId="26606"/>
          <ac:spMkLst>
            <pc:docMk/>
            <pc:sldMk cId="1169137681" sldId="1874"/>
            <ac:spMk id="26" creationId="{9CA2AD08-087B-D521-0A50-87E1E7D245F1}"/>
          </ac:spMkLst>
        </pc:spChg>
        <pc:spChg chg="mod">
          <ac:chgData name="Shaily Allison" userId="54affc6f-c35b-4ff1-b64c-6820f0acf2cf" providerId="ADAL" clId="{C4157240-2AB0-431D-A2BB-8B9EFA677118}" dt="2026-08-27T14:49:25.343" v="2378" actId="1076"/>
          <ac:spMkLst>
            <pc:docMk/>
            <pc:sldMk cId="1169137681" sldId="1874"/>
            <ac:spMk id="28" creationId="{2F4E3988-40F2-BF54-957A-E37AA9AB2101}"/>
          </ac:spMkLst>
        </pc:spChg>
        <pc:spChg chg="mod">
          <ac:chgData name="Shaily Allison" userId="54affc6f-c35b-4ff1-b64c-6820f0acf2cf" providerId="ADAL" clId="{C4157240-2AB0-431D-A2BB-8B9EFA677118}" dt="2026-08-27T14:47:43.150" v="2375" actId="26606"/>
          <ac:spMkLst>
            <pc:docMk/>
            <pc:sldMk cId="1169137681" sldId="1874"/>
            <ac:spMk id="30" creationId="{0208F11D-8AC0-7EDA-E89C-2F451E6051F2}"/>
          </ac:spMkLst>
        </pc:spChg>
        <pc:spChg chg="mod">
          <ac:chgData name="Shaily Allison" userId="54affc6f-c35b-4ff1-b64c-6820f0acf2cf" providerId="ADAL" clId="{C4157240-2AB0-431D-A2BB-8B9EFA677118}" dt="2026-08-27T14:47:43.150" v="2375" actId="26606"/>
          <ac:spMkLst>
            <pc:docMk/>
            <pc:sldMk cId="1169137681" sldId="1874"/>
            <ac:spMk id="32" creationId="{1ED1C7B5-4546-DCCC-3D15-1D9422CF6EB9}"/>
          </ac:spMkLst>
        </pc:spChg>
        <pc:spChg chg="add del mod">
          <ac:chgData name="Shaily Allison" userId="54affc6f-c35b-4ff1-b64c-6820f0acf2cf" providerId="ADAL" clId="{C4157240-2AB0-431D-A2BB-8B9EFA677118}" dt="2026-08-27T14:50:21.887" v="2393" actId="478"/>
          <ac:spMkLst>
            <pc:docMk/>
            <pc:sldMk cId="1169137681" sldId="1874"/>
            <ac:spMk id="60" creationId="{00000000-0000-0000-0000-000000000000}"/>
          </ac:spMkLst>
        </pc:spChg>
        <pc:picChg chg="add mod">
          <ac:chgData name="Shaily Allison" userId="54affc6f-c35b-4ff1-b64c-6820f0acf2cf" providerId="ADAL" clId="{C4157240-2AB0-431D-A2BB-8B9EFA677118}" dt="2026-08-27T14:50:30.905" v="2397" actId="1076"/>
          <ac:picMkLst>
            <pc:docMk/>
            <pc:sldMk cId="1169137681" sldId="1874"/>
            <ac:picMk id="11" creationId="{14C7E277-744F-071B-27B2-4E7554E86135}"/>
          </ac:picMkLst>
        </pc:picChg>
      </pc:sldChg>
      <pc:sldMasterChg chg="add addSldLayout delSldLayout modSldLayout sldLayoutOrd">
        <pc:chgData name="Shaily Allison" userId="54affc6f-c35b-4ff1-b64c-6820f0acf2cf" providerId="ADAL" clId="{C4157240-2AB0-431D-A2BB-8B9EFA677118}" dt="2026-08-25T18:10:22.610" v="2368" actId="26606"/>
        <pc:sldMasterMkLst>
          <pc:docMk/>
          <pc:sldMasterMk cId="3000897896" sldId="2147483712"/>
        </pc:sldMasterMkLst>
        <pc:sldLayoutChg chg="modSp mod ord">
          <pc:chgData name="Shaily Allison" userId="54affc6f-c35b-4ff1-b64c-6820f0acf2cf" providerId="ADAL" clId="{C4157240-2AB0-431D-A2BB-8B9EFA677118}" dt="2026-08-25T18:10:22.610" v="2368" actId="26606"/>
          <pc:sldLayoutMkLst>
            <pc:docMk/>
            <pc:sldMasterMk cId="3000897896" sldId="2147483712"/>
            <pc:sldLayoutMk cId="490017585" sldId="2147483756"/>
          </pc:sldLayoutMkLst>
          <pc:spChg chg="mod">
            <ac:chgData name="Shaily Allison" userId="54affc6f-c35b-4ff1-b64c-6820f0acf2cf" providerId="ADAL" clId="{C4157240-2AB0-431D-A2BB-8B9EFA677118}" dt="2026-08-25T18:10:22.610" v="2368" actId="26606"/>
            <ac:spMkLst>
              <pc:docMk/>
              <pc:sldMasterMk cId="3000897896" sldId="2147483712"/>
              <pc:sldLayoutMk cId="490017585" sldId="2147483756"/>
              <ac:spMk id="2" creationId="{00000000-0000-0000-0000-000000000000}"/>
            </ac:spMkLst>
          </pc:spChg>
          <pc:spChg chg="mod">
            <ac:chgData name="Shaily Allison" userId="54affc6f-c35b-4ff1-b64c-6820f0acf2cf" providerId="ADAL" clId="{C4157240-2AB0-431D-A2BB-8B9EFA677118}" dt="2026-08-25T18:10:22.610" v="2368" actId="26606"/>
            <ac:spMkLst>
              <pc:docMk/>
              <pc:sldMasterMk cId="3000897896" sldId="2147483712"/>
              <pc:sldLayoutMk cId="490017585" sldId="2147483756"/>
              <ac:spMk id="3" creationId="{00000000-0000-0000-0000-000000000000}"/>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852443411" sldId="2147483757"/>
          </pc:sldLayoutMkLst>
          <pc:spChg chg="mod">
            <ac:chgData name="Shaily Allison" userId="54affc6f-c35b-4ff1-b64c-6820f0acf2cf" providerId="ADAL" clId="{C4157240-2AB0-431D-A2BB-8B9EFA677118}" dt="2026-08-25T18:10:22.610" v="2368" actId="26606"/>
            <ac:spMkLst>
              <pc:docMk/>
              <pc:sldMasterMk cId="3000897896" sldId="2147483712"/>
              <pc:sldLayoutMk cId="852443411" sldId="2147483757"/>
              <ac:spMk id="2" creationId="{7E82B2C6-E007-F76A-66C3-AB28BD1C7FA0}"/>
            </ac:spMkLst>
          </pc:spChg>
          <pc:spChg chg="mod">
            <ac:chgData name="Shaily Allison" userId="54affc6f-c35b-4ff1-b64c-6820f0acf2cf" providerId="ADAL" clId="{C4157240-2AB0-431D-A2BB-8B9EFA677118}" dt="2026-08-25T18:10:22.610" v="2368" actId="26606"/>
            <ac:spMkLst>
              <pc:docMk/>
              <pc:sldMasterMk cId="3000897896" sldId="2147483712"/>
              <pc:sldLayoutMk cId="852443411" sldId="2147483757"/>
              <ac:spMk id="3" creationId="{8C64A3F2-C2B9-AD38-C771-E6B4D543E5A0}"/>
            </ac:spMkLst>
          </pc:spChg>
          <pc:spChg chg="mod">
            <ac:chgData name="Shaily Allison" userId="54affc6f-c35b-4ff1-b64c-6820f0acf2cf" providerId="ADAL" clId="{C4157240-2AB0-431D-A2BB-8B9EFA677118}" dt="2026-08-25T18:10:22.610" v="2368" actId="26606"/>
            <ac:spMkLst>
              <pc:docMk/>
              <pc:sldMasterMk cId="3000897896" sldId="2147483712"/>
              <pc:sldLayoutMk cId="852443411" sldId="2147483757"/>
              <ac:spMk id="4" creationId="{D41F62CE-9FA0-3C6A-6BD7-285CD7FD38F6}"/>
            </ac:spMkLst>
          </pc:spChg>
          <pc:spChg chg="mod">
            <ac:chgData name="Shaily Allison" userId="54affc6f-c35b-4ff1-b64c-6820f0acf2cf" providerId="ADAL" clId="{C4157240-2AB0-431D-A2BB-8B9EFA677118}" dt="2026-08-25T18:10:22.610" v="2368" actId="26606"/>
            <ac:spMkLst>
              <pc:docMk/>
              <pc:sldMasterMk cId="3000897896" sldId="2147483712"/>
              <pc:sldLayoutMk cId="852443411" sldId="2147483757"/>
              <ac:spMk id="5" creationId="{65C6F27D-D042-6A08-4A3C-73A06A18C303}"/>
            </ac:spMkLst>
          </pc:spChg>
          <pc:spChg chg="mod">
            <ac:chgData name="Shaily Allison" userId="54affc6f-c35b-4ff1-b64c-6820f0acf2cf" providerId="ADAL" clId="{C4157240-2AB0-431D-A2BB-8B9EFA677118}" dt="2026-08-25T18:10:22.610" v="2368" actId="26606"/>
            <ac:spMkLst>
              <pc:docMk/>
              <pc:sldMasterMk cId="3000897896" sldId="2147483712"/>
              <pc:sldLayoutMk cId="852443411" sldId="2147483757"/>
              <ac:spMk id="7" creationId="{5AA97550-8B1D-7294-9A52-E1997D583887}"/>
            </ac:spMkLst>
          </pc:spChg>
          <pc:spChg chg="mod">
            <ac:chgData name="Shaily Allison" userId="54affc6f-c35b-4ff1-b64c-6820f0acf2cf" providerId="ADAL" clId="{C4157240-2AB0-431D-A2BB-8B9EFA677118}" dt="2026-08-25T18:10:22.610" v="2368" actId="26606"/>
            <ac:spMkLst>
              <pc:docMk/>
              <pc:sldMasterMk cId="3000897896" sldId="2147483712"/>
              <pc:sldLayoutMk cId="852443411" sldId="2147483757"/>
              <ac:spMk id="14" creationId="{80C4A6D3-B3AC-9219-42DB-892AC40FC3D0}"/>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366680978" sldId="2147483758"/>
          </pc:sldLayoutMkLst>
          <pc:spChg chg="mod">
            <ac:chgData name="Shaily Allison" userId="54affc6f-c35b-4ff1-b64c-6820f0acf2cf" providerId="ADAL" clId="{C4157240-2AB0-431D-A2BB-8B9EFA677118}" dt="2026-08-25T18:10:22.610" v="2368" actId="26606"/>
            <ac:spMkLst>
              <pc:docMk/>
              <pc:sldMasterMk cId="3000897896" sldId="2147483712"/>
              <pc:sldLayoutMk cId="366680978" sldId="2147483758"/>
              <ac:spMk id="2" creationId="{00000000-0000-0000-0000-000000000000}"/>
            </ac:spMkLst>
          </pc:spChg>
          <pc:spChg chg="mod">
            <ac:chgData name="Shaily Allison" userId="54affc6f-c35b-4ff1-b64c-6820f0acf2cf" providerId="ADAL" clId="{C4157240-2AB0-431D-A2BB-8B9EFA677118}" dt="2026-08-25T18:10:22.610" v="2368" actId="26606"/>
            <ac:spMkLst>
              <pc:docMk/>
              <pc:sldMasterMk cId="3000897896" sldId="2147483712"/>
              <pc:sldLayoutMk cId="366680978" sldId="2147483758"/>
              <ac:spMk id="3" creationId="{00000000-0000-0000-0000-000000000000}"/>
            </ac:spMkLst>
          </pc:spChg>
          <pc:spChg chg="mod">
            <ac:chgData name="Shaily Allison" userId="54affc6f-c35b-4ff1-b64c-6820f0acf2cf" providerId="ADAL" clId="{C4157240-2AB0-431D-A2BB-8B9EFA677118}" dt="2026-08-25T18:10:22.610" v="2368" actId="26606"/>
            <ac:spMkLst>
              <pc:docMk/>
              <pc:sldMasterMk cId="3000897896" sldId="2147483712"/>
              <pc:sldLayoutMk cId="366680978" sldId="2147483758"/>
              <ac:spMk id="7" creationId="{61582016-5696-4A93-887F-BBB3B9002FE5}"/>
            </ac:spMkLst>
          </pc:spChg>
          <pc:spChg chg="mod">
            <ac:chgData name="Shaily Allison" userId="54affc6f-c35b-4ff1-b64c-6820f0acf2cf" providerId="ADAL" clId="{C4157240-2AB0-431D-A2BB-8B9EFA677118}" dt="2026-08-25T18:10:22.610" v="2368" actId="26606"/>
            <ac:spMkLst>
              <pc:docMk/>
              <pc:sldMasterMk cId="3000897896" sldId="2147483712"/>
              <pc:sldLayoutMk cId="366680978" sldId="2147483758"/>
              <ac:spMk id="9" creationId="{857CFCD5-1192-4E18-8A8F-29E153B44DA4}"/>
            </ac:spMkLst>
          </pc:spChg>
          <pc:spChg chg="mod">
            <ac:chgData name="Shaily Allison" userId="54affc6f-c35b-4ff1-b64c-6820f0acf2cf" providerId="ADAL" clId="{C4157240-2AB0-431D-A2BB-8B9EFA677118}" dt="2026-08-25T18:10:22.610" v="2368" actId="26606"/>
            <ac:spMkLst>
              <pc:docMk/>
              <pc:sldMasterMk cId="3000897896" sldId="2147483712"/>
              <pc:sldLayoutMk cId="366680978" sldId="2147483758"/>
              <ac:spMk id="10" creationId="{E39A109E-5018-4794-92B3-FD5E5BCD95E8}"/>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2483323219" sldId="2147483759"/>
          </pc:sldLayoutMkLst>
          <pc:spChg chg="mod">
            <ac:chgData name="Shaily Allison" userId="54affc6f-c35b-4ff1-b64c-6820f0acf2cf" providerId="ADAL" clId="{C4157240-2AB0-431D-A2BB-8B9EFA677118}" dt="2026-08-25T18:10:22.610" v="2368" actId="26606"/>
            <ac:spMkLst>
              <pc:docMk/>
              <pc:sldMasterMk cId="3000897896" sldId="2147483712"/>
              <pc:sldLayoutMk cId="2483323219" sldId="2147483759"/>
              <ac:spMk id="3" creationId="{00000000-0000-0000-0000-000000000000}"/>
            </ac:spMkLst>
          </pc:spChg>
          <pc:spChg chg="mod">
            <ac:chgData name="Shaily Allison" userId="54affc6f-c35b-4ff1-b64c-6820f0acf2cf" providerId="ADAL" clId="{C4157240-2AB0-431D-A2BB-8B9EFA677118}" dt="2026-08-25T18:10:22.610" v="2368" actId="26606"/>
            <ac:spMkLst>
              <pc:docMk/>
              <pc:sldMasterMk cId="3000897896" sldId="2147483712"/>
              <pc:sldLayoutMk cId="2483323219" sldId="2147483759"/>
              <ac:spMk id="4" creationId="{00000000-0000-0000-0000-000000000000}"/>
            </ac:spMkLst>
          </pc:spChg>
          <pc:spChg chg="mod">
            <ac:chgData name="Shaily Allison" userId="54affc6f-c35b-4ff1-b64c-6820f0acf2cf" providerId="ADAL" clId="{C4157240-2AB0-431D-A2BB-8B9EFA677118}" dt="2026-08-25T18:10:22.610" v="2368" actId="26606"/>
            <ac:spMkLst>
              <pc:docMk/>
              <pc:sldMasterMk cId="3000897896" sldId="2147483712"/>
              <pc:sldLayoutMk cId="2483323219" sldId="2147483759"/>
              <ac:spMk id="5" creationId="{EFF49E00-362D-97B3-B4C4-3825FCA9ED61}"/>
            </ac:spMkLst>
          </pc:spChg>
          <pc:spChg chg="mod">
            <ac:chgData name="Shaily Allison" userId="54affc6f-c35b-4ff1-b64c-6820f0acf2cf" providerId="ADAL" clId="{C4157240-2AB0-431D-A2BB-8B9EFA677118}" dt="2026-08-25T18:10:22.610" v="2368" actId="26606"/>
            <ac:spMkLst>
              <pc:docMk/>
              <pc:sldMasterMk cId="3000897896" sldId="2147483712"/>
              <pc:sldLayoutMk cId="2483323219" sldId="2147483759"/>
              <ac:spMk id="6" creationId="{7CBBA1D7-6360-DF28-7562-543BB70BC707}"/>
            </ac:spMkLst>
          </pc:spChg>
          <pc:spChg chg="mod">
            <ac:chgData name="Shaily Allison" userId="54affc6f-c35b-4ff1-b64c-6820f0acf2cf" providerId="ADAL" clId="{C4157240-2AB0-431D-A2BB-8B9EFA677118}" dt="2026-08-25T18:10:22.610" v="2368" actId="26606"/>
            <ac:spMkLst>
              <pc:docMk/>
              <pc:sldMasterMk cId="3000897896" sldId="2147483712"/>
              <pc:sldLayoutMk cId="2483323219" sldId="2147483759"/>
              <ac:spMk id="7" creationId="{ADFB8DF1-4B9A-35C9-3674-79606FE805BB}"/>
            </ac:spMkLst>
          </pc:spChg>
          <pc:spChg chg="mod">
            <ac:chgData name="Shaily Allison" userId="54affc6f-c35b-4ff1-b64c-6820f0acf2cf" providerId="ADAL" clId="{C4157240-2AB0-431D-A2BB-8B9EFA677118}" dt="2026-08-25T18:10:22.610" v="2368" actId="26606"/>
            <ac:spMkLst>
              <pc:docMk/>
              <pc:sldMasterMk cId="3000897896" sldId="2147483712"/>
              <pc:sldLayoutMk cId="2483323219" sldId="2147483759"/>
              <ac:spMk id="8" creationId="{E94A9290-1B03-920B-9871-BF5FA73C10C4}"/>
            </ac:spMkLst>
          </pc:spChg>
          <pc:spChg chg="mod">
            <ac:chgData name="Shaily Allison" userId="54affc6f-c35b-4ff1-b64c-6820f0acf2cf" providerId="ADAL" clId="{C4157240-2AB0-431D-A2BB-8B9EFA677118}" dt="2026-08-25T18:10:22.610" v="2368" actId="26606"/>
            <ac:spMkLst>
              <pc:docMk/>
              <pc:sldMasterMk cId="3000897896" sldId="2147483712"/>
              <pc:sldLayoutMk cId="2483323219" sldId="2147483759"/>
              <ac:spMk id="9" creationId="{0FB313BF-B984-409D-2673-B828F45711BB}"/>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112936382" sldId="2147483760"/>
          </pc:sldLayoutMkLst>
          <pc:spChg chg="mod">
            <ac:chgData name="Shaily Allison" userId="54affc6f-c35b-4ff1-b64c-6820f0acf2cf" providerId="ADAL" clId="{C4157240-2AB0-431D-A2BB-8B9EFA677118}" dt="2026-08-25T18:10:22.610" v="2368" actId="26606"/>
            <ac:spMkLst>
              <pc:docMk/>
              <pc:sldMasterMk cId="3000897896" sldId="2147483712"/>
              <pc:sldLayoutMk cId="112936382" sldId="2147483760"/>
              <ac:spMk id="2" creationId="{965FC16C-AD20-FE78-528B-9EE112524E8E}"/>
            </ac:spMkLst>
          </pc:spChg>
          <pc:spChg chg="mod">
            <ac:chgData name="Shaily Allison" userId="54affc6f-c35b-4ff1-b64c-6820f0acf2cf" providerId="ADAL" clId="{C4157240-2AB0-431D-A2BB-8B9EFA677118}" dt="2026-08-25T18:10:22.610" v="2368" actId="26606"/>
            <ac:spMkLst>
              <pc:docMk/>
              <pc:sldMasterMk cId="3000897896" sldId="2147483712"/>
              <pc:sldLayoutMk cId="112936382" sldId="2147483760"/>
              <ac:spMk id="3" creationId="{55AA738E-09CC-5E38-DF1D-0AAE2B86522B}"/>
            </ac:spMkLst>
          </pc:spChg>
          <pc:spChg chg="mod">
            <ac:chgData name="Shaily Allison" userId="54affc6f-c35b-4ff1-b64c-6820f0acf2cf" providerId="ADAL" clId="{C4157240-2AB0-431D-A2BB-8B9EFA677118}" dt="2026-08-25T18:10:22.610" v="2368" actId="26606"/>
            <ac:spMkLst>
              <pc:docMk/>
              <pc:sldMasterMk cId="3000897896" sldId="2147483712"/>
              <pc:sldLayoutMk cId="112936382" sldId="2147483760"/>
              <ac:spMk id="4" creationId="{23D0EC4E-75B5-84A3-A8E0-14A62119EC70}"/>
            </ac:spMkLst>
          </pc:spChg>
          <pc:spChg chg="mod">
            <ac:chgData name="Shaily Allison" userId="54affc6f-c35b-4ff1-b64c-6820f0acf2cf" providerId="ADAL" clId="{C4157240-2AB0-431D-A2BB-8B9EFA677118}" dt="2026-08-25T18:10:22.610" v="2368" actId="26606"/>
            <ac:spMkLst>
              <pc:docMk/>
              <pc:sldMasterMk cId="3000897896" sldId="2147483712"/>
              <pc:sldLayoutMk cId="112936382" sldId="2147483760"/>
              <ac:spMk id="5" creationId="{D14FDABB-8F9B-E44D-F99E-46CA84F84472}"/>
            </ac:spMkLst>
          </pc:spChg>
          <pc:spChg chg="mod">
            <ac:chgData name="Shaily Allison" userId="54affc6f-c35b-4ff1-b64c-6820f0acf2cf" providerId="ADAL" clId="{C4157240-2AB0-431D-A2BB-8B9EFA677118}" dt="2026-08-25T18:10:22.610" v="2368" actId="26606"/>
            <ac:spMkLst>
              <pc:docMk/>
              <pc:sldMasterMk cId="3000897896" sldId="2147483712"/>
              <pc:sldLayoutMk cId="112936382" sldId="2147483760"/>
              <ac:spMk id="7" creationId="{7D175AA0-195A-7E69-E827-B256E14D2348}"/>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1129494974" sldId="2147483762"/>
          </pc:sldLayoutMkLst>
          <pc:spChg chg="mod">
            <ac:chgData name="Shaily Allison" userId="54affc6f-c35b-4ff1-b64c-6820f0acf2cf" providerId="ADAL" clId="{C4157240-2AB0-431D-A2BB-8B9EFA677118}" dt="2026-08-25T18:10:22.610" v="2368" actId="26606"/>
            <ac:spMkLst>
              <pc:docMk/>
              <pc:sldMasterMk cId="3000897896" sldId="2147483712"/>
              <pc:sldLayoutMk cId="1129494974" sldId="2147483762"/>
              <ac:spMk id="2" creationId="{88233052-8B0D-A9D1-DAB3-003B575AAFDF}"/>
            </ac:spMkLst>
          </pc:spChg>
          <pc:spChg chg="mod">
            <ac:chgData name="Shaily Allison" userId="54affc6f-c35b-4ff1-b64c-6820f0acf2cf" providerId="ADAL" clId="{C4157240-2AB0-431D-A2BB-8B9EFA677118}" dt="2026-08-25T18:10:22.610" v="2368" actId="26606"/>
            <ac:spMkLst>
              <pc:docMk/>
              <pc:sldMasterMk cId="3000897896" sldId="2147483712"/>
              <pc:sldLayoutMk cId="1129494974" sldId="2147483762"/>
              <ac:spMk id="3" creationId="{309EC7B2-3B51-3DC2-4BAE-6CE64C8C63E5}"/>
            </ac:spMkLst>
          </pc:spChg>
          <pc:spChg chg="mod">
            <ac:chgData name="Shaily Allison" userId="54affc6f-c35b-4ff1-b64c-6820f0acf2cf" providerId="ADAL" clId="{C4157240-2AB0-431D-A2BB-8B9EFA677118}" dt="2026-08-25T18:10:22.610" v="2368" actId="26606"/>
            <ac:spMkLst>
              <pc:docMk/>
              <pc:sldMasterMk cId="3000897896" sldId="2147483712"/>
              <pc:sldLayoutMk cId="1129494974" sldId="2147483762"/>
              <ac:spMk id="4" creationId="{3596303A-6913-1086-8194-5B660B2D7B9D}"/>
            </ac:spMkLst>
          </pc:spChg>
          <pc:spChg chg="mod">
            <ac:chgData name="Shaily Allison" userId="54affc6f-c35b-4ff1-b64c-6820f0acf2cf" providerId="ADAL" clId="{C4157240-2AB0-431D-A2BB-8B9EFA677118}" dt="2026-08-25T18:10:22.610" v="2368" actId="26606"/>
            <ac:spMkLst>
              <pc:docMk/>
              <pc:sldMasterMk cId="3000897896" sldId="2147483712"/>
              <pc:sldLayoutMk cId="1129494974" sldId="2147483762"/>
              <ac:spMk id="5" creationId="{056E9B7A-8620-E1A3-80DE-FA2BD2E9B4F4}"/>
            </ac:spMkLst>
          </pc:spChg>
          <pc:spChg chg="mod">
            <ac:chgData name="Shaily Allison" userId="54affc6f-c35b-4ff1-b64c-6820f0acf2cf" providerId="ADAL" clId="{C4157240-2AB0-431D-A2BB-8B9EFA677118}" dt="2026-08-25T18:10:22.610" v="2368" actId="26606"/>
            <ac:spMkLst>
              <pc:docMk/>
              <pc:sldMasterMk cId="3000897896" sldId="2147483712"/>
              <pc:sldLayoutMk cId="1129494974" sldId="2147483762"/>
              <ac:spMk id="11" creationId="{5F81862B-4528-9309-B906-180E0869BE66}"/>
            </ac:spMkLst>
          </pc:spChg>
        </pc:sldLayoutChg>
        <pc:sldLayoutChg chg="mod ord">
          <pc:chgData name="Shaily Allison" userId="54affc6f-c35b-4ff1-b64c-6820f0acf2cf" providerId="ADAL" clId="{C4157240-2AB0-431D-A2BB-8B9EFA677118}" dt="2026-08-25T18:10:22.610" v="2368" actId="26606"/>
          <pc:sldLayoutMkLst>
            <pc:docMk/>
            <pc:sldMasterMk cId="3000897896" sldId="2147483712"/>
            <pc:sldLayoutMk cId="3141468527" sldId="2147483774"/>
          </pc:sldLayoutMkLst>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4104174318" sldId="2147483775"/>
          </pc:sldLayoutMkLst>
          <pc:spChg chg="mod">
            <ac:chgData name="Shaily Allison" userId="54affc6f-c35b-4ff1-b64c-6820f0acf2cf" providerId="ADAL" clId="{C4157240-2AB0-431D-A2BB-8B9EFA677118}" dt="2026-08-25T18:10:22.610" v="2368" actId="26606"/>
            <ac:spMkLst>
              <pc:docMk/>
              <pc:sldMasterMk cId="3000897896" sldId="2147483712"/>
              <pc:sldLayoutMk cId="4104174318" sldId="2147483775"/>
              <ac:spMk id="3" creationId="{F0BEC34F-F223-2262-1A31-9E49384EABD5}"/>
            </ac:spMkLst>
          </pc:spChg>
          <pc:spChg chg="mod">
            <ac:chgData name="Shaily Allison" userId="54affc6f-c35b-4ff1-b64c-6820f0acf2cf" providerId="ADAL" clId="{C4157240-2AB0-431D-A2BB-8B9EFA677118}" dt="2026-08-25T18:10:22.610" v="2368" actId="26606"/>
            <ac:spMkLst>
              <pc:docMk/>
              <pc:sldMasterMk cId="3000897896" sldId="2147483712"/>
              <pc:sldLayoutMk cId="4104174318" sldId="2147483775"/>
              <ac:spMk id="4" creationId="{7F50D90B-5B7C-B95D-831B-97332695397F}"/>
            </ac:spMkLst>
          </pc:spChg>
          <pc:spChg chg="mod">
            <ac:chgData name="Shaily Allison" userId="54affc6f-c35b-4ff1-b64c-6820f0acf2cf" providerId="ADAL" clId="{C4157240-2AB0-431D-A2BB-8B9EFA677118}" dt="2026-08-25T18:10:22.610" v="2368" actId="26606"/>
            <ac:spMkLst>
              <pc:docMk/>
              <pc:sldMasterMk cId="3000897896" sldId="2147483712"/>
              <pc:sldLayoutMk cId="4104174318" sldId="2147483775"/>
              <ac:spMk id="5" creationId="{FB70A503-8C52-B889-07BD-75ADB22D45AD}"/>
            </ac:spMkLst>
          </pc:spChg>
          <pc:spChg chg="mod">
            <ac:chgData name="Shaily Allison" userId="54affc6f-c35b-4ff1-b64c-6820f0acf2cf" providerId="ADAL" clId="{C4157240-2AB0-431D-A2BB-8B9EFA677118}" dt="2026-08-25T18:10:22.610" v="2368" actId="26606"/>
            <ac:spMkLst>
              <pc:docMk/>
              <pc:sldMasterMk cId="3000897896" sldId="2147483712"/>
              <pc:sldLayoutMk cId="4104174318" sldId="2147483775"/>
              <ac:spMk id="6" creationId="{93941545-E318-74E6-BEE4-E689B9695710}"/>
            </ac:spMkLst>
          </pc:spChg>
          <pc:spChg chg="mod">
            <ac:chgData name="Shaily Allison" userId="54affc6f-c35b-4ff1-b64c-6820f0acf2cf" providerId="ADAL" clId="{C4157240-2AB0-431D-A2BB-8B9EFA677118}" dt="2026-08-25T18:10:22.610" v="2368" actId="26606"/>
            <ac:spMkLst>
              <pc:docMk/>
              <pc:sldMasterMk cId="3000897896" sldId="2147483712"/>
              <pc:sldLayoutMk cId="4104174318" sldId="2147483775"/>
              <ac:spMk id="8" creationId="{A8E497B0-B475-8A4D-8866-AD870FB6E634}"/>
            </ac:spMkLst>
          </pc:spChg>
          <pc:spChg chg="mod">
            <ac:chgData name="Shaily Allison" userId="54affc6f-c35b-4ff1-b64c-6820f0acf2cf" providerId="ADAL" clId="{C4157240-2AB0-431D-A2BB-8B9EFA677118}" dt="2026-08-25T18:10:22.610" v="2368" actId="26606"/>
            <ac:spMkLst>
              <pc:docMk/>
              <pc:sldMasterMk cId="3000897896" sldId="2147483712"/>
              <pc:sldLayoutMk cId="4104174318" sldId="2147483775"/>
              <ac:spMk id="9" creationId="{D6B622E0-248B-BCE2-30F1-CB74B0A3E61D}"/>
            </ac:spMkLst>
          </pc:spChg>
          <pc:spChg chg="mod">
            <ac:chgData name="Shaily Allison" userId="54affc6f-c35b-4ff1-b64c-6820f0acf2cf" providerId="ADAL" clId="{C4157240-2AB0-431D-A2BB-8B9EFA677118}" dt="2026-08-25T18:10:22.610" v="2368" actId="26606"/>
            <ac:spMkLst>
              <pc:docMk/>
              <pc:sldMasterMk cId="3000897896" sldId="2147483712"/>
              <pc:sldLayoutMk cId="4104174318" sldId="2147483775"/>
              <ac:spMk id="10" creationId="{A263B6A2-0291-9E76-1E07-B9304C887784}"/>
            </ac:spMkLst>
          </pc:spChg>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4096270466" sldId="2147483780"/>
          </pc:sldLayoutMkLst>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2340138177" sldId="2147483781"/>
          </pc:sldLayoutMkLst>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348785066" sldId="2147483782"/>
          </pc:sldLayoutMkLst>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3533151520" sldId="2147483784"/>
          </pc:sldLayoutMkLst>
          <pc:spChg chg="mod">
            <ac:chgData name="Shaily Allison" userId="54affc6f-c35b-4ff1-b64c-6820f0acf2cf" providerId="ADAL" clId="{C4157240-2AB0-431D-A2BB-8B9EFA677118}" dt="2026-08-25T18:10:22.610" v="2368" actId="26606"/>
            <ac:spMkLst>
              <pc:docMk/>
              <pc:sldMasterMk cId="3000897896" sldId="2147483712"/>
              <pc:sldLayoutMk cId="3533151520" sldId="2147483784"/>
              <ac:spMk id="3" creationId="{F0BEC34F-F223-2262-1A31-9E49384EABD5}"/>
            </ac:spMkLst>
          </pc:spChg>
          <pc:spChg chg="mod">
            <ac:chgData name="Shaily Allison" userId="54affc6f-c35b-4ff1-b64c-6820f0acf2cf" providerId="ADAL" clId="{C4157240-2AB0-431D-A2BB-8B9EFA677118}" dt="2026-08-25T18:10:22.610" v="2368" actId="26606"/>
            <ac:spMkLst>
              <pc:docMk/>
              <pc:sldMasterMk cId="3000897896" sldId="2147483712"/>
              <pc:sldLayoutMk cId="3533151520" sldId="2147483784"/>
              <ac:spMk id="4" creationId="{5E0048BA-984C-3F6D-9E4F-E0577C186419}"/>
            </ac:spMkLst>
          </pc:spChg>
          <pc:spChg chg="mod">
            <ac:chgData name="Shaily Allison" userId="54affc6f-c35b-4ff1-b64c-6820f0acf2cf" providerId="ADAL" clId="{C4157240-2AB0-431D-A2BB-8B9EFA677118}" dt="2026-08-25T18:10:22.610" v="2368" actId="26606"/>
            <ac:spMkLst>
              <pc:docMk/>
              <pc:sldMasterMk cId="3000897896" sldId="2147483712"/>
              <pc:sldLayoutMk cId="3533151520" sldId="2147483784"/>
              <ac:spMk id="5" creationId="{F84015E5-EA14-E817-F2F4-A780231C8C1E}"/>
            </ac:spMkLst>
          </pc:spChg>
          <pc:spChg chg="mod">
            <ac:chgData name="Shaily Allison" userId="54affc6f-c35b-4ff1-b64c-6820f0acf2cf" providerId="ADAL" clId="{C4157240-2AB0-431D-A2BB-8B9EFA677118}" dt="2026-08-25T18:10:22.610" v="2368" actId="26606"/>
            <ac:spMkLst>
              <pc:docMk/>
              <pc:sldMasterMk cId="3000897896" sldId="2147483712"/>
              <pc:sldLayoutMk cId="3533151520" sldId="2147483784"/>
              <ac:spMk id="6" creationId="{93941545-E318-74E6-BEE4-E689B9695710}"/>
            </ac:spMkLst>
          </pc:spChg>
          <pc:spChg chg="mod">
            <ac:chgData name="Shaily Allison" userId="54affc6f-c35b-4ff1-b64c-6820f0acf2cf" providerId="ADAL" clId="{C4157240-2AB0-431D-A2BB-8B9EFA677118}" dt="2026-08-25T18:10:22.610" v="2368" actId="26606"/>
            <ac:spMkLst>
              <pc:docMk/>
              <pc:sldMasterMk cId="3000897896" sldId="2147483712"/>
              <pc:sldLayoutMk cId="3533151520" sldId="2147483784"/>
              <ac:spMk id="8" creationId="{41AE44A3-F133-3D23-B2CF-0BAD2A16E63B}"/>
            </ac:spMkLst>
          </pc:spChg>
          <pc:spChg chg="mod">
            <ac:chgData name="Shaily Allison" userId="54affc6f-c35b-4ff1-b64c-6820f0acf2cf" providerId="ADAL" clId="{C4157240-2AB0-431D-A2BB-8B9EFA677118}" dt="2026-08-25T18:10:22.610" v="2368" actId="26606"/>
            <ac:spMkLst>
              <pc:docMk/>
              <pc:sldMasterMk cId="3000897896" sldId="2147483712"/>
              <pc:sldLayoutMk cId="3533151520" sldId="2147483784"/>
              <ac:spMk id="9" creationId="{8C9E934F-A022-97B5-860D-966562680E26}"/>
            </ac:spMkLst>
          </pc:spChg>
          <pc:spChg chg="mod">
            <ac:chgData name="Shaily Allison" userId="54affc6f-c35b-4ff1-b64c-6820f0acf2cf" providerId="ADAL" clId="{C4157240-2AB0-431D-A2BB-8B9EFA677118}" dt="2026-08-25T18:10:22.610" v="2368" actId="26606"/>
            <ac:spMkLst>
              <pc:docMk/>
              <pc:sldMasterMk cId="3000897896" sldId="2147483712"/>
              <pc:sldLayoutMk cId="3533151520" sldId="2147483784"/>
              <ac:spMk id="10" creationId="{D525FF75-CD1E-8477-1DC6-B5D905286688}"/>
            </ac:spMkLst>
          </pc:spChg>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2059311228" sldId="2147483785"/>
          </pc:sldLayoutMkLst>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104644948" sldId="2147483786"/>
          </pc:sldLayoutMkLst>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2523543554" sldId="2147483787"/>
          </pc:sldLayoutMkLst>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3665560732" sldId="2147483788"/>
          </pc:sldLayoutMkLst>
        </pc:sldLayoutChg>
        <pc:sldLayoutChg chg="add">
          <pc:chgData name="Shaily Allison" userId="54affc6f-c35b-4ff1-b64c-6820f0acf2cf" providerId="ADAL" clId="{C4157240-2AB0-431D-A2BB-8B9EFA677118}" dt="2026-08-25T18:10:22.610" v="2368" actId="26606"/>
          <pc:sldLayoutMkLst>
            <pc:docMk/>
            <pc:sldMasterMk cId="3000897896" sldId="2147483712"/>
            <pc:sldLayoutMk cId="1503773004" sldId="2147483789"/>
          </pc:sldLayoutMkLst>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891313342" sldId="2147483790"/>
          </pc:sldLayoutMkLst>
          <pc:spChg chg="mod">
            <ac:chgData name="Shaily Allison" userId="54affc6f-c35b-4ff1-b64c-6820f0acf2cf" providerId="ADAL" clId="{C4157240-2AB0-431D-A2BB-8B9EFA677118}" dt="2026-08-25T18:10:22.610" v="2368" actId="26606"/>
            <ac:spMkLst>
              <pc:docMk/>
              <pc:sldMasterMk cId="3000897896" sldId="2147483712"/>
              <pc:sldLayoutMk cId="891313342" sldId="2147483790"/>
              <ac:spMk id="5" creationId="{18871D05-6755-F329-0F76-421F8470EF8C}"/>
            </ac:spMkLst>
          </pc:spChg>
          <pc:spChg chg="mod">
            <ac:chgData name="Shaily Allison" userId="54affc6f-c35b-4ff1-b64c-6820f0acf2cf" providerId="ADAL" clId="{C4157240-2AB0-431D-A2BB-8B9EFA677118}" dt="2026-08-25T18:10:22.610" v="2368" actId="26606"/>
            <ac:spMkLst>
              <pc:docMk/>
              <pc:sldMasterMk cId="3000897896" sldId="2147483712"/>
              <pc:sldLayoutMk cId="891313342" sldId="2147483790"/>
              <ac:spMk id="6" creationId="{7E682766-AE03-97D5-E893-4F9386FCB464}"/>
            </ac:spMkLst>
          </pc:spChg>
          <pc:spChg chg="mod">
            <ac:chgData name="Shaily Allison" userId="54affc6f-c35b-4ff1-b64c-6820f0acf2cf" providerId="ADAL" clId="{C4157240-2AB0-431D-A2BB-8B9EFA677118}" dt="2026-08-25T18:10:22.610" v="2368" actId="26606"/>
            <ac:spMkLst>
              <pc:docMk/>
              <pc:sldMasterMk cId="3000897896" sldId="2147483712"/>
              <pc:sldLayoutMk cId="891313342" sldId="2147483790"/>
              <ac:spMk id="7" creationId="{ED0E28AD-D213-6D92-087F-25080B2984E5}"/>
            </ac:spMkLst>
          </pc:spChg>
          <pc:spChg chg="mod">
            <ac:chgData name="Shaily Allison" userId="54affc6f-c35b-4ff1-b64c-6820f0acf2cf" providerId="ADAL" clId="{C4157240-2AB0-431D-A2BB-8B9EFA677118}" dt="2026-08-25T18:10:22.610" v="2368" actId="26606"/>
            <ac:spMkLst>
              <pc:docMk/>
              <pc:sldMasterMk cId="3000897896" sldId="2147483712"/>
              <pc:sldLayoutMk cId="891313342" sldId="2147483790"/>
              <ac:spMk id="12" creationId="{1EBB0D27-F6A3-FD5C-9CE2-380E821CA6F0}"/>
            </ac:spMkLst>
          </pc:spChg>
          <pc:spChg chg="mod">
            <ac:chgData name="Shaily Allison" userId="54affc6f-c35b-4ff1-b64c-6820f0acf2cf" providerId="ADAL" clId="{C4157240-2AB0-431D-A2BB-8B9EFA677118}" dt="2026-08-25T18:10:22.610" v="2368" actId="26606"/>
            <ac:spMkLst>
              <pc:docMk/>
              <pc:sldMasterMk cId="3000897896" sldId="2147483712"/>
              <pc:sldLayoutMk cId="891313342" sldId="2147483790"/>
              <ac:spMk id="13" creationId="{C4D48007-758A-26D5-D3C1-1526D20996C6}"/>
            </ac:spMkLst>
          </pc:spChg>
          <pc:spChg chg="mod">
            <ac:chgData name="Shaily Allison" userId="54affc6f-c35b-4ff1-b64c-6820f0acf2cf" providerId="ADAL" clId="{C4157240-2AB0-431D-A2BB-8B9EFA677118}" dt="2026-08-25T18:10:22.610" v="2368" actId="26606"/>
            <ac:spMkLst>
              <pc:docMk/>
              <pc:sldMasterMk cId="3000897896" sldId="2147483712"/>
              <pc:sldLayoutMk cId="891313342" sldId="2147483790"/>
              <ac:spMk id="14" creationId="{DCB6C729-737F-FD9C-5639-52F541B54F8D}"/>
            </ac:spMkLst>
          </pc:spChg>
          <pc:spChg chg="mod">
            <ac:chgData name="Shaily Allison" userId="54affc6f-c35b-4ff1-b64c-6820f0acf2cf" providerId="ADAL" clId="{C4157240-2AB0-431D-A2BB-8B9EFA677118}" dt="2026-08-25T18:10:22.610" v="2368" actId="26606"/>
            <ac:spMkLst>
              <pc:docMk/>
              <pc:sldMasterMk cId="3000897896" sldId="2147483712"/>
              <pc:sldLayoutMk cId="891313342" sldId="2147483790"/>
              <ac:spMk id="16" creationId="{D7A45996-D0A5-AC80-CF79-6FDC33105E2F}"/>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1984700150" sldId="2147483791"/>
          </pc:sldLayoutMkLst>
          <pc:spChg chg="mod">
            <ac:chgData name="Shaily Allison" userId="54affc6f-c35b-4ff1-b64c-6820f0acf2cf" providerId="ADAL" clId="{C4157240-2AB0-431D-A2BB-8B9EFA677118}" dt="2026-08-25T18:10:22.610" v="2368" actId="26606"/>
            <ac:spMkLst>
              <pc:docMk/>
              <pc:sldMasterMk cId="3000897896" sldId="2147483712"/>
              <pc:sldLayoutMk cId="1984700150" sldId="2147483791"/>
              <ac:spMk id="7" creationId="{706843A4-1CFA-7B95-3289-559E073279B2}"/>
            </ac:spMkLst>
          </pc:spChg>
          <pc:spChg chg="mod">
            <ac:chgData name="Shaily Allison" userId="54affc6f-c35b-4ff1-b64c-6820f0acf2cf" providerId="ADAL" clId="{C4157240-2AB0-431D-A2BB-8B9EFA677118}" dt="2026-08-25T18:10:22.610" v="2368" actId="26606"/>
            <ac:spMkLst>
              <pc:docMk/>
              <pc:sldMasterMk cId="3000897896" sldId="2147483712"/>
              <pc:sldLayoutMk cId="1984700150" sldId="2147483791"/>
              <ac:spMk id="8" creationId="{D6F204F9-57AE-4AB3-621C-A8A578258C62}"/>
            </ac:spMkLst>
          </pc:spChg>
          <pc:spChg chg="mod">
            <ac:chgData name="Shaily Allison" userId="54affc6f-c35b-4ff1-b64c-6820f0acf2cf" providerId="ADAL" clId="{C4157240-2AB0-431D-A2BB-8B9EFA677118}" dt="2026-08-25T18:10:22.610" v="2368" actId="26606"/>
            <ac:spMkLst>
              <pc:docMk/>
              <pc:sldMasterMk cId="3000897896" sldId="2147483712"/>
              <pc:sldLayoutMk cId="1984700150" sldId="2147483791"/>
              <ac:spMk id="30" creationId="{3651B601-3DA0-4032-9E39-3D202A332723}"/>
            </ac:spMkLst>
          </pc:spChg>
          <pc:spChg chg="mod">
            <ac:chgData name="Shaily Allison" userId="54affc6f-c35b-4ff1-b64c-6820f0acf2cf" providerId="ADAL" clId="{C4157240-2AB0-431D-A2BB-8B9EFA677118}" dt="2026-08-25T18:10:22.610" v="2368" actId="26606"/>
            <ac:spMkLst>
              <pc:docMk/>
              <pc:sldMasterMk cId="3000897896" sldId="2147483712"/>
              <pc:sldLayoutMk cId="1984700150" sldId="2147483791"/>
              <ac:spMk id="32" creationId="{61D71B21-6630-42C6-9BFF-3DD4FD1EAB1F}"/>
            </ac:spMkLst>
          </pc:spChg>
          <pc:spChg chg="mod">
            <ac:chgData name="Shaily Allison" userId="54affc6f-c35b-4ff1-b64c-6820f0acf2cf" providerId="ADAL" clId="{C4157240-2AB0-431D-A2BB-8B9EFA677118}" dt="2026-08-25T18:10:22.610" v="2368" actId="26606"/>
            <ac:spMkLst>
              <pc:docMk/>
              <pc:sldMasterMk cId="3000897896" sldId="2147483712"/>
              <pc:sldLayoutMk cId="1984700150" sldId="2147483791"/>
              <ac:spMk id="33" creationId="{3B4F65B7-62DF-4619-AF1F-85473B80C0AD}"/>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2460734140" sldId="2147483792"/>
          </pc:sldLayoutMkLst>
          <pc:spChg chg="mod">
            <ac:chgData name="Shaily Allison" userId="54affc6f-c35b-4ff1-b64c-6820f0acf2cf" providerId="ADAL" clId="{C4157240-2AB0-431D-A2BB-8B9EFA677118}" dt="2026-08-25T18:10:22.610" v="2368" actId="26606"/>
            <ac:spMkLst>
              <pc:docMk/>
              <pc:sldMasterMk cId="3000897896" sldId="2147483712"/>
              <pc:sldLayoutMk cId="2460734140" sldId="2147483792"/>
              <ac:spMk id="4" creationId="{00BF23A8-1262-DE8B-6E4A-F21AB229B89C}"/>
            </ac:spMkLst>
          </pc:spChg>
          <pc:spChg chg="mod">
            <ac:chgData name="Shaily Allison" userId="54affc6f-c35b-4ff1-b64c-6820f0acf2cf" providerId="ADAL" clId="{C4157240-2AB0-431D-A2BB-8B9EFA677118}" dt="2026-08-25T18:10:22.610" v="2368" actId="26606"/>
            <ac:spMkLst>
              <pc:docMk/>
              <pc:sldMasterMk cId="3000897896" sldId="2147483712"/>
              <pc:sldLayoutMk cId="2460734140" sldId="2147483792"/>
              <ac:spMk id="5" creationId="{CDFBBAC9-C5F4-AEC4-6E81-164C65D5FF76}"/>
            </ac:spMkLst>
          </pc:spChg>
          <pc:spChg chg="mod">
            <ac:chgData name="Shaily Allison" userId="54affc6f-c35b-4ff1-b64c-6820f0acf2cf" providerId="ADAL" clId="{C4157240-2AB0-431D-A2BB-8B9EFA677118}" dt="2026-08-25T18:10:22.610" v="2368" actId="26606"/>
            <ac:spMkLst>
              <pc:docMk/>
              <pc:sldMasterMk cId="3000897896" sldId="2147483712"/>
              <pc:sldLayoutMk cId="2460734140" sldId="2147483792"/>
              <ac:spMk id="12" creationId="{D6F4114D-0916-48C0-B894-5468011B9377}"/>
            </ac:spMkLst>
          </pc:spChg>
          <pc:spChg chg="mod">
            <ac:chgData name="Shaily Allison" userId="54affc6f-c35b-4ff1-b64c-6820f0acf2cf" providerId="ADAL" clId="{C4157240-2AB0-431D-A2BB-8B9EFA677118}" dt="2026-08-25T18:10:22.610" v="2368" actId="26606"/>
            <ac:spMkLst>
              <pc:docMk/>
              <pc:sldMasterMk cId="3000897896" sldId="2147483712"/>
              <pc:sldLayoutMk cId="2460734140" sldId="2147483792"/>
              <ac:spMk id="26" creationId="{441B74CC-67BF-4F69-91EB-A81F4482AB11}"/>
            </ac:spMkLst>
          </pc:spChg>
          <pc:spChg chg="mod">
            <ac:chgData name="Shaily Allison" userId="54affc6f-c35b-4ff1-b64c-6820f0acf2cf" providerId="ADAL" clId="{C4157240-2AB0-431D-A2BB-8B9EFA677118}" dt="2026-08-25T18:10:22.610" v="2368" actId="26606"/>
            <ac:spMkLst>
              <pc:docMk/>
              <pc:sldMasterMk cId="3000897896" sldId="2147483712"/>
              <pc:sldLayoutMk cId="2460734140" sldId="2147483792"/>
              <ac:spMk id="27" creationId="{199BEB2C-7A81-4F9A-A178-4292D2B60495}"/>
            </ac:spMkLst>
          </pc:spChg>
          <pc:spChg chg="mod">
            <ac:chgData name="Shaily Allison" userId="54affc6f-c35b-4ff1-b64c-6820f0acf2cf" providerId="ADAL" clId="{C4157240-2AB0-431D-A2BB-8B9EFA677118}" dt="2026-08-25T18:10:22.610" v="2368" actId="26606"/>
            <ac:spMkLst>
              <pc:docMk/>
              <pc:sldMasterMk cId="3000897896" sldId="2147483712"/>
              <pc:sldLayoutMk cId="2460734140" sldId="2147483792"/>
              <ac:spMk id="28" creationId="{20A0C227-C5D6-4C63-B621-780C3E679527}"/>
            </ac:spMkLst>
          </pc:spChg>
        </pc:sldLayoutChg>
        <pc:sldLayoutChg chg="modSp mod ord">
          <pc:chgData name="Shaily Allison" userId="54affc6f-c35b-4ff1-b64c-6820f0acf2cf" providerId="ADAL" clId="{C4157240-2AB0-431D-A2BB-8B9EFA677118}" dt="2026-08-25T18:10:22.610" v="2368" actId="26606"/>
          <pc:sldLayoutMkLst>
            <pc:docMk/>
            <pc:sldMasterMk cId="3000897896" sldId="2147483712"/>
            <pc:sldLayoutMk cId="2444291225" sldId="2147483794"/>
          </pc:sldLayoutMkLst>
          <pc:spChg chg="mod">
            <ac:chgData name="Shaily Allison" userId="54affc6f-c35b-4ff1-b64c-6820f0acf2cf" providerId="ADAL" clId="{C4157240-2AB0-431D-A2BB-8B9EFA677118}" dt="2026-08-25T18:10:22.610" v="2368" actId="26606"/>
            <ac:spMkLst>
              <pc:docMk/>
              <pc:sldMasterMk cId="3000897896" sldId="2147483712"/>
              <pc:sldLayoutMk cId="2444291225" sldId="2147483794"/>
              <ac:spMk id="2" creationId="{3CD49301-F7A9-39DC-D68C-7C031A4F3BFD}"/>
            </ac:spMkLst>
          </pc:spChg>
          <pc:spChg chg="mod">
            <ac:chgData name="Shaily Allison" userId="54affc6f-c35b-4ff1-b64c-6820f0acf2cf" providerId="ADAL" clId="{C4157240-2AB0-431D-A2BB-8B9EFA677118}" dt="2026-08-25T18:10:22.610" v="2368" actId="26606"/>
            <ac:spMkLst>
              <pc:docMk/>
              <pc:sldMasterMk cId="3000897896" sldId="2147483712"/>
              <pc:sldLayoutMk cId="2444291225" sldId="2147483794"/>
              <ac:spMk id="8" creationId="{345EDCD6-71D9-CFF8-B541-E88D5E6BF8CF}"/>
            </ac:spMkLst>
          </pc:spChg>
          <pc:spChg chg="mod">
            <ac:chgData name="Shaily Allison" userId="54affc6f-c35b-4ff1-b64c-6820f0acf2cf" providerId="ADAL" clId="{C4157240-2AB0-431D-A2BB-8B9EFA677118}" dt="2026-08-25T18:10:22.610" v="2368" actId="26606"/>
            <ac:spMkLst>
              <pc:docMk/>
              <pc:sldMasterMk cId="3000897896" sldId="2147483712"/>
              <pc:sldLayoutMk cId="2444291225" sldId="2147483794"/>
              <ac:spMk id="30" creationId="{3651B601-3DA0-4032-9E39-3D202A332723}"/>
            </ac:spMkLst>
          </pc:spChg>
          <pc:spChg chg="mod">
            <ac:chgData name="Shaily Allison" userId="54affc6f-c35b-4ff1-b64c-6820f0acf2cf" providerId="ADAL" clId="{C4157240-2AB0-431D-A2BB-8B9EFA677118}" dt="2026-08-25T18:10:22.610" v="2368" actId="26606"/>
            <ac:spMkLst>
              <pc:docMk/>
              <pc:sldMasterMk cId="3000897896" sldId="2147483712"/>
              <pc:sldLayoutMk cId="2444291225" sldId="2147483794"/>
              <ac:spMk id="31" creationId="{964D84A2-29DD-489D-93A4-5E4D8FE28382}"/>
            </ac:spMkLst>
          </pc:spChg>
          <pc:spChg chg="mod">
            <ac:chgData name="Shaily Allison" userId="54affc6f-c35b-4ff1-b64c-6820f0acf2cf" providerId="ADAL" clId="{C4157240-2AB0-431D-A2BB-8B9EFA677118}" dt="2026-08-25T18:10:22.610" v="2368" actId="26606"/>
            <ac:spMkLst>
              <pc:docMk/>
              <pc:sldMasterMk cId="3000897896" sldId="2147483712"/>
              <pc:sldLayoutMk cId="2444291225" sldId="2147483794"/>
              <ac:spMk id="32" creationId="{61D71B21-6630-42C6-9BFF-3DD4FD1EAB1F}"/>
            </ac:spMkLst>
          </pc:spChg>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2.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oleObject" Target="https://buildforce-my.sharepoint.com/personal/goncalves_buildforce_ca1/Documents/Presentations/_Irwin%20Presentations/2026%20OGCA/ISET/BFMOD25_data%20-%20INV.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buildforce-my.sharepoint.com/personal/goncalves_buildforce_ca1/Documents/Presentations/_Irwin%20Presentations/2026%20OGCA/ISET/BFMOD25_data%20-%20INV%20ICI%20&amp;%20ENG.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buildforce-my.sharepoint.com/personal/goncalves_buildforce_ca1/Documents/Presentations/2025-12%20Supply%20Chain%20Canada%20(Webinar)/Charts.xlsx" TargetMode="External"/><Relationship Id="rId4" Type="http://schemas.openxmlformats.org/officeDocument/2006/relationships/themeOverride" Target="../theme/themeOverride1.xml"/></Relationships>
</file>

<file path=ppt/charts/_rels/chartEx2.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https://buildforce-my.sharepoint.com/personal/goncalves_buildforce_ca1/Documents/Presentations/_Irwin%20Presentations/2026%20OGCA/ISET/BFMOD25_data%20-%20INV%20heatmap.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endParaRPr lang="en-CA"/>
          </a:p>
        </c:rich>
      </c:tx>
      <c:overlay val="0"/>
    </c:title>
    <c:autoTitleDeleted val="0"/>
    <c:plotArea>
      <c:layout/>
      <c:doughnutChart>
        <c:varyColors val="1"/>
        <c:ser>
          <c:idx val="0"/>
          <c:order val="0"/>
          <c:tx>
            <c:strRef>
              <c:f>Sheet1!$C$2</c:f>
              <c:strCache>
                <c:ptCount val="1"/>
                <c:pt idx="0">
                  <c:v>GDP 2023</c:v>
                </c:pt>
              </c:strCache>
            </c:strRef>
          </c:tx>
          <c:dPt>
            <c:idx val="0"/>
            <c:bubble3D val="0"/>
            <c:spPr>
              <a:solidFill>
                <a:srgbClr val="E41A32"/>
              </a:solidFill>
              <a:ln w="19050">
                <a:solidFill>
                  <a:schemeClr val="lt1"/>
                </a:solidFill>
              </a:ln>
              <a:effectLst/>
            </c:spPr>
            <c:extLst>
              <c:ext xmlns:c16="http://schemas.microsoft.com/office/drawing/2014/chart" uri="{C3380CC4-5D6E-409C-BE32-E72D297353CC}">
                <c16:uniqueId val="{00000001-CE20-4805-AA6D-BD03D5A12E77}"/>
              </c:ext>
            </c:extLst>
          </c:dPt>
          <c:dPt>
            <c:idx val="1"/>
            <c:bubble3D val="0"/>
            <c:spPr>
              <a:solidFill>
                <a:schemeClr val="accent6">
                  <a:lumMod val="20000"/>
                  <a:lumOff val="80000"/>
                </a:schemeClr>
              </a:solidFill>
              <a:ln w="19050">
                <a:solidFill>
                  <a:schemeClr val="lt1"/>
                </a:solidFill>
              </a:ln>
              <a:effectLst/>
            </c:spPr>
            <c:extLst>
              <c:ext xmlns:c16="http://schemas.microsoft.com/office/drawing/2014/chart" uri="{C3380CC4-5D6E-409C-BE32-E72D297353CC}">
                <c16:uniqueId val="{00000003-CE20-4805-AA6D-BD03D5A12E77}"/>
              </c:ext>
            </c:extLst>
          </c:dPt>
          <c:cat>
            <c:strRef>
              <c:f>Sheet1!$B$3:$B$4</c:f>
              <c:strCache>
                <c:ptCount val="2"/>
                <c:pt idx="0">
                  <c:v>Construction</c:v>
                </c:pt>
                <c:pt idx="1">
                  <c:v>Other industries</c:v>
                </c:pt>
              </c:strCache>
            </c:strRef>
          </c:cat>
          <c:val>
            <c:numRef>
              <c:f>Sheet1!$C$3:$C$4</c:f>
              <c:numCache>
                <c:formatCode>0.0%</c:formatCode>
                <c:ptCount val="2"/>
                <c:pt idx="0">
                  <c:v>9.6000000000000002E-2</c:v>
                </c:pt>
                <c:pt idx="1">
                  <c:v>0.90400000000000003</c:v>
                </c:pt>
              </c:numCache>
            </c:numRef>
          </c:val>
          <c:extLst>
            <c:ext xmlns:c16="http://schemas.microsoft.com/office/drawing/2014/chart" uri="{C3380CC4-5D6E-409C-BE32-E72D297353CC}">
              <c16:uniqueId val="{00000004-CE20-4805-AA6D-BD03D5A12E77}"/>
            </c:ext>
          </c:extLst>
        </c:ser>
        <c:dLbls>
          <c:showLegendKey val="0"/>
          <c:showVal val="0"/>
          <c:showCatName val="0"/>
          <c:showSerName val="0"/>
          <c:showPercent val="0"/>
          <c:showBubbleSize val="0"/>
          <c:showLeaderLines val="1"/>
        </c:dLbls>
        <c:firstSliceAng val="0"/>
        <c:holeSize val="76"/>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[BFMOD25_data - INV.xlsx]INV-NHR CAN!20262035ConstructionandMa</c:name>
    <c:fmtId val="-1"/>
  </c:pivotSource>
  <c:chart>
    <c:autoTitleDeleted val="1"/>
    <c:pivotFmts>
      <c:pivotFmt>
        <c:idx val="0"/>
        <c:spPr>
          <a:solidFill>
            <a:schemeClr val="accent1"/>
          </a:solidFill>
          <a:ln w="3175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3175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'INV-NHR CAN'!$C$3:$C$4</c:f>
              <c:strCache>
                <c:ptCount val="1"/>
                <c:pt idx="0">
                  <c:v>New housing</c:v>
                </c:pt>
              </c:strCache>
            </c:strRef>
          </c:tx>
          <c:spPr>
            <a:ln w="28575" cap="rnd">
              <a:solidFill>
                <a:schemeClr val="accent1"/>
              </a:solidFill>
              <a:round/>
            </a:ln>
            <a:effectLst/>
          </c:spPr>
          <c:marker>
            <c:symbol val="none"/>
          </c:marker>
          <c:cat>
            <c:strRef>
              <c:f>'INV-NHR CAN'!$B$5:$B$20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'INV-NHR CAN'!$C$5:$C$20</c:f>
              <c:numCache>
                <c:formatCode>#,##0</c:formatCode>
                <c:ptCount val="16"/>
                <c:pt idx="0">
                  <c:v>67588</c:v>
                </c:pt>
                <c:pt idx="1">
                  <c:v>69849</c:v>
                </c:pt>
                <c:pt idx="2">
                  <c:v>73442</c:v>
                </c:pt>
                <c:pt idx="3">
                  <c:v>74848</c:v>
                </c:pt>
                <c:pt idx="4">
                  <c:v>72400</c:v>
                </c:pt>
                <c:pt idx="5">
                  <c:v>75850</c:v>
                </c:pt>
                <c:pt idx="6">
                  <c:v>86388</c:v>
                </c:pt>
                <c:pt idx="7">
                  <c:v>82567</c:v>
                </c:pt>
                <c:pt idx="8">
                  <c:v>77241</c:v>
                </c:pt>
                <c:pt idx="9">
                  <c:v>78396</c:v>
                </c:pt>
                <c:pt idx="10">
                  <c:v>81508</c:v>
                </c:pt>
                <c:pt idx="11">
                  <c:v>78078</c:v>
                </c:pt>
                <c:pt idx="12">
                  <c:v>73242</c:v>
                </c:pt>
                <c:pt idx="13">
                  <c:v>73077</c:v>
                </c:pt>
                <c:pt idx="14">
                  <c:v>75807</c:v>
                </c:pt>
                <c:pt idx="15">
                  <c:v>77591</c:v>
                </c:pt>
              </c:numCache>
            </c:numRef>
          </c:val>
          <c:smooth val="1"/>
          <c:extLst>
            <c:ext xmlns:c16="http://schemas.microsoft.com/office/drawing/2014/chart" uri="{C3380CC4-5D6E-409C-BE32-E72D297353CC}">
              <c16:uniqueId val="{00000000-4CAE-4D90-BEF7-EF4CFDD77CC3}"/>
            </c:ext>
          </c:extLst>
        </c:ser>
        <c:ser>
          <c:idx val="1"/>
          <c:order val="1"/>
          <c:tx>
            <c:strRef>
              <c:f>'INV-NHR CAN'!$D$3:$D$4</c:f>
              <c:strCache>
                <c:ptCount val="1"/>
                <c:pt idx="0">
                  <c:v>Renovations</c:v>
                </c:pt>
              </c:strCache>
            </c:strRef>
          </c:tx>
          <c:spPr>
            <a:ln w="28575" cap="rnd">
              <a:solidFill>
                <a:schemeClr val="accent2"/>
              </a:solidFill>
              <a:round/>
            </a:ln>
            <a:effectLst/>
          </c:spPr>
          <c:marker>
            <c:symbol val="none"/>
          </c:marker>
          <c:cat>
            <c:strRef>
              <c:f>'INV-NHR CAN'!$B$5:$B$20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'INV-NHR CAN'!$D$5:$D$20</c:f>
              <c:numCache>
                <c:formatCode>#,##0</c:formatCode>
                <c:ptCount val="16"/>
                <c:pt idx="0">
                  <c:v>52291</c:v>
                </c:pt>
                <c:pt idx="1">
                  <c:v>54101</c:v>
                </c:pt>
                <c:pt idx="2">
                  <c:v>55871</c:v>
                </c:pt>
                <c:pt idx="3">
                  <c:v>56705</c:v>
                </c:pt>
                <c:pt idx="4">
                  <c:v>56425</c:v>
                </c:pt>
                <c:pt idx="5">
                  <c:v>55970</c:v>
                </c:pt>
                <c:pt idx="6">
                  <c:v>62885</c:v>
                </c:pt>
                <c:pt idx="7">
                  <c:v>60550</c:v>
                </c:pt>
                <c:pt idx="8">
                  <c:v>52838</c:v>
                </c:pt>
                <c:pt idx="9">
                  <c:v>50283</c:v>
                </c:pt>
                <c:pt idx="10">
                  <c:v>50913</c:v>
                </c:pt>
                <c:pt idx="11">
                  <c:v>52436</c:v>
                </c:pt>
                <c:pt idx="12">
                  <c:v>53562</c:v>
                </c:pt>
                <c:pt idx="13">
                  <c:v>54562</c:v>
                </c:pt>
                <c:pt idx="14">
                  <c:v>55526</c:v>
                </c:pt>
                <c:pt idx="15">
                  <c:v>56642</c:v>
                </c:pt>
              </c:numCache>
            </c:numRef>
          </c:val>
          <c:smooth val="1"/>
          <c:extLst>
            <c:ext xmlns:c16="http://schemas.microsoft.com/office/drawing/2014/chart" uri="{C3380CC4-5D6E-409C-BE32-E72D297353CC}">
              <c16:uniqueId val="{00000001-4CAE-4D90-BEF7-EF4CFDD77CC3}"/>
            </c:ext>
          </c:extLst>
        </c:ser>
        <c:dLbls>
          <c:showLegendKey val="0"/>
          <c:showVal val="0"/>
          <c:showCatName val="0"/>
          <c:showSerName val="0"/>
          <c:showPercent val="0"/>
          <c:showBubbleSize val="0"/>
        </c:dLbls>
        <c:smooth val="0"/>
        <c:axId val="1581174063"/>
        <c:axId val="1774249520"/>
      </c:lineChart>
      <c:catAx>
        <c:axId val="1581174063"/>
        <c:scaling>
          <c:orientation val="minMax"/>
        </c:scaling>
        <c:delete val="0"/>
        <c:axPos val="b"/>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74249520"/>
        <c:crosses val="autoZero"/>
        <c:auto val="1"/>
        <c:lblAlgn val="ctr"/>
        <c:lblOffset val="100"/>
        <c:noMultiLvlLbl val="0"/>
      </c:catAx>
      <c:valAx>
        <c:axId val="1774249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CA" b="1"/>
                  <a:t>Investment ($2017 millions*)</a:t>
                </a:r>
              </a:p>
            </c:rich>
          </c:tx>
          <c:layout>
            <c:manualLayout>
              <c:xMode val="edge"/>
              <c:yMode val="edge"/>
              <c:x val="1.6260162601626018E-2"/>
              <c:y val="0.25564644775967021"/>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81174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userShapes r:id="rId5"/>
  <c:extLst>
    <c:ext xmlns:c14="http://schemas.microsoft.com/office/drawing/2007/8/2/chart" uri="{781A3756-C4B2-4CAC-9D66-4F8BD8637D16}">
      <c14:pivotOptions>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[BFMOD25_data - INV ICI &amp; ENG.xlsx]INV-ICIEN!20262035ConstructionandMa</c:name>
    <c:fmtId val="-1"/>
  </c:pivotSource>
  <c:chart>
    <c:autoTitleDeleted val="1"/>
    <c:pivotFmts>
      <c:pivotFmt>
        <c:idx val="0"/>
        <c:spPr>
          <a:solidFill>
            <a:schemeClr val="accent1"/>
          </a:solidFill>
          <a:ln w="3175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w="3175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2"/>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2"/>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w="28575" cap="rnd">
            <a:solidFill>
              <a:schemeClr val="accent2"/>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'INV-ICIEN'!$C$3:$C$4</c:f>
              <c:strCache>
                <c:ptCount val="1"/>
                <c:pt idx="0">
                  <c:v>ICI* buildings</c:v>
                </c:pt>
              </c:strCache>
            </c:strRef>
          </c:tx>
          <c:spPr>
            <a:ln w="28575" cap="rnd">
              <a:solidFill>
                <a:schemeClr val="accent2"/>
              </a:solidFill>
              <a:round/>
            </a:ln>
            <a:effectLst/>
          </c:spPr>
          <c:marker>
            <c:symbol val="none"/>
          </c:marker>
          <c:cat>
            <c:strRef>
              <c:f>'INV-ICIEN'!$B$5:$B$20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'INV-ICIEN'!$C$5:$C$20</c:f>
              <c:numCache>
                <c:formatCode>#,##0</c:formatCode>
                <c:ptCount val="16"/>
                <c:pt idx="0">
                  <c:v>55838</c:v>
                </c:pt>
                <c:pt idx="1">
                  <c:v>50438</c:v>
                </c:pt>
                <c:pt idx="2">
                  <c:v>50537</c:v>
                </c:pt>
                <c:pt idx="3">
                  <c:v>55078</c:v>
                </c:pt>
                <c:pt idx="4">
                  <c:v>56174</c:v>
                </c:pt>
                <c:pt idx="5">
                  <c:v>51476</c:v>
                </c:pt>
                <c:pt idx="6">
                  <c:v>53031</c:v>
                </c:pt>
                <c:pt idx="7">
                  <c:v>54645</c:v>
                </c:pt>
                <c:pt idx="8">
                  <c:v>54873</c:v>
                </c:pt>
                <c:pt idx="9">
                  <c:v>59954</c:v>
                </c:pt>
                <c:pt idx="10">
                  <c:v>62865</c:v>
                </c:pt>
                <c:pt idx="11">
                  <c:v>64702</c:v>
                </c:pt>
                <c:pt idx="12">
                  <c:v>66439</c:v>
                </c:pt>
                <c:pt idx="13">
                  <c:v>66492</c:v>
                </c:pt>
                <c:pt idx="14">
                  <c:v>67524</c:v>
                </c:pt>
                <c:pt idx="15">
                  <c:v>68581</c:v>
                </c:pt>
              </c:numCache>
            </c:numRef>
          </c:val>
          <c:smooth val="1"/>
          <c:extLst>
            <c:ext xmlns:c16="http://schemas.microsoft.com/office/drawing/2014/chart" uri="{C3380CC4-5D6E-409C-BE32-E72D297353CC}">
              <c16:uniqueId val="{00000000-9A98-45D9-976B-5259F002FA0B}"/>
            </c:ext>
          </c:extLst>
        </c:ser>
        <c:ser>
          <c:idx val="1"/>
          <c:order val="1"/>
          <c:tx>
            <c:strRef>
              <c:f>'INV-ICIEN'!$D$3:$D$4</c:f>
              <c:strCache>
                <c:ptCount val="1"/>
                <c:pt idx="0">
                  <c:v>Engineering</c:v>
                </c:pt>
              </c:strCache>
            </c:strRef>
          </c:tx>
          <c:spPr>
            <a:ln w="28575" cap="rnd">
              <a:solidFill>
                <a:schemeClr val="accent1"/>
              </a:solidFill>
              <a:round/>
            </a:ln>
            <a:effectLst/>
          </c:spPr>
          <c:marker>
            <c:symbol val="none"/>
          </c:marker>
          <c:cat>
            <c:strRef>
              <c:f>'INV-ICIEN'!$B$5:$B$20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'INV-ICIEN'!$D$5:$D$20</c:f>
              <c:numCache>
                <c:formatCode>#,##0</c:formatCode>
                <c:ptCount val="16"/>
                <c:pt idx="0">
                  <c:v>115332</c:v>
                </c:pt>
                <c:pt idx="1">
                  <c:v>106981</c:v>
                </c:pt>
                <c:pt idx="2">
                  <c:v>103798</c:v>
                </c:pt>
                <c:pt idx="3">
                  <c:v>98564</c:v>
                </c:pt>
                <c:pt idx="4">
                  <c:v>99066</c:v>
                </c:pt>
                <c:pt idx="5">
                  <c:v>97529</c:v>
                </c:pt>
                <c:pt idx="6">
                  <c:v>96694</c:v>
                </c:pt>
                <c:pt idx="7">
                  <c:v>101295</c:v>
                </c:pt>
                <c:pt idx="8">
                  <c:v>111605</c:v>
                </c:pt>
                <c:pt idx="9">
                  <c:v>110692</c:v>
                </c:pt>
                <c:pt idx="10">
                  <c:v>114649</c:v>
                </c:pt>
                <c:pt idx="11">
                  <c:v>116628</c:v>
                </c:pt>
                <c:pt idx="12">
                  <c:v>122739</c:v>
                </c:pt>
                <c:pt idx="13">
                  <c:v>124457</c:v>
                </c:pt>
                <c:pt idx="14">
                  <c:v>124326</c:v>
                </c:pt>
                <c:pt idx="15">
                  <c:v>119971</c:v>
                </c:pt>
              </c:numCache>
            </c:numRef>
          </c:val>
          <c:smooth val="1"/>
          <c:extLst>
            <c:ext xmlns:c16="http://schemas.microsoft.com/office/drawing/2014/chart" uri="{C3380CC4-5D6E-409C-BE32-E72D297353CC}">
              <c16:uniqueId val="{00000001-9A98-45D9-976B-5259F002FA0B}"/>
            </c:ext>
          </c:extLst>
        </c:ser>
        <c:dLbls>
          <c:showLegendKey val="0"/>
          <c:showVal val="0"/>
          <c:showCatName val="0"/>
          <c:showSerName val="0"/>
          <c:showPercent val="0"/>
          <c:showBubbleSize val="0"/>
        </c:dLbls>
        <c:smooth val="0"/>
        <c:axId val="1581174063"/>
        <c:axId val="1774249520"/>
      </c:lineChart>
      <c:catAx>
        <c:axId val="1581174063"/>
        <c:scaling>
          <c:orientation val="minMax"/>
        </c:scaling>
        <c:delete val="0"/>
        <c:axPos val="b"/>
        <c:numFmt formatCode="General" sourceLinked="1"/>
        <c:majorTickMark val="in"/>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74249520"/>
        <c:crosses val="autoZero"/>
        <c:auto val="1"/>
        <c:lblAlgn val="ctr"/>
        <c:lblOffset val="100"/>
        <c:noMultiLvlLbl val="0"/>
      </c:catAx>
      <c:valAx>
        <c:axId val="177424952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CA" b="1"/>
                  <a:t>Investment ($2017 millions*)</a:t>
                </a:r>
              </a:p>
            </c:rich>
          </c:tx>
          <c:layout>
            <c:manualLayout>
              <c:xMode val="edge"/>
              <c:yMode val="edge"/>
              <c:x val="1.4692758658863079E-2"/>
              <c:y val="0.31458068086994895"/>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581174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userShapes r:id="rId4"/>
  <c:extLst>
    <c:ext xmlns:c14="http://schemas.microsoft.com/office/drawing/2007/8/2/chart" uri="{781A3756-C4B2-4CAC-9D66-4F8BD8637D16}">
      <c14:pivotOptions>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
                <c:pt idx="0">
                  <c:v>Indigenous share of construction workforce (%)</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D5BA-48DE-B4BC-50411393319C}"/>
              </c:ext>
            </c:extLst>
          </c:dPt>
          <c:dPt>
            <c:idx val="1"/>
            <c:invertIfNegative val="1"/>
            <c:bubble3D val="0"/>
            <c:spPr>
              <a:solidFill>
                <a:srgbClr val="FF671D"/>
              </a:solidFill>
              <a:ln w="0">
                <a:noFill/>
              </a:ln>
            </c:spPr>
            <c:extLst>
              <c:ext xmlns:c16="http://schemas.microsoft.com/office/drawing/2014/chart" uri="{C3380CC4-5D6E-409C-BE32-E72D297353CC}">
                <c16:uniqueId val="{00000003-D5BA-48DE-B4BC-50411393319C}"/>
              </c:ext>
            </c:extLst>
          </c:dPt>
          <c:dPt>
            <c:idx val="2"/>
            <c:invertIfNegative val="1"/>
            <c:bubble3D val="0"/>
            <c:extLst>
              <c:ext xmlns:c16="http://schemas.microsoft.com/office/drawing/2014/chart" uri="{C3380CC4-5D6E-409C-BE32-E72D297353CC}">
                <c16:uniqueId val="{00000004-D5BA-48DE-B4BC-50411393319C}"/>
              </c:ext>
            </c:extLst>
          </c:dPt>
          <c:dPt>
            <c:idx val="6"/>
            <c:invertIfNegative val="1"/>
            <c:bubble3D val="0"/>
            <c:spPr>
              <a:solidFill>
                <a:schemeClr val="tx2"/>
              </a:solidFill>
              <a:ln w="0">
                <a:noFill/>
              </a:ln>
            </c:spPr>
            <c:extLst>
              <c:ext xmlns:c16="http://schemas.microsoft.com/office/drawing/2014/chart" uri="{C3380CC4-5D6E-409C-BE32-E72D297353CC}">
                <c16:uniqueId val="{00000005-88A4-4755-8A8A-32864AB86C87}"/>
              </c:ext>
            </c:extLst>
          </c:dPt>
          <c:dLbls>
            <c:numFmt formatCode="0.0&quot;%&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PEI (2021)</c:v>
                </c:pt>
                <c:pt idx="1">
                  <c:v>Quebec</c:v>
                </c:pt>
                <c:pt idx="2">
                  <c:v>New Brunswick</c:v>
                </c:pt>
                <c:pt idx="3">
                  <c:v>Ontario</c:v>
                </c:pt>
                <c:pt idx="4">
                  <c:v>Nova Scotia</c:v>
                </c:pt>
                <c:pt idx="5">
                  <c:v>British Columbia</c:v>
                </c:pt>
                <c:pt idx="6">
                  <c:v>Canada</c:v>
                </c:pt>
                <c:pt idx="7">
                  <c:v>Alberta</c:v>
                </c:pt>
                <c:pt idx="8">
                  <c:v>Newfoundland &amp; Labrador</c:v>
                </c:pt>
                <c:pt idx="9">
                  <c:v>Saskatchewan</c:v>
                </c:pt>
                <c:pt idx="10">
                  <c:v>Manitoba</c:v>
                </c:pt>
              </c:strCache>
            </c:strRef>
          </c:cat>
          <c:val>
            <c:numRef>
              <c:f>Sheet1!$B$2:$B$12</c:f>
              <c:numCache>
                <c:formatCode>General</c:formatCode>
                <c:ptCount val="11"/>
                <c:pt idx="0">
                  <c:v>2.6</c:v>
                </c:pt>
                <c:pt idx="1">
                  <c:v>2.7</c:v>
                </c:pt>
                <c:pt idx="2">
                  <c:v>3.2</c:v>
                </c:pt>
                <c:pt idx="3">
                  <c:v>3.5</c:v>
                </c:pt>
                <c:pt idx="4">
                  <c:v>4.2</c:v>
                </c:pt>
                <c:pt idx="5">
                  <c:v>4.5999999999999996</c:v>
                </c:pt>
                <c:pt idx="6">
                  <c:v>4.8</c:v>
                </c:pt>
                <c:pt idx="7">
                  <c:v>6.5</c:v>
                </c:pt>
                <c:pt idx="8">
                  <c:v>8.4</c:v>
                </c:pt>
                <c:pt idx="9">
                  <c:v>13.1</c:v>
                </c:pt>
                <c:pt idx="10">
                  <c:v>16.5</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D5BA-48DE-B4BC-50411393319C}"/>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20"/>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46.8</c:v>
                </c:pt>
                <c:pt idx="1">
                  <c:v>40.9</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1872-4424-98C3-E2959CE13BA3}"/>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67.900000000000006"/>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43.7</c:v>
                </c:pt>
                <c:pt idx="1">
                  <c:v>43.6</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8BC5-4385-BBB7-D765F69C1A91}"/>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63.4"/>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9.3000000000000007</c:v>
                </c:pt>
                <c:pt idx="1">
                  <c:v>9.9</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9E55-41C6-808B-73CD17469E07}"/>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14.4"/>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10.1</c:v>
                </c:pt>
                <c:pt idx="1">
                  <c:v>11.7</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6EB8-4A9B-9EE7-907B46BA7D1F}"/>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17"/>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91.9</c:v>
                </c:pt>
                <c:pt idx="1">
                  <c:v>98.8</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3FFE-4A20-9073-9F6DD3ED0428}"/>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143.30000000000001"/>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49.9</c:v>
                </c:pt>
                <c:pt idx="1">
                  <c:v>47.7</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BB2E-49C0-8559-899C6C78D5DD}"/>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72.400000000000006"/>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6.5</c:v>
                </c:pt>
                <c:pt idx="1">
                  <c:v>6.5</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9043-46A7-8A03-34E77410C59F}"/>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9.4"/>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8.1</c:v>
                </c:pt>
                <c:pt idx="1">
                  <c:v>7.2</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DD80-4C83-9723-92BF91EF489E}"/>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11.7"/>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1.6</c:v>
                </c:pt>
                <c:pt idx="1">
                  <c:v>1.7</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B78D-46D3-A14B-19C8E6479A13}"/>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2.5"/>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0.32"/>
          <c:y val="0.05"/>
          <c:w val="0.63"/>
          <c:h val="0.85"/>
        </c:manualLayout>
      </c:layout>
      <c:barChart>
        <c:barDir val="bar"/>
        <c:grouping val="clustered"/>
        <c:varyColors val="1"/>
        <c:ser>
          <c:idx val="0"/>
          <c:order val="0"/>
          <c:tx>
            <c:strRef>
              <c:f>Sheet1!$B$1</c:f>
              <c:strCache>
                <c:ptCount val="19"/>
                <c:pt idx="0">
                  <c:v>W</c:v>
                </c:pt>
                <c:pt idx="1">
                  <c:v>o</c:v>
                </c:pt>
                <c:pt idx="2">
                  <c:v>r</c:v>
                </c:pt>
                <c:pt idx="3">
                  <c:v>k</c:v>
                </c:pt>
                <c:pt idx="4">
                  <c:v>e</c:v>
                </c:pt>
                <c:pt idx="5">
                  <c:v>r</c:v>
                </c:pt>
                <c:pt idx="6">
                  <c:v>s</c:v>
                </c:pt>
                <c:pt idx="8">
                  <c:v>(</c:v>
                </c:pt>
                <c:pt idx="9">
                  <c:v>t</c:v>
                </c:pt>
                <c:pt idx="10">
                  <c:v>h</c:v>
                </c:pt>
                <c:pt idx="11">
                  <c:v>o</c:v>
                </c:pt>
                <c:pt idx="12">
                  <c:v>u</c:v>
                </c:pt>
                <c:pt idx="13">
                  <c:v>s</c:v>
                </c:pt>
                <c:pt idx="14">
                  <c:v>a</c:v>
                </c:pt>
                <c:pt idx="15">
                  <c:v>n</c:v>
                </c:pt>
                <c:pt idx="16">
                  <c:v>d</c:v>
                </c:pt>
                <c:pt idx="17">
                  <c:v>s</c:v>
                </c:pt>
                <c:pt idx="18">
                  <c:v>)</c:v>
                </c:pt>
              </c:strCache>
            </c:strRef>
          </c:tx>
          <c:spPr>
            <a:solidFill>
              <a:srgbClr val="E42138"/>
            </a:solidFill>
            <a:ln w="0">
              <a:noFill/>
            </a:ln>
          </c:spPr>
          <c:invertIfNegative val="1"/>
          <c:dPt>
            <c:idx val="0"/>
            <c:invertIfNegative val="1"/>
            <c:bubble3D val="0"/>
            <c:spPr>
              <a:solidFill>
                <a:srgbClr val="FFB600"/>
              </a:solidFill>
              <a:ln w="0">
                <a:noFill/>
              </a:ln>
            </c:spPr>
            <c:extLst>
              <c:ext xmlns:c16="http://schemas.microsoft.com/office/drawing/2014/chart" uri="{C3380CC4-5D6E-409C-BE32-E72D297353CC}">
                <c16:uniqueId val="{00000001-682A-42BA-8E5C-439B6CEC5BB7}"/>
              </c:ext>
            </c:extLst>
          </c:dPt>
          <c:dPt>
            <c:idx val="1"/>
            <c:invertIfNegative val="1"/>
            <c:bubble3D val="0"/>
            <c:spPr>
              <a:solidFill>
                <a:srgbClr val="FF671D"/>
              </a:solidFill>
              <a:ln w="0">
                <a:noFill/>
              </a:ln>
            </c:spPr>
            <c:extLst>
              <c:ext xmlns:c16="http://schemas.microsoft.com/office/drawing/2014/chart" uri="{C3380CC4-5D6E-409C-BE32-E72D297353CC}">
                <c16:uniqueId val="{00000003-682A-42BA-8E5C-439B6CEC5BB7}"/>
              </c:ext>
            </c:extLst>
          </c:dPt>
          <c:dPt>
            <c:idx val="2"/>
            <c:invertIfNegative val="1"/>
            <c:bubble3D val="0"/>
            <c:extLst>
              <c:ext xmlns:c16="http://schemas.microsoft.com/office/drawing/2014/chart" uri="{C3380CC4-5D6E-409C-BE32-E72D297353CC}">
                <c16:uniqueId val="{00000005-682A-42BA-8E5C-439B6CEC5BB7}"/>
              </c:ext>
            </c:extLst>
          </c:dPt>
          <c:dLbls>
            <c:numFmt formatCode="0.0&quot;K&quot;" sourceLinked="0"/>
            <c:spPr>
              <a:noFill/>
              <a:ln>
                <a:noFill/>
              </a:ln>
            </c:spPr>
            <c:txPr>
              <a:bodyPr/>
              <a:lstStyle/>
              <a:p>
                <a:pPr>
                  <a:defRPr sz="1400" b="1">
                    <a:solidFill>
                      <a:srgbClr val="4D4D4D"/>
                    </a:solidFill>
                    <a:latin typeface="Calibri"/>
                  </a:defRPr>
                </a:pPr>
                <a:endParaRPr lang="en-CA"/>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2"/>
                <c:pt idx="0">
                  <c:v>Retiring by 2035</c:v>
                </c:pt>
                <c:pt idx="1">
                  <c:v>New entrants to 2035</c:v>
                </c:pt>
              </c:strCache>
            </c:strRef>
          </c:cat>
          <c:val>
            <c:numRef>
              <c:f>Sheet1!$B$2:$B$4</c:f>
              <c:numCache>
                <c:formatCode>General</c:formatCode>
                <c:ptCount val="2"/>
                <c:pt idx="0">
                  <c:v>5.9</c:v>
                </c:pt>
                <c:pt idx="1">
                  <c:v>4.0999999999999996</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5-59B1-4ABD-9C27-9BE68702FBFD}"/>
            </c:ext>
          </c:extLst>
        </c:ser>
        <c:dLbls>
          <c:showLegendKey val="0"/>
          <c:showVal val="0"/>
          <c:showCatName val="0"/>
          <c:showSerName val="0"/>
          <c:showPercent val="0"/>
          <c:showBubbleSize val="0"/>
        </c:dLbls>
        <c:gapWidth val="80"/>
        <c:axId val="333333333"/>
        <c:axId val="444444444"/>
      </c:barChart>
      <c:catAx>
        <c:axId val="333333333"/>
        <c:scaling>
          <c:orientation val="minMax"/>
        </c:scaling>
        <c:delete val="0"/>
        <c:axPos val="l"/>
        <c:numFmt formatCode="General" sourceLinked="0"/>
        <c:majorTickMark val="cross"/>
        <c:minorTickMark val="cross"/>
        <c:tickLblPos val="nextTo"/>
        <c:spPr>
          <a:ln w="0">
            <a:noFill/>
          </a:ln>
        </c:spPr>
        <c:txPr>
          <a:bodyPr/>
          <a:lstStyle/>
          <a:p>
            <a:pPr>
              <a:defRPr sz="1200" b="1">
                <a:solidFill>
                  <a:srgbClr val="4D4D4D"/>
                </a:solidFill>
                <a:latin typeface="Calibri"/>
              </a:defRPr>
            </a:pPr>
            <a:endParaRPr lang="en-CA"/>
          </a:p>
        </c:txPr>
        <c:crossAx val="444444444"/>
        <c:crosses val="autoZero"/>
        <c:auto val="1"/>
        <c:lblAlgn val="ctr"/>
        <c:lblOffset val="100"/>
        <c:noMultiLvlLbl val="0"/>
      </c:catAx>
      <c:valAx>
        <c:axId val="444444444"/>
        <c:scaling>
          <c:orientation val="minMax"/>
          <c:max val="8.6"/>
          <c:min val="0"/>
        </c:scaling>
        <c:delete val="1"/>
        <c:axPos val="b"/>
        <c:numFmt formatCode="General" sourceLinked="1"/>
        <c:majorTickMark val="cross"/>
        <c:minorTickMark val="cross"/>
        <c:tickLblPos val="nextTo"/>
        <c:crossAx val="333333333"/>
        <c:crosses val="autoZero"/>
        <c:crossBetween val="between"/>
      </c:valAx>
      <c:spPr>
        <a:noFill/>
        <a:ln>
          <a:noFill/>
        </a:ln>
      </c:spPr>
    </c:plotArea>
    <c:plotVisOnly val="1"/>
    <c:dispBlanksAs val="gap"/>
    <c:showDLblsOverMax val="1"/>
  </c:char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entityId">
        <cx:lvl ptCount="10">
          <cx:pt idx="0">23204</cx:pt>
          <cx:pt idx="1">26704</cx:pt>
          <cx:pt idx="2">23841</cx:pt>
          <cx:pt idx="3">23074</cx:pt>
          <cx:pt idx="4">27068</cx:pt>
          <cx:pt idx="5">24465</cx:pt>
          <cx:pt idx="6">20110</cx:pt>
          <cx:pt idx="7">29926</cx:pt>
          <cx:pt idx="8">1076</cx:pt>
          <cx:pt idx="9">4934</cx:pt>
        </cx:lvl>
      </cx:strDim>
      <cx:strDim type="cat">
        <cx:f>Sheet3!$B$3:$B$12</cx:f>
        <cx:lvl ptCount="10">
          <cx:pt idx="0">Newfoundland and Labrador</cx:pt>
          <cx:pt idx="1">Prince Edward Island</cx:pt>
          <cx:pt idx="2">Nova Scotia</cx:pt>
          <cx:pt idx="3">New Brunswick</cx:pt>
          <cx:pt idx="4">Quebec</cx:pt>
          <cx:pt idx="5">Ontario</cx:pt>
          <cx:pt idx="6">Manitoba</cx:pt>
          <cx:pt idx="7">Saskatchewan</cx:pt>
          <cx:pt idx="8">Alberta</cx:pt>
          <cx:pt idx="9">British Columbia</cx:pt>
        </cx:lvl>
      </cx:strDim>
      <cx:numDim type="colorVal">
        <cx:f>Sheet3!$C$3:$C$12</cx:f>
        <cx:lvl ptCount="10" formatCode="General">
          <cx:pt idx="0">1</cx:pt>
          <cx:pt idx="1">1</cx:pt>
          <cx:pt idx="2">1</cx:pt>
          <cx:pt idx="3">1</cx:pt>
          <cx:pt idx="4">1</cx:pt>
          <cx:pt idx="5">1</cx:pt>
          <cx:pt idx="6">1</cx:pt>
          <cx:pt idx="7">1</cx:pt>
          <cx:pt idx="8">1</cx:pt>
          <cx:pt idx="9">1</cx:pt>
        </cx:lvl>
      </cx:numDim>
    </cx:data>
  </cx:chartData>
  <cx:chart>
    <cx:plotArea>
      <cx:plotAreaRegion>
        <cx:series layoutId="regionMap" uniqueId="{EBFCC7A5-5418-4435-96D5-E2EB44011388}">
          <cx:dataId val="0"/>
          <cx:layoutPr>
            <cx:regionLabelLayout val="none"/>
            <cx:geography cultureLanguage="en-US" cultureRegion="CA" attribution="Powered by Bing">
              <cx:geoCache provider="{E9337A44-BEBE-4D9F-B70C-5C5E7DAFC167}">
                <cx:binary>fHpZk6U6kuZfuXafh7oChJayrnkAzhJ7ZGTk+iKL3CQEWhAgCX59e1aXtXWP9fRLWESwHMnl7t/i
59++579/n36+hT+ymezy9+/5H3+qdfV//+uv5bv6ad6Wv5nhe3CL+7X+7bszf7lfv4bvP//6Ed7S
YOVfFSrxX9/VW1h/5j//77/B2+RP17+tbye7Duv+bvsZ9pefyzaty/969f9z8Y+f/3zN6+5//uPP
tx9msP2wrGH4vv75r0s3P/7xZ0URYX/+8dd/fcm/Lj++GXgSlvHt5/f/4ZGfb8v6jz+Lhv4NccJK
ikpCUNmQ6s8/0s9/XqL8b5RwUiNcV2XFOCJ//mFdWNU//iTV30gF/2IlKhkiBJd//rG47fcljP/G
OcYNrTBmFB6m/xmcZzft0tn/DMe//v7DbubZDXZdYD/4zz/8f9z2e3tNXXLKMKIVwaxhvC5hDf77
2wscANxd/h/vCu698vI6NCNGj4T4vHy2+4A/BqMo0T09cCFTR8fJ6V9sDgh1jMuR/PByNKw+G2n3
OJ8wjmTznyOrwl62xJvJ1d2883nRV8Tdoea2mOJaPAgmtW9ZUQ1L3aIqF7g7fNzdidphPo62mup6
ka/Lfjj57b+czP+w2fL/3WyFCOY1YxXn8Auq4GT/62aNqMtGEoovkfkjv7BRcnYzmqj33u+CDKr1
AuJ7QbUvZNM2my7dBydzWb8oGuw89/WRXPF1Q7x2z7VN8bi6KtF0+t8X+jvV//u5YEYQYxQ3GFWU
lFWF/vtSsRFrVLXTN3aJ9Rw7alEVbsfIN8nvy5B3xPrc4GPg3RrY5NF9HGlzYqNldzzK+mKFNv3u
0zu3T77PU9z6o1To7FEuT6hQu2ndcrhXIo6xXTje7raNH/frIbBs6y3PX4Sf0Fll5+euCqJ8YrjI
z0cZ7Nkec3Vq0lF/43YwvRvIegnbOqW2KPhwvxdSn8sgX40Sti0PP50OQceHVZl89QdbX3cW2Es6
GGub1cRHAYX5bi+CuJeZ85tpCevYbvOC4dWubGedjlPUrPyS5ZFyW2HaPO3lPN4WisoTjyh0jWTD
2FZlYp+ccfw9cbV7F/xEboqCqsdEkRnbIuj5dKRdPwiT5AurCWuJzfNJRMvOoi7yl31ddkgPg9o8
5eZu9YF/mJotfOBh05dxGYouNkFci8Dq9zsy9emwxHTZM47bdWP4CoVg36skvetIpstZBNp8C2Ie
HoSKqA1T495j58s++VBfEnXVw2x31gu+1D+Dc+FbaTfdDbsoelZ43y5b4b6JqpRXUjb5BhXWyXYr
5+OeyMVfZM72phEptVA+y93kB6Y75qV8F+tqzCe3GXspC0F6UbjqXmFCOs1YoGdkNvZzPJqXUOT6
277Z+Nzg0p5CqMyJrot+XcdlPkE8h6eskrjUxwBVXS+k6qUhzWul9PSdjGTojzVh3k1OkjZxox7X
rfYt4etywWY1Q1tsZrnDtKYtH3YPZQYBrhs7nJIfxm+e0/iw+Gr5AkfX3M5VYJ1QhN80hJTvnBvm
dj2MuDErRtdyQvzrWiKiO3NY/kRK5boCkqUdtqxim1Ks186kyX5b/DHSthE7mVpogLkVWem6zSt1
n2tUp7PYM73WctJf2cL5M5lRCl3Ny57sVXVdF2raZSfbR7PMQ2p3M6MwdjXjJNH3aS2pdGfupu0S
6O4/bUXpH5Fn1WlAs6O9TrkZ2jAqddKH/+TkEHprV9/rsdhbbKRrV1N+F6r8eJRDbqfx2M9u9lV3
8IneGkoS7qd1U1h1YmXLurabZHajrZyK4IeWlnt0tzw4SV2rjtgspzrRWKmzg48IXTkoyu4MlXl6
9uwor3l2AfdLCvFhkoeo2tnVR9v4qT4uBurEXVSK8ezFAAngmC7XxyOP/ntxFHW4SLGluRMLN/JS
2b0yD6ooyfaT0Wo2d1w3tTk3akfQXsrg4Xx36G7fqlHt9cfUwFJ6QmMMtvW44BZ12EQB8XXHGm9n
oXMmJ4TLAg4zxQa6hS7h5xwsI7cZUyPaPIjxmLvZweFUEAs1VZ/csDjUGq4pvkacDjV2C96GVbYR
Ornd26MZl+pJb2GrnqZZsvI7L48V1TcCp0WTR2FGVcdbwIUa0K50bETqrWaprn9WfiwW0Q/S7Fs/
RoyX81GOx9ZLPDBpe6RLzy9pm8z4VI9w8PmyUS0XeVYSadX0jG7quK/YkbdPWyjYotsZH1p3DeHI
faXlmEW3RDfH96g51NqtqthqQCRRs/mEJMtbL8zA1q7hBnrPpZoiLMJvm5lxp1CZRR8aIvQtTmoO
99FXEIyQa7hJVkP0detZLJrPc2wMpM9//JHY3Oi+0sG/KSMIbGoos+64sgW72cZgzM10GI7ZfaV9
Lp7Xo4h8aiutFoB2gb208bTaas2nqpxMvGy1XMI9WyYy6/NIsUIP3ByluztMLcdb2wjYYJ71VDxk
g0f0aKcg947IbciXAU1NfN2ISOK8eLPCR2QA4yF2FZTkcbZpH6umq4YcTc8FqeI7f3jYIPcjwdd0
JEFPQC2KobXDAVFv06R/b9ZGbEIr95THq3CV1b80jdPHec7wmGgWo/pKOZ0vR6YQu2VZoXlJFg73
JTq3110QQCe+0lBb0rRAvGjTnPKMN0ixRE2URb9KBTvYpiouVbdWCTY7DlFw2426ZAcUukk6nujo
pO2abfOyKyBJixusDhFOdI8l6mJBIKXmmbj5WmxrzP28rmTvG7zFqmgrNenioVrqeerrKiA4Hcij
QV8rTd3WYxeUuGI/Oi1aVgLCh05uXON22z1x3WFHKEXhKzJcktvV8URVYaE4k0/jtWgk1NUWULOc
KzcU9JTLoginaXXTRyPGlR0t4gr+U3MOzG8ddrin5iukmRz5Ik+6xHU8GT5ncdY8ev1rl3M1zy1Q
rXr+ltb9d/gFgxoMW5GmbsnTiHpXGXhdw7cRd3y10CLHSsGdlhMZP+E9bup81B6SM9VkCu3o7N6Q
NpodkgjYx1w9KcRh7ZPEkP56aCD2GTplc4v2kk632EfEqr7Q+1peg4uRQfswarwdGmrQ1gfodz99
I9ybJWEnx/VoNLSTItRK9XI9mhMejEPzJZZrQdj0RvPubRur5pZX2ZGWbcmcbFZ7/JHHoSSXAj4+
tWQ+zKdot9U8QKqs421dlJKfFi7L/ZZZY3cFnSm5EyGbbVmotuNBHQQ9SY83fo7U4epuBBJy47NU
P7bZmK+28NVPqQsjOs0Px9qlEZa1tVZEdtW0VeqEPNmqs0Xl8KUpoVCoWZ7mzdZXJo0+WZTEjwlg
NLW+qfj0WhX6uF8ydyemHemm2WDbEoOmZ1eU64OVGH3c51o9+jo2vagp+hVqFOZ2KfN2Jqszutub
BQ7GrZraTh+b+sEYj6IX1o5v4xDYVQ9iuQx5SdDx6+24A8Arzw4IbNH6g87riReyeGeQUferPsau
jMXRtEtkY+vGEue+jOp5Zor9GEa8fi1GW41XrBS5Q/Na0DtBG3QXSlXs14Ou6R2sRL/V7vAf7KTx
3OZxBlJc5aaDjQV1kjHTvSvJIIBX4iac9gkTcRIGEsvWcd06KvVc9MOsrtRsi7mJUZGh1XCXvNuR
5nfVyJbn8pBNn0kF0ZxsQ7de8yG+9zhxdOvwbuA9IS0PlEG19Y1FZL8L8xL2bvaB3EPfKERrrRY3
gwcw7eo5QVlgIe3NXAj0MEYkx67CyXwGXn/U5yrg9TzAUp7TPocuNQ07qYW5SzYk+c6KIgMlz1mo
XmOmx9MYx/wEhb8P7UCreLTQh9UNOYb5FYEefygVnU+Qll51GWLycNSjeWAIyrNz+z6cWZygx/kk
8XO9TYBEHpHwJSGTaU9zhmvQydKZ+DXsbRMBPeEMmuFqd4ynbl4Hc9G8xrrPbNXniTH3KvGabjaK
cpfRIj5XsfkxbjvAcwkV+hjGgOTJjmh5RdsmXgg1R89UY/ZOpjVeyCol4Asa3xk7VbidiPuwyyIc
fRGN7hELjW5BjDVfY4r0czOIsPeWBhl7kxD5pv3cyHY2jbiN0BoPQIpJPOcqjLB+JCbdDn7Pj6jO
+jaUzj2zFchZBcCwdmShC7CUektLZ1e2taXO+3weoNXeVJIifaJkNF/dOExjSwJ0rGYzqR+iBu1c
GfEAqsJ9q0Lhrzvs/ZHX+tkaIZa29gqdwDtwv5guUG9JOdNuskp8SNLKe6ojOyFihWxdGGMHIS9c
j0VxseUy3Ve0mJqObFSdm8D1HWTw5O5sKKBlAaVxXY2E22/LvDamTTQP7ZgJHVurVnzZm41XbTMj
MbR+KqQF4CvsLZA3O3Q2AwRAd8nlt5JUDjBULPWvQnn8OOiDh7Zh8nguayD8ZU3E0C9DIk1/RMyr
js8i27u4WP521KAXWj7T8CUbo04JXAF29lYAPXeoQI9VuQHYpVz1gIehaAPiB4i/yB6P2uJONkTl
VlkbUm8VrV4PXXytAeG+ExHG5kIm8lpgcFyAmUZxHXHar3hd5dHOY/Tv8bAtcLzQYfFljhM6Tusa
8UM1rvjnFBnKfZRU4DYsPDYPYtrfhmoz8rFCPLtOWG5eV6LWzwGr6b1Vevg0qWOtun3nvoOyWquL
mZO8ZCHKdA8mS3Ulik9XkCz2Vh843wwpA4xxYo9zSk2+BQENTGKlU74iNiQM60zF1zAWwwQqWQoH
smNel7YCA+MclGSkRfo3L8q8rm72skyx31yZXOeLdWn6wMbQH2kGRKCp5D2t8ba1oMM/1TS6E5aN
u1Jh1gloS+HbwQAd7ZAAztKiYqe+V7s73i24Qh7EfV7e63Fi+wVXZPwBONaEnq5l+UIMH37ySNcv
y7oE1U7lurxfmPXu3SKm7U3DaXxX1bEAMOVG7iD2xb70GMAtdZVP9UHbQqOSdpxy/kqIAP6RGpLJ
ReGNxd7XavWt9RGXVw90LXbDgWM7Ns2sL1o3eO3UPCNyFxJCpjVonHXvNVDxU5UON53XtCwUQGXC
+d7xslb3fCG1eMW0IP7M5zSY6xDcSB9NWPD6YhJOIlz2So3HHSjeab4bbbnFcAqiUCs9NcsszOU4
BuPvKG3mI3YYqvV4nse5NqkFEgdLKxYwBS6NIeO0tRiAqmkRqYq5av3mq41fA/Ala9qSpSA/TkRW
DFgtdnVxMc0e7MesBG+u2CpffIk0LG7uQnSNQj3LaaUXBPlWf4+KoqVn6zZsvclk+VavBs+n2eId
uXYO9eq+Ae0LBKjULi3zHV+WMN6ko6jErURKFNPvBLH+lY6jle9cWOb6q63B4VDtqP269k2D6fhK
BQ+xs2nUpm6TM5O2PR8IpzcaHjzehiSk6GfsXb7fQFfSR2eLfFyYZtx8tptr4tTFWozofekh0E23
hzLjS7MvfgV1wqL5NCg2IWDGm8GfJoRtcy6mhO2JMsgdULb5IG0OoH2vtFqPC+ZlGlrs8OQ7v63r
+1WptPYjkhyEK6hS2pDpdULFfG4QGt07q1Kz3aypcU+Ym7S39BiXCXSXqYdunwiBzCzSvndTk92X
lSzpR6mR+QVJrh52I8Lcjws2ndqqxreb4kCN55JA45dLdfwAsxbY1u9cHyqEWYfiTH27rz5Ot2PG
6q3J1r6OzXLcjVrXuoMojO0kUPFrsvhFQLhbPgr9zXGU75a1MmcaBi7bAZX8tQmhHG4OzYulPags
gfEGQ14TZRryfmK5R4iY2+TURjq/DIH3biyOywyu3Q2vlwOcnYY8uQHHo5tKAIxW+4K+LxpkQyvG
oTZXwxjT7UZ2/rUu1NAapdBrHOflnRiU+KwdPS7LMDVNvxVSPG+4nvTU4mUACg0B9zfgtw0naAzL
PbgJvOPNHAwoDDNrgEzIoHYQ9fFh1lnxk4fD/TrNjd27fd4+NxyX/Rpc+TYAOwFDLpPMrrSuLYTI
JX8abcM/Fcn797NszNTpcqgA/6tQ7q3lxf4yFBDgFphkRVqX7PosilE9RL7mFznJ8tIMh/wITHYu
wXMi/mWfrQ+X0brVtBg48o2fbd5ubOmmD3gY14+THnV+d5QHE92skl+6bP0GShAd6a52GL8nCcyn
bixj/cPo0T2MKJhHW9Ltc71P5naUoAYvo0D8uy21bJMNS9niOgP6gJvpyS30QfeOqzS6E/gi1auX
g6Mdc+VywmbXExhuY7wZwVZ/SyOa7EkuYPdcODnMlbtVvd+lMd3aMABnveEAVmU5qb2HhrR9nQBZ
8sk2OsnOxK2hvcWKQzut0AcvoQEQQcgdJOvys5pc+tj40bfVOuh0Q0FNxW7yc/i2wOL289jM7rYE
PHvz5e6GzuxUfJHTKH9xiTcwXl29h4uKobrkqR7MaQJGTdoa2JHtfbn5EdJN7e+IKHcYJYiAWp62
A90bEAuirTHo8J6B15POI6OcnCVY19s9cKBtafW2QR6BTYsfa/Dh9K2s8QQNUXnxeaxqt7eDHNAv
aaai2x2AWoM0lJYjEa9g7B27ukSVwtNQyrJoUTNP9T0bYHzUxZABIetafrBjBCHuy/qygsNTnACL
vb2rGgGDi1DtN/PmFtnlbRsfqDUjeJ2R57sx5OW5itI1rc8DuNxyOZoLpLYt+0YNce+1SrrTID/v
kdyPz8oZf5ldLoFj5Mr9KMnoc7sgDOaxjKkES1cBotdEDie+7xi8T8o+GNtUvjWxmIdbmZYXx8BL
JzqAGrDskLcIlvFeYLhdxLmIoEU1ASsV5jbXBSPfk3HG4P44vYj7QnJjfvECdkdnBDZaNIvqgMkO
l0Fu0IN0wRd9ic1aQyBxOCRoBwqW9T43NWpXFeLX5PNHz8UB3mAi9d7OVWmf5C7BU0Z55Kc5roi0
O1X8xQz8EP0GFlVsJeDX2s8s5E9kTfmCjzEMvxXC3HEEnw/7RxLULclvx1bRpqezuJMcaAyQX13d
TeBb2LZI5fLU0IFD4s+HXXqKJ/uhAGbxY1QNQV0YRmPbutahvpP1iu7F4aq12wGyP4L3pfabGiYK
3bgatrRFzM6eoAsTCNvOod2YIpIDEh5Y4ghGKmMGqOI8Ax6miZRfObxm6zdzwH/MwcdfMQhaw1xk
DXeVK9e1y7Mo2RVUAXU3VWY0nEgNo6J2E25+iQx827YcCgVtyJG9OUchawJiiU8Q7+znp7yvtTzT
spb7J3VgHl9Nns2XSgPBuJTywKD0wEzeeLcdhKf7dSIw1YAWUJ/RZlkNIzQKXgxMsnR9rpugwKfb
HH8EFpXHHsQ6DOPAFv2ZxI5fIaV80zrQTmBvBwlP75YB0hVJ10C0ggYhN5vggWYMEu6BLhrLp6Ki
Yjkj5O10GqlOe+fHMO/tRLeD3mwDTU03Yb1NneAG6pOPE8D82IDBeIVsiiC2Y+NSv+lsZVtOq9eq
zWZDywdy+PkFmIDfH5zjAb8zOOYaPN+j2u6EbFbxBcoJxpK7r914gqLArOUwJhxBJQxF9UwisNs+
iUht1VJg7sUTHmawwzOeStf6UmzmTkRXDi/bUanYaVuvIl5K2NqpmHeWHpdSroVtkVtsdc56xTDf
MXbhD3tYc/oum1Kvl5HbUp5FTHS+g7w2XxOonQ8zjbS4YnYcTnXJFwI2CX7QdBmw1bo9VrL6eylK
7z7ux+BplzkLxSs4EhGMiHEqabwkxBBoJzSH4X1BE2+eBeNr9di4abYXI2bhn3cxwvzLN7YurzVP
tbw1DiN2kxItllsYP5UZyNdQNe8Bb4b5XB3EkqdmsDOg8FKO6MEOTWlOuQbkh+xF4ugzPzbWauGT
/+DKBqYXcSuL73sluL5AmzZAk0Spy0swLnoYA4C87egEKXa3xjJBS18H+7JWY6zbmRar7Z0TbB5b
XGVxE5mCTxoCdcuJ0n3JoISPAp3UMYvk2qnW0Jhak3gudRs4wvtD2I4DPXOYW9WnRLe1fnVApY1u
ERqwa0vOFGnNEvgMJTX69GHj0eDvMD4El1fNUYLJn4v9U4FIIfpIuHgrqo18VaM3ZavZRuJZ7YUi
vVyyADlrEPkqxQ6/6pmW6TZz5H/omFZ3TVbW71INQugK9sO6wYIC++375bm+T2yp76Vqkulg/Xq6
ykI06qLJkV4VEaCAWhDN6GUPTCpIOKlUK6s87J06wL05vE0fMssynw6I9nYD5/nb5mRxdP0RRKOf
hr12rlPDSsbLUYMZ2ZJ1RJBjGYYAYLZV8ii6pbZogMcI3ERgLFQ8eZGb/TRN0NOfQJlY1S2IcfFi
xzWsNcg85qGpmyp5+Skd4AzRbqMlAMLuV4oehwWH4p55Wn+fAbXsM6t0fJlTgFkVjCAW23E7skeH
F2heYffiumrmzHVnY1NckQfBDqZrMmuXZhiN/QJTV4kLfA/gt01aw+S6S2mboSpLGJz8puIz++pY
IXdwZ4pVryC3EJo+6hLcqBvw4WfZL4T62BGnfvcHmsJlhrHqKyonOTyWawPWagdYD5NqdYyc9LXb
rDmBvQy8fmAznTpe8VSALYolUS3Gbth/hGkA5wFq06ETePY53q+FsO9rsYzj1yRq8M8awxpZdiuH
Mc7ZY07c0pZo1+ApOCE2cdsIEuzQSph8fWbY2vpms9NvqEBeZ/RMLExou9pQ5DtcL+XFgYU/iC5u
Eb5n0k0VJP8MfvtY7w40inZN7oEVEfV50Non0+qw+fAhrBMVPyvHKjDqZpCKc+51gwJ+oXP9T7dg
G4oJXLi8xyuQkbmGryE0g76rlGroyc12Bms2V7Ufv09Bj+oGRkEHf5hrVk1QEXGbWqW3Ze0kMuhF
yEOBpp2l010FqhuwIEdXtwFGK9Chph0GuA7rRnUF9Mwvs6DAlQnU9n5SI990O8JYLDyzhrPxIaC4
DmCSTeNdRTKokHqKfVZlWGH0zfYWEme+s9Fi2dN9XtYWCPCkr3gH/VlVIi9wQpX9DhJVs/6QTqx3
nM1O/6ADKIqnuDYbUxdOwaWprgOyqXg/787BdxxMjk9bXAZ+N2xBqUf4rgYMgCxQbNviA8DtVG/R
uL5giaqWNEe+R4UDTgbfboBPcd4UNzkKApPr2ioYPZlips0LGWiGKU05KlCgUc0MumwwdbcEkjiM
/EGWnJIxw3wDqyk+oDjQb7V36qcCv513qGqOqUc7r7Z/Z+fLluvGsS1/pX+A1QSJgYzouA88s0bL
suThhWHZToAEBwAEweHre9FyVdmuaOe97x2RkY4jHXHAsLH3GvZeDFkYTmXAuXHbSp6TK2gROAKz
hGSnsCZq6UV3bX+3WENfoADqzZ7Njr1BteLFTYo64SEGg2D2q3XLXw2QSLnLUyHe1Eud1FDYNAn4
3GVC3gwAgy672Q21LcygNqiV+szvfdv5e6YI8Vf9bM0xwz6fjsCzANaQBijgTWPGj22iCShUlJz8
vDoEjKJfN7plhA6huWTEr+EQ9+UaFbLqsm/93FRvJZ/NRQw9L0/CU/mORXnTg41d+M7OND3IdvaX
wE21y6olVscRMiJSTHwmawHORvVvZi4tCuuySR/YALj3NiY+Q6XU6Pkm6Vqw3KyEgss2FbcFilvx
RRLhn3pom5oCqIh5K/uIgVuRizkNncMmGFmQI/AypFD7gQlJIRqwyYehb6r36RzWr6kwJbgUFdlw
dLlIdwrvvm9RDvS7SVX8Npla1Mtl0oZQ+BmFDSowfU3ZaM92IfUVyK2aFHqIxmRPsMzN2Vtl39k+
FlMxRHEkrnAypd2eJlAjHEuohlAHDrHku5UE8y4Hv3fRBrzqDpRP2lxso/VtO/QUYgndDM9grDb6
B1gCRE0omlpmckDYmSiRs5cBWhAJBrkoYxWuHcLdsNOLZNW7GEqqsyHDavZxOizASwR9iyKh30FS
0JzbfHR3rkqzz1Gavml777CAOsryZwxT9NIGa3ZtScOhWeVwWBQYZ2ri6mQ6krorZHwEiXOvgH50
QiXNYQmOhxu2QCtRONKGL4Snmo+QLgxgDFgfjw5LnAFFlMj9OBHRF5XnWxmf9zNrDqA9pisEKPvM
Syamb/konDvY0vd6AWu4CHnse+B8Pc6USeZHzpTri7WBOGYpFzUU3oWUIju1gYcE1UmbN36v8pi5
+5z1i7lF/WjL7jLOlc+hAlkhlEP0qXl9VDVtvNxLkVYlu0Y9i+rkbM3CfA0NVZLVL8hOUEQC4Q79
cEbJ3C36yCfbjEdwmDiuD6aEWKUq+FxWOXacAvR7kFHIrlc6ikeXDgGU4hjko57aUJiFeMjkdCPc
JTE1lD7NwE9YH2o+GaC1xzLR08HoyV8aXo5fUz+j0A6B0LdpW32ghoi/PO0Pq8Tr7bM1pCnAlDn9
tMaU7sBe2BMBVfvcs9YgWQlLtqOSmD3BOnsHjlN+m1O1JAUn0VgWOdPuaJcu3Ex+Hr7SpUpvTON5
BZaou/Tal3/Fa0YOOMba9zywD6XvmhKYkHvfLkTtfOz5tZpi+zxlayJAYJfhbQ/09gN3EeiHfq2w
ultoy96UKwYzOOgEC2zz6SsAzvHep4L6M/b9Q74u0Jg0DYWuDbqMF5RELD30UKLdD5yLt4CNQtFN
M1iXNZbvQgzUaa/UIs1urDsMUTYszWleIuiLJtTTvuhF7/iFNThCoJRzyZ2KURYiVZxP8TJ/cD7y
e2kBSZaNzG4MIPqnDajNzqoiFGsGSOpbnkEKhVPiZXaQRxarE9HnRPbj57DJlwqDyHfObHZTAq4f
C2DPmhVjajuUn1Q9lC3y16GJkBfTTAwHiD8ClB7Q1GAN0qIkkdhzpvWV0ksS7XVWifSSJAzprvFz
9342EUSSyagD+DySVh8WHeRTNiEB7T1kUiAJFlAchkAzMYs0est0/qnqcQrH0wg5zEibx7JXHuVb
O6/TQRNRdSgA/PRpyQH0IS64SECsKaayKLnMQOhk5Cr0wnykvbAnzqMOQAt0HRxkvUzeLGmUiROp
J1NDc5BD1aIZKrwyAalbdQMluzwSet3FjlFzzhIl8n3NB3JchYvByeR5VuExFh92a9pHb9Ny1lck
kfLsIZt7JLYckwNwyF3aMUDUQJ3k/QSx5gcD9O8kQe0D/MjWXctdRo5+CHxPva31Tqq+a65sjInf
d9EoTtE6x1c4G5cWvwPBuEXo+AmJMN7UE/WFh9V8BVtLCMp/116g1d0Q7IghTypTnZhT05RSflwG
1GCg5OKuvjAg43FT6Khu7K3HKI1vptQ0+pSsprTHnLRdZguRRIJ9aEmcTy9V1rHrNizqmOZUNrRI
QZDNu4FF5bhfRF3KU6Y63p9Wl07vWwAO4iRArUznCect1gX18n7VurF6z0Yglc/Oepf3u5kAcb+N
9Bq6stxl67TIHIk+aA26Q5YxHjoZKnbsRTTfTygbaBFInc8gE/Dyj1Vq6fwg/DKE5zhRGIWiqfp+
Lqpar8/R4hP+VEM42lzitWM71TXmL4fAVB88J+RaQj0BCab3ALzjuk+h8hvk/NdgpxV8NkYHnFPf
6bG/Gvto+QZRxyS+NnlcqWMEzVd2UwEksMdpFC0/LtgQBTZBdugBIi+Ftz7GoWZLN5G32vXNe56U
vt01EpoM0Zfho5taKBKVrD7HI6mWTezXVJ+7UEdhr5dF9UVoBGmLZWQqLRJwPeMuIemWCBngBSeN
9Hrdj4u3X+SsIKfL6mF9prE3A9jQPrxfRju/G3Rqd9g11QWsV/w8crr8ZXvSfcYKUV3BVG9w8LTi
4EiK963X1nehaL1W5EaUIc/va1RzV1BTsk9VQjSQBp2a22y0an5jZ7/e9SuSkwNZy1leorbq97qH
IAcaAlBDTJBKIMMv1WcO5uCtQVrtEKp8t4ATJUv6kYFKro+5ZDI+zcaAhYFIKz2UgPqeZBVF/i4k
3chPXCMvP0CMEizgCcMBp6s8yot5EObzIOqR7AEzyZNphEK930CXGh9lLob6rdMcSoJ2LYEp4Reu
X0+IRbk8RKvGIbZ6WoG0/K6A/t+vKv4fWu1XofqX3iyukuqHjP9fH//rXd/iv/+z/c2/f7j5AP79
6fafBoI/fuv0rd/E+sPvX/rlyniYH0+3eQx++fAfhoOf3QD/3V/+9/wGKTjaP/oNPo6QOv2vd9+c
q3zvlp+NBz/+9ofxgCT0H3GcppuInJANwfyX8YBsdoJ/Og3yf3BKBRebyjyNKc//5TTg8f/EWUBw
zZ+cBZRnG02Nu2cZTAawMvymYEfUp4tTcfrxh5AT2N5wFzuI0w80R84HXnSKu/Imd7b8pFDTQytc
SWdODNWnKgBapNHtn3X1/PtN/213gMCY5XjXRORg7KDTJeJXWX05ABBINIJsbRkSy7Q+VPg6CNtY
kx4gIO2eeJj0o24Se+XHRveAi4JRRwso90UBP3qfd4afCdiLx4BDddjr1nh7BjhAjhMBbrJaET+b
xGeIYSpzV+OS44xe5zI8ZSEbzY7Hopr2MknGeB+VcqA7lI/5bdWbSuwIMPt1hzKfzt+qeca5WQ7j
PmnN+g7jEZ0BZ/v8XVspVKPOMvulKYVrdhr+DGTANtfZLnecTddmigOEVzWpH4ao4vI+AqpQfnBb
8nBOIGC9qTkkQYUEQJbfU7Nk8W2lpsldVenirwEPLmWBYrr255nNGVgRmHv6G0kFtDWtDPxiQxeB
V+ZAZlF/lWrn8oztlUyrw7Ak/XG1MyoMzxgKJ9HNw7uGKHXKDOXsquyGcr4PS5uDTHXVW3h1iNwJ
EpC5G1HZChroSp3TeQLUDzFIjYJnzVAsCCe6d9xQcPVZyJNbDxi7aCJaqR1DpQYlPg6oL/lIIbDp
w2LuGuWh8p/4OCQFITF9P/eZvUWpMABpWKJF7pH8QjoH+flNRKYONiFCx7tVLKrcNy5vkEapOgPL
lbblsEOuMN2FAbkZqimFwiSzjURuzWqgkIC9UI0lADjonFXmkKU5xFOJisKuHGO9xynqmqKKdH6t
k7yOditNhd75OsrU144LMu64mNVzt0TQ68w9xD5F0y4xxFigjc5WQbq9j6KJgjGsWfe0AJkoPIjD
uxnIF9R5dFvLwS8pFIBrD4VJghQGtTtsFSMK5owPZxS61X2uoTIrojKEp87Cd7QHtlrJIhmq/qU2
+fLBofxPCzVH7yEEpjfZApDqEWMGSty4aVygNMhVex0ltBlOWTzggBidC+4Yschv5byFqGoup+iL
dZtmJHXWIcUCkvM+7XP+KTMQPBd53fJuJwTotgRGjwrWgoF8qZJVVsXUiuzkq3jUhyQN/R5oXAq1
bz5fOED2G3yCsC2H+uwJgEmTFMk4tn/1QjRf9JCBq1wjj8K/1rK6t7o0ZDf1UfzXDBXhFehGCuUo
RFKHMhPqkK8QAl1KizOVpCDPRN2J/Ri8fRtlY/WRunSBMrPqIAuKBmeuWUnnl4j5QaL0sDPyJZNN
16RbgRxCPvZBcEijGR9Qk7JIZ28CxIbXdaTkutcslNjXpbuBk6q5LkFnX0EhZR+hbosOyAQyftRS
m7cxSaHB70yUXcFUEb+3ZXxtidvsF9DCgGWDxh2+ERarXU5GsM6ZUqAJnWh3PMJsIYf3SNqHLmTv
If7pMJcWPpDGpxDgq3li+7bjpT4olOqQQ7asO85ufQZDZJ4YG6JnPUUxokOkUw3JUprV+y7Z9AtR
82lA6XiEgewD0nu2SysePzkWN0+Vp9lpDr478w4kkgDVgnRONRUtJACrqMhKTQ7K5v4w0R4aYcMD
HBYY6aSECSyNv0gDPPh27dqGA4kkw27SkT5Y3olkVyFwoFRTvjKXifRT9pCPIdrTdIqvIZiLYOeK
mdl3myhKWjlvz6v21Votx5CsY7yrW0FvliHmfmcSKj/qJoYcq1/lvEuWjf7meQs5H+ULiEU6RP3H
HJrHAD19Fc4Q2UZ3qmeiOYUg6w/5GJn6xENbPch8oMcN+T6Ktlo+tCUDVdQ39FsywqykR19DYySG
teDB0m+mDuG8VNF4apYaWupmGmExiPLwxVBrr3LeqOe+TJCm2QlE0a5sZesvGiK9fpfBX1gf+qhJ
553104RTckjrB9e7BJWMyq7NkjzUtK4+1G0EPJBCTbyDGNASCJCT9qsjAYLGcdVPSyshiuEs5W/j
HgBd5trhaqpz6BcGn6vbNGfqQwYt+HsE7am+hri0GXYM2tNNcq2qa2JZ/ALiMJf7eZBBIY1HPTuW
/KVZV8hF0jy7I3wlVz6qxo+uI9B8jS2bdngdOx8xUKotNGR/ULUHqV0hmkGKvRfSwLbGFHJrQLBN
s1smnC8kV/mTtWmOVRWlMQCmGPjzro/AdpVJ5L+4VDiGozod3uCmpS4UsNTumS5Gn5lfRFM0MZnu
CYkmHAZVD/xHR6nJjyPcB+cuZtAyTlOy97nTYk/mKs9P8FpEN5MJ/IRlAVQtGzp1zVoN8C2kq/qS
5H46AnQ2E6Q5I9jOOM0qEE4aaxOEXzvfg2IRGd6gJPmTy/oGkj3FYcqoVKpxoNaaXFlUAo8xTQBX
6895rteC8BoMuyQ2vVLIrqZilXlwRQybiNwTaiHtB9w9XqtubPa+CesDKMbyhvcTZnzKxmUF6MXL
/aIoYmudiCci6prs7UKju3pOugNLBn1Z51bCjgCXwbceZeh4ywIvb2EEbN9CPQZUb4UIbioSllgI
xDtkbRVjyQXLUX9yBqoykMdd+wmuzTguwNaBNqRC2QPOnua6zhnK7j411zmdxkvVxDFcTUua3Qfp
LASavt/OZxqBrtFg8chKshuCsHk/QoKSnQ0guFsYg+bHJO9m6I3jaL4LSjt3CnpcYf4b9DnNyijb
d8NUP0Ig+QSxbQeyek6g4x38GYvUuhOfZCt2FHajcykMEMsWOx+nJ1TbPPZ5s2+BwL0kqQeCgvOc
f1CpqZaPM0yPdNdoirKwCawxZ5S2w3NrMDIFhEurPTSj4wlOMMNQq3WzuKy5ER/TlcD6yNv+0+Qz
/TGF7tOdqjrMAQ8Ku1xh+lxim7Z3MeQrbo8svs/3kCBCsqKy4K770o7y0kweyhfA0c2unZkqr4YW
qVFRVSy6Bf3SzYBZYj8X0kX8bcghoyzKmoEtiKe+ai9K98Dqc0RXfp5B6MoiStb4GjLvJiv6Skbv
qiXoN9kSUpSn/XoTgOamR1VN8XzwMvIArsa5B9y+ROFLLFt1CyaKtEdEMP1eLDgqi0F5m+5i1djm
EHcwUNiR61suO/D3nLUYvdUPFz/XMKSkSA/jw1yyctgPNFic5iaY2wER/nqs8gVQiMznB22Nuqv7
ljysYFqRTY8KKa3MPjaaZ/YIqxF5t2ro/yEeGeyeTH5E0lXXDrKxJgXtTQayB27S1VANxxCiNZDZ
AHRqFvLIVzcfGzt5fem9PA5hlZfVJN1XbPtGFnwJQp8zkKc4EWCkw3U50E0ekfikoZdoDmKeJpiK
EOEYok/SwEgLMGFHATvSY8ZWwi+wD/SHTeOSnsHxdMlj1VooYfouwBozWhN/bqiVY/qsIjHXm1h/
zoGQxNhmqRvUE1soVkg9mx5hLuUQnS6hInA9QR59UlqTab8OUEIVofY1jJYBQn7AEtmHknbJJ+wu
D5925auda2Kc/WsVS3Oc56r6xKFKObVSxVeTNeKxzGYCq1+XwBRTe340QA5uIj+11xZC0JcJK7Pa
cdNDGuNkVM03E8A4X9BYrROeIVEwLKMw0RAn7sLGbRewfZMYxoIhNld9qnp99O1YQRhZSvwf3pF6
PlookedjkHNiXxJPk3EXA1zR3yAkj/kpA09sroYFnqszz2bwozIlc+vOkW5hZSoa6ArUXpsOdSJZ
4uZuGuP6cYBfYT4u1KlwbFVYkt0glP+K8gA0tjMEWFtXkfIL6C6VQQZoM/aSDqPtD8ncQMTpktl0
7+C27uWZgK/rgOP3esZ8RWt/GXACQCAPb5o8MEgPPs5dHz/4fqqyr/lsyunJfK9qSwEn/DshedR8
NR1txJPj9VheQ9AmS3hXc6QIOY7yCtCeGx8TUPpbfRI4Dm74MXWc1Fdtwlt+B7afNdBFJ0DZM7CG
8PjVZ5S09Uc2uHVEQsv9Yr/9f7Dlp+YOX0D+w4ny9htkld0vgAmwjv93Z4fd5+7z18+/f/+fbR3Q
oAHYSpwRIAoZT7dWAj/aOvyMrmTpPwj0OBnSHShbabx1f/hnHwfyDy5wjRi00PYL9j8BW+gGpvyE
a2QEnmOaxXEMxCXHOby1E/ipjQPaGYDKFpN8FGm+rgBDkUApugfMHKx/gqph5LIQdkY+XTT9SEz3
ppYqR3hqammG6Rhi8P5d4RP4VgZwpO0w0QuVERwuJ8/XtP7ceN3DgrpWkzf9fR6ok8k5jQ3Jh8vk
Kla3t6ksddYBh4Y3JXngyZpVj1CGUNyGwfNs1seyG2HdLGHGdeSunvIsVUUNlBOfkETCSLf78VjD
MuRwk9KauLTZN+gr4NxjtkRJoiG9wwZu9qQbarAJrkP+TTrwKCBiBazWcDrTIsIB6cq/w49+w7TQ
KoOkghBOWZqDoUwxnT8PcwsgE/s7k+8JDjqw/2YF9xAf0MMB4WuH8CJhpYnGqbQv0QyBAd1VoEa7
+aiNGavnUPGpT+B9gEZlY+JJ2bX7EdVP1x8kJqdeLgFlK04ul644QwuI/jPkvDorUww2hwcYM0Bh
PUNCa5oWtMNOwvwdwzwuR2thx1RTg+cCK5jguWQ0JSo/DSCPeQ8nTou64qqdS7hFD3Btx+IhnVoJ
hl0vJIivcEig3wXFOOLpuijeLshdH+PWs5IQAxQL9w2+zlgrfYKcSJfQlqdaDNBngqmNyfWarnCo
Qw4NZQU7ghxipr2VnalBs8QpGacjWgX0MJLVdCwFWKcyC7i+tVUUwk024/BeLkgJAU3c0LqvcTfL
aIfXBsEV4xEg0pxpdGrmikQWxQxc0mJXjWOF11Y1WLO/aRqCmPDzzsKUC7icaJ5RShjgmN+m3GkP
g0E9uec1dbMUl5TRcp2u4noKMD1Z1XOvDtBl6WW69CPch+tj5MHb1meCSpDr808x6Acu/nPDFsSV
Xx+HCUYylqQMQn50bPntcSqmfJLD6/c0oO0MlgbyK7AXe8IncJ4Hw+dtqMKkWqMeoqRBhX0zV2Mn
q92fn+M7UvpTxBEZQ/TjhHLKcUAD7P11K6zZVNWjGcST6DVY5rvgEGvqEyQqFacozceqhIh+xHps
0NQFGTOMZNBYECytakGitRzLddz+CdOST2rfjtAGkHu43sAu3rdoWJK99Kkfpb6de1Bxt1mrCX/4
81ts3W1+eQkeAwOOsZ1jxGLxO0bNSI7YxMzyhJxks46DDkwxjHSc+nw5qRQ+mXCVR93Qz33x51uT
OP395gK4eMoBklOSxOnvMbt1wBnVClU6Dv5xKd+BXNfgw/zALeawTJvt5gJGQixw2LzbOtnF0RBy
e9uhNuvSO5OgiIOSq5LbToU4AOlZMQ492daFjJTzqDdR/OX3/diCUD7BcryFkymoHtfk0PIKAGdk
FYjCfVhD/hHdEJB/vjVdXmMXU+Ua+JdyNkY0P6Y4AbDJBlOX3B6B8LJt4w5Dg8dcoM/AlfMU1ol4
k4KMeKJ2gMstRyiGZj4vYFPlmHy0zqH4pgszXM67SmTKiZ2x47a300Qs+F32epVg+Xbp2NcV3mum
wxZYZqNa/DDrOrm93txt71xXMKG8zP1gcXPaE0LVl7ICf7pcQ8pRTuAhOdLsFwTRDiPcDSsi9WGN
B5UY8P4JJxBGVLHCAejytt4QL5IJU10WOREuHmqw/JiSzggZygejx45HnwEnbsPeCGkxebNFcms+
BuLRZOKQLh3G+32sYYAlN02d9Fqf6zJBuwEHZBK7AQF2BcIo0QCl2Z46oyW81lcAYEL0SIPfolr7
+pw2qiBy62Cowl8BgZIKMr0lcS05Ls0Ug7WtRt6wvOjichziA45zOO957SNM049Lya2lFpTBrxF1
hkBkftu28TAdrNRDkCdWNbNP3o293Sa3YhwKvvc+TBnc2FqA2CivtEIHJDywH3M+XicxTF3qoSth
grXHP+8N9svOYAl2JA4xRJbtkEV69Fs2ExbOnKiz4UYAxXVovAJVcir30Ry2fAGZDcMq+fMtf40E
2y0ZyKE0xXRuIeH3PlhJYy0Za9beaKiv8EKpy1YWwV1ntnvhrKpct7fcRnly+fOdN8rp3zFouzNn
OeAw9ENIYELZ6L+fcwqNZU4Fm8xNpWqB4NM6z/mnf96/EUPK34h80Lh/SQIC0d+cKP9x/xTNx1JG
GEkppSn7rQNY1yyQhmREXUP1o7GZJtGwLSyXeYT1xmiIFgBcEBqgJLMJVh/7m0j4Hw+AaUYKzVOQ
ckkMGvLXAeBWUdgB1uGq03zbzRH1BOMg0VUBbTWARrAtPDHb2urEXDWI93+egN+nHl0xBChQipQo
yWHT/Y2o1PNEydrJ5brupQLNlo1DdlQDLwOwdECO0XCE9iAe/q7J16/JJEuyjXAVOWACQUFI/p5Z
aJYCRmx7B+s2UXa8E/BVLs956+r1gm4DG9jZISFL33viBui3sZTybSQGu8Xrqkzg3bhabD3GyR4m
9a5fd+hn5KruiP5NgD8Q4LXCqqkjwJv4JLt2+4TeDjjbQopICgE8RQ+wpxR6jpr9zY76NXHC6yUJ
Fjb0ggItJUge/7auAfaYuU9Ife3zAEyw0DapoCPF0eO0PYywYrH6WGYlRBIbzkTsy5ipIcQHxzI3
8r+Z5N9DSoaxxjSj91sCHi3lv4WUqUERDpSvvhZtG/kLXC7N/AC1v54f+Pef/HlN/eftELmQQW9s
c4wD7bc1jX4kEGmiIcEVUl9hX3ACCOQ4tAlQJHtqt0Lnb274W0KGMRbIXziCGNJDdA38/ZYDCFWb
S2+vOj5W2KT1CH3PyyxBHT+Pw8Rw/y1Wh+ZaLR6ukJ3r+EDNXTJ6dGg7tjSFwOOamk5P4aYtzXYq
kS5spy3EJRQ7MsmdGi9zU1brs4p7wH1LX075guyk6Yc3bIX1vCzgsKWoNtiCMOr3bbks+GSmIcKi
ZehIhX8a3m7JM4zJW0bwel6JWjTgn+aYbH8MoSSyWlG1HQKCVxKU9j4bo63PTt9NW6pREzjYNfDS
pp0fKnSbwxc7iFvX5yG030NWSHBBCGhK3BELatsRsLVVa7xrSjvwBQJDVWIprO12S5DZOb6xim57
UNuIrQOgC57jJmDxIKwHjQqbZXsbzLi90paJzA+v44BGUpDgFIz2CWa2ZOu24eCKAVyHNkJNiQiK
UxPrrokqal/g50SfCDiCqPTF5CI0oDkNbZ7J/FLbFalmqgG7v8TxtDVWqPmEVntHJrtavXkdrAEr
fXvK13CMVA3p67FZyu1Vw9Rtz9LPabc+y6bfUo/Uwu+IfkffL6tCilWfgszVt68VUwwecalP5cKi
hYChSdv1GXLrGkMKjcc2mMJCngu9Pem2SrKn05ZHVt8v9DoCr3/0Ix+jHa3oQ5NhJfUb7ezBBiYT
mJK/5slCTO1WZJmfPZ1qyMyYbCoPohESpvPUKrxlATL6+3LtSIIBhLB6K2raXqL1oMG2yjnQMjNt
On8xjO9q5CHIllawU2u+97bEss8571LQAWU7tOhlh7pOprvaoT/JXWMpbT/7MYbawvsI2Takx2ab
X0CVeHEowmDkLNCWLZIP6O2XgG1F473RQIfagI6EFCqBl+mb13XMTg6tOraVB6ECemQNhM/swxrR
Gg/c8Min92iVCVvKXjm4gRg0ZnTFACZlvQ2u6/ptRZcjTZKXtqEBGYeA/Z7eOYDCWu3sOur1aXIL
niu1kCd8a/tyREqm6lWx5xnXWZ/1oMbxiyYRoc8jzunxHiVYa5JjFJloeRYU7ih/jwYmW03DVqqx
IGDSW4d2uwx6iewHl20l/wT0G9OaZNOIx3c028LIBLE+9r6w6PLlC8GgIxoLZ+oeYlHhzLoec1pu
xzaiIWLBCZ3DuAsPItM+Av+89tuLIvJuRzrEE9vm+pHA5Qun1fsW1VH98LqsRz5jy+rvGzfEAwPh
tUIpPPQHWE23ZZgqp9bnMrLlejZREgW9C+W0LUkjAnYMWhFuCxMZP1Z4nSQwzcCjFnq/7o0tGVAv
gEIJvu5nSbFTQbVN0h1iqIxHiKEbBd8WHKVluBM6lRMUFWBIt42GRk9bdv76pq9LLFs4VJJx0yyY
QjqnK+qLcfL48LrVIcvIoveBQWpyAFu8TbR2Y8BdU8bQUgz27S2EejFRGB2SEefRj2HSr/vZ1U2J
TatxVOHeYsaye0kYRRSxWJx4iQYGwvXZTgKBeUcnPW5v1KQyfp49sguY7rjbnodIaf2jaRNoHfqU
bS1z4PiJ8Ru4wvEOgNu3SRqh28QE2lBtI7TORKL9SoyRAcdr2Yj6aU1AFrNryqdtwls7Nvgnz5Cv
9rD01ajBfhSTfooM3tChZQ3WFcxuWKYQHWNjxoogGO0tUUzdsqrnK2qa10BZdegNy4p2RgcMho5f
Ktb1Du4auACLPAIH8mxfN9v0ej3AaOsztBlL9gQcCrNblPVSwqQ9q4SAdSpNtBWOr1Pzz7X9PeoN
GAXMqqjJiiF7jZTJ935lJHNbXYlDdluotVcbKjB9j/SOm22mDaoEfUs7t82AnHss2DDy74fb6ymR
jW473NKWI9L/CA/or4bB2drJYoApMiHMK5+R89RHhwaoWJegNcoGSiJjqv9L2Xktx21sa/iJUIXU
CLeTmClSlGhv36AkbxsZaOTw9OfrQXtvcXiKPMc3KkvkAAN0WP2nxbcKGwMHGsOOM/ywr0g64g1b
Y67q820RX+vVpUovgrpmn06CTo2vZCUUJd3jziG04j+DrVOlx7Ss2NyuxypXP+9Q46uZXlTqAVRb
RRmTotHf6BcEkVrxg/ZK6E36NeuWDEZeb3Ou31PTIPVX+5oktpVHlRMExs11DRq8ZLesjhoaI2I7
BQtTZnj+Tb4dgxGJqHUFboYMldMglmU2jk3oCLO+tuweM9cNdfo6yN9lNJwRalABVSZs/2dVrvrL
ebv6VruV28EhTnF21jukVT7jCLJTTfFoqBh8PBeH//HNQv0yJ87SekB1tZj3DYaZ9CqXvQz+aIll
TH6LV9+sdkPu1MZfRYZ4rD6vLQVEMM+MSISKBylZyNkQraxUtdyEqnt+tqmW5ucqG2I+cbRhxl4d
cX76YekKIzuIdloh/qMYP6VzMrw8Ju0SFdnEu+tcYCbAXWK3eHJ9wKwP9gjkyAU7eAkq7O44mGY2
hMe+KFVxtA3bEG08v6YrAb3dcyhnBbhJG3swgj1YJDmp+xgiEiepnZaOsZ6KtlbvlzfEjesFWReO
eqBPRhgPNxaeBF6TdE01qKtWhWXoE2JBPhdDMMCPz08QWaI+kPpR7dm6xh22ogqv0sxf2jaxlmjN
plhNpHorMIpzmSoqW1BogROrddbJ+oEBs3YEQL30XZH19YFsEnX6aTfYM0KXwKsmIrTn20sHivpQ
jDzdFOvBGWeCEj1/IvUhn8iOrtDSMukVOFaMhYLYpIIjfwYFsux0b7IVqNfQcVgnB/qMoWAireZn
YzRZeZNtddqKp3YrD4Hs1WohtvUw3rZ4UmuYfa23/OdoUa7oWsH7mwkY09sKUntbiLbK1sC2BUI7
JhYe3Z2FWZEnySIvBMk7Jd9rOaVGQFjcwzaah9hSp/Fsm3NZaOZegzVudEgxaHGf8OyCHmFfekrN
yHN/ltvLrj3yu177rESReR8mjdpxUEFwLSQ4cTd+i+KxErgKKhCqV4D+jtWKI8DI1r2tKUZ2PpML
ajmeFQhNWczHjGdq/+zIyYrI2sAAz+DEL1GM2SmNai9M9kPnqiGC81AV1VkP9scqxTLASG+6AsnH
kzmlDrRNmRLsUmOMStVb2B6SnmNWF0OeHoIgXUl11mAF0eR9bu3jMcDfvWsyJKHjbc8umVf7HrmV
P+0X01Gb7lCk52W5EIxXdR3Qjp2/xEXRs06db1pXr/lsqJFjsSUzcvRDDqxZjRx26BpliLRKhuZj
R34GT4/QIJLhjhxC0I0csDjHXfavj493lxgFADsUkiATXsAmksj1FiNZSctCt4G3pSykT5xHkm/1
/KqqE7Qcqroat/Lt/3VhB0bRFcAzLnyDY3HptxcucqdvAuLbb7MC6+vPhZOC3+5HmfsDW2tjzGVF
Cmblscx/fGHxFj9w+bqeC/5O2cjFAcgvroyh3uxWPP6v9eCmxEMSRBI2Fc72M+9hNO3Mo/fGfAVb
mKrM4o+6aiYQSv0jTpp2KrI9K3vjObQDRdg5td0y8/vJb6cXMj3MsjsMRUvFdRUmdsYxQrYeYZ4I
mmJ8jHg10Di+4EwXmAd3ZtjJWrz0tWCSfzXnrIu/4kUTs3ff+OtiYmQlwqXxhztnI9G2AYwTNOYC
ejQ7eIE5HG6IN/NYcZ9ZkKnFX4NtIi1HRl67oIk3niTmX1MSUdlRxya/acbLmvE0FTsjlmwJe2BJ
E9+cIZcKTBaKDGp11/ppzIyM3Sw2zROHx8H27+MhaLs/TWFMavfqhc1S4FjstsbBKHqOxbfkycRR
eCxLQLGZoDJ15Dvl5GnwuIU0VlRmH79p65K8Nr2QAxjAm+M4wCWXY0wCPcBLiPzF91YX20kZjQsz
FsevqlE1PRyxZ2fpvp/DgqCpwMoSC6fm4kwcl9e6oUj8BFG5AFRg0+Hs4fYJtrVD23pH9pLbgad+
SdvvgmhfvvxKbit/FGTDsRKT+CXkVwiYoIaz6c2OyJCwCH25XM2coBISNczeZFqERKY63hUZUGMT
kNZJVDEg71z12Qy8HOGBejCCzHNvWuRDXXr38cN9C666YIzYCU0fpXkAFmVezqJZTMYg7cZ+sUgR
iA3O7DPqaiz7QO8syXQJEA1uQ2PqJ0lkg2m79reP70DhfP/Ft9UdMI8tD3jZNNVkvsAB17a1OGw2
0wutK2hR8Bsas1ksJwOfHEM+9518XHb/nFQCIp+yne+XzjJ/gre+v4/QFsLjBlzhuu+eBEW3W3pN
I1+2vd0WnUJG9Fmrj8yZ1zKR0KAmBLOempl+BQr0+PhxvF3JeRwOeGBgY3Lgblz7crATfNcjAnU6
XggSY+BA6DrDGVD7D+ix/vbYnrv8LnNn348/WVLfPQEuDNvpA/D66ilcgJLrUrd5na/yJcEQwpmD
xUJBdG+RfqcaWmoLJxnH5ZUoMFF8RjiA6l8OCRFaglnl0/cEuPLyGUycWrq8DOULOXYzy5+zTbAk
Iyw3uC5wFBI/E+QYd1ENbkRmSYoDuGRSEx5m7oiJQ5JyIpNBLdm5YVJYpedCEiOR2hBcKc7sxfbB
RFAALd+Aw0TEe03JLNqA5BjE5vM3PHL1kH3pycmsCQzxcw+GJ3ATN/fuVEHPQjxFrtf8FEagyMPW
X2qjPSCUJ8//Kw1E1CiWJt0hFgKo4wKTLnlAgWeessS0uRVMNYr+RFlM6s3OAMxTO9W2/GcjyB2l
06oqjS7kQNTdj4K0nugqJyWLTcOy09jxOGQrFulkjwqur2YcyIMyHHDC1DtgbbZL78udaPKef0MQ
WXKzbi2QW9ytq5KKnEwrMiLrN0OIIn+sorq3ZnJPQZZbLCgx3/EknB5dw30LDtamux5AkaQZjdED
U8ixIdazmrNxR26bt5CmknkGect+g5z/sIIqB+4JTQnVwd0qyPxvTvXGW05taYNupWvv45phwU/5
t9XulaRoIlyERyPHVWG06bC63FiBphIpiBe0CR8m5iXhR+xNrmIwu/hJ/QvUYgqrhkVRghJ4W/WA
o+1c5AdeSuldJoRLv4zgkIiJzIyIrPKajV6xwNVEuQAfLcnq40S8jSiOMops7WevYD8tJDs8YDjh
E/wCBYHaqy1ScrmcC9jQtkTo86yw95LvHRNKVxFzX4y/z75NFAONVeqUY7xdZH7UHNOhph5BfCzW
/NSNVT/9jaT3zOBbPQgsWal1nYG8ZmQKOnvC9nsEFWT0qsODk1J07wmUV1ODKBt1Bu1XHKU9Ie9J
SRl8X65xm3o5IXVLY45YC7Ig+bukeLXHnR1CaHXPhB2ss3/bhqHibhGwkjVJLmQFit+TspWydrwa
rrmOza1B/hzxFkVlquM9CXSOOZyirozXO6+GopOPIPxzuLwwY8AkGgB/NwqTK7MAioPCtt1mTbG5
UV6WN5pOMP3+XDYj9RfjIRudmu9JmebY3kHX9T6IPy9AKxz0+7Y8UuTAWrdyyhW++hS9KxsDFgpO
NT7NZ+zrjUb/eOF+t3oGNiWK5bCbktkSXso1mqKxyCmtk6/b/gGFDA7knI/8+jykcTFXswVn1ODj
e3i3eagzgMAfT/cFXpXydP7KFTepX2dja4zPG16oSZjzcc2oQB+x5YQJBPYne9b5u73Zw7mYRRYf
dRpUHizt2+uSUQPYFvbt1ySNoCmuLNJSwwzZk02DCMw885QQK44/LTT3BGM3Ps4q38/BCsk67df1
u+ohMIDvy5W3fSyhVwJ5skBYjfC6s4WCBP8Br6o16rO9YZHj8TVeRItwscmw4E1XtiR5xTrFCZZ7
JBAQoRaJayxd0jkUDiiUefr4cbtvaTy2aY4/tO0KA5ZXWNrLjcrymmmKvWL4GlarZ7U/stltqfPS
thuoTJ3aUtAX8b4KL6/SRZE/We2uVntImW/BNw0zo+RSAIB1Rlslugt+oJbz5JNdjpi+z9HBDEp4
lG0f7BoJqnb8p4TnTsTkt4gsORObzK87ZW0t02PSx9QvN14UwgCfShyJPOy+MtRuhBM9T92/CGeD
jbiz1pQ7iaWckxZXGDIrEs8kXTXQ7Rs5KP/OAkFuor0ENp1lucNqFg7p8ywxAclrVD7haJygJUaL
hjFdOFhBvCPOpR3yajcvi3rLsqeLlPru2DixjbcomqpPTgmXhSwHQCzFLhWMGdhoNS6Kl6zDkxMt
Q/jsuOk4yt83jH9NHCVIUDULq3eSjQpnmG0iED8jWC+nHmpIkyHAWVSV0e/Kx7phrV3oePaMyBTM
V2M+i1P4CqgAoOOKFPCsCR+Pwf/luo6wrRB6l5O4eUnrCjl5RIWv7jMULNd1Zafojsmu1frYzQ5y
WsBcBUZ/fF3LuSjSbCV1DdU3DpXQ+bJuLxIMj+CV6/NoMfT5jn2jIpR1ucoCldj1LSCe7xvHhdO4
FE9NwZmNlkcZ3cVwZzVuRrxNjfOQ9F67ow4imr8ICIP7pLS/6JbGPAXQt3ktnDUwWb2TcISzWQ6p
6yTPcxQMnBI1JukSxx/8QQ2QxSENb8BpvmcjkUzNHrnHnP3J+W+g1tVHESzP4SpV+p7KvXboAddM
h1b66kF//GwvoA1ul3OQMB2ebuAB6VyM5a4xs2CuSvGkwG8WEjrPqVE0u86ZYThvHCmOQhBje7DL
5cokQIHtlxhcxQh9fDPvBhiKiICwQPq38B+ihbdruyoTenJkRrjOs27AHNB0KM/OGbnughVMu6sm
WImPr2u9fwqIbjgN+ZCGJtEDFwBPGM8Aeq3LSuM3EA9VOyqypaIfW0T/C3LeKLbWuh7Inab2xFPy
rGuuuHPUhtGHnSIgpmBRhbWwUkWSaFVeiXxhGYAJzqidPS74ZR8htFaYQJg0xYG49ZSL9O+Pv5RQ
N/3rTgmEjYxLvVtL1QuX0zV0afohxmx81qrMEMOX92WwSBxNjqm/elJejwga1+qA3KnJabwIYN6r
VIAzNRF3E6lxRIrARxm7kXNLUZ/cFrjqK12P/MjYo8z0HGNv9h00IZnKc2jnp8abzQLyuExEPtwQ
v+blzpWL97Ltv4+OZWIu3ooFexJKPZFueLiWRbQDh+HuXwmZkgJ9IqEfZFT6i0ljsCsPxYJYdhHg
/kiEbp7QtvJ2IPvXeFlJYXb7n/p1rAtsRbFbB3JTwODQIzkcX1yrJpvJiwuraE/jpk0FYSsZzVpP
Sgg9W+BhQChOIwNpEGq43BcOwHG7x1RLmt0V57ygxIAkczIXjRsCPGVtUQXPVMN7f6TPWfvJ6vdu
t8GSgRwONSCY6/uxSbYYCbx+3j+PxOQzQ9ca9eXPYuMgkIOqZ+hbBfKRLs3Fp4vv+8urSYFoSlgc
lTmrv52T1FpphtRXPmso07Urk/0lH9DRIf06y9xdkSuJWBFnvPRPvr797gYEq77nCSV/D0lFuLgB
eoRgGV2b8QliQp2qCPNpFUZKYmk27MUUrURTcDsrZzPyLhSMYK+uIoCMkN53zUmfzQx7UrghkgV1
FtSMbLXpgnU5v9QhYynqRGv6u57AIgIlEYWoq+qRVaLVYmS18dCX4nrxxwpXdmj2Q+YdemRA5O5w
RmXVwKyZVklpHD6e1O8WKnJEQpSZUEpYdTDev30bc+HldoeB40kvURxHlMJJG1YcjqsoD5aENUyp
Thgti5fAG5E+yeH+41u5LEhdzw8YD8jGfTtAFXJxAIisuaDDRjF/01zKpgqA+i+SQxcGjMePr/cO
m3V9VQH4wlVK+RAI7+13nwzhkcE5xN8SN0odZ2+ZKPSdnbWAXlEy1kk4/phcH7tp3/VRgxGFta6Y
97kJRtHuEolo+7PJ+c7tBDnAI1D1INzA+y2LFmLQMHWZfIvDWK0ki4ORkNZz6Ogpf7cCbSPtJfF2
/U25qcpoOsU7YltDcEGjQkX3MdEVV+ytgtM1zT3V2/tV0ORnnZ3Jq9XnXXxtMHKb5b7b+NetAG02
9QVyMug+rW1PnU4JDzZuuoAco3kDysYFC07pIdZHrGJG/n0TVr1JhyPDl+Lwj9DETwfOr9WQloqt
3xgd2YZnwgzSmtvTMji6FKhZ9/HrvqwFmPQYSzDlEBfk4dG+GF5Db6W0exvsF32yLFu/H091ao7R
iaMpYYk7IZnen11XLSf/3TWFonlgmSzkiwGL7bsaxJZLGkR+PT8tBrmu8i+aHnVN8Qo5UuZY9P5j
4nvaPvRXAw1469uLMWZsG1kmUu/AthQe/HZIu/NqBzVb6lOCdsJudoTAj8hrEyEl+liRuITFX5c2
LKLBv5mMnziWSh8biUH9IWlVocTYeBtYjElan42XDXAYLWdRP3cW8YsIQ5fYC8vEu8ZbdlF1e/bg
8HcZqwynPS3YG3o3jJI7l2I0c277yZkR9A5jqD6KrXHlNgKEPMYLDCjtNfZWNgzj62RB5s60xV1l
RrtTA2grokPC+UYN2oPwxfzZVr8cxaZfPBLDEYFslhNRHfYB3RYckApgmIiQITiSfAh6C53F/xXE
RhudRBuHYfGdPo/qQUyciublt5Igc58wQgv9nPMF98aYLrdlRjbjcOrDWbjNnTd3GBeeY+BOvkDl
Nk3nYiM7S5HTrlRisiTkwERn4GZc0/laa51H6nevvBZzJ90EpsmDXdu7lC5FenTEDAl/SGzc8fl9
DMvHC1sVuGdidp9TgiXp5ZZa2ake3SJa9z1lK5BqUkyAgs8RbL73R0QrM24lJVQQ/kbr/PU7yGkS
oz5Suk0VfdXzWPHqgKIIYrtEHhvaWTnO42D2gZz3YWlj6r1xcmuFJIfAV/e3gtLhxbPCgmw6Clol
5CdoUn1lYLuJJN7OBOQkkbsjfSKhPPVUIVETkv/PEDKolHjcdmWhGTtG5BIsNFhWAZ3JUdYu7VAP
Lr11GKEd9HRpXOfRgi7yoAmMuTUtM7olk8Hx52vMPDA6h3gw/C5+MEmCI6WxjWIw3yv6r4yD/yhN
AmySbwn5tl37apNcydUlMC1PQ/oDTgC00hEjk251iHTQ7gau+reRTByCRlPZW/e6SMH1Q8n0MPdk
a10bxAzGx9h2Oy/9ksFXc4+oOgl5+aRU4YVfzmefJYtZ7ZCiwiS6LLm5Ola1uaifyOQHITqsuOfI
ImlLETcVGqp6pnRE4g66vt+cQtpSFGzmwSUZLEFKRFnbyvRkezJu/FcD61QQ/z5t8kIU5UbIaXBD
TPMeoedVY9L+JSL1CiNqTcQujZn9XeEmGI9uZtmZPN0RQkrxG7QPZkPQ5kw0Ruj+ZlKEIC1YkFnv
181OKvgIfi4ZOwj5nRWls9UcE8LZjXInYWrjKwR1iIbIMwb3QW3VSweMPIgWpbaipYWCc4u+U7i2
ZpabrCpggXd1C64H1ptWkn6psKeT7O8Ky3LK8J9fXDDBIBeKekZsuW+aEdkVSZGryx/CcXvEJavl
T9VvuoyLHTmWBAw4ohznHY3kzy6vTXSX2Lk6sG4UhXaF2UGknF+CqPv2yypznJQqEYhmr9+qLGxQ
j6B7PhM6dZekdXnXqpWYkHpvUcWjriE7GqUZab83yuEsqnFpPRF/8by+JNZ2hzq4hzzQ9aN2LGWi
c9fmCcWWsJrrfOkUe2I3y1mbaEqnjQ6CRhVkGwMRLPy6Nl5FW/GK+NPhJWpmSdvfbEm51O47E+xe
kskU4RzdEVmJU7+jC5CsjnZH8Hd9Q+goEMleA9ohQ26hK+9qQKjffryzva3ZwYjgz3Hy+DZ0uo+3
RG3uv3jAW1UZEpK6PmoV2CaJNYuBykTrjjVO5ic0cPkMIHtbJXN53Es2w9UHIseKcokjoBKa65JI
i0d7U+gNmxRQF8ss5+n8rBV6YYUdqIYlOUvM/y/ggq1q8l8qCsAravWzp8nhGO5cVjJAsX4OMpjx
2txhKR8KZJaIzw8pq4Fp7IeS4KTpOMqaVJ1jOPVK4ZVKNYI56Chzuh6tUECRnz2Bz0Az7RJ+j+ka
0oeaeYexhqox9s+M3mAwLH8MNQ1Xx690S1NnM039pWzAHoYmFu7lswIdAPTim7IZgYmynkOnAldf
Vugu+XYU3ATEVnENp3mkHAmq+kQpwrA/dptTAIpT7TRrAaP1qJfwsE5oyIi5jh2svLEDQnzJpzGH
YbjvI2FUJ6JOMuYU0wWR1+qMKEA3AXaHNoR6e5PCamHVtLTqCorLJFOWtjoc+wjUUn+nZdPWJnqX
gMTEw3QGR4flOKKr50e0aNYbJMgEYeqJ1fx07R7Ze+mi7kQNt1kCtJIwA+yAwMbmbFGL4tVU4s5m
ypTS1ZhMpfAaNzssp2sg2cxkiSd7yIf1pyOAly/0z0QoKO4Cel2ygWtFIBmszjKQRkOK90DDTLJv
yam3pQJ3Nw2vOSUgPM8O1HD+Iifs+jdb7T+Xuc0z0Q4J1TyqXU9DG5d1edRhCfkmfFsGo4PDnnkN
8m47rGh5pdgkwUHZeml9O07sd/WhHUsOkzVBcglxYuYKiDXcxZtppSNoiaeH4o+9xDWl8qV4hUnt
CH1+lmVqgLptEA/n1x0NNBAHZh75aOgbZtukNPFndMYHeIsipP9yZIXLbbb5afQNE/0T8NX6zSXQ
4d7mmjTbU/LAwu4iH91eVRQt55akXiJ3L8jaNexdnTlxPHyh9xzpAVcBsTKFfbKx+8EYYHJQhEfq
zzH3tWwPj14KI+VanuYz2X2+N5CTdrJTFPbQK7W/gNX2rGbMwCwepjB+TsdJxu2NTRPj5CYhK4HC
Tq7DwAVQ+80oVk3j7MVgx1du6iU0YPJHJd8z6z35OEbbvrabsFtXMYEzVk1+p2W+Vs2mal/rh4lM
xl0JnhwsufYnlvSABb5dDVUC6l+3zaEjlh6/Ccgm2Wv0Df8S+S1Cg3DTmTq+p6Txc1Aq9rKfFbGw
n3vPl1/pXTV73mE7ufpVpBQpbJIMMf0/iM07fheMQ7313p1ZUrWgSLNnCAGD2LzG8bkSDzUsliS7
FNdsYL5IENScGlrYuDZeIs9WeoraoFmIc0fTE/rC7lkxlTxaT0YzrfyRtpoN/dTkoV7I4BJ38fbC
Zs9Vg2yDH2jdE2b5dTsUCqxGA34ea8O4ujf0t+jK4M7G9UKfHpoV0qSPfV5XEFqxu2lLadHKgnQC
3U9Fs++SzIleYK0Iib1toBUW74inYJrqg/7GYmpl1e/mYcaP/VjXlVqSQAByerTW3jBUP4vzMjIx
LVkP2PvlTORyupI3Sb9VerpEwV0hqVrmK59mqwvqBHpR57fSNtxGHgqCL8bwsecQypjsN6knQaCE
VGEcPKOCxtIoMVcoGIti5wfogRE2TcoTYParhSp9rwm6cTQV06C1bPa6KP8BG5fiFiwWFLjFKmyU
p2uBTOQd61QELeI3csJdSHngOzJo9NNbMS/xlWPZmANZVl3whC5ExHttALMyQlExL5zrTO3no8/U
YFFg+lVjm8eaeKSIHpcdyuGYKhDrKI4d1w4y+UKnDLqSE9Ju42U/5sMQ+8PtP3SFMrH1hygw1IzM
o1aqCb0xUtqa4lSFhWi59Obwh0u+KquTnYeut+tpcRuPu6zrfJ6qNSejN2Z7Pc0mY4oMR+zSqcXN
FRFO1aZW8ST5MXAIekWf5/IYpEpumta5GsEOFA8y6XQO1KPB0G9iw29tjm7mP0JQH0E/uTE7USRK
NiHHMFVDPzPZiU4+vaqIXNlR/mFu3HwuQT4rTUi+4DnO72K+LQvQBue06RgiDvaow5vqKQpXtWA1
tFXgjmYOzPybLsc1U2d4Zo6RmEZAWRG8Lpg4+5uE+p0Bo++n1Or4Mzs8R4Yrna/6fdGmSAmtcaa7
nIuBAQy1YCfQ0CrIha7rdAbHMwcY+KCla0XsKAeFPg6SXKwGKC0pKXO/1mHTGOJEE4x1/SuelKo9
ShVjuYnaCdtSVdCmYtd+mY60BsY0y/P5IbP0839BFtfjdF+Ww9pm13LmnIuTwPdAAPc0hc+m6cpL
SjXp5OYlilUG0M/i7BBaVAf7COXqeZroL9gHkIysmmZ5Fn5uthSU+NyPXmJgLZgATpgpBbneLiNi
8rgyAiaXp69X7HKYPL7yJpDIN6S+ofMsO7idGia3T+O/geJBi77HmuwuSPyNYSsK2qwlBzkTwVse
h22D1DY97WXTcoUU2wuTQBupNGLQ5FIBO6IaFTMVi7ORvfYw/zDNs7NVZAjoy5buNX+cb56F9QwY
b56BZaO0aRtyHnW+j6cbR6QDO3Oy8VKyOIjNZ6ar+cyOzxaW2YWpUzZLRkw5z+oqWdOrKVoUiTLg
+F4xMlPxoihXmHf2T5FF20XipmPVNOdbG80RKhr9vfUg0g9Dz2ztce02XjSY/YqRpb++XoRD+sGQ
ctlTiHlYzSbIG8oYOu/F/j6xkbXd2GPB8yMz9Fz8VYNY2bgXAVBa3809HWuLe9GW+UQzDaG8lkDw
LJaHgj5N1LQ2fiXvD5e/pJbdTK/NGGFoPebE9UT+ruqFQrfoWargD8HmARIVgHuqRZeO9vxaNKgX
Zccg7eTZwukRi1+2uG53Y+BPXIRR3QJWuHVU9eHDlDYZCAYWNodPbEWh/gjdFEkdwLcbzT8wGZBr
rISufDEnmNVExcnOLUJPcru9M3DAPiDeKWgQ7WV2Lr/jfVE4nc566NZZjdwNNqKA6PgfDRSRIqeQ
PNme0yiGlI5/xq4nk5kv9PEh8vI0AY8O9QPJwKGJ09xlGkVStG1V9bXzOKVsM3gMC6IKMcSdncPk
4qiR09l03SahOxszJ7vLz+Pu47t4d5ZE5hHCktPSRbEOl25930wMzzU6+yFwSmVC2qZOTjNmNrzt
XJvNo6pACH48pwdtzLg2Mn18M29BcQ62kPRwDaZHgADVxyXnkiGUbDrcNQ+JUHHkx3mzW2znATpD
qEdS4dplj/j4wu/ehaCbtOVQ5QOLW2Bcbw/0RMiTnxS6RLNuG65PWiDaYE3hDi7NMb7rWmBMB1JA
/4q3uv3j27j8/kpbweruk/UEOv9OrTBM1tjF5VQ8EI2zoZaJx2sAwk7ZHTn2KyuKPst/fOWLHgJQ
r0rQgeZcJZOAklyebbGixohNI+M+KTug6h1t8UrLOwZZI+knt/lwdU7IvJ0/h6BRpgGgCLWqu5Ef
R98smWUIrT++t8shiiOAZyEAKkIL0uQS7vC6FRmAH5n3+oStMwL6s81/G6JbvIRmg0rPUwszzXE/
h17OI+FXtMOGKkasYlsWZC1avUvox1NxYa7d3udj7q6IRrfsFLSAo/l1ifvGpZmt1fskkOae2tlo
4VVZP2h3XOFHDBscGsDQMU0Nsms6yiSO/ZlC5xKc8oi4sW2CtjykTHAEF3doRia+h2Z17yf6j6/J
b46gU1qOkzl3jZeA9ZwFjcgFv/zd5gmBycxjdvZyxTNGxMfZd8tpop1NOfrYzzeDy1SQCkOCoWIL
/6BWc7qblbdFIYGfKDL608dv/HI6kkyDC4qQGKhX8T4nhlVzRA0f+g//pE5tk00bYOsgo+wPUkGt
SwocsixrLQWP+uObEG9lWVDQNu00zIDUIMQBGLPUXf6C8rGzjZAZ9fKQ0RSHrWZsOhJVHkhFKKLX
eJ4N+l32xkI6xfO6RW3p9MDUQ5itYliQsz/2viAa+0qujVn/LaM+zn8kBu05MzqOdtaIXCQYqDjx
oy5kbHNUiAME1BM9mkDIgGdho9zNQ6yL0aYEXSP4yqTxa4pO4JwDRt+BsUeUXoFTq0wGsmL8vdac
aLSNIVHzkcNEFBrRP8EoppytuiYk8NAEDV2JoJIJi1oZ00FAUaUXPK8ARnmJsQ3R+YHkLL8dj+Dk
ThfQ2znP8E0fxnxRvi5zJP8+5huQkkCfdqdWco14M0wXNMxMzKMvKM0ITxYER/e3bUMQsnvkUJ+Y
rx+/PevdGMKHw7phouFF2MFR6u3b8wNW6Qm280Ej3XL7+lQynO9ugQnNKCBobSpCmEiC53kmmEBV
lashxWbLfMuzQcFmJnHIPL3V7ZX8cTOY6a+N6XSuv5uzHZvToWkCL/qMSL3kXYgvRaLCCoi9B6HT
pSjYIdMRENts7znb0KL4T8IvEzI3cNlQ7OuQMz1T18pQCn+y0kgR2JbtZPSVCuvj53vBIzOtCbBy
fNQRRHjhNlL//svkIJ9rsUSWpNfO2c2vo5L6OgRO/PhKOJj4rF/WXKojyGMfOo1YSIQ6lzUKSdsF
tcJon3pBLzcazGdx5WJTDLkYzsEesW6DuSclDmO/0i84IkOYVsb1F3uz7nkO6mAiVfzWMn5aA9p4
vEDnaaadiJppIPILnHFX+jAcycEk2dXo90my1u1DC/a8mPvSTxI3QxFmErlzqqZi8El5xWBAnTsN
fUIyHDLfBW/wtm5yRlRAtzvKEelMCDdn43dXtumf2opBO9WqMfYkydCi8kriYuhS1LW0/3ioSUbI
yyty0Dr7B7mOBMwcF1E6/mu+RgL5mO8aQ5cfo3EF9rxr7IioiauVmO/okSMnjQcOZApIWewqkad1
dlUsYRU9WErThKBVhAY9TjiF0IXkcWm7wJEI/dJVbZ1GsMZghSM5k8uN2aHqoHvuRA+N/KjjB0TX
BfQsWRYcG7QedVoCMXd0oKiNb+5kmnQJJQSlXYpTjuXA9q9SGtcwCKcFmgsJ4dovBTn3Y9exJ505
gXKbZxEcvv8nDocku4pJ5WjIscorZCeHtuknGkOuW/6hXmMngFy60dnGAlx/GOmx1cT73lkIt6Gl
Zgu0dVPiFBnabxyOVkh/swmRaT8TlpKlDQaV2jfptkDmTP5jSObJ/Bk2hh3cDLK1aJOTz/SGY9WD
omA91aGJ/VnWkgbJwAtp82hY8nuawyvHysbC6SRJbY83eKUs1NtcHNdaSff6XOYsOCMU99ChxJvE
UO6wQrTjv7elJc4qdoHE9yYING/BaNYeJqcecQ5mgZF9tlgicH47x9CekYuG25mQZZdi+HK5RIxS
USFLcUOrpZRO9cB1NCn+ZoEdEUdYVkl07ZN4LNjzCjr/ha1EkW5H/vVUkEB5mGnkQERUj27nIHGk
3E9TL3EfDVb8rSgGgo5pdxBPD7Zf0g0omV3v1uQZ0B4dosCN81sQPaKt8n0R0vztMLT8W3JFf1ij
/pLlBCXfGhKj0dUA4Zcekjodf0RdvmQnR6QT+g7bar8i8E3rYyN7s9i3ayAWWgB49nTjAVQVp9qJ
Qnlootjv92k/g7odrD6frbswrOSj4SN225nw2D7NM5LpMBGQQiekJJB0nhF1eBsLuGJSkiv/Hjls
FR4nINOAL5v7L0U1WA8DJOoE5+rYf1hemN4Ws+i8HcFJ2WNLB9hDi2L/dS7neJf37Q+PfjavhmXn
j4VrzP/p7cYeEpUjDquEPMh7EpyokA6zcFe6dGYOrUPMe9hl49/09nKusJTSwYNIoCPgLT2dREc/
B3O2jqaRsAbVwCjfPOwCO3pNDHijwvWexqC08g4Lf/luFu56ol516/1oFd2XMW3kU+TI9iGGUT7l
Sy++9oHhXEWhWR/rTCrzKHk6d1SS1ZVJmMbBIs5MmSb8B7Kk42uJh/ybKYX412IHyfeo69vnhdCS
+xjH103RtX2+A2qhCQ4tiHY4p9ejRyMwxFprNt+YTj/c1XCXX2q7s47r1GbHPHMJs8hHGdNhxVr+
Tfef/KUZ3OmppH3gLb6w5HHyzTKHS8zoFFG26x1agfAFo1Nxa8WReKL14OLuMkI0d0DiwZ0Jwve9
EEP7PcRJeMVZ0tiPoo2uRTtIdhNyqPYAFoa7IxHavaYZevUi+6mq94poODnLaPyI6aF0H9JFbE8l
278AP9twCa1zRS8/+8F2YuMwreP6V95G9c/YS3GdLJFxqEe6r3RrZP20MK1d+/VCXlgqli8rjVVo
6NDJKysZxxvawEDQR+sCaJ4G2T5ta/eJgNhgPhIvW3EVKzoaQMR3UtKGNwuC1j/Rujn6Gzj1lVbq
w0+L7e0KMCbc5UiYkS8I1sM0N7+5LMBHY86DLyL2/WtnTVWjo44vQFKa+BaglEYUOqEgO9RBXf0Y
ykykOzR/NCQzI5IzQjkxT+wK2QI+sJ0Z5NZ9jHXix5y6BvxBi64h8cIbwXLyXNcp4igS0l9xT9DZ
fR2zHzQHTYv9ZFdQBGKqCA+KLOR6uO920zQ6KKymovrJglrSS5I/aLUS8QTJXbWdHW1bm99ptzuc
BGqsm3yQ9F0lOCd/xhXaP09sNtRoXXU1EFy+C0hme/FAlGiBW9ZWnu+NdEwIjSFSbh5PRVx2/7L8
vnpMcLTS1J4jzyEafdWNibSqI8qm1ynDgjkP9W8JFsobgsT/HDvn1SMKj8hl2hcYA23FVuDTE1kg
0rix+iYP7+Fhy2u+WOHsMRjKRyqKJDyR9hmNVIg2W/L/UHZeO5YjV7p+FaHvqUMXNINpXXC79Fne
3RBZldX0DHr39OeLHSwddc9gNAeQGqg0O2kiVizzm9RA8ghQRkN4rRGzi9BvNF/IqxdMhAUC+G5j
fDWSwQZp0WHDFXFV5auHr9lNnhruvdzW9huADOOuyIeJzeUuj4nrzHdj1ufUARiDHMFst19nzo57
axXeR5iB7dsqbk33WKfFcPbW2ftkW33VHePY6HDOFD4i6RS4P420SvGtHBv8SWiF5HhJiT57bBdn
hK4R982xKYRfR6EPni74QsUYHOwex7uo5gnfjVNlH02JpXKKucc7udbGabTJFs+TCM13CS0uvIWD
KuaGJLGEjuU7gKbGWzw45U/prISfEGdkGPx5FvHgcdNA4R6Xt7H6APAI4allC15iRyYfCxJdZXBD
4RLxFJr3uOSKc75YiGFncVdeEhlk31zwqje+sabf3Z7i1Y0HH6z/jGCKt2FAu8R1zNYETHaGU9ne
ZXZWH6GPQYhzC8y/syZ7DZoUv+QlCN7iPBYi+O8mN2WwLWjc9Ph9Cju5r7apuW+z9YkL/wFUr/rR
blYNJh9iJhaIxO7WGU7o3Wb8FrKVd4U7hE9MZt3Tmonu7LSY6ERizppjLgzx4DYLPnyN+Q3WiHu/
FAvoltIZLnNoqb4+e/eYdU35ZcPVCMllIXsqsiG8aXDl+ODBroEjWBTZk5EYNq7NvXxXd8t042G5
cWsSzS7zusY3mFCL/OjjwPEOY5wJQUOkwEosGousVpYsaf5TjxAQzlJt0y0LwEAXm6XQ8NnWqga8
nos3GA/RC88QdiaLtMMkYyi9K6hozLQWAtoB9Xu/pp9V1fpub9cXBBRmDHo0G+DuytAa8AGc9NMA
4bIMD0uZzFv2yQcSRh6bI73PjwjN1iK5Up1aLXG5wYQY68hsRqbDEbNPJCtxJE/az7HANApvcNCK
VMsb1m0OaT+j99uwFrX7Y5cjW4wB9vWhrxASOK7jNG2P1FxJd9PFKP7Bu0oa/FLYdV79lFfjMI1R
EuJkfhqxZ0hPWNg5ykWwRuPHiOs1+GnCco/vUAq3Kia1BSmegaz8fG591JzeunMb518GkcihAZjf
y+wd/OnYsg5Ng02meQ8UaBHeBWBv0mIDCIsffYkZ3fL1NNC7CyBztPhoAmlOGEbHc87BFQErRyVp
6hfGT7voZx6W4BBGi0znqEWUwquOX7ttDe71lCDV8BONh2Kk9Yd8nXj9Ra+0m6B4nIVokjv8Y9hi
gS+bS1zE6M4yJi8274WEzM9OYz6PxgWp56J+s4uhVxtQIsnrSJDL1JjukLZIQA2S8hj9dLL6Pyhe
VTvRXGdVLiyiUpMEhkug6p50apyZhsKDpQB1WWSMLpAKjBjFt/3bnRy5j63D2C097xQ7HH7dE7kU
XaOZQouxlqW1BJ3R3qr8sAVGvyYXuGsNf1NrbRob5NhbLZmldAFhZl3T/r0LTg9MdWZZ56pxACdS
4We0Sl+qv7YrFO7TZSzDlAxMas6Kx6qRYrqO2Gc+Gs0z6Wl3m9VKdYoqSA2TzPlKJPL1oG+XVdRX
UzgB77bWLfldUEsDyofJUt1HUDFxXarggxHRbepPYjJukb90MngdPo9GXqi+185+jifZyT+G0PO7
/J66mHk7AqeewCpoS3A+mJAw5PBnVIf0D5tcWwXUqOP09J1SPRQOJEqxxY1lumomGUNX4U2tsWWg
wNLZEyLFiMwU4F4u+2hMtoGCnLTpzPBhVwXVElaeGfDQd5zEYFcpMJoEIzhibZBBTv6JZk4iaWXG
WH77rB5PKW5de8JKnDcNbinWYXcjz1pjs/ZpmzcoBRdLduOKtpEWH2tde1nQQfaNyYbweRVU2+FM
k21v9PkNWaBoFtUOOZF52qd8u66ao6UJa9koWcZf3Wn9mn4plblzoKa6sdwU1CAN1QuNSVhK8ZBj
eoYk1i7E5V/nLzteiMpCjVG9JbWW/FLNgMrIfeKiW8kGITxzKa7NUJuVXKOOCUu1N5A9BECjlmOr
BIG/r5qbO27+4MsD5uhpUh3Zdq37EZKrYkQP0A9xtcxyKgdG6mIJRijJqWrr7tKsO7LBa6eJGmVx
w9TEHwrG4PJpgfHWf9+xKjLMgEWVWmy4B7KYcRVz3+IcuEv0htkarhBnxnX5lhMWzA8mogm4ZcKC
yKsz+Jlp+kbVhq+4EnaYkZANreIdrmcjKg+L0xGo+w5Lvk/pluTlQ+ahp3PuqMe8tzqWDB5it7Bm
24kW1JBUYAQNATIGnd7B/Ke4nN50u/LmDpyc9Oy/mjL1RO1yIFDsaK4dlzVdpW7xH2JJ1s2o9GUB
KMMZAUdbedBNdDe6Y9eKb7MPFfKHTEmlvxdiUIV+p+WD9017BTPqLlAfm4LTDlyhGiwPDUi8dxVa
z9VLY0O+GyOar8tqRquLhkV20PFoJ9nkVxkWVCPU5YDSm7bLWgWIRGNb5zbUg1cd0yacaRLqR9QV
RVMp/bpgjVkLlI/LFy0WavUy4Um5Wo5nuxKgNQxDn9gF2uMErnpx1WlvaxigQ0OFL86xqRDIegaj
Y/R+zK9+vrxtwmJ1fvYCKeMKLBtiTG93gBbjT4Ux0MqI9uorDScsLznkjgktd/FBhzK0IJTQ3c7b
0VKsvW6gmBB/Udyd9USqGnr1g+NV/S/GKwUhUI0opO91BUkvq9qpzQRvcnzeaSVdBcBVRrG2PKDx
o4ARepnQNlPHj2wbdfNksRzkiEyp42efRsraxr3vNp/sasFoQgdizzRWdjs4KIVtYZKkkKzZBMg8
PYb0unlder0M7lWJMs/mmZDo4Hm0ffKmFfmg22VFARKee0FvuyKfl0Xu+addCLJdcgUSmbxSRQJa
gyrn0aKiaxMqZc6a+bFsOedkRqTfJ2KaYfxLQWCNFYt3AirEQbZrD+v3toOW95et0QsSfSE+t+2S
K/JxjtXxnOlZoS99NZjUopxAREciXg191UABCNROSPJ7lXLtrohVdyumsbuJs7p3xhN0CFmWd7Q/
A0wkrR6TISRaQ29Z4GJ7FYv/Ai8N37aDRRcbLE6hzOfE/QRpnsHLCGYPokxUOCVQpZtdJnKfTTlu
pyQO6ZarrBQcooOVd1mXzfCjLy0J+crp3MrNjkx6Vn8+W9aqyG0mpGeejJaVlVOoppy/ZOVJ4LlT
ryR9fOtdjxyj7NVBq6GpCQWown1cu+87cGOnzMGzVQ8QBKjKAJqrQCS+foJnZWoeuD684Bp5YMQc
BRoajjsddZJb7aeRATpZNjcjasx2fyfRrODStqtKvDuYmwJ0VWixlsfJoKRUKtNY3zwhQ0Zpekyc
dPGL4y5FtWOvmaGEhv0xh8VThjhRXHfyvoz1hq7TaXDixyQzlg2ZbBQCZPutt5hBnST6e9N6hKzi
KrCPdhdy9PvPKsN3hu+IzF2X11XXN0mkZGkXIerb1cnz+4xnZbqdiro7UGtHO2oMe6ZFgQH+K42w
/QEqJ1zejphLhbmTY6d2aB6nComcLb46Zpvuym/vg0BhLDsjhwQCx7rPkcyH3cNySa/yEaMbzmDK
duXgHdHQcZTyiWiBKuSnrRH2O8R1pzIaPYx6BvGaxb9jrhvmSSwexzUpXd4WBWQs50mS9OFJVufM
y0A+cQTze4msNohkRV6OtOgXZKBUamDGCbDZAQ8BHlHtQTVCM24gO4KHuICnwsK8QOecjjPElQp3
n2savY/4QLIg4Hg7GU7m98dfXE08iHgvlnb1aUlauDA9PNUn4hQCKRD3BsM4rmBHhom+UiPqFflF
EHb56hZ291IU4gqq1KktTZiOF6hNCmS39iyyfc10GH0SGNC3VkSOIe4QLLoEYcyM4ZIBPLgi4GrS
MbIytW20rnqAay33uT9XRG3UTgmdVW3DJR7U7jVnwomIwh6ssnlcumbGgV6fbbTSlfzwSjNyPvmO
udUSJX8HQ/Kbfc3slQf6StcCpIfffLuH/UwTvXdMAVJeCk20l0krAhX4nNYgqJh/6Io0kQjScFLn
qYKH6UN+39PYcOl7pybOz62mkq6Wj+IfZ1wMtP2soY97wDY0qI6bVyDJ3bSp0rq8u4C1r6Hlweqo
qLuTVN0VJUXw//po06RogETqyNlDNuLcKraPJuxEXA008q3MwW6Lo2ZMo/HrNpcRt4PZum2u2fdO
XDEaB7HK+zSziHynES4eN6MftF5yIaL9PCP9JVsrZWtgu61Bhb/epjYTSLpevXzTXeg3RYifkUJt
PfBYMIajIo6gzc9RvdLFGw0PPesQM4PIhKFYN5iZh3SdG1pOJnQ6iA7clX4PzhCol66hQV2QKK1/
v1KGI4lOufeDPKR24k+FGme6/4v2gXpF+4CbglAd0FYv0gCVq8BNBOR6vSnannl6fv4lfpMiwAta
FYoky7XWyL9UgxM6dILIoCx6Lfw9xuGKo7Bf8tAsZA47uFETO1LQ/3yUI67y51rVGmEptdT1OeDp
hgY9yquM6rZBqjv3TquevbkuChOrHiYxY4fAIa2vQq3SlOJ5J7ZUldjuHTZZvuqjwGRTAGKswPMZ
4QDaG4hjTOOiXsZKiObDJB1sPmWX2dkBs3vRuwkEhLkIrSI1akjhiLYbn6nKNXUt1xxmzxancEav
+ajkKtCKH/B27QEWaYa4hpyi4aeCv9Zr1k2bxAnoYB4E3UEfI02OG94NxagCWe4Yzspg2QIdvTLO
58VWemk62d2PbiwRyTJdPdVvUyQ7ScO0dpR5TW1buhosGO/aGrGvcOAdKa6zqP5qmFHpTD9x8Z+F
tqEjBXiAqaE3SnoTG3eWVk6F0kn9s4tF/1J3wQCKd7Wv9f3ZGamzqNh2bbfsO07nmkt29YTaMak7
8AURZAWe1OlTDBeq/Y7zCiU/g3mlqbm3u8ysubbJNNh5V7gym2KqSfCK3th6qPTpWDyBxze3+dCa
S2iR9ahyRuad4uXrVJuZgqKa7HgIZwuaVXGPTHgWSBOo0xQKlkpjLRxf1Mmk+3PCya/7IrZY5pqr
xEG+KsWSBBnMTzuYeMeu0rhR8V2XAoGO8vujhl6mjvOULhZv3fd6pf7gL3FqL48B7UTPPXjaONCy
yeXFcWcC7CYBu2vCHoAQ8VJ5ie5/6QLIWAAOPCIraAl6xKMzy2A/RKreVhi7X9Dbf5URQ8f9uulM
ZkPg3gHG8oh6pwCWUzPfw8mhPiGQo7pRvxBoWlubWkzl+nuBr/B+/Mgv6Wst0c82pUrUy2FvYeKi
t8KVQQALZFN1lYHfWy5Nkg++jejWYp5Tz1Dn4S5prxeylklBO3fg4cEyUe9EY0TIEwUkOcfo+51J
0oEl7B8rwrfElmmq1ueyRbMo2E0ctq5TnM0d1rGfjlqCb5f+2plpWUuZYp2Q9t+66c5qKnKVM6Ji
cKluiYXKCWGPe/4slZrjTsdpXVOlPTsjqLnmaAkoHHb53k+RFHUqrewmtVX3UsnxZpU2SK29twer
nbOz2//UOnOTIlC0p7Si3yNvbUR8+BdSqE6AHfSM5VpzAbKgrgg2mRKftUSQDgtw8bigx7RfbY/6
HgXm7iDBZFndUOKti9ldUK0KrPVIj04pxpSW77AvtdGFp4p/Hp9mEaF0yqqjN8arduCjcldsYqUm
p/1mdFtgl4EqrpvIz2n9U5S2rkozOtNTLAbQo+pT/apmvHPcnT/allDGQd3PKkne4Yj0SzduV2yd
Wgp7YjJpPPymM6ldykxhoNVnmsHIL/Q6rdkhpgaGjT4TsSFHjeOggcnxBr3IvpnF4JM67rXkbrOi
8wPrWuKPIwr7ySltLXco3hPuVGKOmoh64IGJJpBE2YTBCM1QvBuDGJSHD3Zqj+NpCXuMHxyuKjxY
g7tc4474c12VRDcFwr8yQgFeBfddG2TfFH4CWfF7SE+X3eciR8yDQVVJ5X69dgTr6nT12ZmF09Mv
3xsQmirkaouBcOmT8VQFAzZ4zJ2uqeject6NaBRki1eY6qxvh+fPmgtZax+CHRs7Y+jjmgc51/06
fTJSmrxUlEFtWcvdZiFYiIyaV5Xj9tig07iIp1825rnY4qZMf6I1QA519ovazt/92bi8iq1kNC+D
j1hIJOgi/9O5PLEbOS1HTP224olS2yqPXoOz6/i5h17sBkckXlOEEsS2OT5m7DSHLtvkN95RdaOs
xz6Hu3Q/tYCi0ktYUom/WdNpdG7rtZblp5pl9IcwGOt+Kr0xnM6oSGzMNXP4Y7TjgU7dybkdv5hN
28knqMxxdYknrg8UlYPJiWTfQWsSJ+C97oWeXzq+WTrW1rmy49W8NNKct3sb6PuxkLmNyYy0ffKC
hPAL3MQN5RoNYP/Gozkv4L+cPp3vOjF5kk4N9Z31UG9gxY8N4C7vDII/hOJgb7O8D7JyM7uz24fD
QKczQHI2O7vlbKBbnEljfDTQuyrXA3YVmNxEGSPAxYhEHc+Fg7SsWTs+01oDIuRh3Lp5BeoU5P2E
DizAMnc5yAwNyzzKcArH0iQlPnhHk23gALN0TfEQ56B+ZWSkxeSHd9BhssGLnMkyl+04MbOan0vp
Vd2LFDWolnBKxXxvWf4oz0hU2DXiv6V5kwG0RrPE66bnJkGJ97al4+k+hmUvjXshIfv+CAjKzY/G
9LycHqgBcvFbtYF3Kk7puEzuFPVjga01ROfA/+6VMzMnpHU+48zE+CoSO6/oavjBElG6B4KDOx3o
NXpbFs2j78hvYiO9Uq5vC922XQ5SNw59zJCMB5AxtvcGkAxPJurccJXOkVOBWRQiVgyhsrUS7k2i
ePxrVI2mwvTqsGwAYiGu7gykPVHWKb595UhkuBlNnwM67RQHOkWSSaw6aZoubmvRUK04pA1GFqDT
xaNmQeoPyfX8kuinMOP6Uyxr87kn1EKZ6uyzjLxy5oAdxj6I16P27dgPHN3y1CPSGHrLNTZDImKx
+oHa+COoSO7EB9SPBKK9beJjPLWdGTwvLnjN4FQMFsOLLPNVibRZIP1+9uifSpw1ronoP2s2lRwt
Vkt067Ejkh+GJojr79lQePHrjDE3chjmZFZvh3JwQRtfx5v6bte973T9EjhvKuBsnTM6zKI0B5th
UF9+AhRbrCdJd3EM4LIayeIcEVxQB3Wh2R/ZNStJuEkbDAeWwFn9IMa8CS7rMgDNjE0bkePn1hqT
EutLptHoPI6CcqLHEcKae1IKDCmfPaeOty8jiQcu8x5AyukAa5p+wckZCsySXuzSzi3jIvsygwL3
zu/5eL+9AepjhdN9inKANxnYC66pDJF5ybIEnfBD20zoriyVKZrT2LVdGwGasg3c3VCAf2qWsAX8
tM5JTgogguIMu6c7i2FOy0s4rMCTkDrwQ7xcUvt9YRqt+dRDiT5Ool0YGZXl1wI/x0/I0hQ30g7G
Hxw+Q3P0N3M9xaGIYe+sKX+09NPhniYiWk7d1Mw/p4we3A11nXyX0sV8qhD2ugvyaTqNc8hGHOgv
u68NhhH1sUcLvLukU7n86FwgZVGw2TO+R/3YfG+TBubBCgboCJPFf9/h33kP2dt9ANrt1NE25+l6
tkXVPnliyb/joNI+E91K3nLuprBEK+dj2nTGjR8T5yGYrdONXVoz9qQU2eY3VEqJaiXCAZ9JQ5K7
npdfdlEsR8c/JmA9b22636+YES13MM5TUB9diIUTIwgeXtH09ndGEIV4tCnzamRt5tw6pAy026jr
Mjrkljd5l8Qn04syxlrerRBbVuD7FCQ5YDC7/77VFQikxPYcKGHM78BRlEDTVxtvMjs320dEwZgW
135pF8ecAom5XStv/SpzjrnlzA95nFhfAlP63+DTZD+ytBjvQD46z/NiscpCLz6HjW2CXyrdO3vu
i+Aw0LdfItuMuzsA2PIrZxsnw4SP11fDcutzmrDvKPU+jpjRfImphzAAmfM3tRlW58EewosQ5nJ2
0JP6Zld2+inOhHcQYZGdZ2OL36U52B1/tksmsaO9HAD6t0+16xBSMyOdjiDsqvbiVH72ukjDet8H
fbqcisnsfoB9XfwjyEYagG5qTE3UFAmRJYaqe2g7qLuoiqJ1URpF8xQMS9efzNGuquMU1g5AUzOb
LqDL55c8pBY71klvHmw3ngCGLO59jvrEo+CMv9+SEdxguor3Vt2W5zGP8etGg+oWTl8CJnKY5/gW
7OaYnIhL8n0wrskDjPY+ODVkcG/nJJtf7WZIqN6mgIm8kzd9d+RGnPeOEpp/Yy4IbjKJzgPz0CD7
8MifxccxibczGpfVj9JAR+NDHkyYrPAb50DNB/7IODNfasOs4xvTmLzxY7gCZhKPwbz4mOxRfm+h
90EEvKGlwLV9QvbtgjQQgF68CRig4vtljKk90q+RseWctpVWMBroQ7U8YxFWDI/2DEPuFnhOY93S
Ryus7+uKwlZ+CMI5EJ8S+Oj5GPkWu43YYtMyxhQNx5Lq2TTtCh4QiFHEqKpjsRpeuDm44iEOnT9n
SF2BJBqoaMgH76CEcL6X3Tofqzoe/cfFzE0m0dI0zYd5TRjt1hPCIxd7zbY3EjduPzIL0b/J8hDb
VwS67DTsACgCSYtykwH7zQquX6KSxqzoiIrfgIfUmLTmLcugdN7kYym2fyfU/VcCFJQYiNOBC1cO
IBhw/L/IFBpG4HRYEaU39bw2gXsLEWHwkrsQwwNkm2C4jn5wIaXrrKWPtjHty/rgZquDtQLKQVNn
PxTXueVgVgEHAU5/49y8+Z8pA3/VpHFsk96+hdUNxGXzv/pvrJCdfb+ZnEuvPYy0GsWyexd1OSiT
yAyWpjTOLM0m9XPmf4EfvF+GqWmaiyxxHMoim+LReN/JzJDJAc0E9IWiyiWWVCdXG8e3aVWWLLSs
NOoyGkUHQCxKsbV00lMF9A9MuE4PxJVFc73N//Nj+Y/kp9wV9vp//Cf//iEbOmdJOvzln//4ICv+
95/qd/75M3/+jX88Zj862YPd+B9/6vJTPr1UP/u//tCfPpm/vl/d8WV4+dM/TrUytn87/uzWdz9R
RBuuV8F9qJ/8337zbz+vn/JhbX7+/tvLawXKLgMlnP0Yftu/dfv6+2827xf8+j+1CNVf2L+tbuH3
355+zn9g4vJavtSvf1P/f3j53r28yu6/+ZSfL/3w+2+GsP/u2ZztJrw+QC2ICv/2N1CW6lue//dA
fU24DizJgPnpb3+rZTekv//mmX9XKlDK4wXuLABULquXED1+/831/k472oY7BogiAFhv/fbrifzp
zf6/N/2vWop/IfU5UF+gMbGW4WeGLvTQP9NtYDBM8Sg3cbtO1hgc8hTpmai3HIB4cewbKIEPwvpA
CdOt/8ac6S/sS9jVcMWgBgueDrcRKOLAvxB90m3iyMc669bzqEdueRydvKArXLeHlSI6Yvf5S+Qn
jSGggTj2H8A+hvL/jwIKsSIk5Jg25ivOf0MBDSq7R4/bKi5jB3kXeTeAspGNFPpZ9kHzFdtI7LDt
uO+QC1y2vo7ieW6+/ssS2l/Jv76CKwXiTzQkOBKBgjbQI+J1/5WwPScB8/k+LS595lcTY2J3u5Gb
7b03EA29o3W/eGcbV5c8soGKgaKum2bBydOstuM6zN7XopP+ixD5c5UP4JyzhXxdkbItxsHbeJwq
zEWpM8fPXhPa46E03RYWYZwY1A7QUH4YDLQ50rOyF2fsxYGF2JkdPoFuCp7/zb3SVv0zIcSxoGKz
0HwsGVxkQ//Kui1BZnVhI6yL54DaZlo58V8ZQ4Q6Iuvkv5W1aeSHnsPiwUYvLyeHq9CmxTa4jiOI
SyJDrw8w5EEyqL0xFzd/ZsKwFgfkpa1sQUcYXfYD3om8z6os/PluWp3g3eZgTkszSFDv0gfOsZaL
5sEo43fgLuYfjmE1Xyns+vgU2G3WRDaAzldgyc54qJQSzDGBI6Y4KKAuz7JOLLZJouqKoh6L7kg7
tezAjIYrIuVGVn1eR1yxb3IrKJznKhyCW6cxKwzoPPx7PgC3Mfv7tKgcauO8a7NzWCJCfbeFMBw/
AYbl2ru65GegpS3yFu8Z/lIPfogp94TI0Gtb1fa5pX81vQHd6VkHD5SddRhdt7gPq64Za4Xp4QMm
6XA3JuXA8ALxZnitymQqPg9AK39CAxKkOmDqvkMnG9Gdcfvguzv04M/BxaIVPEPhfx1zhGVOvcjB
QzPDboLDRkP3CdrNFiHnHSP1udEIPhZu6ZcHMvHmK4Z39ofBb0OcmWViNXfk/251rgBjZZGwS/cL
A2AfBS27S/sj2VT5qQg3rGvACSbmPeaEm6fO/JahO2O2d7DaxXxEM6WtIjOzabxaXsl9VQN5SVTm
Rd+cyhAIB0A0NuhYACuhIHPn7lyQgWb3aduGzsMayCxFd7oqHqzOLK13jiFt7zKLPOCQ7W158vK5
fPBjiUgwGXbu3tM+WD/rNw2Sup2OKAvZQzSiephF0/XvBIQR7xJTq/RvEsuznTsJsL6N6ibAD3Mb
uaJ3BRBc1B4zGVJNKQOWg4mBXHXg3PDje4xZlPpz3DnzM5XHVpzCwXXHyJKig1nrxgVSM3S+06Mw
Sqco8DOW4OaQCqzTD2uVoQAJiLj9bA0M408pcSM+J5Ae1ptYFAbODWIIv4yli7rlmpFannSEHwqD
ZcUEzHdO5pIuy4MzirX4PM6URkdj8z3nNE4OlxkkPktPZhanAypeBBFHBmwHhDVs59CPSKjKQ0Fn
HOJ6ABftdgEzXr9f/b7tL4unClbfMDlO5ITy+107ld70DvpEM15WqogfqPwW27EcFiB8kacQqfWZ
AUghH7LcS/E8zE2q8mH2Yf7kLYoAn8N4SpaPFLZNcUaAbGpuUBpiRYhAevCP6dQ2oOgk8q8k6CYj
vYj2X2s/j45j1HdeX27uoZhXx7pg8eewWHABLM6MRubi8xo2jntTmwLeZUsPYjukIObjc2knI2Rm
vyg/pHlCZAA3ClpArDUO5LXhjNnJGEzEJFHpSvojyphB/YFX0lVRqaZMbwfskpTbUxna9wOE+jYy
WwZZ5yroeKRsWh41I1Q7fAjqpnZf1oFV+wGXM9iM181bbqDMMU9rMTSEvyZYEaNHAIhGc4EmZCHW
FDLNNPsHC1i2cVgJaM6h9Mf2BQRHEuIGXXX1aVnxTkVNV8QmPK/OxaWBAYhxFP3ACy79oqg+IIG8
OId0w4j40qfSG14CD8Ih+HwOMyBa9HSAJ9bL6D6WoAvdx3wib//S4Fxj5hFOUnK7R3SNAtfPaX8e
YmYk7u2KTX1/qbYCcgg6LgQat1WQGKrPjW+EVEivdK0QZo66ig7e23pK1DZxS5ZNhi9zHlV9Lab7
dhjCJppIMvp7B22uCc+Sjgg/dEscfwZzHMT3ZleE8T1CvaxyUST8bpw1POjWWFiQ5jBtU8TXuzcF
+FMQo9d3wZi7+Ur3nDMn77q0iYoyHV6BfKsL8GTo3ZW1EzcmkyP0y583pxpeA6b6ziGv46a/lCxb
kDnQWV+FIbf+icE54RM4JQdEitDMJ7oUIfZm01ggrQNkur9NA6OaDkDW7TCay5QbthuQeefCp5Sh
Zh7C+LOVI5p/UPbCOPpct2A7TXD48pgdKJlCzR/Luh1eUTzjon1gKOjvMXV9mBlRvVaN04/RhEN5
CysVaYQoA3LmwMile/Q89zQhDmOoTrKVgt050I/nlbZZviYIPBrs3AV5/vlj5gz8ZOXa2XIu1J+L
27Wc7lDqI9THouwSRg5guw9mGmc0AxBI/BrQ9u1O14SqUSKDx7jMuDh9wgBW4MNr1PhekZsj7EBM
NYlwjZ9XXxpjrYe3Y1Cz2q0RqsE3qi8LE6otXZL7JlON3hUSB9sXAYTSjRawWe4t7UM6mRZC/lZ6
8NOc80fUvf0htuJ1itGognp9kIW5dicIs1ZxRkiUi1BzyvTsCeXgNvcrT77vOp6RHMKtuVtHTyXF
3rqigwWS0Tr29PbbT/GW8XoFoO4mWoXFfzmS4g6/haYRNzVy1/EZnTrcQfN86er3KJDbKAalQW5/
UJEOerPhYR56c317Q5zzrBjI2c0dKnyWjScxg+ajkQRGePbcOo4BazgqAJv4fhP6kJA4JianziG2
A64TR4+RqrLpV6Ihgov0hQ9GWw6vLrZ9uEJe94rukVdiaMVlDGcJkrjot/5ezhkbE6Awt429IHug
uC4TuSzsp0KEpR31hWmTSVUze85Bcdmm4l1ZMszniMU1HHp0KcXId+sNs/rzdRGG6I/hOiGlydkQ
t+wwc3QsPBg9esRkeISGVpAG45BT1Xl3nJzWSJ+tqXCSo8vQt7lrGFEU53weFosxTckCCmXQvwLr
7Iqfivk1HmaviN1b14FWFekkysvQHTykWCd+RUYtbJ5b1D29s0hG3ncGu5uMLoU0+QjRl6/EA0i3
DzY5GvFcLclyIvV5Uzjqx2sPh6Sb6zLuKpY1uk/8nc4pZHVYXYvTc4Tcu3x0upJXTtef3wlEyMkU
GmnSnzCALnnZw6JYTq7PkXfpBrohJx3i+sUb20++b/GhIllgDS9dHMwPgQ9651Cuq+/e2mlPFCpj
FXStzBvt5xZVo/bTDEr7a9ImRNBOriyFyvDUNQjYO+fGTqvsrbAq1zrRI3fbuzQNSBOKEe+//QrT
yuZd4/enlruXwB8Cusxqia10Wx6y1Y3L1xqoZnNT8Ljtr7jxzONLaUz5/IAwubOCn2g2J4Y4iv5S
pANsGhr5dm5cq7JuQqxngAj0IIQyFMEAVEGjwMHmi2ug13zUSUOO0bv5OCT5NJz0W4T17Hi3U9aI
Nwa/mZ0XskGYAgvygQf0ZcYU1QP8h3A8TgVUzoyI7mdlHUSthUkuE6GMAJb7wEmOHLhqA5s2tHKj
StyP8TzadzClS+fFhepEKed78T0LR/HxYsTASCkq/2MnUwxTOtOtqwuQzhBOPgnZufbp6CK5yOKg
A4jhDq6nofiIajHyjEMSCCCD/sJ2x33iANJns6K+qgsg6KgOEP0Y2XmgPVzCvGtldXnvWeUAHRk+
JPl6jSbmZ9/3uv5i1kW3fIMrM9TvQ2ci4bDRSeVRAwamxb9t3LM+r+KSeibqZigUyBnUvFEJYHW4
D3zP6C49HDw8IJDQdkkm13Y4icHN/Ahi1AIj1pUGvWqjZTDEGevlXBfQ9rV/WhL0ZL7qnRSrQLL6
21D8DGOH/Qg5ldzX7NF2v0vRegqOm29BDnN7XmNEVRV4JFt2GEcsPJKw/Qh30zSG749ezffCbhZk
VoeZW7X7Iq6BujbOB9DMrTgMmKoxIWmtKbhvGJ7eoM/dpQc8DLlp8itudGy8goGp6AqML6sEyfrJ
bNRiFvS+aQ2mmX8vcSt6k81o3UeAPlj7QzNk/SHgeqmiqjZ+M+R5aEUBHtS3siWlul0qhvi4xAcC
XP+Gr2aEuXhYEPR98cnIGjIvpGrYLrB7+VidDlc145KDYKrP+Xr9c77ZNV8belH284JNcnx2OdkZ
gvYW+1MIgwy7HqfsIhY4pSdYcLb7lgqZL9sVTaALhuS85N6uCW9EBiaF6N0t4c20jQQjIwf7dgoE
50Q0wNnlHJqpWQ9tH7NMUgSn4m/hiPGJFZEVpNul6Ua+MYhCGjidJn372OIUlTDwxin5TdI7kB8R
wEcjP2oa0CwHwCtcupuqOyWspuKS1RnZi5gWpOX8JVg+Djh3XyZ4Vu5j7EnCrTs28/rE+2ixoOon
+8IUVmTPm5CthCPa8iMl4M2vgbex9QcP9mwk1uD/EnYey40r25p+IkTAmykIepHyVZImCJUMXMJl
wj99f5DuoPvciD6zih3aJAgkMtf612/wFLX7BNrEnK+/x3UEpbiVT7QZKHXr9lB3HJ3ULag7Hote
yscU1pn5ArI2LJvG86wLBCrNOVlOQ0+FWzDboe6nzWtmEjZxqwG7p5+mC30Dv1eXr8akjkeHwW/7
arhr/w41pvtksdTZjbmqYs8dDnUGTrbKTy5qyfJpN+QmuNDP4eoMgGe7NOOwDtsJqxR49ENWHYwg
cZ8aTy3pbqlSY4xm4o27bYcazr6HXD7d/VYu1HPmSEwa9NmdmmM6Ig0Mro6cJRDNHiU1q9hZBmqy
noaI3lIvaeh/G5941FgXo88U5wZeKFv+75FrcN0kU0qdSqB0Zja8woUHD4G36OxHpIrp8EzIB2tN
JDU1hrR/3qSfCu3333PbUC+hD+mDLERwws7vNZIvg4sxQAQIBLVKXri+3E6ZNmegNnpuboWuafY+
k4ljRh0WisnW/TlkUcBzY/lITsBKVrzkgFTctgKDcYr/HgHoVli5GJ7neHbnTdnjIUEh5fPfg8zR
4r9NhR2sWc1F/eFrTPE2cBjYMZraxKPg5yT2yFOhr1/8qftsfFw9nzoOcqKkamzR9r2bBTe/NaTj
2VVAcgp2jlvCC5pVsBmkH7qXdP4JZDbb92B19lEvVgQmFZ43PEw/9eXU5HZB8zyDvI0/XT8x631z
qKS+3vtYo+bvF70atrE0/PmSDpY9PDR2TnPvCkNtSP/TvuJco3/AFJ3b2UzAN8BaDc9L8ZpZWzXO
rHVrNPnp+FsnNbM0cqQjRpI2UEy8WoQ0Djlm4ZBhWoTURFgAEUl+rGQp9F3bAr0ccEXQJ5YvI8wI
KoorkeO1zINkxiiw9DR1Ja90PJex7tIzLWNFJFxXAhDiE0bVGoPZ7aZOWIclK5s/pTkYJDWYnX5T
Epd9tbyq0jYcLfN7m1GqITjCmncTx/H82feLgQ+2LI+qXSqF1+eIzxHUwu4mBXxlbKs5xhlusfPa
Wl534XA4I0yFBBDA538fR/Kyj7FeYj6m9y16xHFJTr7uL/uiNKpThaZt4/ZTWkUU0OkVlKZ8J6+n
/eaECjax4ZknS9f9jYT9HcVmu4QtGKPL+Dj2t6gB2SQCwwQ/rYMSJIvP28RiMs+FkWaXid0lNJLS
fwyYZT7b2tyfGyeXOz/VW44Ur6XWYpaHs70339jKwxW5xApC6zoYkF7WmWJbKahBYT2Sdw2I4bG3
+IpfA3Cj0g34THHBQqoityKP4RVVGFk/GdZU4ywC5HzEZ8nWQ993sEsylI2rgOFSx2axxrtHW3Nh
gqkec7aiE1b6aUFRUeU30EseNLMv3EOGHw1YdWk2UIv88R1LsfgoC4aZqpoN89gn2NGHPkTBjVl6
00S6VZZ+rkDSFAmh1XsHpseVCIiJfOY+vYH/ljMazlDimHVtsbvB3Dpr+Drv9aJvu1CXEnpRAgWb
EljdmUMwnYFfOqrVJksvXQ4PC5V4nJxgFQtj608KnEr6L55WaK/AtUru2JZMbes2hrWvoRVvKECT
Z97+HiKCgQOG4bTCuilAbh4AcKvbMR3lLazoKYWJ7ltr1jVKEuaZWRCtqALb3VxcSWC2qO+9sTwP
pRe8FIOR/ElUor9AyRzzU1Dk+i0eQHGBY1KsP/oYxu5gXYr+Jke45O4KdspxRyvPdNFu/ebcx9hr
QJGZHgUc+ZeATBx/z2+TOlu/nK8cjfO9YWpNEQaNzO9GtBcVTdLE+nOgXuYgpw1TZ+aUez+FRdLN
pEXinyL757ZnOhh6o1d9ogcCNcuzN6uz5K7M0B+FJE6Y79iLWJe4Dggc7xvbJbAtXskLcdbpe8kK
PaHIG/+kUM6/nNh1z9Cc49PSzc+S8E1w0mSwvUhm3UBnWDoVsVSNlp47WpW3HmoLvu7c73uQZT2B
viEqFII6RVuPMTNG80t5GLAHxHN9sRgaAO0UFXlIQfJONHl/tDCEEVsP9ByPvqz2NpWXWE9pRqIP
6VZ+fa9UUiOuATF5a5CFY/UxqTmkU5FGaI/DK8kY9RfuC95aYQfi5MVd/6JkWl4hRlQXvUqsT0I8
CvyXcjk+jSgxCUUmPD10W6tWGy0nV5P04zyFd267H3bejtdFlsqiJKRy3Vn0Sse8qrtyFco1cr+y
QR5MVdnnMvDEfZCXyR9yeQy64W56CMj/vnAmqDsqpfgqpNHdab7OkCQdUvMPHpkGpayRmWQiVON4
GK05/851o3nMsczZ+GXvsGbrsdm6FvSZNMmmM0TxtTFo+Ra8g/Mc9yQQ+3emcvSz8BkJRq/nTY14
561BbRpACLeWZxM4S4Zas3JXJiYnuC+VQHxppakbf9CzbW3J5gh3EcerlpYEdxiPumRbUnobQJ5G
cGd5xfCYEciAsRso4Z4HtOzLegERLlp1LzgvnkwtpZJOA/FWthnv0yhmHxqrDMBUvIA/CzVt9h4d
sDU0oEwdlg3Ga+6tb6llA3HaOS5xLXYzvjjFtufnPflppr24fXGCrFieBB5DnEaSGL3FdpwnA03b
2RWF9bRgHHRptKS+kV6DbjPzveyBELTgic7e+ZKwjPZVoE9giXH+r0eBAeXIfGABDt8MZyB6DF5V
oP5Xy9mequopn+z0PYOVKJB02uyg6JRjiA2aW8JWXfNJ8ebYTTAhL9wdePNYdCJPHy3Zb5VHi2J5
mv1hSp1Jg2AMMGH31kYiYEeDV1F+O9RBnwXmdK9I9+cZ1xDXVRGqJhMpKBlkIrSCcpxD2vn61htS
uz9isDdPD1Vjtpuh68UT/Y3c53rC+5+mYxcFTYrZU9sE98RZYAHaipFBEQYaexSSZbtx04ZxU+KW
Ogven5wkzNdwRqqkZnjDrqx4QrWMuZCM9fyK9ED+WemQ4wEii8ZBM05/4kGfalRlDNRwC0ReHboG
/C/aBQEDRJs7BRJqyo6/Nur03sj99jrMqrj12+o006Lbe4hPfhYhznD+aQ2yjB0IhmEc7PWWMu8T
xSbw9AonS1blZyeUB/fV9edmW2H4+53oRvpVoJBNd3PRBwCDzoiK118H9dI07hS6vkONY9Np6lPx
0NuWeE8BR+88QNqLLBtxNnk1z7owy3FTtnP17XelItFkzC4ZA7CjOaTaLbyl6QVkxbkg9kthjnlO
84INi+OHDA3lOTMLo8GjseWET534YKUEhNlDrR9jy2nVLW1BA1q2qMjJG3mFV1zp4Ndx/mfxRuGc
CgNaXuBV+XmwBmvZGMznX5Tlev2WWAT1MKIZPvd210eM9SjRFlbtwe78dnpQgTNHEGhniXWW428Z
L5nq7NKZt0ykEqwj26n3bv3VRBUbuTgiqVWGLj3mOs1QfdTVPTB6bUp1Ik98fIDXYc4kHGBH4LGi
rUDHlcv2cr3Ym/WyPONmYdxqVr2Tfu9FanEn6rZc3oIagGw6ZncgiKu8NvQHLNyJORpmTc42Satm
52icPYjlEjc0sVC4eqJrz8VQczZ1/b4m5ARksKu/3bxIn8jtxjcBogkme0386WW5qrZWUriPsLZi
d2Msc/eXgAPj0jgeOXqgyReNjLKHwKx13vUWn5q8VNs+tdyNlVTOrmHIdrZQcu+ZX21wq5qyQ6vp
MkwY/uDgMGnHkfZy103UjxehgQZTTy3eB+YoAfaZTTtFRm/NtJ52Zd1hW8Bxk2RDaYQYOFliA9Uv
GCIezBAOKXKQzdR2DcbxdT48YX/bBJFDgi+kcFtCJzdAxfHxC93R8q8+pVBxyD2VHtiKpUt+QD99
FcjTvxctoE7v7eofw47hkODLf6+5nFIpeuAduep1B/IiujuIV/5RVBWyGFzcgleQKfw+odzbcNtj
vwsNZHxqAy2zeNGaJRebYHVaqh3dxnTTTuQhNZc1DqNdrGNKRx1W0myfM+LO4Ex6AFYIVb3ewXkq
BinOG/o2e5iOeAkVDNuTuPrbtGUMUywRO9F6VxwdXCfUy9L861lk03ZYmhQYebmVwCQeXTCkgX60
Qg67+oYhnIispnxpNc8+9PW83A6mr15btOpHegu6yiBG38XDCvFwEG/zoFffa+BKlPUZQZq14Z5t
JPn7RhuzLS9a727QFkEHxHRJPRfU1WQFW8K6nZh9/Wl1u78RoPVX328y3hOkz3mkMkyxL9OcVq81
7oYfba46Y8O+7/YE3lQSLj0dmOzs9MFOKMk3A9bqe/xPhuEhnZy7ZYRDSCqDidpsLJtnORT/PF6D
/Fln9lDDs3eNeJcXLc6UrSDhBUSH4oWcOZU8om1LH4cq6I4LEudsE2RmnIRC0nZeCy7yYcYP5stT
xh7GRn0As5gZyyI43kNwWq4lGY0h9mEALDZW0VwbEaMHRaCKu4n12HkYYPce3aLp5tDCwGKPU4F4
buvZW9GqpdnbA6FGoQ5tPhTlWK0kCa1KN5bMYgb8LumWhVYY2xkhBuxV1eh/5SBBcKStfeSQrLvX
mZCpU1VCN0OZNLtt1ONWBMZteg/eIsw/oyaKd1y0xRwGRi93eq6N2AQm+QXreLUZOcqnI2XDcZJF
mdxBCNY+GrLzvFs3bv2/ouiMqwhG2NGObGw76kyPjW1cRutYG9aySzgywPd6SzLXlRilbh2qnjvO
kOxNYTS18UB1jnrTakfuvrqrh76smUYs+QdDQqPe5VipHU2JQD9iZJZrUZvF3rWItfGv1SbxuzdB
yWUvB6q5akPZ/q2DycsixmUUzs1U3qaGlb+3y8xB2s659wXzVNvAGOmO/KP4JsRehORM0ZPNqJ4e
K2/FGU2iai6pqXBAE0kz7Hsnr7YM5bN1ACyZr+M538GrFS1qgSwvnvLecDcJ6MEFv7L8Di0wSeym
cG8Zsit4/2P84vua/xrgI4qINZkHk6q76f8JvWjzyKSO+2QHImfRMNKP2oZAGcWtzKFC+uk/2CjZ
lUzknhmW6ttwLigUOvyO2O7clEjLGdoAlN2mel9yR74iacCvEbsvdPWde1+w+nZpK4p7FICMsx1p
9DuDVwZ3HbM52Ek8neiHAobB8BQ2ra+LhIGxGT/hZetf+5TCkx7XI7t1LoejXts0s4tSR7A7G+q/
5/6xCV8a18eQUQME/YsYmlshijbbNnY9HFmsy8sytOM/nPKahzhuvJtc60hcywbHOjd1ZYw7Tl31
iCuXxI9r8LpXpwyyL3hl7TfJHgRdBuimwxKG/OfSJt0GhpX5L4X29QAV3ubbUqQ7WmO4kvJbF82G
+IXkSiJPi51rDrqpyRo3x3F4brF3vmfolz2y/z53QGYJAIeGQfQ0mNcaHvdIH58Ol7hzCNTrxheN
xKyeg8EIKAGFfqZMrp+NKq+jxBUmodAIDVxo1npshUzwcAw1jbQ2t4njQoJPfAQ6DH13ZD9wJyHu
BnU0ysH/Z1rjM2zF9AO3bNsIjUwbDoGtsUnb9jidHGJ/d9ncUU4VpUjPyHUQpJrpHmsqcQDZKDdJ
Wqti48mgZG6I+csZk5PO3DNKaUBRYmlSrxV3I0SFYqNQ37wEVVA+GYQ31xyPNTljMhg8dxOI+V3U
qUpvkGboO1KkYpsDDR3dzh74FTnzHYLrNL2MkAqJ+1y0nYGFdIkFla2IlmC0ODSPpGuSIez48ysK
lPlQwp/Awg4C9UTF6HVX1UpyakU2Pmte13HId3P+URnpO9LiMjtMne9Dave85F5vneXamniE9nPg
7eu5UcAMcKMiYIdnM2lwZkHkevAqk1XhNGmPp1uq+0AyCbhCMgZehKdDf+7aPPjAe3q6F2CYN34b
T9UZ/AMfZW+Zp3ovsBN2IZFN6p/jL8GGGFWmRJRUimKisa9prKxv10hAXPAoiT8k9/UOjjbWwnPQ
vymXKk5jYz4RaZpUIU0Dxo+4HFr/bDtzXxkNeEWYt6QjEyI3F/c0rIB+Ey7dexvG6HPSwP7etgMd
YjX25Znpa0yP4hK/5kxp/4cmSN2YnXbIeuo40dp0VwzMb5JAg+U3DuqjTBZ/3yvh30CgmR7hfpjP
/tJb93Ph//NNR4/QvdXfqu+vTIrqDQBtDFXQSe9yoAzMGGqhXeaMQpTEp/Q4OPGnibHTxo57CzZ9
kzwxay/fUKstXzgfBw9GUkOz17v0OCOFhSmH77HjB39wJlcvlmz77krwJrCZudR3xDInu2kan4qK
xEItabq9TSmE9aApMVYsMxHf9QGhr6HuuP6p6FYVgK+s+V/pEdccjTYisiiWqMj7cfBe8FF03hZf
EoIZD2Ue1VYb31Tw1p7xY5tB3SUUCeQ8oW5rxT14WXIzOKn1Cd2dFpDadImQOcYPPfZ0uOORpGvj
vPG3wKDuZPqQvENqNnWbqda+KYKyuUMZ+2Q4cfBC1cOYasoQbPeGfcP+zWy70XFaKaprAhhqbea+
Ad0oR4fqcw7c7ADzA9ehxYIbks3qDYZGfFJ6ZTTRVJsTM2Vj8t8w3xx3ZlwkDqCaYdEnMSLZwEnL
dnMm0FMYDWF5g2sWt0L3vItY8y43gyrUdoG8fUEF0z61ClojwNqlcDnuIaejwsmDV0OZ6dVNfKaO
GC7T7g5mTyc7NQxOS2xD0KcoOyuigJvwVPVJExogtJvJoXuZ5havqiDI761kRKTkQdjcaYEh/jY4
eok13li/WKCdR7MdR7HxaqlcYFKzvRIshYRibKFnxUQ/3vhJ4EGEKmNr343zeKzIYso2sar3A7gY
JlNGGaBO4x1+nZZY+xRmP/ytgZXo7vy+vkxjiQ+yXNrd7APVhW3bWV9k1VEfm0viRGM59Ke+y2zG
B8JIgPUzZ1ulcsQvrrf3wSDEZRGzm0E+jKthbzPm3g2TKKhxq5FXb26fGQ0zekuV2x78qa1vfYQl
5mY0mLjpbhbbjJLaBPFORa9Nsmq/MCQwJ1A23zoPHkTaMB/r9DnrSvcyUo+fTZgZ97mb2Y9D2tBI
SkMUjyLnD1HFBMW5kEF7l4jKLA5YrfTXpU3NZ4QJGpdaZedJ1xDxqQ5xVOm4iJ3rosn/AlewS5d5
fMv+rLNYwaIKsVTnxh21V6W3+UmHLoCr4jh6RxZlsR9Uq7BM8ILu0Ci9P8TJTGS7P+ms2gZfwkZ9
2kWOyTP0V9TEvTsekgRiTTj5cgYEyi0DzGCAFITSS8cwHDv1p9KQxncOYBj1Pq9KAzIc2bK1DjYm
z3d6pk8HZl+0E4GTNqDs8tQhqbuoxunVDkBRiG2BwTN52NhafkoFYxc6WXPE4OGl8dBjwWYlP7qz
DLIPzXiwD6SKGekWKXi6oRK2JLtEGo+H3O2MewIelu9aa8yvEobqG7Gm9nddp8R+u/3i3DS6XKAY
Id/apLgI3i5CLI/mPHlg1bidWZx1DIiZL7Z18ofk4UyEJh56Wz+oZndfx5q7RRCYiS2kpsaOTDVo
e/h1qHcw6PJvfLvX9A0oNh70CVX8a9xxDuOvoGZ+QK8fsEaNwa4rCl8cdVjQZ8fE+9sOnHyL3HBw
Q06s/ULq2JbOMtgKqPyApr1/Abxo6Wk3TmnaelVfET2KS8Yxlh5xiEbBFJWY6U7/JdLqJxTk/6Gr
2zAyLRKLDTZuAI7/IO6TRh6LpJDdHmHVBHEon4rt0i7aqw5FKqoyPznSzS57oOKU6GHMz/7M7Ht3
XablW+AL/Z5cTijeQ0NWpeZ08zmHNf0xD0VzwRQ8JksynZdzISZjOfz/6ef/qTkwuXRqZXQHDgZ+
/ytkybdGtv+8AsGYc+sBoN5rtn6RG1fHH0cbuZ6Sp8QwWN5j1cr3Fs+qt///FRjIPTgkyYitVoWJ
gwAeEyWqdNOD8e/q/5nzlDcYWrhOPe1F7I0fmgjqvyS/WHeOW2leOJQOZ7JloqGjKTGb19idluUA
9aV2NuPkwq35L9dj/uf1QKR3sAp0PA+tuOmtGSn/lwyDXHqzrNFH7rH7ZoZq1cwaV3eQ4IbOJri3
oereCWKIvjgWgn3FUAnLszrGO7T1/W0yt30T/ZdL+l9PKUDbYluW7VLlcI/+Y4ExQQaNt3uPWJaV
RebbaKewGIpdaIHVpBtPtWYzGsd9Yp0gWx1UrBVrPwQ+OS8H2KFMZAdVGeosAyzst1NQwAewOsQD
FwOXN/uYuL14THX8AqAProya//ILmCr+520NiJZhxmcREIQznf8fuhqabZG28RotkznxG5B6txz9
pZIDxi4DaGGKQ8hTX6rgm/q9eWReVcWnCeNL2HduBrnE8tNiZPxFTa/3dX4DibN+RfKelkdGvjYE
Qsms5sOaZtpixQn5ZeAROKzDzhF2UZuYUFjSaYgSeIs0EFOq2hC5nD9TDVexH3mytu6oeP3vLDG1
Q0GaGL1bSighDA9KaDvobtBZWCJSvXIIOciXf3Zbt6eJEZsKyV0iYiy2venLas2vgu6z/h/5EGbT
SCdmCf7ac4wqyi1wg3v0RJAyZckcIJnOMOKC2ypf82DCcfBl8VdBTM+jIp/16s7pk+4zxwnqFTU0
c1RmWoYZzsiZode0xboqGDrVx0WSWnGi2YYUJoce4nmDfyOSHW3h7y1a/nhXD1gQHIYihUDnpCns
Bag20IeIL9fcEwH2aQ5/DHJg+Et0tbDX0fetaFoR2XmJeUY9LDdTPjlElOD14UWLw6BhE3CAYmtv
e6fWGwm2sCVDsaLsq32VYXQKTNzB/mUH7to/DHhW8UiVsTTbVnFtORlenGt2qWMcoNcrl4qobJZi
rnlc3C/XxZ9tfhiskvTLZ6qowtSiEQlHjCPE5pcCxIfxaQ7GhtPOMYrm1SF0GnYH9pGfeu1Cl5jt
lbXPgoNwmBC3OmMUiGvZjlqOO4UjM3ewXwRrLsZypPwpYpKtDgr3SlHi2vdMpPP6o8yQgkwoVNRd
UBWGuv4wWDMxeXXJNg6rjDHYKpdBRgyB4ZdFKH8kMlpAjxp5aobGgPGb8YRbUt2HePCWwz7mpUi6
sMkwynhE+wlhDF4JGx1FL9etMnRz+2VsINwi54cSZaWM1nZJiWAcdYVRG5/MVKBPVCNamyMEbT2+
lFnrHSfkVuMhsLps2cTS7ZJId43+AzMIAQgZL/qhicunORX+pSBrp4hakz73Tlh+328bXLbqHRQ1
5BM8Te0uQS8+7adkTvcW0372Z5xxMPCJYX5YvevfxLjaPJE76pPyALEp2VY/LzJzA25zhjhF36eM
nk78rOXeQYO/hI1HqstGK3K4diNjK1NivQp3ry8FGUIpZURkIXZ4K6AEGUS9LTBGynaEqMsEBKsL
Pc55+IOvj+nWHOcBNy23gnfHppyHczmPqBtI9HKOWqWnIO+tVALT4yRJuqgl+4oFbsrgvrTWvVw6
Ewhs0HrKvJ2rlaX1Q6751TepYWRGTXhm0f8Y1kOeGxbYkvgywZhqZrtfaxJTMhfJxn09WFwXAyza
KpGIFqaSghwcqXJ9mcsZj5OHqQJGimGKnH6vmQth3eP0t3L6TMWvoNph2eB1RcNZuZ2WnaSezH9Q
iazu4vMA2d79obn7jaE+G0dRoo9j6RwMZ162LWjsR40OICwqX74DJBKpsPi6Z2FxKVtiyrFksI+/
lKJ+kHWx13xcq/aBk7UPXomxzDavluU9z9iC9m7huGDVPeHw29GQsXsaWIFIzAq7fKn9ObMjvwTF
DUVreDusHVsA/XUEHuLl0m4CbJNEBHdRl1tpaNNnafs9VJSO6CgPJksSiaqYhw0pAPB5oTm1Af/P
jKUD1rH3hsKJQJZpc9VYvG2oo36688zEAOeHVEOQvJOqzzoe0ue2GwIYfo1mnTBjy9OT/cMsRInE
qpl9nGrZuleuMwaVKxKUQRc9EOqVXSDxjl89x4CLyyBBBJusHxuFzX1BJoQ+QW4+Bov0zBB7POso
Z5cP6XRrAvtteKo4yNb2gYmBam412WD6VCZmTzCMnCd2cTrPs0X8dx3mmL9xxagpUQl0JQ/651PS
XoNE7tGUQkFOCviO+uJ3ar/UthoiI4tjEDeOyRszlX4ZVTAN4Nf8ngKmy47TpUTfRpQy7BrVzwKc
f7QRv4IIl7iWvT96BdtCY11HfOnS28TK6VVz0xbp9oepKWuZAdlL+A+jlrj3cCf6i2NIGExko53n
RVefP8eb2cQeWgUQnJa5e8qO2w2ZyYlO2g6eeHBsXGMGauxGhhBmsLCx9yLXGQ7jQnIvAru5w3TO
/POrJAw4QNSG2aA7AJ6YcbxdBNknRIwhh6WEMFduqCQFJDQsSAuPQ0HH9choGcSCHQBqh++JOvo9
v2Yod3shbf9bLfhcwevKEtLOR+1Q9Sb9r5nmXtSLRH0TGucc1Mplb8uOTSrpqkVstUwUWdhA/ITR
lBrmjH2PgfevbtKaAq4CWFAL6n8cAh6/8AN1EEnNxfhvynSGWGaM/952/CG5e5503yoqpRoualK+
s/yHTdd64hmgJlZnEvPcAG5Agp0aVL27H249cS5sh+BvWrlRum3sobhaf+Hm5HfAny5iwzEPSEm1
IF/RZw5vtjeXWlTgvP1BSRgTKuTaE94PwJVIeNwSdubglUXA7mO5YAKMFLN7okgpH0TjWkceC9Wk
/7PvdUzFWT2reAdvfOMJLp737pegd9vUmFe11I8wyBeS9ckyHt7IOEk3Ns7rhFYGvReHJankxocB
K6k+QL2okGbCQmtOyO8G6CAmh5N0igdlLt0UGr4c7rGxhe7WTen6KjBUMLFE66cXiU2OA/Vusl/9
H6Jq23q8G5B9uVydSKpkk2Mo1YdznRpbm7b2rQe+e1oIlYmcDM1HOJZ1cOO6E2lITVG71pOydG6K
sUo0kfDE7fsMW/EZw2mxbEa4utPFzHMbuSaWwBMsk7HJI9pAspC0Hn0bkB/RKFuj6WPzCI0Ejnjj
zPF94Mg6sibSSjTLmG5KbIB0FNQC8WLr+gqv4DRT+37hC0I1TfkF827DDVHj2CPz1VWG8XtYJrpc
q5m1junyYv4LjFN+V0hosrvAJq4xKkhDJ1mWwWcdQbmApDKLHBaRsGePeS185CJCPYO1iUk3bO04
cLvxCa2e8PaMSQIYcvizqIMLlOnvDJSfN12NEgyrHPxrDrI0cE6m70em6hEoIa6uzDzxkUy9scdm
HN0mbkvd1682RrMb/W5WA0g3478kHDXJA0JHyJ1Ci8NpmtRZcQePjYp81JCEThY2NhGkr0KLlnz2
jwuuH5ggNdVg/lPoEPtNDoDJJHpMyQcMMLWXId0iaxiGW4uRisecQDNy52uiRO43vjHJm6ROnTvH
64aHvi3yaTsNk3/93QxIwIEznBBysbeNKt5j4EeOeqLJf2gNU/eKiW28152BDeaXEz1kZXFw7ZVb
NTKR2QyQXoZQY2SVRr49WZ+VDOoDJ01Q7CH3U6f5loMQiRAzarD/kdFgo0rdbc/T3W99i48nm3X8
I7G0FHTFDenrCLVGXR8oi3PER9tg9BZwMEupd+Re3EG8q7R2a0/2IDY9xkdrUNKi83QhfoQ4/NEK
1G3OzpsMiq+jVbKOzogA+vKrwOl5JV4HFqnYmNqk4lNjB0TEwjGnO4FxlPxrGeoHRzYv84nZMEoc
2+7XAt002ARsp2dslFWgBHujxz6ASexYJFFq+N38WkgYvzCm1t+FcTa3wQL+4kb9iGbbHyWnVqzC
dbx0WN6LvSrpGpPHs9PXv0easCrBM32cv3iVU2tbegzeCAMYq3/0bWP/7HgSH7wQG6VUp1ZMERpq
1mjYHxDHoMA3DVqquIeEG7k/2trYXvuHqV5VEVLUEOzxV3D37k8BMP6I64TqkRbYDPdetbnlt6ZI
jO1D+SOyXAKI1m5LJEpUrPx84AKWxdjh2hfZGOFQvGcr59mnoYaz/COn6Zu10coTAhl2jrLU5y+5
mX24rh5rw+dSvMHmaQa/2pQ29li0JcF7W9Vk60f+CO1IOplQSlJvlKgUCfhrDnBYaExyqVFluqlV
EXMHI11jXtJK7dFRHNKPzA743pQhqP1UxBNbWz83/BdzsSkIHAZHmmC6L1ifBmF61SZtpWNHIjU1
ZgQ0YtpJmk5qHKWb8v6m6CbktrcoeS50LPz7d8stO6aWB48Y1hsS85DElK23giWzbmTZfTBM0IRA
YFeVM1wwI98hTuhef0rj37Xka6UkMAwLmPyldBLWiSNz+oa2MjTnZUkVIjM10VbtHHZVaNk/Kyr2
cTTbwZ2kdUxcENONS6aBpIpcV9SvoPVXqscIiifv+hqXSeer39pEhDNZ06gouncjNyBz0PQEo2Cc
6SbBR1UKvtiUDlR/dibY+iTCcEcZdrVV125ataAnVT8mCroCs7r7Vc4SqMiiyaeMyjkneVzi6Wiu
jgqma6fdaQYStPZo29Crmj8C8XpUcOiSqVPQrtYNwae+492GsoRez4JvsZ1cxec0JsXpVo9X9Vpi
gIaETglmumvIjmKyDA++OEM709q/A/xuhI9WQ9BrDJeEoVdVKOL9cJveaUtiYmkg02T4Cw/BeIqx
gmR4Xsg+ucEOtKn2DlUhwWJoaW6pe6FnATAJenMxPQ/A/K8YiscXRJ3c0R+FITNlrsOyGYjtkh/h
0VTWw64IKv3/sHcmy3Xj2rb9lROvTwfACmR319pbtWTZcochWzbrugL59XdQyrhXlvPYJ1/7dDIU
mSmRBEkQWGvOMfOtlZKCNCDf/j67VkaaXA/fyfVLNHqFGxVbfDiSBaSXxDRGfQL1clcNbOkLdKPH
AVm93DRshqOrscebsanpBbQn0/kC0dolXnHKw+/o5827oEF0uSn1wCszxYOMicec289isphiyhIh
8taSHmM69wXARHRCwc2s6JdQ29fOD4AyTJFtSXDZBhk3P5PLytRVJTNj35cDaZ0rbCTj94lqU7nV
yAzaywxH8qYPKnaaDk0TPszUfKAevPiBC9vhhOn58f5PcUyhhWSjdtEq8M4nHS3jK2wHdXSVNQkP
C1GWwy0beEoiHSoZrJEN8Ss/ZNBUyQ9icJpJQucYAlZQrjdTBBB5QgVP9fC6CUqxOeWE/l51XBSR
+ss4JkxTXbWYB4kH52d/aZmu4jCZJzw9umJ5h8qbX341e5YGZlFkuphT6epwRRHsdZwby6rd7CmV
/TW4+QwinnzIuLsza0oZq8Zh9bBmai7im4DQimBnyMX1P1exNi5DQIvVNsCyXG1pGRfpBv9J+zy2
Fi9tIkh1vq8k1YIbr3GXc1HCb71N3qsKxWVL1i/61DQOjU8wpQPjPnB4DD+HcYeZyq6SerpA+RNW
NxM3Nf2eF4zTFjvy8o5g6KpW7dANmpDlXNwJpyw+Y3RchosFAMU+F7P3HQbFPt0op1C3nqzabte4
jZtsAzS68dqK6pyUTkwe5ClVUlAF7ovgHJlmt7O8oCSxFQjCDnhjoLav1VjC7rJk38km6veJm0Dl
oN7OAogIqeHrbPtme4qnkvlM6pQR81OLyeXV0/66T3ot5ZDFmCc/hB6WuyVazaNE5Yx75nTdWD9Y
7Pfti9d3LiBm6/m1QDU2pC+tWgsL1SuqYHwxroMtHtOtadisX7MXdxFWL25uStGFvO2XZ1+81A79
XLH4qF9uqaSlHvCxWfaRiWpwGpUZ88TGYhuUrweThC5SWaHv7GipcmbJiwv45SP5ymugLMeT8foz
NgymLIgty8NfBHq6p9EQCiT3aKYPcddZ4W0R+Y5YJwSlRFeq7fBXwL2Z8Nr2BCXAr+AFDk6hZfNI
vz5ifjkzPySlwXm+PithuCxN4N31GM+p/fJfE7t9DnLed6h0i2/5pQwV2S5X9WohG+G789HAI2Vf
jKM73Id6cSy+voXiZZ4j35svB5NmbK6qMpqr1y7Df4FifwKKIXx23vQOfgGKXRXdUxOXP+HDXn/n
L3yYsj9Ypun7bHSVDb/apVnyFz7Mdz5IF0KYawMYw2Vm0yf5Cx/muB88VzoCzwZ9HckX7P/9Lz5M
fmCX6HkeDTCT3/fVP8GHLa2YN90s07PoAnISvushFbOspbv0pntEHAt0UquxTl3mhe5lSbHTvbRx
zTd/6FMtbaifD0Sz0RP0zmji4Lp51xMiw9XqMI71pxrJB9bbMhBfVRVCsrcMAxRj+GJgf3Mrrl//
+lsw1y/HxIlgkRJOVZjD/kIoU55FT641k1OXSD4YPYFj5sKdaSjB54DTUtrO1O2f/uFRXduWXCfV
H35Q74cUkZfn09kmsqdqm5QNdT4RODsgMbweCQWIMGFYbXj/+4PyUP48vC4sLo8GIJ23xfXwbnjp
mTYdKJDu6MJWQm5jVc5Tr8MGZ2GWfP79sX55ZlyH5w+EpWtxP9V70KOw/dBM47k9+k0ZhvuQRXqE
HyHpSUv5w1Pz62U5ynFcLo16M/3Ed0zJvmZaLi1yd/NpcN01aorsgdUz3/CxRet99vsL+5uj+Rac
P/7BgNm/9C0pBPh0INujN87iuRoCkoPnXtUN3wUqpJvfH81+1yalZOryoDAlLEPpKudd5zbyOwqF
OsiPOqK5Q+kfDUX7qFLgkiuk5WiTrbz304tBJTWiSAOR7LbM2D2fmbHCHETILNnFYoB4uTVFTvhH
2fS+tY0TYQt8UNFQsI/MrfCLA4alPlqRb1LT9nvKh55oa/JzCCXI9z11/xi1Heq7cNWSO0Z2PLHI
CXJRBFzrymZHeqLYjSgGqAHJ2CywQL61so4yjKEd6QbFYHPSWZmEM47kQYdn2pVDcovU0fCO4STR
Uw69k6ElywMvOC6iPXNdjYXjXlPAIJqwSnHBe6tkULReVzXAliGhJECyiI+rn0jP+h8/Wow+Mv2F
XIzs/n0fP6IJgYNE5McZ+W135qFGrTf0ZqzmIUjl9A8PB0DSRLDqI8RRjqnEMte/nWiTSdVmqCrv
jBiMob8ypRiZfupGiLUXED7xh4dLqXdgSA7oC15OoidfnrEXXOubmZ3FORpR6ThnMQ8fumir8O3b
mLcs8WAodD0Yj9qPqB2AcqDkktD9AZDFJEJnAXGhe7RzVoCHIesnEW0J46RQ0yiWKN56yrvA9B8m
7bLPbsaM6MftVFi5eOiqym++p+Q64sMiGwclMNQB7RLli3YDLoWYYSl1u5QdV71JzDDYNzWOuYdK
ZO75OHZ4UOxehvdZRio1tuzYiHd8HpzHuZPWrakADa8jbbvHKaLMTUZBCzHvkI+RzPvNGGmZ7ya8
i7gaMPLjn1BTlZX3WYSJlEB5c+C6AG0vGbR+DWz5WRt900saGLZlz6dqqDs72RtE4bAK9ChDHRWT
aGWtXoenzLFoE+i84Iym0efB71y+7wn+PxGO6YrwM8/bxFVBIWKVtOPMLtL3KQmvB4xDfHUoAjDi
umjYvGcwDaZTmPvyKanGkW4E6dq8RS7Jh8M9zIexva9LcFz7BD3jtO9B4cebVgtk832EhWeHoL5f
69iZmv3QNMgKwVTEewr8OEU7mV9V5CLiQkCEmu0iavntee/nHfLaqKtU+YCGypSnRW97aVBIo3fn
hKg9yX4eN6MXOjNZRl61Iamm9I8htglvV7WBOrXlUMptWNZ+vu1wX95FiSsuet77cQ3vxfzC1zE+
ZtppXZpUKrlsmHM4o1g+6ByjT9o1T24U0SWD3XJp5JOmJzCLat6bosBsQIuiJkYg8mGy3OL0L8XO
T6M8JSTU9cN9p5DkbybChXFIU6nGRVG508qmy16vFNICuhdm0VM3i4RKrigwBpczAnNr65pxZ6Gv
I990N3Ve+Ai8JZo2En9hTWcAc+FtSGH0CQZUpA5GL53DyOlxFXMwHs05YF5Dd5SOu56W5Jnf15G+
nohKuJhGsBK7AiHhF9D27pFWoEIdAbVGnqczvRnW/NIy0EFw3luE/RX2QDhhKxykxVNulQjc5oV/
hTSjpgRQ6/vIK4dPDteG/KJ05ocwmQAW5sKrv2WlZ84bs6KYt89FQj4CBGhK1DEaCQsFMewBDod+
fMHHGAO77DmLn2Qv4+mrGvr4qR3zYO/RbnzMQ1HvC8pfIwi6uhN0eisuFM+I56ttrXx8kL3K3R3b
FFXvYNgM3nnuizjacbqdeh5KY/qOEKwvj46RgDFCos+qch12of7RWpgrkjBW0yMh5659pApb+Ycu
o4UDlg2p61k4d6b7UUsvLrdcBfvBFeXZdniIbAoWe7pM2JE7TAa03sjhFSHh6UMZfgopm+ZqY8/0
O6doS33KtbBBlVMxY5oyi+Yrpow42UckV6C2lnUfbd1+6m8mr3Xns4qeQfuRgllFaQTLr3gktGuK
TnPfleUFW+EIoTcN+CsmL5Ue4M2NRElUSaGPrqimTGCqGbvo3gtMU96+NmsExLEe+YYzGmumg4yw
hXYW26YaJNbWDm0AnqRuMSHHTt8ATuFLLC77LjEw0LMdR97Q5x8hKPrGRRQj4dtCKnTrPWfsD59m
w/JaHF0gEY6z1c1Btm0GKtAXSvtYKHOY8P6XkpZttRMyRPub52GYn6nCr5u9CYNAX4R0v/Vamgbc
kADqJNZ0mRf6u8EKy/ksmJvjdV/VRn7ErzgTxDwjx7srK1mETwVCkilfqQxA+22Z4y0/mUMGrlUU
Iqi2red6hICmRLPdhATT1uuyQtSzhLlW4BCcnNLmGrpljji1jlrzY9qTqnQx9SYoDZrGMvV3U4Z0
DRX/bFCOUEHLq4nApAke9RgPz3MIOPGLBm8MBtSZyuSgKY04l1qn5ZSto5BtFNiQ0S93rIMz6wIP
WtGsoqlxxCqy8ZGeW9WU8DdHg3l25cJnnR+Mtg65szA7kHMFVS4IwzFZRjELmXwoKn+3NB24oTO8
xOGHMw4GGu0wSbxLk309gR+TlYSogfl8IjHXkXXZKFjx29pvZ31kkvKGfBUjD+pXMy0q41PqqKn/
IgT4kM8dYjgkqJSO3C9Eu3Ri0za+ikHH4ObhBdfW1wFGaBqDSfBn6qKkWvQlwVRTYhv2Nk9KQJQb
OvnIXn3lB2EGZw5bVHQRTUakiic5VCOBznUyl+66rUZQOduhAeKFfbUOgqE7lKWeibyRI2xbA2ZP
W+t2E8ELQcQxGRSvaF9oYUfnZKo49vANV1N7hzykMKAIimhI9yxec6SvPDFa3vQgNrNLcCAVSakt
avhtj7j279I2OPrcbAqk+NhCzP88baNDb7Ur7NE//F/khieHjKZKEtavkRujcoZzSTMV991/nruB
wy2HVGT4Ty7q5W2KYsz9Z9kbQe/pG8236nrOyPN5m73hEytySZp88PS32RuOMJqzshyG7igiL/fp
ObvZJRvk0rxeVrC/z96QAGSfaWbq32dvUNs3tkZB/31tFrI/VlZlbF5DOKLGjhrY0Uv+Ru/Urnum
Ihypq8klIxi+r9l+JWyr+hQ1AyWw///4jYk6w5dWW9Fr/AahRNG1TiKP8lbR7F/iN+KITGfU/sWa
FdC/zeCIVBQ+drNR7v43g4MyWwYpRNfvMzjolWS7NPbE17mt/YOBjJtvYttuyQ+GeJE60S3tgpJQ
yf88iaO0SsfiG2b6HxFWuqxslVcR//AmjwPtd7TRMY2xX/I48AFUmiVU5VAKwcn/No+jL0y5t9vc
cFb/NpSD3oVEDRY4d/RIaTpBMt0A2fO/522aPPV/m8lBrzMkgsCT4tP7YA7WqBVIMCMsqrfBHHSi
vHyVzrO8+dt0jiY3J+g7WtYDMJG/iefIHICOh3nZe5wgsZvzYbSFyA+Y0+qGFYA9J+01WVszcWmp
MdMTTUmeYRdKg4+CDfozNrUeLSL+FY22on2svHgy7qZaRMnebkCPorxd+p1haE/IsYSVLAFyGR8U
8E+RJsZyWpqihLlxpCEuefTd3uOX0bpXKS4F5GTbPkf+fz7TwcjJeZRBdza8prVFmV7imQckgkvg
lJAjJ/JXEiRIr0B9412tyquxnDhR2gmoG6XRCnYquuWPFUVvwSJ9OQVNCkaZICNIJnkuCuKZFPOe
on8X5RYLFfw3CzSOWHasoQh2212GfaV9RDcKPNiGNQy7KFDYSQNM0u6SQY1wma7TKgzqeTkKodCc
rKYoPix5YSxttr6Hm+EOeCnf0iRzIyLZ4Dvmp5zIiv47iQFN8tE1qmGAvZNk9tfXyl/ho3e+gP1Y
llclSRUM9UtF8HW0XAu69xbtw5IzQ2hLdvl6fVTD2h2gu7DFewaPcU27V3cXWrJg33YJVPgNA2nm
pwygZXZOHhT3G+YDV5q6I/C3sVMs0nGyj9OVlYZefiQY2pOH1xgWnM55fkpZjsePUW5oUlFoEnjO
g3KJxbofy3y5elbaZbEpzSQdfnRlwZ5nE/UpPcuVExfAEDB1Lr7Ghqy2IN718UuNJ8SAlJ2HjDmR
iGGUhceG5/TZj+LZyVdVGxYjS9DSNw4ZFDRrFdsehvqhcwvrKp7pUe2R8LWQ02PiVdYolDuUKSYi
eCYYIe8SajZhiM0pbMK9EHE67DMgWskPWNCjeTUX6A7WGAbc+T4wcT0fKjUgT5zHjhJQNia0A8EA
TP1GB32sCUkyxVeA6XH6ownYQW+DCuBwvU0NHdeUF7qO/apXV9kDy51uuHP8/kXaS7H5KRkaB31E
rthnm/1IUgyuTDs40Vx1h3P6ux7YqMKIOmMrUeOpG1+UQErhebLLbiHNsYdNcQcCEJwJ+WKZb9Jp
hm/iElMmdVEPd31Qosqu0K8LFEnkU6ArcvhtRZqK3kuyxiEv57BOsfNNAIEQoNGbssrYAOmWiGki
XcgZ/XXoySasNoT0AeCrHBskaKiswjrNxdwMd9qsDeMCVY+/KOmXaAFGJzM/ia6smnP0o7H+CEIE
mMxaOdMwfYMOxVn4iId5lYfWYFTjxKUUCPYet6cNTyzRhr0Lac6rEwwMKmnv43lakRnTmqQLde7R
jvEXw++7pB5M4cHMZVrONVA3Y59atWM+l1TfCTeCeZMeWGbzouDwWyJNkbBn1qObUzI66jcBPiiq
AjBpjUkoVD1lHtodn6zobyn7qmqdA8dutphncYeuWqCD+vL3tcl3ldCleCTBnxJD59Bdk+9LvKbQ
Jksq7ZwtrU1wxqyMY7B7SZ7vHLVQWF8O99/20p/aS6RoUAj893k1101cfPv+r+3z+NQ8/+usXXJr
fuo1vf6Bv3pNrvzgq6XNZDmmoHnkvYmqsT/QSqJbRGiIS0PE5I7/1Wuy1QfhKEqpNm0l0+Ou/1+v
yfngExfnCEHdm7KlZf+TXtO7ejdudyr5JlYbC6u4oBf2cwnU9md21fDt91hB1CcW2shCoBZ/n9JW
XhYOfnB2dKjJvM7fgnWw/1nB9/Xw2N4wbrlc63ujFJOgRTyl5e9tmwXDZJKHmvrjSCEw9HdvbtLf
NJ6WK3nT7FoOtZixoLziIXLgzf18pTNrgLgjf3DPXjc9C00VbKvKNO9+f5R3L+lfR4Eu4DsMJrf1
56OQ6umNTV2QMWfnXxvAj6s66o+Ynbs/jNy7UvLrgUyHGcExPWrY77owbgSNijqKv49Hfc2u9CPz
+lPoO3c1e2h2pvoPwyeX8fll/DgsRVfl/Grz662YBWLOlc1uO22EaTL5o7qKixsyHZt1RB5RtCMZ
rflGORPIqW+S4KxN72ZiYj/DfNGeZFcQKQ2y5NhTszozZwAK/3T41dLSpJ7vSQvd77vhd3MEU3wK
vH0ap97GHtmk27r9gU0h/oMd7dcbTfUEu4onHMuVVJTf3Wgm4tpgv7HP+lrtG5SaV4RVsdqVBLv9
/qJ+fXI9JVgJ0K7gVov3h2KeiJss9Ox9Gg2g0XoH066kfPyHo3i/zgVYT32TsXM8D87YuzcEM3pb
Tq5vggt0gy3pD9EZ9HhWDBQTnLUdwpvb+Q0sr8As2SOBYksoStvS3DhSk1Rj5catMpJHC1wB+yRj
Gs9HsE5Yb8LI/Rg6ctp3RtkOlIJ7lLBenYd7KCP9FmtJtY9zTRSRP8EFpaN1NCCIr/qQpQAuIn0P
Dhk0pKHKdT36k7/Bi51tOWBSwKUYjLMJbSZkvFAeGhVHjyXts43lz4Th0PY+d0cPvZwfeAc4asCe
+sa5cmj4bjOVdJuencuxouNzgYhH3ohF0WcTwXmdUWT75JbavRKUQjcj6F8KRmXartMoAJ1gxcM1
klD7jBXDdwSOw3psg8FbZ25XP7aycS+c2GWz5s7DifnUPgVJk5yjVEfCXfoefg1iavEMZWCoU7e7
t7UydnHhgjTUXl1uMtFZt5B70wvfwIZTJSq8Dju3ftasi2/zwYJWV6elXI29oDNYR+NqaFlNr+Mp
Sc8SvEc269+82JFwAIWOpmEKmCaSBxXI7sCyPbuaFGXzFZI9qFkpqFuw8GZ/jTWq+dJP9SfRlPNI
vudM+EGOdvgHZXJq2oKBMGvxPGvHh8OUlE9IcfKSOIrU3LpMEpdBqah64416NHvyTQQ7UY/GjH9X
EsMNJ7MBLsMx8+EY16l9vcjKk01HjNJ4rGVVArkqaR4EawqpLkjOpJW0SwDt0qZs7J5MimKoHxyR
kaOdYNt/lDOVShhAIjlSWxSLhSq8hZngEePQFuV6QHi6TrukPUuiDq+yFHb9WFAIvE5lcQKodSAF
5UQJtdpQQq/ZxlDYG3z3Fl+Yt6IwTcOBXuHRjIZSPU6qhQIw2vVDP4YXoD1dKh6O/mzOxrTt2QV8
8iKpL2Ao3iPU81YSdd8m5CHxYx6SXpjdY19jqrDrUNzSM8Nan1Sf2rzpVm5JE/I0AdSY163yqJ7Z
VpFMmKwAlJeNice0le4dXa97YzSns5xWETVjeod7IprtG1FE6LEhLQzRg9GkHoPnx9dCGCO5qga1
SFEGaygWwbqPvK4hTh0CXJVSRqYUkHypfRIwtarVSUAxOFeVJjSLwViRxlk/Ol2RtPe5m9J/UX42
bxtRVfZqVGPwZa7CYsdGGSKiYRLtRtqqtwbrVn5cFtV7ksarbzCfKuhfaXgQ9PWxktJ+AMQArgAC
DshGmkBIThsv28GZyZG1CpNAe+xeKNTQbE8jOlCyvPWtgd72Y0phOV7HFDTWNsnQ54g6wk+t9FP2
ABjmL0VpWjfwb+tdkJjFHWE42Buw/l1OoW1BjfR0/8Ue54X4xuQ6CxpOULNrXnlhZfJMFgOlSjmE
xg2euQKEk+HcB11FB1PyIp/bukngGGrejm0O7vUQNiQXrXN4PZzA5OD6RcMH3rVp23Ff2ZV9LQdl
77ToPIyspHLDkcBuZ6nJJb48Vt2562Ft2dSBnVfrGZ8bG7+utLHTR3O2G3XUradU8cpkrU/cQhfD
cucZqHaqs2acAO7UEdExsavpkDfv0mjyEOqhNWeQqglDBLmqWSQelO59lOLcFYKZmnOEUCASRV+c
cGqUm6gNp4WPM3zWPezimjN4kp2sOmjXLXYvjQttaPl7ZDhMmx6e5Oc01ogHq9k8Tjrwig01qBLq
soQBP7O1uyTjgzAEZJRbQJTpViDI3ZOOblwaU2idgVeXW8vvf+RoVwDM4SrpUhvAV2ujHqxmzDKu
9VF3xQTAM6ro1doOcaVOZg1XTTSrbcxn/yi99oHb4B7gB1KfLU0wFswt9dpkfvgkPENcdZIsPoSq
6Av7sqDFwcb7Dj+GszNNgJAeGLHNqCfjwGLHObZDcxM5+XhD4QljgXCKz3VugOsDgng2uYG/J0Cp
Aa4DWrCew+4j4k/KQMzeX/CNDRvHsMRZmHArwaw3R5jUkNWtHDhGEljoZQGRoWbO6VBPHl/PdqjP
qWrUj8qV9rXqlX1EyPmc69oCEK54IGrE1CGJ8Ot8GNode4cMH6FXR6skMOofGIHbU5riAMobw3rC
CGCvcOH0zygqMlgmgWFcFTTOLoDQpN1BjKUkXENZd2niG/s2s91uK+LQXpVmlm8VXEV637l7jyLu
Uwrz5ds0OxmsOqmvAiNzcGNC3AhTCjNz4VxgsAkWjdq8VobXb23SEz+1kS/v5wAK1Oy1PfC5uqgJ
Wi6Lgp61afyg19qvCfFg1ssoGVCa17TwEmTgpmsUmz6p3CsJpvgA8k5tKvL+NlbTJjsTC8RHQ4Tt
nqW29tbOFDITmU2x8/vCugELxZTUkBi1Tlq7PoO9RdJHNDi7lw89GCTMEjS5rtqId72XXS4w5rkP
NRAmbF+BPC9lnfxA5eOiCqggloBKwwso7M2AnwW7Q+ei0h39k2ZzBT6LeF0rsfLjFFigZENzuEtd
Q+1TIQD1MG+fIG+EF4IkvKs+H126c9ajD/AMwLsNm7eKv9pm5lx0bTNuwtorP/sdwYp7p5Qhb58V
/LCrITVObDGhvZtxBJ636crnWQUGMz/3fTvUlnMV292w52FHJtEI6JYB1u0nGZIqg5/V0xe/Xy7+
uv9g+7kUI+C+WRb0jZ/Xvz6YcOplhYkv38dozg9CNUdn5GEd450T/CnZ9FdCyrLffXPAZUH+RjsT
9MHcibk0922hHiIQe8U4P9FpX/tGtyU15CxzqhtI3RWgNEuMB+3OT6p67szhXKNlasAPkJG46Qki
B3l1PeCO+v2I/LpB+vkE3y2fm1YaRehxguBlt7FNWdkSez4k+7z+k5JILru7nzdjHMuFS8Duw/kV
eOLTm8OSk5p77sKaqfOj7cArYv127tJvRGG/4yHb2DmwtrYyzl8u9L+VoT9VhkAbUL3595Why3J4
+tfdt7KLkae+hiO/JiC//N5fBSHH/4DIjTYAXQxl/SQ+dt0PNlJHh06BAG8Cg+FtQYhvEEo1l40t
Mta34mOLMhKuel8irV0KTOY/KQj9wlgRUJlMFJAojzmRl1zdN69ZBQ2/maBb7GkxLzKXF0eLrWUJ
O0h55+y+0M0jIwS3x0n9Yaf7y6SCKtshOxl3tTRpjr97hYBVCDDEWu8hUMv7l1yosDK988xS7oUN
8QKAnKuOb+7R3xSG3u3kHUl+BfpYk4kM8or5MvG8ueLZGPD/++Py3nbySygL7+jw7ZY4gMCt/v5Y
8t0e26EA5XOrqE14pkM98F3ZZkwiKXUfp3v8/TgC/EGXxlpjv4RBGSZeAerUCdSNSlrVnALDhEpW
g2nZZ1FK/FGZkOoGSLzKD1Tua3Fvs3fcE7+aKJIoRCC3RphW+xYtC6yGoBp2vz99Hvj3Ew+tOwYM
GTUPhy/fI3gIX5yCqGUDBWcU3UISIm4LGwilQ1mHnzVRLvdAdoIHr48TFNZzwn92sPgZkcQdyb4A
e1luw3r0lNW4q0kkzpNd9bCX8648GbGWl5VvKI2OIqBdWHUOtK+wbA5+EE23SdwO875Bc40OpihP
LpjHvep6j0q8dp4GnByXJgyGzcvh2iHQt5nhe489ayDrnKK/fVuMPMWybfRqyGSQbTJ4cfhAsfy4
GyNATbQK2dQ+uHnKx3Ww+zHfDUhXMNGisghxCS82pWwBm/SCdTsh0D3badL11gPGYmBsPaSuKm8O
hKLgvavbhrdIyWyYtuaQmg+eKoMH8AvqXpqtsm4mO7FODno6MAS+6z+AD8dH4jUkmLy4YjpdL+YU
pCvPpYl/1MN9CZHWzAnV8MrTxIr9VGWaX+ykviUDBZ0YtIC2va7oTM0r1vUw4EdRniJe7ITrzcVV
Y7b+1p2swWaPKrHkiFyxHc1YZ9DUraoqOlp9WX8jQc5ec8B63CByI4xSRQFa1DkChpBiy1mjWJWX
NmrR6DhO2t8O5MWwQgorfU0XJwFLZHhAXT27aCmLDAGxXQPBQV7miUt45EwlWVroW8KaGSVDwSBA
3Ccv6f3U1h6ai9vBAkFVuoqcontuXmL4tAIutvJj2nRNX2nQSwG9xPUUyhiUsHD8Gxy2zT1rLsPd
dMHip2TbirfyxWs6kA529uqUHGbVOd+6pG8vCeDkBOt0ni5aXAQFK6wKzJA9lfs+6JcNFGiLdvVK
MujNjEeTNia9Ig1d/75dhnOKBbkAAYLAYc8Km3J2U0Jf3pU1QTUb/LohdPeXvFLTG/lbuVtzob5k
xEvPbdgrU7S9FqWe3K0vKhcnf5NKClhIdq9YsUh75ws0gjjiKlMdbJc/cFFkEwt+2zEq91wYy8I9
RApHXurLoLkYOi7HAS6B0JpTZofrb5O8ZjxzcEu3eCTN+3gJyyHGsWC9b1TFeWfrDk9d2nJikwna
Zo+0L4cybWXOExfDs0AIF6NZYn2D1zT0Z4kZlSfs1iSpvj700ZJ8mlkgO9Yz6EAyICfZX/M/xARC
NfpHl9QDO/UghYoGd+aEthNdKpEAFhnHnD8FCRyE3pTJy5bjbCaD15jUE4NXwasMfZ04EVwQIojO
7ZifQlXjDHx5F2K34XaZZsXpY6kOPlc92ZeXleCVTAw6EMdiGfgW1i9JmzM75DpIwVxak9a3xL8w
a5mDw0VWBvESdA4xBKbGMBR35lChIRwgnihjxENsuB5vaj3lHMm1iK2FNjNFwZXZmrLdwEvmNxNl
WWez44QtAdUDwP0CzNS8HkAwMKMIHnUkhPpapbV5Xy2fG64Rrqsdy/IMw6//AHTaoUOsh08jFAbw
Tq2psxMRNSB7Sl3cYHtOgFmSMw6sog6Yb1I8eg6Vz7UlAvDpmBRjNDGkosOBCTL/vHXTejO2ZBGu
Wj7px3og8PZleFwjFZ9q2AcI8WrBvjTokOqivt4XTpDv8fFR7pVu9AnjwoCSwE1u66hO1xWiybVh
hdU2r8AlrnICKjYBPIt2lfptc3CSMviWTXG9BgQAtQmOwaadTImseg7qQzb4Pu+AM083RdZECAFS
B9q8GJxLX3vVuPGKObnQqHp2cPSozdZ8mIoVDatriBXtF9LdSaOT0Ioc9u4o6F9y+gajEfWiU2kO
Hepid0PlG7urY5LWS/UQwuQGdwFd086x7KewYv96miDcE+7d82HK6ob/L1ZJcyAisnc2aNnrLyDp
vPPGWPyIAr01sa1NVZ5GMfE+wy5OwhXeJZKgWrpluT02xqaxUMSsUW+hq9BDq6/jdtF/O0QlPAzw
RiDY1JZ33uYvU8LyLvjIjBgkwmh8FLS4UneTnJnZi4p5cnli4mLgDYlwtdqEjJXOw4uhuqc3DPEl
XeKkEvbQ9Q6xLm9CgnrhlhIrDGS3G7BWtoEHRB7A3SmRPslxalzsBdRDOHSs6hZQqZ/tE5gq+d6n
KB6s2Ec2hzHyGJDUTsP4MIe0DSFAkVRcAM5/NAk8OcF04BsWEZr2hSWO3gQvgXgGEO4tgSn8brKs
H3+/HlnWg2+2QawT6V1SD8G+5jk+vamf94SQZ0zLj3Sw78tq+GGMY39BvQRhaGaOwzaz0+Dh9wd8
tzrmgPjy6Lm+tuKVMn8+YGyOLeQS09qHRevvzbmC3kiOECFAsZmcBa46Ezqh3uFOzdk/PjKmERyB
itRP17Hf9ZvslEAOfOom3xb8pHWXk6mJXmmfobY+lZoEj6KzJvK+KHL+/siQXN6t+rhsdjCgStiX
YEYx33egXF0VYW0V5NXIJDfWSKPmPagy1hCySr9FPaxyKajEsDrzEDNTFX4shbV8eIcYITiYAbiT
XqR2zmz4P6yBelfttvrQi8g+T/pu2FjtyOSXFihnW/RgEy0nGgn0oOPY4iXRQdccYquP9l4jmus4
dIrbqEGl3IZ9fOgaOUJELzWJ512UHbQ21o2qb4ZazxuvxvwA0RWqXRUvCX1q3zdm/KPs0uVD07rF
94Ik0F1F2NJxUbKdkbEdHVgF1ttGGt3nBkPiSiId+9gS43NhK4+sSYeFqlQJEka3PBLjTGc8mI06
RFZM0avo8Q+DRLafIwBgG1+H9pmlY+KiXzCLdlwzrQ2jktc226yPqMQeIVP5uyEaa5sCUy32RMUQ
9lcbfBxdt37qcmqAazfLFHpv2ioHgNOsY6Qzn4pw1LsEwOUqDcga+x/2zmxHbiRL068ymHsmuBlJ
A7oLGN+32BcpdENoCXEnjauRfPr56MqsTqmrK6duGnPRN0KmQh7uThrNzvnPv2z6K6wVzAF6Bt3h
oqPi8KZkrkAI6FK4qXGO3kZkzZ8F7JrdCAkMCBFnScjFod7N+PFQKk3lA54AHwyZ6jWMT2tdZC2p
mJ3HB6padSZO1F+PNmZUK2zB2ArhMVuvlYytXR0Mh8CP2oMVurC9XYYA4OGt524MVvDx2g801RBt
CMhpHgk4HPdx3meIA3zjbGYx9Mtw9LZZG7o7J3cZTLlW/CkpEcdh2eQzdDC6fd2OEKWzxMOYvZge
Rel89asx+ZQQEX4P69nj2CiLSzKzehBChBsLN+2tjjMCn3GnPU1liBXwgDiHhB4j/ZoGpDQ4YU6A
qTWKndXLpoPNOQan6x0dYrb0QNf9McPq4s7i8b/kRJ+tY2LaXtOFL7nCSE2vEBwkb7SPS7KYRZIQ
lLZV4Yv4Y5FEpIA3yH7vdFBHZ1xzwQ2NCKszOsJt05Fvr3D/rJVtrKdl9tITbB0G1XQIq7ghO5aH
lHx3B0fjqCrQLVWT3M6hTflRti7ef5CCifPOj93QV8cyzcdDVzqr1hfGZZz08r0j/5wjzXVwdiIM
hB2b05Z1J968rmOIa4VvkV3i4GhqmpggQv3V5fYNlnkcsCXutTYt5vMQ45ICy0pT/WSINtFbxGID
5Bg+t2W0lPQNfUro4FsT5cXSrZQL/1D62KsnnkDM4kzDXT2WxgGfpvqiw9r6FAKgYjs7jXfkI1Xv
2OiUUOtq9ZZZkbfXc4HZJFS1KBDdO5MUlxbMUWy7xvwh9QYKGhSrj5UOzr7KrA3JidOxo5ao16Q0
k2hq0wu8Zq4bPHeTiL7ZY1SgrmvL1z6W5OnaiXocUH1vQ2sot20NWZw8H5KkW4PIQzNQHp5+Rfgg
CDZkvhhPa8DWN0Wt/8i8Lb+Joj5fZ57YiaA0Ljr3+88xHuHrxVvz1snT7M706uBUY0F8LhXTPJeT
CztYOZc3SoX2DX0snLiY7I4Uk14MVyb3HEkVvZCeiBNGNs3PQx2Xb23fiU0cztEXYGY8qGycLRlz
mNhwaOxJkrWVjuoEZzLA3W+kWKEX53S/lkHsnOMj7InpTpHP8lRXff5RkylLxlhB5/HDswGMhKOd
g+8TcEv3OuEce58sRWzoDePjLJS8JHUyPRZo+fbabRvcPqL3iP7hSZo5ke+OcLbd7Onz9Z8NY2bd
hqPu6P5UK1/NtoLmGxY+KVDFACHEG++1URc8I2HiPqhqrtZJSKTPyssS/QTPg8mqZVV4JLOt+qnX
PDm1tjfoKtRxanHCVHGuH5eZ15l9jmsxw3P9DJzPEl0iMt7IB+IC/Iiyz3uJowMBC+GDPbvOuWD0
+Bbh9oSuqAMMWNk64q7lQed/QsDnb8SEvyRhJF6NBxWsEpSWzqd8HlHCYQ3b0WzxDGNEF96kFc74
EsunlxGFyJqzhei4nJzR1yhnY0QG2fIkJAT9rqcmBckwVYcrcJ891pHAI8mE1B3UjKccL2m+Us6b
X6nw2CxnKORszP14bzQ934Sibp7WoowXBoZN37wql3fpUA3Fm9Tw5WvZCizCEjbqbvCr8xgvJ6up
eHt7VEAjiSNfGaXb3Q41dNQTexfJQ9z7zpsLF+wWvKC6VYMb3E/xHN0Wsk72IVZYcOLt6YtoJX73
jO9vfNyH6NknAZMbic9bx6ODx5UuHKamBKDe+wuGUdaEiKx1lXQY5Mrg0nMFq7VqA0Lcu9q+LcJM
yq15dawMr25WajE0qgNIaKvZbIKNUD1LKB3AFX7sukuB5xke7StRihcnWt5laWQLa9KUGlMPhOF5
3MamLF/TBsb2KpQtOtc6kxVKuBnzRbwwiw8BzvlvuVHMi8jDeqvV5F3isaJzqikSmGBNYmUky5K5
rlMY2cEmxDjinKVO8JQgVGMaXSYmHsdN7O5dJR0aog41Dyya11J55Wno6unZb0nWMQOb6U7Tuht6
gWo1sOBuEZmRSxHE+TPM9PIbdEDzU4Jh4MEfp/4ImxyARbvjwYzCbluYORgPv5i14RwhXtdvFSEF
UJ7N7ujLlLwOUublpUMyvg8TyXIm/kReMFyr37KWNhWtng9XTOTqmEeEkoITzdPWjR2B0ZwdvYeO
XZ3ynsqmNXlW+znlWHf7uqeWn8Ynx9Yd/oR+c9MyP95X5LqfScVyvvVU6LcSAe8nYlzsA1ET2XH2
DTJoZqK9jJqo0DBpjBXWbSxCP2jDr9iB+fc/ouavrf68dF45XH4ax3aGteJY8mPvGOM2xDe2ijp0
56GbESgYMBJ1hcY8bzg2egkCSXJoVxUBMySriJTwsMBfYsNaAhEN0zNPnTOaD4zJxRaXw+SyDLNY
EW6qPvvJiDVoFibzrmtb+/W63uy8pTiTJMIfJYSZlcG0mSQ1wqg3iNLVpYeq9chWDbUPLG44AMCE
l8AhOJ4cT+d757OJrBB0Y3Eja2yJ+ngKP6uo6FiAQqPvCzvLejdgvm/BmjOM6sPmqOaxhlAdGJeC
gJ1tnfUosGYrqw92keoVXtHOwZ/y/oykdCjBLcq9Zrq6xkJ0/lYL9uKY0uX2h5/NFbcuBsG43Mbd
kxwG2seprV4SURJw5hHegjwgGddenT10fjjv/BQnOD9K4S8RZEGCDJ7bEYX+dZcvJiHXkOF8Ku6g
RqrngEKaCfZT9MDnJZB4g3HBeN9jin8ZLYDKeGZHouNtv3lkdr04WcsPmri5FfBNsW8YXPnqXJ39
Zl2V73MfG86HaSgwgauXh2yWbHfXi3d1JcolfQDU/emxY994jJNs2UpRoYLYGQtwFJq89uSGAZgG
QobmJWg7sCprMZ4zO8h/OwJv6iO6/PjTIPrxcdSNdYvWBMk0gBYHno4rLIymRLffgoltd4ZqDvu8
88sPLh50r1o5wKzgRO2eWh+zyQWPxa2Ak8PUPG9SN569QU4cQbfJ8QPzOzk+QkYE3R5mpuC+U4yr
KRURunbR0yiPgC3Whik/34IBNkd3nGpqVebd/Dd5k332YZrEYkqV0meeKlvG/oWdF0u/K5DpjR3l
Ddgkf0o70/XrhCjjmQy56THwey4RbN747Ey982xYIwfF5M9NwyEF4QuuxgzaFYO2wx29bx0StRd/
zn2S4wnpwh04yqVWnyk/WrZzVg5Rf5l6yMiNuVg+l4+kEvqtbsrL+oJCOhpfpCx5cvKkKuAPoFqk
/NPsIBkbVnSEhidf5zIXH8mmVDdywfZ6RXrXdvYb4P/ecVEHdv2haAbudpbxtULsaM/ECgLHI1N9
HYkzJXgcz9ejsAay0EoD9z0INzikTQ6sAonV7o3b1PlD1fjLtn31vb7WPR3ma8cwcKEOkcrdrmyT
AySaBT5aTLxApJOWy96KLg63aPDdYwwzGdJjqifkO5aH2/R0ffva7Xg5r6RymBNu5HVAdR069Oy5
PFO+enNaR96ak0vUsoxYthnf3YwpiDHeZAHHRHuvu6EDL6oXONyeKGWg9mj+vB6dP2wpo6l7m1Fd
7UMfx9iawjjdLx0gvrNDRixa2QQu8tDO6raOCMsH/wpCXjcCuwJYm5xIXn40CA4VEtmzMr2LGC+4
SA1nL3+mcc++z06dHXKoYeULTKUrTjMSkjtovC7RAMVkMpeR8cWR6QIeuUOds/UsWJCfC54csubo
cLALCF/JN26/yXFWGp8FGJJ7v+Qq0UCioepbW6+CuQNe1aDqzC006HlURt1NKsP6qK1lAsBQEAmz
6MTj4Cw4Zsb4pVg7Yh7vnbHMiyPy+uwGb3uW34JBE5XGiAM3H+BmodAnQQYkW1uAk3S7krTYfD+N
JvMNcuwo7GKQyLMcDYDZ4Prhk06i1UlMVt+rO4SWPirKRbm9Tph8s2F1CFnwFppwzBGhXIqYDIcB
U5wRi03Z3ici6J4w0UE9YbtWf+bYA7AToudXYWsoX691WNEDm2ymrGT5Yr3vHK/nK2NJ6jmEx3xs
efUaFd7I19UlcTVhl0Q38LmMPYNk844JIYCxUVJBtS08mGtxfV3TWQ/ARqIkV2/AqQL4Etf8cary
mzA2czgucXkX5WL6KE3qKK/GlYNoex3dNrho3rYKlic1J8BkWBfA4OXVf3geIpNu2O5FzHGe5ekm
6AW3OSwT8dkuqQSOyuB03CaMk+L7SBgMeYizxbY8Ls2bIRLNdB8TLYLxm8nOCdKKuQaENizxxMAg
7ZQGmHzsSaqz5kvpWs6xX/ZlkeA6uZMjoPEP//Prre4UQ0JKbXZ6YnKQvhQLgh9wUrjHmszEyzTU
7N7YWaI4auOQfVLkFSuUQznYlD7nlesO8rXBGPsVogSlaW2H7IqiDDax4u68XXfUMqQKY9PXwbMP
R3PFXRPEmpq02ZaTDeK7EYTOF2MIBk7xXhS48WAuEA6wsOLpHtSrlTBQsSM5FlfLulmRx7G9luNG
O3OD7OVaTAE7Udo3zHqwYvE2OBqwwCzTJKE4rLL4Xib8zIEC+Ga0WGuu2UacHvP1jop4dDgAraUL
13iEuyujtTL/dlieqFDM1dln/gsckPQ8EDRdLHT8XjywrwRjvlWVBGTloVvDhaJnIiqXYkwfwoIN
sAIr6CFnLU6puvO4c3MHhdRLFtdDtO3m0SA98LFt/X4fpK16tdo8r1belC/YMKjKdRunhQmfTbtO
UezzBsdhyvXax4nvxpG6fKhg/+1r6MPPVJSMLK9Ny+QKQAWkfNscNLHYpDN785oY13jbg1PfmhZy
dGYXLht67I/nZfx32y8e+VdUEPN2UBe2k2/GBHK6Ek4jdxobgI9UHCwZ1xLG9xgfrLcCd9j9kAcB
wZVFwhUy51yApMfkjmLLpJ4MtuyXxQxw10IivVBpeTdlF/fnsgAMx0Mwfm0wob0oJ1dv/jC5Hycr
T3dSm+L5irn+D8XmLyk26Bz+BE//J2+/23f9v1ZNX7Y6+Zr9TLK5vvIP1ZXzGxUGAj24abiDwSX5
u8OfJ5FW2XCnGPgEvsV58B8km+A30zeRh+A1Zi5EHOc/VFfub8DfHoSr339i/Sskm195LihB0ITB
AcKIBDXNrywKBKikIUNYPdRdjhKh9MqPrrJIpDRcLLXtyR1fkAJU/5oJHi0TQCyFOu/o+g6El5+H
F0UwNIMbp+UB+eh3p2j1JxE4yc7KzPiFdjv+l/lwsFYs+gLXtxgf/Oq5V1hJbeWlpLgQHRMSG/3y
YSYq+8Ik0DyFXd5/+9NK+AdEnl+vqs1wAldBZGRIZZDG/fL97CQNUY2H2UGMSm+nPm+fcPXHGSHj
L9GS5HIfW7W9/+fv+ssMymEAZTsC/VqArgyM8JeRkEpzp6uFMvbaRMxBmAzA6lJJoyIJntu6E3/B
wfHd5Tf+PPViz8KzjG+LjRx2Lz/fR6WGBjTMx2wlUt4bPtzqNYpjddf1oTiEKsgU2bOka0Y9Xk0O
4ZtMznO1k543HVyzZ+YgMUWoQnnLUClN9xM907puEvc0ScN6NgKdCfT1i8FpbMXuibSp/LULB+e+
7VptbGwxBpuKkqZAV13LC7Hp1cYDKt+kmY2LS+AV6q6NHHFwgiZ/JbNLnKOWvysxzG3WojfMGyDK
eesEhf1s1nT5OF2gZCtsOa6YqNrPDZTuE/m38S2GOdM9OQaEuFNek+TYu+KM55T1jP6qeiPmAJ1M
kag7GiO18yoStHeQUvwHriFJ9fgGbxosBPcOUO4xIWUUzhWfuUpAqHCaSPZz5oafpJdjhESXdhrk
ohJIFxwbG+WE+hFGysoqO5aQ7HR4g3QGDn9I9ekv6SdpLKG6F4GNuH6E798x6oiqJ8i5HL5ExBXf
54jDbb34Y1NdUbvVpcnZM8IeIuyTPO09uny+YsX63Ze4Zr82i1TqPOEB/SFPYAK8mDaZRtsMXCOD
UuWrhkRSQNiNIXinKFx+SOvK7fIaEE/tM+NaOWEXzFt0IEZHzan1A208zRgk8uBhpul8cIipH3eu
53HN87GA8l+L+nl5jh9wSlcEFRme99wIf1j4BHH34vtkxqImsM4UXuWu9Sf3oYQABPtWacsllbkA
xFRG5px6A63UqnJa3J0z3/su4OzSmboBGjmjehzwKzokaZw8dRMG0yu+oyYVoEZ1VujZvcXRXaz0
lCPVoq6tt4ZfFq8YW3vm2hjVEJPYNbTDPmir/F0nxJ9iC17g+0t5rzYoewrznORy6ZOuPRPTP/lk
2hHYh6Gr5mPKwOUegUm1mbBpT/icebcO6cS6Dfrq4LXEO9M6WTodT3NIC0N2RR99TvVgfAPJs7e6
l96rbZvFbYudwVNA1BCLXpJvvyXTHEoB/BEAGawUiE0ZJuObaQ3uR7OhXpYqCR7sXHHbBHeeBWOv
wzRVd6HP5nGdpoz4gkW7uPNoPoIaiH2no6p6gnhhyEMrcy7NtUENigKcVOMMtfJUg6e24fK12gQP
x5qjEUmZARpouV58GzIev6uLnLKVHCOKZMvR4tB5rnOCA8bzQ929QTYvbixZ2ij/tLxjz2MOK4OC
bB6/0jusgbKnQuTfkyboLm4+VhfXL5D9iAxaBclI4ozZutphZOk/OG2XWZjmLB+jUBaFvtOiE4om
grBXg+JZ70mRw8LaV3Abr9ulnRC6DvK+EMcYUqLysZ/jhH9ZmDy4fuiJgxq4Zb47Aq8EE6jZdhwF
z96YTax0tLZ5dOS19YP7IxijEeLMreZpturgocDW6TkVRWSdNBZg9O3Z8uloVZzDKHKbiIIEesp6
BEe8IJIktXWoEHtg8HcX93b4KURJ9JQEKb64JkgdpxheCRtLkFi/ptKeto3DvgImAJjQYMC1GuD3
PfSplJ9asbScqTfLT02WVk+eR9d3EO0kzkZgLFr+uU094HlP3BZlbB9zFJjHUNeLOU7TfLCxY1t1
bhWQViqWjATbmpgpoEdzP+gu8/GsbMF33MH8KqcUpVy7QHHXsDl2S/roCbe6cxp01UY6VADsOGa7
2HnpwNpLhYnBplOg7i7mfihgWBMEiaK22fuJWJwNwJ+ybWuwrIh/wId7azEzPIhs8UwIYBwQZtQN
uUtMKU4q67AnEGodVQIHMOkSnLOKmwXPg1f21tQpZTaB8HtSYxPWfhsXt4tu62askGYXI6zplZta
fGaHadgmHlrjbo6m5CWPGh4nWO/EFC1EkrFfIK3SagQjv4XRxphoSS8WsO3oSqzhTAIEOj5PN2se
DEZxSX5qEiJAsaZLLkrARYPXkq5QL941UGpIc6rSlcB2ZmuQnbelc5HH6bqt9208rznP5c418AAb
jLr6RndtIPuY+xebnWEXqDLdJRNSx7HW4hQWVUBGh9fT88l2m05pso1x1tlZ+JQdGD+6mzT0g1OR
BLjlaNW/tKJPDyjhmVCgw0O2qcl90ighwVlQNDDf99m+Gqv61mO/ty/jnu+FaybqlLQ7GTi0fDAi
uHhDOKW7Zs4BdWWI2DRv/E8pzK7tHAhvY/rJ4pIiCvNReJiE2FVV7V2CWt0NSdmuudIiDD8FkP/e
omywGH8Qt11YhJHjRPfY9ovqdbK9J2W38alCEEoQCFI6cl5ks7JQeu4x0qjWRA7c5FVuLZ7/fntn
NlZk7A0DTPkYT3bxQQLX63MYloZm95W40gdw5ZMtpznPZInrO84+Wd6MG9i2KJBD15nVNmI+clQq
L09y8qqDhxcMOTFBOu9Ya66/m6eSYASBu/6qTkq9IaZO9Vs7Gvt3ibinJOljiE9MNcYLilw4w1iL
3F0XkxxUaXDHU1zREvw9tlg8APenaEWCXmePYY6+GPChRisJqCovPt6hF6ZlCfh3n6xEGgnzCPUW
9MLk1icnzOqac9Tk6AoNN7knfr4sD0aL196+DtAcrSsrMy6h6YW4eFoSNiWuPxlnEFac2H2vjdrp
zuQNxxGIThLfZNl8FAgH140Xk1NKdlZ8Y+GOeIRRR2ZAJ9yzM/DjKZmIFO+MQVymnCBmyCA5o+kO
2VHd+8XarT0vXDWaAR6YEpCY5X6d+C/C54MDqZCvmgntLhj9dAOVWZ1HzOd2cTx/Z6b1gejT6d51
Yrc/tyJHhZvJiJhojDm3IHspD6LmIBUuwN4EWSPALjPlWWSW3Wl8aUiUIefCcxZ1eR5DkdmKNJFY
Q5UYEjNNThSWjK49N3fDOHqE5JlR1uN9OmuiE+DO9kvwajTcx0Il69x3nW6d6bEen5Bzm9i74Osp
6HDWZI8n2PwIMb4EDl4t0g2Lg1kY9S3BrNkHhOnvKNfVbdB5alwJCoF+5bdFiytOYlNzpHkXH3rb
xGCZ2uqULdPFFTpp8Zl0qWnNQF1A6anEDVMEFlDhkDyD4SKTHYrtEmQfJbTXZPll0IM45DkmtAaz
zy3qZvctMrZdMjQnSozo0lp+fkaMiiFC0qaECDq4k0W8/nOmXA9ekezetBXbtySzk7LGOde/FaKr
do7VpfguAEitLCacp45IhVMD0WZreQ6jNq08/92Ii5gqLLaHGxA6n5SU+r3DkBy+8By/IenG11Mn
tnwIq8aEeOIa47tV+7jl5p7R4t6Kna5W3H0n9qgtC4usVmhKAfzGZkI1W/G5iTG0Nq1T36qqTHaQ
JrpH7D6NLcTaaASm5DYOPLaPy2lLBhy5I9+mwVZroKnoS44D/YOV+NV75UwzgK3hXPBrjmGY251J
7kuQbIlfKZ6V24jVOM7B58DzwGRDE/55ZGLoWyFhmVdRalZPNa4+u3S0cnQHIcgv+3z4rXSGfj93
OvnitWjE3LDzdzIHfZ+WleXNNmTQsAwx9x40ssQ4q7kzRJsWLD02Q+Z3BIhV1crx0Fs37ZN05MKT
N6t1V/jufhzsYW3PDDgbuts8IA0zNMl7YSi94nXxeepldUbSc+eVxte09YqvYRyWa8MnZRLthnOx
eNDBm7FGWuNrFpwIGS02kS7dTeKPLnU9LoxQHqJihYdpvcGDz7rI2fchj/iferKwzmrqBRt55u7w
UTJLmApIN5NG5R8Ds46+4A/CdSqyTh6UOzTPJcZUJlMqEd8akWGvozwyH4jyKtlQjfloRo2715RX
BzHUwb1dRQfD7s13COzGI4vap9nBwprgYZuQTS+ftia6pLPuaKUkWbx7NPX2B7dvaPk9RxbxSooR
BNKZfSrj2ZoZmejWtj/UMNCKH8yG6zRxiHt15/SjehsSOjkD58hymexR7tSpEIcKsOE5IZmZMF0H
IbPSEMORA6vdVErKq9ZDWz5X9JpOTrXjZHHwkGKKBVG5zp4qxwdlhTRPzuNEoinCZuLj/SPeEvXm
nwMC1oIz/NKfo5GReMMhk3HcXw3yayfIDQtg8JBWnf5Q69H+QLwBBdPgm18UrdByL1PcOXPiFVdN
2yOAdbh+t6UjshNSpXhY9YEej82UV4///MP9I/DAQXaEVTU8UoCZX3ikzTym0DUySJP4eHeruIi8
cgMFhjbClul3X8GjLke6b4ejZGtiarrYl1HX96S75s5oEdDZj9Nt2+LEbClHfkorOPgrCfPsFdUB
EzCvd052wZTOLiW+uB0QgoEX4ClmqZWrzmGuCFQC8WeRbWCsXXy/FpvX9/IH/qE3p0tvpLmrSZS5
5SYKRroFrMAkW2liUCNmChnH9R5XOU4ZozcJJM2z/xcuL7+AO3TEriM4f3F4AW7xr4nkf9KGFYRs
BwbV/SEvGRsoyTVIY1oRMJZBsxnm7l+gO/+ZYOwCTNB0E+MAy/dXbMdrYA5Ejpcc8LvnbZZZc3FN
gmWzVTsriAqQGpguG5Bw/y8kvf/gywpABeBBEiRAR37Bz4w0qPtqOfuu97+MrIZO3MnvaGmwU/TG
34nF/20g9/JGX4lBbvD/69q//dvvb7xgxj/9z7bskm566N+b6fG97fPub//GK6P3avmX/68//F3P
+Vf4tWktWt3/WiJ687lMuurLz/rQHy/6HboOgt9gl9v4gllOwB/LE/p7OA3M7N9MnJUQZvIPcJjl
Dv5uGOaZ/IQfIUBAW0qYC69qq76L//1/u8svBOkOAEf50xf/CnLNSOqn3W2RL4KLg68tKtQFKl9Q
2D89Eo52E8KzHO/ipxoHxSSJ8Cqh5lo8hssW5u2DoCGrIA0PkYUUrArbgw9vM3wgLhtr4oED29ky
TLJaSkdpyJtisS9e1v28VqLpsTqI0Zx3apPqUvYfu1bo7A16tsTxGDjl6n88lZTdiZ4HnJGj3ggW
o+Sotk38ciXDoO6AYqWS+XaiyvkS2ITZR1siJSByCq+xsF9GuLQ4ZnHweeW4Srp0GPS2brR5UXaY
xvmmBCSZ7vrJrqW9ibBwNe+zFFdZHD7myMLwmUbDibezNEm4vui0H4r2wtysK25nNBwIbYw4kOdh
rub+u48nSLcjXC9QjKHA1GKEeaNH+ykY+gl8fFryH86FihLvPHm14e6B12aP6tGtxWuBi5L5KWhF
DHfXk0EC2pIZkWM/ZvC2AYD6OZxfisGw9UOS5HNw54RMN28TL5gIg3e9QOydKB9AsZKqH27oldMM
BNAIfTxe4S3Dl+qSNib81p7yYmNq+PariiwUe1c32KltFOZPxirBR6W+z8uxIZlAM6YNd87Yw+bv
7aGdj0GJJe3Ob+q+3w/YO/knIQo5nGpCmOKNpWkXHsekaN57mox4ryKVDmf3etSx/2Ya/6W+dJuV
Afkz3TuZ12u0VlGuLlnoJGiqgBnkhmD3vlzo6JW4NI4VTZtOukO+Szr8PC64LFTReWIbyHEl6Glp
iRgsvsQKzHKL622AJF/SjaawcvsDvI253SRANdaOoUJqnjDUVvgYtVW24uvl0T7XkdnuJQpNQUJS
02AkVdqDffB5/3Tj+UXw2UbvVkEbzWYIibkmZ92bSWCEiJIqaMHaxDxDJBTIB7fq/ThedxIIH1zR
NCbDuPW49zr9pjAzd899ichk04ZO660L8LKEwI1ZZm++8A0M3FuMyW9KO+70iotll48eBHHC1wq/
95hnqqbZQqK1FGVgOZYOYluceHeDLhQz32JEz2oeISVXRr23hzlk7QTgeeORoGRd7/zcxY5Y2ZqZ
8bqfUR0ulkokbK5BXP2v5MqHk8R/Gg0pK4ITE7NREktfB8G6L2EqTZTKrW0SWwJrpCMi0Z4zi10A
g9XvGnh2VOs6me1HGvqiIEV0DLw35lIlzXmA4vcuKuqqpToPw/olnS3RWsd2DJ0T2bkyatZjpdUT
qe8eK9WTZvSU4TX3ha4bNuQ68KV7b8qpwSe+xW7/bajNea7XDVsowb0jxrdrG4M6IBOkv+nzOJqS
cOK5f5jqplu4tW2gZYvPd2wBQSZLet9gcLeu+/1/26n350Pvb/v36vZz8d5ez76/n4U/Tr+//+//
J0ejlDbn1X99ND59brPP3df4XX8uf5rs/njh78ejZVq/cb4J4oF8j5GvzXTsj+NxOXp/Og8topJR
HNMZCN765/MQhxLfdDzmGcG/ciD+7B6AnaTEWF2ajoQ9SLLZr4L+hIaGgKrRu+cAYxuNElJpVg4t
5pMELHZWf7oi/2DEyZD4l+MXdwYXgwZMqKkTkWMtx/Ofjt8+zVwzimR0G2ZRzxSMjdpJnzmqWNdz
g0i+W+N31tymPDYs/m55EKw/HorJvYdgszws+fLgJGFE8pllhDxOXZ6pJyY8y2PWLY9c9uPx65dH
Mf7xWMrlES20Q5rCGmmm9waEyVgBXyge6fHH450sj3orSsVjn163gGw22Q7i697QRO3ARhEvmwbt
17KB4NPObmIGOpkl2lC2GePHlgNFmv0HITjDHfyxrjvTgLwPD8Jlx+oLO04KYHwPPHbfuvSmNhZy
ihmmcTsrYmhS++iBo5T0KZaovIEdgvz58GFsyNMKHKTJlterU4NSEyZmXRLiXRUOmZQ1PJytbMHX
Nx7Nc3Sxi2xyD7YxBmLblz7qYIhqAb5uju5eYDeG+CBjdYnyoR1FhppjYhGkHZrjlbsMrUn3qRFC
xJUYH7s5BukpCbmeGGbwdlC80ZvJMqNcAoSA9yh+OHtHI7/FanFse0mR9R0xperVpufjh9GacDL+
h7+v0eqbYYKZVJIk5i7VUk5f5yIZYFqZNT2vlabeVvDLjHUah1W0056XJruRoOXbJit7f1dxPXGu
qqGx8T1gPR3MRPoPgOV8RqA4uFAmdlpvVTo5zg7jTwaJyLT5M+AZHdcEHmOZTtnUvcw28TbrNGsk
+HcJCQHpQafKMxPN8RZRGfWLm0kPP7sqYVbA74acBQuW7OBsgFClubcvygcJRG7WMtMwrXbEkqCd
88PcQHR+z4LRW9hgQCY4jAXqBfS/RyzEHDT+mtlp+VrUYZucjagq20u5UHUK5VUPgc/sYRNKxSyD
m82H9yM4+HM/teG9pUbuHlKS7mUMGS3toZZX9W7ujCzhki689UgV3UtX1qySAQvHGZpTiqg3Rnri
H2OxyIVrbEDTfaVavnwmavKaUWEwexBaxdY3iZEdbAvDEN6ntlp0MnM+ssTMZRFlnOv+kdhs/TWV
hVEcWqUK9wNeKFO7ThWVxFce7nz6BpDXOUsOASnLnetvzRbx3biF5hu3Ek05jWnvny3EDFGDz5Ua
+WTzj13of46wv+juuJP/9AT7P/mX96b7qbf78ZI/zq7lgPrjsLJ/PawceDKOD9mNE+vnw8rHshhn
HDxqlm7wj+719+OC0/1HN/sPjg9K1l+PDw8jdNyeXUzkgDZ+hX9iivUwxqPsbnQhlw/MLMCnzdd2
6E0jx4SmGnrbP0Xh6GYn5WMJ+6q8rknPSVgN7QvihKA8CMtB9qWcwSZnPIrQDq6sOXfjfZcGJilM
Zhg5/n1bm3LekIenHSgRkwi/ioi68ITo3WsJnWosgsUxAx62saOzeCcjTuzPSmKYeXKSuAs7wB/E
1m/aM43hjLAuZLPWjRkrMnloEIeq6Z7wfCZAIl4n9TL4az7USWGcNE5zW0nczi0TjQ6jUUmUxKKa
vxnkFGebMCo+QHjyd4VcUkIwywluproAOwUwt1w2OzXsYdebDIPEch6kgg3LTjBPNfoFq2vk/2Xv
zHbjRrYo+yv9AwTIICNIviZz0mQpU7Jl64WwyzbneebX96KqBytTpYT7uXELdS9wYTM5BeOcs/fa
z3Iyo2NTJ9ARTLI0ptVcjvE9AL3mGl/oXEJFwH7RhA3jdXuSV9RYzaMzzd9z5vaPLDd0w6eKEbgx
WtcSfmKIZCPLr0g1s8ZVIIviBeAjOJqma+d1OuuaBxsuQVvUrVsxTkfNrpDoMuUIPVr+zrGo4nqn
/K+xP9nXllbQ0W+VHT6Eg893CW2+WKesLIAoUlXdku9ib1l55n8Yw8ptJsNo8Drk3c62wjiBnUQm
nl5r3QbBSG0xaMnddZc5z5kb1jcUJvFz4Dd0Uls91L6kWpTAzDVsl0SlvJtvCxqgmifD2iaBMhPN
HW4Q+J5OzyC+NJJ1HdXDRkxZuW0oGiscsoV9O2dS24hKDZ+MQgswk+ea2FD/qs+kw1GhjvS1R2gq
L4ywG1IrKxHB3NPHJ2MAmYqfUNu4M3Vr5A+fiFZvX8LZyZ7ceJQIFyy5wwKFJSZaeCRtmI039BfN
G6MORiTpTnwP39X5ZwizBdMIc/leDuFwrfMorUYVMEnLdflVwwGyN31Xp8HZFT98o8Kjq2PlWFcN
AdT0QMVVmMqU29S2N20Q3eeT+ThL2d53EIx/mQxEroqwr/0rlc8WvtSw/Uo3cP451W71SApl+COY
lCE8YsnVbT5jiQEGJrd93mua50epfo3WmyC0kBB3QLpOkF9FuIq+DAWRhyl6n6vIRCixxr4b66vU
LfJvBpPxrYHEZ01/oH8Y+gjAZuZYuB4rQ1uRDpLsyRoc1iotrMyLrSU+wSa+rzQRc7txQpYGCp27
AQfDOgdoudLNjEYLvNRt1TM76azgK2+Xf9+ZdryVqH+vy5y0vCqGzjvm3T1mGLUXOHlXmlB81JFz
iDu8vwPdeZXJDaW7DVopztFqNcVhguTDVFxRg0N8TWAlq2TjOA2x6po/69sJdugXFNPxBnkcmiZI
P2IVF9OEljf6GYe99jULppwStA9v3DC3zA1T0fiK/UN7hTXCQmzErmrTEE/CYEIzvvgYc5r9wGQE
/oaC2dq0fsfuJrsnbMHfOlkCtZhkTrnRkkqv9hKIOVzkLqnQYtgVhmN/GfUR987YU+SEpk6WP+xb
xFKsjDurirv7EbToanCd4c4tC2eDC8X/h2y2juSmqd7kcqStLQxI28TE8Chj6s3FypC+uxbAD7/G
U8Y+rNFatleWNX4r6zlYF9BGbzXRmDuNYKxsF3ZzeDTKJboHo8d+NMAsE0Ze/6RxwIMauN1dlEzJ
UwIa8Gtb2s7PMUkgu+b0RLAy6cZ027qxs5Fkn1/jui93PvZLPDO9628YRyYgkKxsw+JQYKpk32GP
4bwpolkdW0vq322tA9/ZoAcLvCqfeY7aLvyU4jsSW7i+2W7E3OEleq1fs/nHocdYPLcxPTEntDtW
WIO2+NqfZXHwEQq8JIMx7EN9mB6ChnusB3a4t4yudLnisXaVh/50K5sODK0oqydIEvVLreWkmWBd
xWpdRerKUFlPh0fXXWbnFnyDkFl5XiXiESGec1Xb5a8SXflnrbejB7wpU8BS7wThbgwz5lYtk21G
tBbmB74WcAHy4QE2hCSULx3oGZXmJ6aEcpe4VfjkF0X+5ISmiFc1UguSId3xKteYlIM1GBAAtJoL
S6owfqCpsgwGZJV1qxXmeJ/YVo1UgfzRFYgF/M8045t9OLYZ5C0SWWpGK2S0pAWjlQmzNU4rdd1H
TntM4KyYXtxb4bdOy51p1Q5aQZOLEnLj1km2VVUX/eJR7qXniK7+nkya/AR1ga8m+2TzJhzoEVbC
PuBLTBACACa8IdieFBMcANCIe0xWfKs0hjzUmviBSHN64GG9N2AJb6D8FJRp+qg1cEgVIULDmKk1
r3bzGRrm1IOdMap9zDYbjLeEY9BmGSExocafAnukX80DSacrNGxsX2VnDJ/F2EtYQtMQoLBpQ9MB
rdH1nwlAmh76OTHv4zSp0ErjWm+ueiMgDxN1HzIrGpahR42m1tLN59/g3GbCbU1Rr+q2bK4BcEM3
TkYwquzQ5Q7z4fxcsJeGWB2yqllkUdH2simd+g5ByarJoNZGIfKoOUGtUTDkX5cRrcJqDJwXBM3D
COLZyu5SrY8efTz9T11odt9IaGZmRZsXERjbpGirVF7fKOo8A0tTUF4RjVNz6YRts5ZV/VOcZsY3
w5H159gt1BrITvkp0Fu+d7Ompd/beIhAyRE09WiP0cYO9OK2UiGgVwIZgn7T22ZHY83KiwPiihJd
LePY5BGJUKHKnZ4lhtv/G7Tw/0uACyUA6EbGYv/dxFrV0dIo/x9ekXbZj7cc0H//7P+pBazFh6Cz
2UcFTEY8lcX/Lg1MLAoWAERiSoRQUlEOvGlr/VelgLx/mVUyBdJhFP1VLgxH/2OGbTkW4RkuXAfb
Nm1mRxbFyp9tpiG2Rr4Wk/vkmJkNhqRx2eWbdENy1BSAvlfujPPir6T0y0Fthp44IhRRF5zL8qP+
6G2Z1YzE0QznJyQwkelFrRKNBxSafQO7whEtUT1Vn/+4Pe+UROcnahPAQy/QYapFT41r/ecxqwK2
e5GM4xPbjZGKGaqVPFqoESHe9YMWHPTeyPqfHx/0rVNhOVFHCZqStEc4UVBwbw/qjHXD3CQYnuLB
qlyvNMwZkbWmUfe3Y2L+cNJAM55N+Mrx88dHfu0P/l9xwuuhuafAsnCfuOcJKQGb8caxmv4JrrhI
FpiyfAZbgXQS1f60hzhmfQI8MM93rKxasIdqYKVbUfrarxp1Mw0p5YzoTUJjUNuPf9v5rcCgAlsU
MC7XRH9lj/5x+ye9GgXVXPMUq4HOmd0j5m9RQqAUvnJ8vRh2cWJoSvu3m/GfRfF7h6WN/ArdXUab
J2PvNoyC2jXT+qllB/oPiURNzHo/xC/4qZttPhIA8PdHREfPO8qgnVnvmWUEaUZj8B14CrrKuc0D
wBcbuzBqbU/8gusCC+lIJfj44i598ZM3mgaCiSWHlhy3/jTdJVHJzAgvK58IsnPSdVsBXlhnfdyy
oZSkf34eSqjd+0RKe/wpCyJqj2SxDZYXdE43f2/t2Ue1iLM0p0weYnt61ttBmJ/mmgA2z7ATI7lt
Zt6mDZKJ0LrBlEnokVWVgA/cqo3svRHK2f77Z4Y7IkhEg0SuK+vk5uVZCwRNlsUTqjfzsTAG8cTK
jC16oFcBJcBKSGH8+Eqedvzh3krJoswSjTnBcZcL/cdjKlFQ9+hii6dwHupwQxpAleF6r40fHdOG
C4S7pUN0ettYK7CpodpZmjanS0XisvEzivTJwNFQe4Exzfr1TA7BsI+rKZ22iuZKtdPRorpeH+tV
9sVkDJv/AntQFdGFczfOTh6Xh4WJzFamhRbzFA8tmzrr3VyGT8D5B/1zMTWuhCM5xMCYZt2ZEwZz
7IYGAD8+RfZ9rfpmvKLDUjJWa5upWmGTBsHkAfI38nidmanzPM2Cd06SR9JdsLydtrssRFhgpJn0
CNO1nNMlZc5jUKxwVR4HrOS1l8FBsFaWTPDDMwU0GmdftqlefwlTBz0PKhKnvMoRy4v1x8/M2YJv
s+jywLiWqfiqnt5FxD6iLqfJftScPESBRnC2Nyf54u4dMZ6v9Jj0LBpFcWFcOPIriP/Ngo9gkweV
Q9NZRD15+rjSBpwCVvIn6mOTChMwy9cKFUt+XZhVODLr7h3/SbjCytY+XZpkJWqSUUgk8rPfSDvy
8YrM0bp+bKsYuZoz5LICnVlOUHiQPdt39Ffs0llZ/oi4OYv8svg9E04GM8VJiANyRVPZ+wCXDj6E
xcTi8eHr/XVRJk3FdAGJ77Gxc91+ahtXfO7Txpm+VyxP+fUQZyaZRkPTjvGuXli0W8I+Z2zWFKHm
vLUs1bTPZRVqzbexLd3om6UZrr6xpiDrPDuvjOEuLnW7f2DsbZIH0iiNDowXqU5vUU0YqC6v2ri0
ItADAwDqyBsCEWUPSWOPqbNyQ5KD76HxkSgjs6Bt71nCyA0Bmxan9y1OJOvQtkDBsG5nU1GRAJM5
1d52A4muj9Rbf9sMRL7eOCNkmsdsiKjgB/qm5vcJoU64zieA2gHtJ7233JWw4qxhzXK6FCjXJIKi
waFkzu4Nd6tJ911UZfGLIZJYIkJeeFV9mgT9dQ35KkEbJix911JYwIHSSaK5jdyJMr2quhx2sBp8
N0Tr37lUcz6eBatcZcVojndZDpWDOJ+qMA92E1R4zRusm1eRzEZxM1H5lYeP34bzRc01iS1QTCYI
sGP1PnkmJ7slEp7AuMdsCfK5jyk50w0kaKcMQEonkfa7qLNs2lrJ4GARGKfKpVCDRPXF7PGBbC78
nFNJE411wO8mW07hANFbOvN/rui2BuucF9N/DOhwqp3bJVYP4EuM4wEdcDvx6th5v8FlqEilmQz8
F1HaR2TuRKKt/kEjFONC8ZU+Pw+KbK0Li+7pyHf5eTzKxAGwK8KlefIJqCIfGw7Kl8dCqL79PudG
BNZg7uv6l4j8bvR612gTdONhizcp943ggjDwbNHnB3CBCJtg3+rwz9vrk4WRnpXYvB772cLIEg8A
8xkSt9GeCqFLL5zuO08HYZA0eihnYBiwYr49HEwfhnS6dB67Vqr+3kmrlJSkNDFJUNYjTTzUgP6W
XXPX+RsninPpGaMpc+SSlX4pFu9s5Ua14NqIIh3+JeFFvf0xYHBhkbed81ibJYltKgVaSdutgh8C
sX90gnUbTn1Hp5I2q/904ck0+NvfLN4uSQGL2oHlV+HHO7kUHQ5Phh/5/IhimmlHZQY+A1gRxxDQ
C4CYzXrWw2rchD1T8vuqA5Kymey4C7YZ2waUtLpthI8f/6izb6pr8lHlgViKUzSKp1eEsbDIVTk9
pnpUd0cCp/zutmkN1d+UKGSLK9R/wEixWmrZms01CQVhMZOn8PHPOH8oacLrLqoLbo7OR+7tjZlV
O4NqGvvH3PBHsa+sbv6WZxjSP/UwH/N/VTv/WSQsUpWTOyFt9CKsD7agNDldsiIirB12Wt3jWAT6
5OU9buq1r6cGeW4tpIx1CdXJffCZHmNmy6cmferhmfYbG79P/rmFv55t8nSekmuSbFLyabS6Lzcu
Gsr5OgK/j8y9CBerQZhqevRQNn0lSdX0HfGL7xmxYFGsoWt0x2wcvgSo2UzPV0qfHn3Ml/8r/Pc/
T/d8n0d+KQIT3UbSwlN/us+b6gJ4nBqax87JWv0Thj/1ix8zfC2jYEhgnbZVr3kku/XOSzwC82IW
P4IGrEnvsj91bW6BFzMHJkdSTWNF6h6WQS9GADBf2uCc3RjFxwS9rMtck+XCevscBGkz5YRblexP
uv45KE2ro72ni0cMdt96qZsPFbJYnLnaV11Hev7xU/jaH3j7hipJ/4BFgpLAIfP17eHbsjIAXyNL
m0KjA3WK2YsN5Ask8vQ+IOoN1nhR7kUN0gS8SX/FOEtc6VGG1JKB/qVq4fylUGhGELqR4IJRwD1Z
LyxZjwxHFp8KkXaoS50w7+mbjFYrKvBkWlll3mSrNvnFZnuO4DdXbPusxGr13cgjlYZe1fpUoeyw
iNy+r9O8J3hSzrO86ywe+u3Hl+/090qyjRcSB9lVukXayMnVKwKASeEgnGOdFVF2E4bo7V+QXqCf
tEWSUXF+fLzzT+lSvC1DBP4FRPDk+pAHSw2CRuIRR6bxK2KHFtwlrSsZ8iXhqFJmcQMpe6lbj/Gv
wM8ZeH78A86XEZsliMeUBGcmSafvFZUpg9QxSB/prvRbvim+5VWyqNY6TvdPTRaaF1br0ytsIRM3
eBAWyogF2/DkjHv4sL3elxww741+lZJw8CsOCY08RmzDmgs7hXdOj8J46aexWXDwmbx9G5QPCUPC
/HiM2I8TNYFyq2Gbvc3KaN77sZvuP76c750dMBeqY9N10L2fnJ2w2YqE5RQ/9vAknrtcJe5hVgQS
X5cu5e+vvz6aTXuLM2RJNM/6NgPJrCJyR1r9YLtvYsxHyb0igRCFDluES2vwO9eST41waeay+3NO
vzgQKeeAwXr0GMVDaK9Tw/bb+9lkuoIeijNfhhRxcSEM6bw/6DrYDGhKLx4E3smTK2oyoESrn7nH
JpCZvIrQJPwsVcQI2p/CWoclhqX6M3aY8EvV1frgmcGs2cAjwiK9TRirlJ9AaWc6lv+u0i/FJ5ln
iz3rBbuOpZTnn9Nropj5OHxW7aMKRvhiqy5PTazLjPeHRcFnTvfwEPp52xShwRbEskrzdspUMOxF
3lUPnZ+1yW0h2TOmW8cX2oUH5PyW8fN4EuED0CVhz/b28a/ArKKNDxwMw3lsbtJ4DrOrPitk8DWC
DtDsBE6VH3/3UEI5oqPAcIie3rJJPzlmittKi1QTPgLcqUkK0kVPfez06Gf8SUsePj7a6Xb4dcGm
g8goWGAVOi2VtDBviXJhwS4ZK37pQIVuNRYWe213Rga72TT8BsUHyavrjw98emmXA3OKOt+JxR5z
+lyS/0urcjbsI9+i8pnoHUzImUEalBsY6ofeAYO5cMSzOmQ5JB1FErd1VjPO9u3dLNshs/U5so96
UdrRjQL8prDb207uWUWYfJvAo1afMlQ8X3ScmNCFkH78nsIMd+jHJ3/62eKXCLb/FqePrOHsqktn
CkVDvv3RKXtjO2ukuzc0vbyUXJ2DVdqtFw/26GGitXYfH/m9iwBmaPlk8nSdbwTD0IGtOo32EWBH
u61aUd9nRrBmVwFazfSDK3gDRJDyOOzg5FrrdByHCzv9d86eXsBSofPQ8ZCfLElIg9K5Eok8NrFs
vgs9h5c+J19t3+cHZdq9wQvNk5f8beknIWaxACvUdy4X9xRgZTKYhjNQqiMpS26wrQa/HDc4zEPc
OzORS3eEao9AfqQgrfRvL/tC62ICp5BBcOqnDUM20NQapSmPvFsmiZ8y75ovaQPGGV9zlxD524F2
WdtzYL4wiQkb1N9k9OKCY9ZoXRoenH5mufY6bVSWNVdS/JyuMRjXXQsaonHEogIvsyubJ8J/g+se
2fXPj8/8nUMx/VGLWY3p41m7krxcuNv0wo+BqhuxHtPAFtvUmpT7goKiqr58fLizZWXp+xBdtiwu
NElP1zNgNbNVtuAw5kKC6pYVGTLbdpyBXebhQDjTgjYJ/Qvv89kqagpraW5wi3iz6Oq8XVkqukRs
2oitYLshgkPGmQ4eowY4P1pWjXcj23gIZoPudxfqlbN3iSNzvqDNKZds99TQmrdiyg07G49uQPEO
VcFxZrnvbbxxd4mGyXXdaEM1LxgcgBXJLM2L9uh3LvmyltD94+T4Sp68zv5ckqHlph20T7YMRhp1
91MaptXzkAX2/EkjWOJXo4F3uRtg4n3RpRuVD7Saw2ibtLGCOZ8n82/iI0KguGHrNAcNObe8qdkv
/aty+M8y+J2HUbFRl0wHWQTPiju/a3F/5ZV+VP6kZ3s3ifNqFZi1InzAdlK1+fhhPD+caS67Go7n
SnZgJ1fGqSJ7kQh3R3ZgoYGRKkgtUgyMGH8EWCDrwlP4zuEwkPDYm7Ri6TOdHI5WMal2SdcfKzX1
7d4a2LSvG6vUrX0dVWZy4WIun8s/K2VAQ5KbpegcWfbStnn70BuWW42I37sj7hBNbSbB9Wvh1lwa
CZ4/4lSUbIiQXuNVtU/7U0y+C4ldg+erccJmF3cO0Ddbz+vbrAjUy5gaZowjlQDNPW2lQVy4ia9L
xul5wiBko4J/m0p8+X1/zAcxwgVFlMzN0WF/bOJjAOngNTjsZ0yWiXLWtTv6ANqgmhuQmfTY3tph
JE3YxX7ngiCDSeZZeeWijJ6TSls101SP90Xl5tUzLPa83TFLQoXEnDMU1/mYlAWbX4tk8b9+HKmV
WR4ZF2NFPj2RSVcBVhjRHofMkS8yFvbPvOyD37Xt9PGFb/z5PmOZCCwVo6BuZFx3ctW6WUUKBW57
HElXm+/s0JC0dAIjH/ZGLXzaYo7fBuvKXVIXgA+W9ODDmjiWlrS58sLn93x95sfgmbbQ1hoUeyfr
M57QDDyo0Rzjoku2gWnUX63cIJdxrvx1OtT1TRyNxoXX8XxdRI/P+7i0slggTz8KNBR9BUG9OVpz
QqQ8gXQp/IPZDu6JRbXvjMR0/QtX/b1XcvGYE62Nh42v/NtHFREowb7hWLOp1og7SsI0J+SkImbz
woHeWWrUcmpLRttrJ/3tgQB4EflhFLwTczZ+ieieewgcaXZmenepUjg/1uKOZ5QDqnVZB06eJBWV
uZU1bnl0c1/RqeRrAbLFtMlNABkkH//2JbHYllKU8HlYpBXLJf7jbY9b2TdSGfmxzInGxTCAOWc1
zGPr37pOmlyif75zciZNWfbDSDnoPJ6s2dNozDExfvkR3fpMFmJZ1EJbmUaYgdIA9o1O9ePzO38V
qLKBBtFoX7ZJp/OPqWFqH7phehSZoBEMsbuwdnXvtMt8NBAliqmeScFWs2SWXfhiGKfjD74UEocl
n0OdpubZUk4ngI/GUCdHmClZsvGtJiKQVZRlQNJqPMYts8oJb/6qH6ZuE9Wt+dhavmmROdxZMcQp
AoPC/sJ7+s4tYCKDitQyGQmcbc0xeuldMRbJ0RIltc5kkJGWr9xEYwg0acSkXqp/zhcGZj98TWgq
YDM9e0tb1eiRtOL4KHI73aLV82PPxkSzNYwuHFdJYINe+uu77izsGi7+kqt4OvGLmembIYabYxkB
2GEV3kPrSbadPZS3wDur7cDU/VJz553zZPPDc71sRniDT55t6O32kFqqPQaEzFwncVZtrCkydngk
kn1IlNQ9rMRUW3EVwr02FuN1X4wgQvvxG6Ex/Q3wIPOuV01Nddrg+yZzpr7wNrz3E1meMftCUD7/
ShWlYdJk6tuj2/aQEnvf9XSSoa4HVQ7bSJ/VhXbLa4/h7WYCadNrjWAuPf3TTZNFSxMb6tAcfWIB
vupxtefTMTpQvXp1kAOhU3WQCAJnIN6tS6sKsACI5EU6rbR3xZzUXzI/LiEi6ksOkquX8zWKziha
uyQlbfjz0yq1E+uZYGeycPoijO9UUCcPYtAJZSVkZ/rrTQWZJTCR4COxsTiDI83WkFNx0H7u6s4C
xlB3DX7pOJHOGtKudvz4OT5/V5kMUfDSQjUxvZ2KX1D6tBMJxPmRX8IwoYTfwWo5kmSLzkDXLxRX
7xzttXJlK8O2j2bw228B2ops1Ih9opgME1RvQVLchjr/WWMU6/8XSOAvihNGsGyZ6Pk5jo3n9u3R
AhGTNA+Y/hhmvU8LxnfxhtEFCFW+CprciC8N5s92C7CmwcdAgKEPRPV68n5mCAxII9a1Q9qI0V0j
prXhW9oJ29uP79rZW8aBaJ7SZFyWH+O0SB2hE9Uw+7RDP7fTQ5EYKYVCEN9nWUnkbeIMl3af7x5Q
OjR6WPPE2Sw5iLV6JmzcP0SFPeDCbpuh3fgzhmr8PoE9ebErmujCWZ49LUy9DMXZoc0CoXK6yTRk
HZK1V2qHmLdk64D5eJRWp/2c+WrZF9ats684x+KWWS7zUVTHp7duDvMhlnmqHdxJuNV6LqvK2E9O
B4kxqScdRzR7vhxcttaqC4d+59ouohoEcPwG1IMn2zHh661iUfaxl6huPRFQv9WiGhZrGYS4NwZ9
+/HDs/x9b1ZMFDJ8LqlpGWPQ1zl5LUy9RvrgABa0K5fE+gynSb0OSiWTXWZr9mMmnFCuZtOKwwOh
F9Vf31XYoGxZ0OsYNDxP94Nlz2QAGo97iGNZ2U/BoLFLU1rfbxnjVOmPj0/2/Bli9844ESCUs2zh
Ty6uDcaBkBrdPYTssI2tloTCZ63HYdqmVppe+kIv1+7k2iJ/4NVnUM7LeXptVQ+vk1Am+1AZrZ56
pL8080qCgY43sW426p984s9vIhRqCQLuwcrFlT8WTe7Vgn7hugyEFmMrRed1Yav4zoVYyjXKR3pq
7tmmv45czY4KRzH9q0dIrnazsyUmLqI47c1fX3PKJaFYC613KlXRaUE0JZN9YAyCXwrClJoUSe+6
Nmzp0kdID//+gGzB6SggMTh/pExj6C0/ru1DISojWKK6tdZz7am/Rv7ifv74YOevK+w5hg0O4006
NqfdE8sn7ob/Sx0yS3S71uldL2JftYepZe6nQOkXbtz5ysTxGClSGjIVZ7jx9itGfqJWkM6sDgFa
XS9MQmNvCD3+GZZGsY/6FtdeWGT/DyfJaJNd5sJLO5somER4MzvN1WHAYNh/CnAG/6hNrfgcQnX+
5OSjrS4Mxt87TVSENJlpJ9BOOVmV2qEvEm6jPGQhaUEr3hUtuQOum00ePdLavpdEYeurWGvxpf79
HaVQQctDkxsi5ckVzmvMjqRryYMRoA9eB+4QTXsDPXS01smCvi3Cckj+difEsEBRtdHoo3gDhPn2
rpogscEAs0WFOTZu+mHAOem646dixnD48em9d2U5Ch9uVHKgZE+WwDS2xZzWUh6kE0U70IgMo2sN
dV5nGflaywcmowpG9MdHlecrIc1FNrEWL6Zx1uRLSVlpelnLQ63L6FGWwWRfOXBHw42O6e7544O9
905Sji3oPSQr9E7fXk1CG8VEJJM8dD3x2nYR6tt5lONz2ea+J7Lx0slxo85OjxNbFniGMAxITus/
xx1mOpKtPAhZp2TumUPzlUZhK66ZC5TxJmuWbEEZxE1FCAJg50Pg28m0ZmNHLm3S6Vx6R7ezYRvn
mTaB7p6T8NmIEWvs8VI7wSFqEt26ieMg7rYK0fGSTgWJfiVrnSmrCIh/AqGTNtaMa7YT7cptFDAB
t5x14RHhBNg1dhtepaiuVUxMPKPoTZyGEHqoknKxm+yuDr8ms6itVSfQW4deozq32qS+D/NsF0wT
pBWQxBhYyT83rFEchI31dE26plVvMxtQ38/cmAGpof4mrPSqYxootqppLO2nXaX9E27LSgHKs7F9
PjM2G0jAtRxKwx9ZleMR3RATYs/zvhrRriMbz5mKoLYaooHcvIGuSTygNFmleedb90ar6R2Rnlmd
NU96rXDarMLeUUe6HSlEWL3Myx3fOJOSf+GzNQ5m48ZXDX6cDkG93uX5vVFLY9toqr1VTtN941M5
bURUEzCGR/swpObwu66l+5APCK5WjSzKfA1TESA5Br9WfI5afYCoOIbVYx3Fzq+yHqXwhsrI52Mw
EvAB1dfPxR7CTwIgWaREQ0CQmrR9LZOlylJXMLCz6GvGnmd81nsocl9QyGcvULRbdzW2dkpocwlx
nuCG0gh4Wcsm9AKTvNQ4ro2XXIyR9GoCyqMVbHVgDRV264r+b2TeIZE0omOWGQhOI2E/CDzA+14N
NXtaMZQlD6npQ0meregQ57RmVnYd6F7XRVm/LxEJO17ma+O+7t16uqv9ISAZQCsY82V12ZFjMKqS
+HBVwY7yZabV1xNlebIeY3BLnhF0fbEhAsR2+N8q9T3CIvKrkmFbdF/Z1Wzed1bEe2ngU7+NjIyY
CTOZfUIG9EyuApCBN4MpqqfOiBJ9X/j2pP/skfRGP6yu7NtrUbgy2ww1wK7F667sG5D7vrxm3I3R
SoM6741NPKdPpFv65o48Qpj3qxFndHk7EW0Fn7vIJACvMO6S27aThd8TIQ9Wfl+wKfS3QxYbsK4D
3Yo3VVS0zW2MXoZ7J+DhUdo9u4kVmJia5xTmXxL7C+K9HYg7H2ISMEUOtqMO8xFDekf+m5dK2clV
HZa4GBbBm4VdOhYZc+naV2unCP1H244S4nNVDsFjNo6s413kgZzojBXhCtk/zTx0EBHHsZ83sXL8
TzahancuCCxiNnWnL1D1GtWIET+JFEiYYiYY2u3D537KiqdedVl0y+iK7MJMs6GQ1PXckWYS9LGx
8yuVTfC+6HN5dVD1UAWynG+wqqCNQDKAOihi1paxiP3HIabPf5U27phA/ivFhsSjyb9JK6PON6om
qCQLw67Z+Sbg9Q2pQXL2ksjXn63WqvItf8WUbzXX9/2NYNGrPFW1w82yXqLJrsrsdokpCldGz39v
456Ej97tZLxKIGtv+75vDw24x/zGmqnCVoGYwWEJC4bl3pXRDT7E8crPiMXbQNQPXtI2S4nw6F2n
IIWHX76vqqDGH97AM2ga1zpQB2X+umt0RMtmSbN47dcEkXplrebyYR6Cnmef3OfmaFiB6JAYKIxs
uMbyxrOTTom92zD1+AXLriTCW41W7eltMbOxt2dN34SF6orP4yCYUq1q8qHaFYkIRo+XhjgqkqMB
WQ87XSUmnIqIIkH3IpqXqKMZ2uIphurrOHthR2jWY3NsJ7GTejGPP320GFBW4yJK72Q/dMOW+M3Q
2cnZ8MUa0X3+82+/r8ukx9UR+SBQO/MA5/rAdGAIrINTivK2dvEyrgwt17eEw2BpGov8wvYIZeLJ
B5aNPPYGVITACfEvns5eMQVlwega8cPsaCWMnbk4lCArSmDymu9f+Z36TSa3dlciptev+mFMv4ev
QAC5sAFy4mLW/M31Z1wxuY79IXK2YeJq1aMp6M9MjhESQLQACOKFRdCHUAmgqoqnMHCQLy7Mgkzk
NI+NBGFFtTANEA8ZP9GSlbdDt8APMggoHsA1kAjlKx6BJVqtNd+Yn/UyUTvDjywaTWAD181CVzBe
QQvzSEXIOGH+7baEW7avSIYm7t0XkCCsagHqV6ANErskkrHevCfhZH7QZvgO1ivqIX/FPoDkg2Og
OmgQ9isYoqkY9XjTKzWiY+7JI7pgJYA5pJOXVH70NC7YCWI00ltctbUbeGFNMNTk8EGDzfSKkReA
EVj8YEcoHasfUA4l4o1FVvC1tpAwxmbSy02J8OR7oulEuqH6n+td/4rVyC1oolfFwt1wR9rYuB4X
JIcgU+RTiok/9QBrVSZQYgfpoeh067Z+hXzg6fsBohjwh/EKASkWHkhXGyMxsDBC3FdcSA6vlgsX
GHJn19N034d5/RC4df2AlEO/5Ssa31Bzy2zF6HSBk/wLKumzGHl7aH/u5+YXWNvGWDrB8qYIxn7b
0wtyPbHwT4qFhOLmjvupnF2z2vQLLgWBCPymImofygyYCluWWtx1MslftAXA0lBKHI2FzJK8QlqS
MessDAuT9LKOhNg7YsJyr31lvZDmCvelw0DzHb03dn2aLMd+zI0d9QGcIb93F3F3pzZdpoyjXMgy
apibqxTWzf9k7zyWJEeSLfsrT2aPJ+BkMRun4cEzeOQGkqQSxEAMMBgMwNe/A/eelq6smS7p/Wxa
uiIj3EGMqKlePTfbtGf8TNL27QASsI9/CqO+leQgXi2jXkW+6LvBp34HSDL96eTKZgmCdlWBETpA
8M2fcsAhOPANlrnFzAl/B9dUwD+oNacfchApHXErTcecyTrWBBJoa9WqucugFv2gYzHeTyuYZ14R
PX6h9UNld99DY7KrzkvTZFNfyD5JNLnX+Ur9GaoMANCCLqS7miK85bHVBhFkV0FygAf1IOMAUq4O
jXVDDw9sIX/FDA0cOk9uOAAg8uZmOHkxxgZzSlfhnqMjE9nNZLxfZFyqrVQhe3RquW8lhYGD6Bo6
Pnwnq/bTykTyznikZSUlqZWZ5HbTeGrtDEJRtHKVFtdfnLshaDHfWulLYuUwFSuRqbLnB+Dc7jXZ
hPLQAMmBJrWynJyV6hQGWm2mvMUUYGU+BSh1jkiZljslvZlvNc02OmOiFvpHXi0kHRvaUFYqRFdi
dzaH2Wsa6jt3ZU7VK32qPoOouDB2UUP/cEuDI9AqjLdogLRWoJU5s63IHAaHdgVe4Q3QFjewlLtn
+AnLT7tW3vtc4/8qz+SsciqGU1BaER0wS/mqRHUjSr9891b6VjwV4jFom3vrzObypjwHKDTUwQcG
1liMrzwvE+UJGauV98Xan35m3ezdSDolbsoVDracOWHNigybIhE8FytGLFyBYiVksQlU6a27EsdC
nc8vqLKL6zbyAZJ5rsRSt6bD43U4s8vALNPmMc2rmGwFnHm+Mau/k5sc1BmA1hpgdDFQtLkKh13k
j/gcd+DutuDNl1tftvDU6jNbTa+YtfxMXOtCD4Wva6kPesOTXX/msykVUABdoW39im8b1Upyo08b
qltdAHhzVtTbkDZA31b8W30mwdELChVOFk5pbsSKjTOLWA4FiMkn/wyWy2IYc9qFNhfmsQX4nEsb
Vh4duDrQdHiRJ3g3FmNzCs8EO7GWPzfC7ZMXlU3fMlh38Ij8rB929RmKVyC4ODWt465+Ap269VeK
Xmn5ybtx0mwBCLSi9uTYl3i1xflrBDVP7sCbx3cR+LufGv/nKwt8nxW0Pi47BbZ0O6C31v3Ei+VS
oP9VyDcGUICN4ihmVScfw7kSbeQWAy4XN5TrZU7FrHfWwKH0XnnaqXahBJKj31XkcQzfuabOy26D
0tiL9pKoSRyXMZLhjra/3LlTJa3FN2MHzTo/ImTDFGnOR+2dGjqRqrfGuNavwPLV8oY4OxkPIVnS
CgBuTZpQ5r3Jr5gFuDv74/Rky65v77PGG2Cbdc50F06h0P5W+nws5X2bExZwXoXPNlRrhLC0KNOm
5h16PMSOFL9z/Tj1JAgONZ2K9lG2uGDc4CA27kRbuv02bd0IwENGc/VuQoMF3W4gj6J3Nr4wnKpo
BoqurcLN271fW9PyQorXcncjAnB54ODGwpsyChMXWtJNDFsexL6/0mCwkI5xdikOPoIldTI0WOk7
IvCJDTmuoJMy0TtfsD4ETWoEfBOJEJ7qWzRXLkvj0uPwuDEsdaMgLBh7OsbaAm5TucEIipI0DC/6
bXfYywzejnYmO7gFzO+57cbKxRgl105fgIjBQCww8M5Hqxpw104sCJTj4lTmoYIt139rA0zinjgw
BOYGheFswFBZwsF/ssS/NMUy80FmcSRPXVZbPgcP1Vo3ARxM+QOK8SgOXd8V3XUyRrlNPGERod7b
XtV0sCqlxOwsGOKuuasTnLJwDShpngb+tST+RqaiU1tnTMsCzGweYaQ5arhlP8m3hPF2aIOxYm8M
HakxAJBpBqcMkdV4UmNdD9d9089yR3hESzEoOrevtij9ZbptOBpS+CUY6l06PO1QvcBqziHoybZ4
zDWlnm8VWvmCsiO8fg5sOLnvUN0OnIxp4gr2sh0rb2MjNpoBIOCcdajLaLLfImXc+sozruvsF6aY
wi2Vvjssq5JxPSyNwjbHuS5ji7zX4qZ3bIhavsWuSDm99758aY2bPEwQ2DSOfoVxntoCLRUIzp4j
5R7NlZffwQ8jUzG3dqHGrcCc/skXA8HlhkiPfN0Wc8olwUO0cEH4CeW7O4ckQX1V6Wiajn6p7PzN
TtCGke9RBdKLDmgoi1NSRnJD82v7mSxa4JmuOI2ZOydSSt4EnlLW25RIF74yM2am4Wtks8VwIkj2
uIjCXeEAKzHM8usoep1Flzgsvo4K9hXIZQgAIxCzfF+qHJLw3vgrkK4rlU8hhFBmafdDmBfljTfb
ebV3uxrfGrSH/XLvlW1r/XQjXPluOhXb0OgRu+lvgzYmvi39BnudMl2bnCsvKxnrXjHRWxm3pvu0
U8zw7qjjZ8Gj7N0AppvjzPK0AszUrYeYFp8CRmD2gnWpCr+LwHT5bZ6ouLvRwgCwq4TxzY+gx+8L
cykG7mHS1uJ/wAv13sgCRQUWnThwnAwAjvDYd2IUT0IUxbSabXj+KWYC1nts2+DgDGHcNPXGmHni
i5O48wGT4Mv1Rq+bvxxc6OH49ia8O8rfKEicb7Ex6p3WWPxZy3H1kdROzma9YXct/O0kjdc+IvLz
5H7IVzxqlWVV8xyOzLfPFEeF6a3qIJBHmaUNap82k/kuDtNK3BdVT4sG0OWlwTo1sXz9Ae5Vh5+G
/mhxnSJt1ac09xLAtHRR1xi7NTA39xHe7mYX8Oy6Ay4EifPWai1ySI5diIXpJug8t39k/7MTiJpK
mR80RNb0W9lxGSafzqjd8lHPgRrldiL/hSywyMLhquxzgBIbl3vx9rBz4/xU2M2kj/3i5dkHaNne
3yvhZMveqggHR7p0usj6HtKRGG6HyIycWcCY+z8aPCCKjbHJQ17RfKGHFwLucr4CVVKNf7h9L4tj
RdTnMQBDQQTaA4RRz65B0LcCZF33brGj5o9+KQidNqaXEyd4UUNx3waJXIUdzaDYZRar11BFKUm4
R0fSvrKxSpimwYE01FK8kxYqkutOKt3sG9vSy0eIQL78UfsqyK7Kuhm8TdoCxnhWrjM739K2Ax8i
wqGsQdiScysOHc3Rbyz4LAHu7AtSOsXc16d5lmWMbSJRq0PiSLrfU9Ha+VVmYTq2G3WIiApFRywf
Su0WnxQuGJkskynJpmAeCJ8nuWgXep7lADTPpwUe5YiTyI1Lo5XzsVTRGO19v/KqR+z0Rslyb8U4
11G8rA922NjTaSpxVjxmXtug6RyMPWzjIcOu26RZTKKy8aRbnArOx7cgapv2Wo3TwtiXuYbfzuwf
uUk/nw3HthKM2G06uPR+beQYjPKhKk2or5uZwnu26WGXEn4sM9/qwUbyT94Mz/gx0cVgnayaQ8Qb
hcMB1xoP5tQ+j5vhDzcpEvCFkrV6t5SWXW8xBwX/Q+3Ib82rjmZT3RUsaNbeC+uwP5osJAu39o3Q
DonldL8ZbGnUdihTicm3NCmnzdaaB2uP2FOFJxfqr4uvmojrrZh6y+wm+PPBg5YmmY4l/t/DN+q5
c3g/peTe7lJ3CaItHXRK/eJwhhNyMLe5PlVlUWn8OOb5Bbg/PnQdK0J1aCvqart4jvt0h9mlL55Z
Wjz7wXWNXvbY12XOLQ2E0JU3cdHJ5AcT3RZfWIuG4b4f69E7NAVUjKt6yLMfCzm1cKvzrBtuHa8q
ps3s0Sb8GkRDZG+9iapJRnyWk02xB+lDRZ4p/382QGvAu+rE56ijU7Ecy6gliof9medXopgh10DG
TL0re+m7aD8AqfYx20UIBSAl0rV81Drk2LLltLT+dwRSJWg5aO6QeEr32JDvq7eMXgenQ1qnwyty
wl7+VFJ3szhDuco/WhnREeFANJNBK7KYvguXmhwI+qklQNy47dQNd6Hs3rAUxyx28dWXQs/I2De4
rMzjqQRoM7y4RVZ+IWgL8ieROpytNjUt3enXsC6T7EghI5s5xpJJO9q13Y0LpgNtSe6xKLDWhdbR
DYe6nTG4HJMS83dkUWm3x6IOX76VG4vFL50w07TBwZsVkOyIj/i6i1jF98UAI+ZXW4eJEk+kxxL5
QdA9h/VusALDRLp2SC9n0dbYBe6bz42IiLcg2zhs+f8oLv5/9uTfsCdd5F6UBv/f8Ml7iOf5CpH8
r5c/ekCUbU+nzJ+sVC6f8H8QlDZV6H8yJ8P/Rl1KGR4lCagoDynuP5iTUfzfyFwdB1kL5eOEPph/
0umDZLUWCz0Kyx5sfHQB/wmd/recaIhAD9E2ElfSHv8XLF4nurrtrSz5kJz9w+sI2GSO93oZjU+t
hdJt8y/P5vEiW/mvRtePbcFu9r//l5P8OQcL8RHRNvknusfp70Gk/OeyKs5RDphyshhAbeP0ZmEI
J+22n0zsn0zfZD7q9DKqb+iunXu8KHFKxN4QHYOcvpKlTMNrSZXDP2VLGObLZnb7MT0EGC6Vv+YS
e5TrKGCPegBKUhZfimXoZ9LKjZtNr//+Rmg///1OwAnyGijXgpZ0AdX8+U56S5Jba6Ls3aESCKfX
b2oemiggKGzsAET3Phj8GguuyLLDo9dVtrMzylsoRkaeKL60YCK4w4LQ5ZPa/QpIlyryT+CZdHpY
uqwVB2913XwQucfnsKriWl77IX7HpOv4ncLHtv7L4rh5/ZOaI1kc2jTd8Ni4M5g8UkR19xnoSuhr
2Pizvcaga2UvyDxNZYZWpD1sGz65TXt+MjESOb5UAWHPSq+AFXYw0MC4g9iXn2kwZeFHJcNZHDCY
yygIwR0Be+Uo3qO2SzxGw9Hng+i94SaLmAaar+Hg+uKuT1reUkvk5V+5uuIBUQfmNy03jdKbrEDY
faiQ2KeHaY5tdU+9id90qCelh95MXLTdw5C8iqugdx9IvnNRxdT4p9lgivteKHox7zn9dssqYUEz
DX47n14vb2Exkifv1B3DmwMKH8beWfJ86hnV2NaKo859WM6fD827t545TAY4LEcRTiPCl664K/KK
uytDOTGarFBN4r0zq8maza6ETTmOtIo6eRtCTz+gVKfodxkH4Pb4/01hcyPKDZbJ39lLACNt65W5
O8uNLCz0cqU/MPwVBYbxaQgI3DdkE0tBUsbVPMRARrIM9k5G4u/58uRoDqLOiWNtMD7NeJ8N8c7q
sbHfUafivdpsZOKANjZJb2xjkVe1u3mcB/rG7dHZu7asYqKKBov0L1ja8GJBrzHSgKBFzKqOmo+4
m33+hEtMZRr4HMIrlLUqrEquXlUzLy6PbOZVrayJAePpgFcxU1pYr/s8Rycq9OJORvj/HHJkW+p+
sLB0fp8415TI6QdKOPkWBU3dYRkejANZl6Ltwa+jcguS6ZsbhYg76slLRxxPJx+AoAWbvfsWuK1j
3YJJY+iNbjqId4soJzyyHXP30dwYFoXzLBNxXiRyS9xmhpckKtriFovCzNxZIuDiopF08k1NZKW3
2ZTxNCV6V0tvWxvt+/sQpsp9wLe+X36Q6bfHxzggDHm1aq9mBOH0N3Pr9uwxpEfIueExnxHmnIIW
jw3KWRkDiWM0/xtoSiffJaAwMvXrMZaRl9IJfyVpDQ2vsVCrWOdQTPIPrAwVDxEnA27DtMPcfads
P/EuLvP1H39IGOWfqpamfJziYOx9jxuHtz6UrvycMYFjcXE7BTpgE2Q1g9+2iH23xWicHtwL8fgh
sdfKIckrJstyXrLSsl2XKZE44bENPGabIoocn5rzIPn3S+hfFlACa7Qp9OIix6Wx5jcR0VjLqUo6
u32jj38sryEcj/O1UCMjy4EL/x+CjlfWMNKhKGa/Bd3wF3lNl6B488kBvtl6yLL92CZ1T1qz6LuD
oFtxPCZe0UV/U+X8zZcY7XYQBbT8Ui3g+5FJ/iYjYs4WtjskyWvvd846vus+z8atk1j5vKtaMmwc
brK2/LXYneXOOxHmHSd1T+g69chTFX3eb1U+luWvOixmx+wtZ8kz+0Aqhsn779/I7w2BXG28ysxX
GXiIzP33VzK0rceg8uJXoPgU6BpNOYtykF2jpjhvY/0yCAxU5kVMC8sI5cqr6DwjXK9F1fc30cLv
/NwICTO+OUwJLstG9fXbHqtbS0mKr8PblOWoNDciQptChV73CcuUm5XsfxrdseigkhiWwU0r8rQC
mh8Z9p1ZTexQFTlo5kJT+KO6r/nX+qdPJzGTnF1lnAssFGNSEHzXrPo9iWZdfoLOFEHEzBZ9TTkA
67LwmlzUum38+0f+l0kQEuEhNEWSjlA8/r3XJO1N2mEC5r6uqYX2NWimJFhd4C26aMMpL+Y//v33
rU/sX9TEEc1kCPdoa6LTmXaq32vgbOe1DuCMv2oy9ibaUGv26wdvjHvX/5tbg7nw+5dFLkEecSx9
rBTff2+c85WhsIkpx4ukgEnTb2fsKfZ/zfC+vZEcx5xWPwdbszF0YJTwcBvKhVKUM7D7pxRrekRp
zaKVvh7HnnLuliwMa2lbQQq/ShdvSL51lc/y5JPBnv1tPtIqZPDNKYV6pvxO91I8KHa+TUmEiEh7
Gevli7P4afsEK4Y1X2vtkTZD8poJjFX8oYyOnqVA6Y220z2ylo7RMbNm9F9Z7eEu0g04jIotjLM1
ivFIehe7PsW8s9yU/Vg06ojwh/Dnso17bN3pTYSQyXml0t6UezlaISf0IdRWG7z6owtf9JDRasd5
cIWiH2IlQmt+SDtN/EX8bNixTETOJbqWM3YE0ZZGOALBog+JVRQ6FiqAuJeUv1bdmbO7/CTjarux
3xZuZUjCTcUiJBadfhfpdkNpgOzSMUviGgP5rjbkcBaCN+zxvhgP6+f8pJshDD5mat9W/wOVFZ55
+yUAR3kIx4CIpUoEVywrSiolzdAxcaObLLF9M9e0hn3Feoo934ukLH9h2MCDxuWCV+tWVln/pCjB
H1/21pRtbQG7ULcL5wAmn2Gaw+simL2E7b49LtwBmxTpKJDybEw2cjYXAklCkELzRm2iKx/WFftj
PreaULzqVUq2BrYaXwwBjimMV1IafODtXTGFlV7YqtnZCBZcgQYU3iw6YeLaceR1oM7i5VKeILqY
UYQ0FmgGjiE/6Ycx4n2h9sHrdjqLxYXCkdUN3Mw5LkJlRAz2j/25TLE5IhezBmR1UHD5l2+Uo+Lb
tYWZelfoMkEMR+U9bgn+r4oZrNLVJY7uz3MC9XaUpUdjVVbwBZMKq7nBTKaStL2ip+ZhzZKX/TOw
UwIZn+weP/IUOQdzFZCRZtmKU170vdd6YzMdLx89loguWjAHDS2FB+gPkVBH/3xcmafETmEtGklh
kX2qqia9W4qqzv+uaZ/j0l/WBzTvPt1NLO5Urn/vxjGOO4e5SPs3GaM2QwxWoQvTNdIPErFe0/8i
N8jDs4D7EOAmcel335WL/k5iD6WH6Sv1sQLDIidY8Mc9AFyum2kXdbaavkZYUprX5rxyW4kR06ts
G4bNGGYObstWx/A4Kc+Zw4fISpTc0HwwyJNfUO/ZYAm9jsPoPATYI9gyhoo8tU/doySWL5JR1D9L
5Gf9frUGF3etjaL3yPkHRdi+6js/u6d4PjpftI6d0rq1QcFRFG9SvUYBlKSKzj1WdYlxFLbYXa8j
6t5BbZJN45MoVRvNlCAiNJ5dD81r47UWLxFdWx74h6kyaercjTkkM3GHKpEjIfoippxFvz5XCZSV
2NBJbVafS4Q4VmxC9Bq1jBIeY1rOW7jJRJ5tWngJKTJO/nxdD5O/1PcicIe4ulItHCKfCN3v61d7
VGM5bbR2BgIn1LVge+9zzg5tRYg+DB7QBOwwsXIrA2dpm2MgxYhXo3J4SOGAtedDviBbJ9ATTKxk
yTjST9ISCu8hVCjXzlwawvlyWA+y9AT0+1HbmcVy0EA9PVwWtqDOK+h9jQcMbVumMRF0PaLo97cY
l/MnSw4w5NflwOYyMfoaV8hBt1c5aLXyF6qzKt0gd9XN4+IH7WwDlwp4SjM7R/lLmYSIYsoFUalT
VN4owB7kfv4Spn6Xv1LOC7p9ABOAw33vO3q7lILXXuhqES+QxyA4J/C5k0eeIhnCbZytWPPUR1m7
r4tKrZY7SFg3lBRZATGLZTlJLM1NDJHkZAR4eT3d22T/+iad6+Goi0Cz/KFdtQhYxsTyqFcHhTMW
GqMxwPSvxqJOsmlT6CUfFmGY2LXj1IGnmobOXeptNNZ0AVmDQ6X8b5pkaGb7bQYj/SeFBIqTWhON
AL+r5GdF7ZWub+/FaQZC4ZupGit9awMb8fX4E0Oobioq1tWglM+FO/YqO8wdKpZT6Fbl9Npqj4yH
W9KZQQLinBxRi2ZZvfySI2eYODDu7bndLOtp90WC3Oi+p3ieBU+lcSdx340RS2YFwqj8ZcqMoUU7
NzvZsHi8cJnGifUHx8nSO8liTMyrXS78/mSnefHFbmmVeO2TmY0i91DYfVxOjUjkeRu0SbKhZqq0
wusOdPj0evlJalm8dDz81rxCFXXTVzRs6zvUaOMXxG6pcboNtt+R/zQPwxJ9a4i5DCFoYFavP+zE
2PJyzVERqbMJ+BumRzqbjZsSBB/THhr2e4f6lW1iidbIhvx2y7l7UKVLwNHRScLyFGTU7Xx2s56j
6nLOfmk2an49pTPt85L+0G7NvjKPPgdSdIQkni6rGjORzaHuGEqbFsKBuodv+M8sBMkNot1NjEqH
0JmWZMHKlHrkP2g34A20+5Q2pfQwLmWEDWDkNKgXO0oVTrjFy80sNt6t0s2fWzYiPmFyQ5Lrm6Dg
oDUfsU1FqgIbNVzTJnmOzEpSJGvnjPQKOg3c7Vr83n9WTRW16JUwWL6WynDEjQCAd9/LBcogYSDL
5rawREk9q2EQOTe0ymNxCdS3bkiYtFPKFuBAzZrQR1XMrERkLENAP3gMKW0GXNklEdaecz4zrRlr
Vqrg9TqWpaxnULPzRLqjyuTrJUfUOjEbRJ6YdWTmIuOY0dn+mqQkYFhjLbdy+KYui/mXy0U7rl4X
9ow3I+607a5RHvsV+cnJIaK6bOAoR1hVTOtawt904Mb4C1SGqISvcoPw51evetamEE1579x7DSrE
X0wkkh5SR3r6qlu6F8C2U15haPQqUASO9dhArEBnbxyW86qxeGV1IsgxwFUbnWIb4DaZkINQJC16
7aa82J6wXSf7KVK2Vb8boZgtcZ4L9h2k4yyxcTuJvt3Xl2OVO2fryDTuEJb+d2IbOps2WNtVdr1b
vJkWVZIva5auB6gCNNTzgXyiSvZKm40wyhptPS8OfUPFqpZYdyd6CtwHP3P6+cPugik5CZJdbPzn
dMjiL15LvRgjvOLQxz1k6K3TrAZGm3kyWeKdyHZD7sf/1BmGUb6KWsjE2bP/leXOPu+I0m15BYO1
8MDneLTrB+WhmHgc02p1SZucvLP/5izke39eKGMbQCWeTijw4gCsxO8tfk7SpRiXeObVs0y80E2C
Eji85fFz+IlEzkoSDSHKKRJgsSWQMnVLTauD9Htn2KWdEqnZBmjk7GOMvat+oZmjWB6sziBebQfp
LSe7GRbk4FPTEY3LElrPsqVhih0mlThGkiTXy9NSla77KBssEN41nazxH+7YRD90Vy8eYlprkOWT
Lhy+cONHg6Z6pWxoJzvMVouULqhm8AlecqWfqC73WMzNNrPS8kMiq2oZQwKhc5o6GHWa/PBqEZU7
HVdrBI8gC278ts1KPBb+5vEGf3281FAcWnLDAHASyQIe/78QYYos6klfV8NrPIYx8bhgbSDqt6Zx
DdqWKnWJ+S6p6ikfoukrMn0t7mobyc6uwWsivC6wbhqfPLh042YubIKQS4kiikYGfY0fZnpjycRa
sivkHawT7K7rGlBCw2b6pbHk7VWT587VzsOLu/qDLq5gbF48zHJIA2IJxxQqy4o8YOenpNZK6fKZ
9jmEoI/CJQzz6K+K30I7NSD+awf5QrO5ZAiRAREvJdXk43PZLciRkaGueXbs1p0dSQYs19dW1vEp
JztJwaHVDPKsl7Z68FYoz+lyLCkqcE77tMyIzS7Ri0CSTEElH7wnDBtV95+C90jwUfMhtYTvEvZL
v/fBz3WdYdSRoIMXZdXTADUjMiJfna9pf/Z0tnu9JvxPJKebv+/C/z2pFUfAPEAgUSMCcBjSIfnn
sYEzsqAhsfMfC78iHrty7KlHln9SldaVP9yIAc1DUX9pWZhwldjbqkEA0hG8JYsNXkirwcvTl0Jg
FJ5BNUtzy2SfPRGqdB9N1OGs4pF3cjkhvZRpI/rwW1iTUo6fiszlTj/RmE6drzahz2YfbcwlyQ4w
vxPfcV2PrY+8ZjN68jrRdw5V3Ybk8t4DwVB8qaeqym9pDVuGrRGN6z1TbLC6u4mGvnXMFus4Olc1
ipk8zFFmnjUS1NKmhxXtLBZ2bBK/hiNTkjMW7rWjCT1FMRIVaC8l6zLBZdPbRmG//k4UycEGAuca
4a7VyWPrLusmXdgDVQLZLX6ODacpp3aPc9s03BWNjTnpxIvzT51a2HAheHoEWA3CWHay82HXrNC2
U2p5BCqqD/mlaTH8pBlLoqcst0LGPnnNgRKEZcLwGnncurEuBHjvdhlyE14+syvDRmTfTPKCUlul
xHrYX6i7T1/H2mEJ6hD8UTK6bAtllrLRgXxkSu3KbOb78GFpyKxn80LI36qFBwY7ez3Ae4vuC/vA
frrWUqouZ/MnvCJyGEXZLyc8cZCsOZgZ9e+AU0L32IOD46qrnBagYZcrKqnPifZZQbdBmxj7Wc+N
1Kg/Oiwj7osgL8sr2iBmnUENSe3wNCAtCI6XLSl1Kdi8sp1HU7qnswpLnCsGJ11QVC9bxcqyFIgy
P1SmRocGCzMSnlp0RsVbU6GDe9Ixj3AfTghJeZcy42Fkjg7kViMqqp6dOgozHoKduY+XDI6gx8N9
mOFFdhK7UDify9tlQWrDauCNKz2u4YwUDd81tViUXNM8Y4uTk7VYdOrBsPrUsWIS+41Y07JkWNBp
fy0KtZ7QzcTbJZO9VG35K0O5wtvDOYqyUaYZdRamQnx83mooH/tZteiR7ZBK0i/RWWvdKVIJS1Rp
cHHYDYjMqGueb6shwzE+1Z0XMOCWgbi7jaZl/p7E5w4RX/SkhbKUiXi4/IGoaQ7FPxkr4fGpP5db
gm5kicy0npgQZWgFHyuMi081+XrPdkNW55nzWkMghB6LsXBJ4BC3M3YDu2TC8HnsC/O5xtWfa6px
UKVIf4Zyyk99OKwJQoxOxyeEtUSdXoCU+DiANbZvXZTB/slGo5Je4Um3Ot94glEyDxNTFPvmkugv
qZ26+HJZ5WMf1dJzzRlx+Q7sUJaUd2Xv999piXPbG06+lneFEy83fRkJHVlnvZ3DhPkQ625NXHPe
5j9QD63DqRoAq13LyxZWX2ZSHFvpmhV35vWPWrbIjQ30cA3RVbqW6dH7rYEWrk61QNAF8en+kuGE
5ZzHp5B0X/BFxFDCP8K2gKywucxawP5rLfhchQpoxaA+T2P6I3ZkvEndJUyLbTIFrDlF41PiJx3K
45lBNprXSzjdl4vbfb/UOzvb49Dm2sN6ScqElG+psmQMvFSMPV4L+CS6hCw2RXCzI1m8DJs65GT/
MtplX2xlEPjf08HUN4jJ5W0l6/CQmcZFlMQB/jh2MnrWjb9c16PjflpkbNsD1ftGbEJ8SLeTF9Oc
SRbd+ToxcMaRVqATB4pSHIeyttEomXA+zuEaAJN/X8Ytiaimp+0vW/Nqjd1heubHEwcCK5rKnXTN
oL23ItGdtL/FKjLr4K7cZ64r867gQbZ7Yc0B7cgpWNT2xBnXq/Ykt9ttqJa6ppy4ZhbsPpLBpmYr
NPdlIRGgY8Ul8xsE8/neV01/yAFG23de5VDOIYNKN1hHRHU/maLxYCEUzksNKrM7uCjfPmsH7Xez
ZP3L2LfdrTAYM82DDpetov2ajB0tqj8djrw4U5OownOEUP7Gs0f3D1sJ2i9tFgEPXTHL36aok/Kd
NhCnPgy2yklQ0d/VblRmDTTO1rMz7TXD3TuMLnAEpUPvoZtD8ei7ynqJihjuXZ+SXa44m2UbukHi
8CptffMseuTBHzpBisFjwBE7XpZc3YL2tO7aMWyiL36+uDUNGh5VhMHy+5usTWlRJn2DofXCVO6x
gGvNA931OSp4ikAjvQgm6I++0eLTDuv2K3heD6+nyZurrzKUibcfmHvpvWllh1ejJ4v5s6F/6wO5
9+wf1dCiCSVnmWbbOrCraxtmXPfksfzaG5N4r2UvyueotdJ4R78PxSsp3Ci/QZpsxLZZhunZCqqV
Kx9OSbKnObb7Fg4wHTpfDuQHrXk7aydRmxIaHuee2YsfUCjQo09KDzMzbMnt61kHFg0/bqSuavq2
06MLDvVrJwrvxIqe7anm4Mo2ioDjWlwEOMT3nOyfCNLljE2b5GS2o4At8y2F2uh1ytGiD9UgiwPL
oYNAZCnS28nGnmcb4B3vUyCkh9Lvh7GlJT2Ix31Gs8928d383lJNHB+HQEzyejLI6F4ZBPRzG9hd
D1nuT9GpqvQ487RIAm0WHKp3ra/ERzpEImInaPKbyi5pQBzlyJbtaOsWOHuaHPtEkWDrA4zGhyoY
rxxdhPKbsB3zkGR5VNEcJcVV4pqweVtbWVdqIVSQvVOFeXpt6Y5EjdcitWLWElgnpb8Ux2ga7fzB
HTN4Ohr0abF1aEH8VWVgojGCwn+hYbDjd545w6cErXfNIan6wLTqO50G/oZC5JgjzUchuAt0Z38X
cJRvqnQM0w2IhUptq35K6i8AiVdYwpLf9TRPqe3SzuE2gOL81CW6rzZA4yaxsev/Ye9MlttWsnX9
LneOCrQJYHAn7ET1pmXL1p4grL1tJNpEl+ie/n5J6kRsyyfsqPmNqCqXG5EgmMhc619/QxpECVfa
2ZeVq4grrfsXVTkhWb2LuKcWCxhOYfWQ7UEhPJLJsEkAyc1xZu5LTyqjwYGxC3mg7D5xFCVXtlXm
6QZX2zo92Mk4byo8MPaYNHX3KyyUE8D1sMIadmwcDawlhEpk+fjsJMW2T6fgjlZlOXS67vJb8qCy
r7EmxoWvJa++w1iuqEOEKJy/ncbBxWFeJHoMqNubQmWZPiindT8UJYTXbe978y7PxuKhiopuN1ex
RJdII0ZMXmoriD35gl0VyWMnKYcMA2j6nGEX9DKV+0TDX4Fx2sPbNr5h8T6ZwTewEC9ZjSJAQbYP
MJXYThBkj3Ga+tUmTyoGcUHQX3WcTMBBVvkXNf/HaOp8ed2H2s5IqkSzULh+83nKhXNjKz+zP6CV
MKUYpVR9lYUVsFE9Rl8QloztjY5YamRTc1O2URMyr1+Tos92NcY9X6rGim5WDH+rfYQbw8fUdubo
CBOqfYozK4DNZpe3ck66O9JEk++ZJdOVRnXq2OuYTR/6zlEGlHS2QpcziyiGLJoEQ48tbxoLSOBd
ctJZPaut13lLfEgibbjbGgcs3KGSu9VZKuemAhF+MLMfVqBV1Jg4WvaPpkBhyQ7tyMdOgowc6zAs
/64IOfxh6anv71AL1HfwFuZrMMT8eRETj85YhdFVVrHeNm7f8y1nCiCJ8Gr7dg7hq31yu7Zz0JX0
ndxQp1Z6lwQW62nourE71EUWufdBTB38VXt9QKHHhFg8rVAzICs7OCHgSbJ8dbAdfUUKx36flJh1
fGglp0LnBVV7rJFxa2TUbhMy01XYWugBDs6u8xlI01/RvaEURngbtTzgXwQFAUOWriJELh2nY1Hh
vradlJ9YkMCsOdsQvyufK0xngNgRSkYN9iDF2B6wZWc/jbUNqO5Ka0QNhpAXL8Os2YcRBjjfdd9q
oh3HSDB6yCMzsI4K/ZA4U13v4FK5ONLO7qHuSQ3YUUnwfALMyB94KPTuxqFVcY5IBIu/fQRwaKPK
LMMzJerajQMHpKc6FPWMtwGuExuXygLa9dDKI2B7m9GzLUzVQ28c3C3zonjP1pDMj/3QRsEN9Hx5
Nbpx/0kHwTjCnGKg/oBtbnVQYVFABo+CXUjJyvu5s2NDMvfEdZpCvNxBhRnV3YTpJaGxWZwTgcYI
P9lIbxluFytduhuvgap3X/RyzT/Bn4/uxkQj3fWAyNeSPWhGOyeBJqdbf7YgZsRJXj2sedMOH5kc
DfEnvBQkVUbnfRywD7fkRs/pGt32scq9TedhC/AlHCPdbIn6Wtd938qou4kWZHh95AJ0Wa4VPuZV
M7RHhGmRu3U76GybuFbugeDC6Gn09PQBgWwzX/WwIBWyfLeFxTEVT4CVznwjhVkuq/ZGZqEA3hDz
7B1NK1PvfwrSJ3BMTTeIpFD1uvd+7uOJk16Aq/9Pq/4DrZo8BMMG+Q2tWtffRj38m0j99jNvRGrh
/Ac8Q2AeEeL6LqIQZs3/8Kpd+z8whhz81AIyegIf+6o3XnXk/cfk8RLNBZ3IhlgEZaVXepD/9/8E
zn+AiISPsTRhU1Cv/yteNYZNPyO+IY5tPnwv+C/GAQyq4s+wE/IUfIHSwnsawDh0d2D0Q7d9i3Mx
CZP7lcezf5macdHfQbmd6tah3xb2XtVTCKxQiLFnNI1SNZ9PPlPysD0kMWHiIT2Si0/R9ViEaVEc
p4opvnVEmU5Hy95TzCfcXemcPWqK+RRSF/buFgwBGVgpZTLQmi78oxlzX1pdL1tzNLOwq86qU4G5
E84qTBG2goSWCTLDRPGE/DPLqvXZydXq/rDAx4zVINWoh9kF7Uj76sABmSF1WLH5KAN+zf1Gjdgx
5gfbhkBGp29zKn13ujjnr2ihMgT5c+NVKchU0Orumr4zH3mAG8Ug0ZgOEaLXEpdcfKwx7TRjnVFG
ZbJvLM2nWGF2V7dhWFXhAxkly3olStfrxoOkR1FfaU+caTnUndOqR0yJJuvpDa/V+VirxwI+fH8Q
hQBm6oYm4JPWxOKWN6Chq/UNtx0CHjeNxlTx3lraaj41Qdiox8zBT0ptyoWpu9zYPlYY7ZXIgiX7
QDxn2vyDtz3XJV3S179WwzIgbNGh8qhAILnnW0Yh3Meoqmzaz6LlGppGAMgRJmO1Lzjb8F1GVYuh
+gaiQBjzY3RKjzJIxpxxQMm32LI2cgS1Qk+fk7HO2x9Eg/p82GZO3U4ciLwO2ie7yMr471UxBcFQ
FafiVW2LmkAnAqFHXHJ2Kc3GfLLojIE66iRKMUs6/5EmlaWHAZfzElt3LAqwA1IqQEQ6Dh1WTp07
fJ+DsZU/xf3YZzNTOKIrGSdBs5pP+BoYPA8RmfneQVGF1RNEn0kWCNSckX9/4ee9fSMq6onB2PrM
//kFtru3yEcN30Bgjx+vEnyRESAzv03X8FHtvZ1kef+SdNiPwG0KXMCejTcMjtuA3BPETu8ZcU8n
HI/mEx5EjghYxwl8KYtHEidSP5u0fCXOV1TXQWQp+VdMgpjlwrldlqj8YOug6l/cFowKsWPO8Ntk
OrfF+twTfDefnB5Z3QueIPyJB4PNXAbs70Ef+gnJW7VFbOtDJiF6QiPKXPJB39BIugSdB0OXvMhq
bBw60T7Lvjo6j/R+IMXVuWVmvXTbdopE/dpJf/Ffkgybgh23riwRzEpeNAyE0jfYYIfBxtIM9a/i
Ye7r49zmTOA3bhF6EzP3iUzqZiDEpLGGYU+3qg7FZiZR5QohYUxboV3vCjvmtryuMcNF3YcSjAkZ
9FuK2b6NnkkxdLZ2P4z2FnlY8xI7QR7s2nkhxluhGcy3jdN/oWNWX6KliD6sTqcfoQGUjNJ1hNcI
DY8PKV7xbtLykgcs1fxveo4Qz5Vh8Bfoanuf4cGrNpFyNDI+O1mt9YTnS1vGwy0OHTlcgguxAKet
fvga+13k3dVdKQfEC1qK4SGBdZY5p8FtW0/vxsL3rGqfD3Us2oOT+xnfNj4QLvtQNuct+1XljtzB
zeWLDMze/L1w7aX+NK1G2gVIqmV9/NfZ9b/JXt4bJrLgMaYVULk9J8YU8j3XORkxTRv9/Gmt8H84
4rliOw9LOlfshdkZD13wskfUVqPsZL9mOwXwdJMz45Qyt+PCO4BmZjaDK9PHBHwg3Vqq1JX9wSps
dpNs6ka9D9Z6wWT895f/jqTKlgXJzARWoHj34l9YHnCUYtTQefl5jtsuTI4VUIHJ4LXdIHWf3LJj
vPMHasl7+0V2SZucZBNBYPKGz4Ev/xro+U0gANi77LNeFwuvqwWXMtzMBgZ6jDKLYpgwOjJqzeff
f1SQwJ/P7QgJIMQ6Piyf9n+xLy9dARQh+uGTH6E9P7QJG9vXtMMdCpQW54T6RU4W9tTB0q3dVkU4
cRxnuqcJ2m4L2Q2wlCM+31iw/5K7lrzk6dOUDEmmt8Myq+RFuBM/AlCDsYdca9U+IB/I3V1hzQ5+
H2IK1clrwsV7wACCFHQqd7QBCnzLd+ZvlR7CaNOEdDa3VRCu1Yec3rimOa28iUusrYrLojpiB9xY
g8feMuORktwJx2rYefAT1HuB5p4Nuhlke1ijfA0/Qhys5A9BQEj70NT1vIJrYUlcRFhKpih9bkYb
bwIzjirUM5IAXgTj6Vo9zyFP+KmMMtdCrhnx+eBKsClZFQIgqI3maohcHSWfo9OZrjG8xxntR9Y6
XUlVUNe6PtYr77/rXUZX48734yagewU/DIt9UXSdc7vC/20Pmvmk3uNbIevTXHaCsB64sCPbEyXN
Lpm9IXnRqTfwXpc3tiun1TduUfM5K9dbvXYL2sof9VkLk2wzh4mb39tep5372h1yBlZQIHgPTp2p
PoYBbfK2kjoNThPPtzqBhvCpytyb/kl7CLTfZMN+9oRPSsvItZ+D4a6t4RE89ZWWNlgyTNMM14MC
D1+3NvAzvvuocB+CbJ5aTCyHRT9Y+PBhEZJ3dcn9TOdQg09J3o2DYa6vikA3+sYD5aMrXFrHKm5h
CXEZORukX25BP81XmrRucldjo14XW22BElrbrJ+4rb6OAECG1mHV5WM8EyuIA5RTHgSsIvlDQpCe
T7JQLQjp7x+m97ueCbGA4GH7TIDjgInDuxKYk34c4zQ+jXj60IANEZ0zXkgEfRxV01XZ54wJS7hP
U0NU/a/fmy2Xsa9jCvBfYkyopgEQwYBOyGen+CaLq7o/pWiSP0+olryvzYL1y8PSMjze/P6djWzz
3xx7xCyhHQQ2gCsjb8ZQ78gIVH2tx3kWnvoRHw/k4UlnfLSKoHzO+oVO27EG/i9D4g7meWS/2ljs
UNcLsNGDU8Fg2OVKTMXx8v/dHBeoW9ra3P3i4fJib+swa7q74cxfnuDBJy/1osfiOBcp8Ci16Tzt
MlJ6I4zC3UbIG7ey3PJGFbQj3wmsaOCY4XkMGN33XAOjBf7X7RfyIH5/K97v4sh6UL8EyFvJF3Ex
Ift5AchQzfiACHEqmYSn0abQSwTAI10ZW2oDk0M19s4fnEb9wb33l6G/Q2ilY7ytA7pAsGxDXPzX
+YEx18hGLtonY/jS4caXDmu8YN7Tdrji+FkfFbd0Za3d7BqNlo4CsWI0s27gGplqr0jshF7r97fD
e09T4aqCkJAVXyCG8Oz3Xu6+my3ZOjrTU1sbAFkRptU2e7ezfKzfkoXty7aI2ANzLyevQYJe8uQL
XDMwj/UR8hldptmGMk827YO/2mNwZ+N8mmCORrnP+d+paIZkCXG3lD/ssevaB1PuJC/kQMuJxgtK
FlHyXi7m5h4cZsXls241NiubmgRh5xmhYNC9Onad97d46w3qc8gIWF2HTr+EL20w9cO1zYRSPWMB
ZXvLH1bML1sGYyVEzchFkGr9mv43DDh3uX4ynNIwAJiepXbFF1ksVnZHQ1LNW4gyorjllBzlHwwi
f1msRm7tUeIQ6kuY1XuKVp81mAGTZ3KqBkjvJ+B7sxAkSaj9i84UzRs0WAuO3e8XxTsSPA8GGEbk
4iiI+sfx3+MExaRpaKvV+jhbq1miVVga0l9XFTgkbZWK0SjusCcwv/im1x7oZVROb/T76zhH/fxL
GsSFkAhP3iKbJUYwMPN/fmRmp605ISf1xBS84STMBtnIhBXHF/3BgorYxTBBC0+dVgxp1HODuwd1
TsOSDp0tXDEAa0yby7C6s5eZeaNqxezg/Bb5ufqE8U7Av7bTuGZ9//7S3y8aQs7otEFsELN7Hh/j
5yuPUPEwjW7Sj0vRGFJBJG2DYLQLmiuglHI1cuguKjAROozKp2n7/fu/E7VHpi4GMwKIgltoPE1/
fv9lyLMOF7LltLo5Y3oPWBvUYF3X6nZCYmY9+VZkWlWhcBS/D6Icwc5umjp6zN9fSPjrlRDxg+Vv
APTlcga9uxNLkw3EUFvJx1JnySw/zXHnVpDbKzp6d/VN87xm62oVtI6IRplhoX8drpcVc9S9lI6h
2KKSqG7F0o8ssQsw9PaTuk0R2W1w5aNH2qRo69EVn6kS2NQsxv2jrTGieGWGz/zhEKTI0J/bBdem
wwV0uXCPQicz2AkzoyF8RC0Pl2efs/eGYu/hwNunGwjrfGfQoXlV/qV7vp9wK6CQzKMRQc9ALXyX
HbMy/t6vEVyk+4v4PWYuxXyMiqt9LVSFBBcVJe7JpynABDzecC9o4Bl0mzWB0cIS4UpcjwpWzWT0
o6ii1wrARcJ8FsiWPWOfFCUWvyFCA7RI1iv4803sJEiDjgmiQ9q2rIJqeeATGV01RKxFQhwpmmL6
BPEHNkVhA13cEveEF9dGpb4qs3/iTCvaOl8vPa+gqt5QTyTqLpbuNPghkJReCwMGAsMbNAorrpEN
gmFyR4toMWvkI7Q6XDVjCGXISGg8FIfd5ONE86d4ZP99WYNi0GN/NMYTrK9fYnuXHLU1QvXuIxaJ
ZjMaMvALC0EOlNa/Eq/Ls3Q7d8Q/3cPCTu1tUtJu7+PLnunnJEMAMkA/VI/RgqO6xG4ZiJ0ddo1d
XN4qG3V0eGvgC6NLjHrHPMIMdxB1OA2D6GWLqZ/s3A2t1jTfigw1G4hNDA51y9PZN3yFeIi7V2Ex
Yrq5bfDQA+7CvtZqPlTSHtvPpFfm5aelL1ZkWjVTeIOt5sW07qozGWyu6SsRyNFpt8EVXAqzBTcm
mhh/bpiKdOszaOD0VPZr86ddxHl/EsAuhwcHRxKTcY8M3Hfl8hTaQ06Gon0iIyjCFxiBST7t/QzS
BxyFFSbdNqCYsuedUzdrb8zNQbs2ljXEHQMWB9kiY15XDxVG5Jjz2/q7lazmmceHIu3FYTQaoQrX
IG8c1dYtsjbRBzSIGJUdf78Rvdc9R4zBY2zwfOLcyTCk+Pt5S2TfQD6jowyfbFydrS2iGfhVYZEY
jrMXzXDL90HIrS9Q18YQmDdLQEbsX1anktXeu56TErgdeL1BQ84OEd8YBjb8RrqdEUb94Xrd9xgH
fGWqdWPCIpgQ/LK6KfYYKbDpfRxxuQNn3WE7lLunUazUxjPBbIaPj6f+yhjUN5A6KYfEAfYYzIGi
2pKNHQXGGnZcIHxM8MJ4aubvgGIrg2dcDT2mpJgzAaPaeGDMJ+EunAyYDPEqMRaEmpFfI+APYV1a
G/0IwevqC3FyeXUnc09hdpd5nkHcq76CzbLvaI8lPtFJTE3C1ms21Qv7zWYhsccNOkSRo7JutA7O
eRqQebVBnFAgsFFsoJNJ4DEDhpjdpZrN4tCZXYzHVeBW1N6hPJzqb9gBomLeMM9lWBF7k7kGqgUH
1P8C7QNWgFZpnWoDzvKlmq/pXDdVAqMSKFkV8dNAu0i1e1ILdNHNz3aX54rVhz9lvZtbrKzgtGXW
yoW97YyTn3KfXAI32AojX4Xs5XUEej3sZ6w69fcAb0ke0BCZGL8UyuhqNtBzGi7wcuZdzr/UT83H
zmG05Xe2Q4rbdB04S5rLK+HRBXyYC1EGxa4c3fMRoT3zpLd+1rBKDc+oOOrYtaxqg2sYADfjSmpC
2hYAXYfcqTrfDGIVlXXERD3V14xMQ70g0mgsca2npLb/oT3HyvIDbr+GWbh00RBerQWOfp+rLCk1
GsyAxzWRUDqCHSsH4DqLVMQ2azG/557g8sLNO6Yox9bnyz/gODb4dBK5g4HPg8II+SoMfZZrlDRS
fWvRdqPwxYi659zAdMIwXeMsDzvnIQ8d8828CY90Tg4E3oku7JQXpIQZn39yCgjDm1JUpqZq8plh
xdLMlAuxM4/W1ZLB5/lDDf5L3+YysgsIeeKEAfX75TFU/dwi1Um4x+c7ZWuELAeEirPzSt54m9wv
trZ6YledxX2VIBjOEe5GqA/zvLjRHzCEcz/275KYsjLgwGNXhlhiEtx/3sV8qNKStJT0oyGwUXD0
rg7pCjmdFaO3SzmzognAWhmtmvcxAnst+10ULGYBOZafc/utvK1YsvEgfZbT7/et9/We654jd9Hg
GRVe/L5ncStR9hX7/Sl37Gx6TosRdVzvCFNtZmmZJ19lELv6PjlPpfoKZ7vH2i+Ycfypb3vf2rqu
J5iXnztbs/W/u1XNZLRdwqtPVlwM64eFcYIRletJ+F+jrFD6Ct3oiBmJhvXDes5IRAi3NrSA9Hqe
hZiO1Zq644YTLo8P4XkwR7HtxDuRd2LfuqMFQRPfNKaCa5qV4c61E7f6i0w5b7mKYizm603olO34
Tzo0hnks2Qaq7yXCldJAhFCIISWvJOrs57btiNdKA+Rt0GjqTjzgF0QBB2cVvi542Vj8FULJA3IE
Goh2gCtml5eWhVeVFa3Jy3hWDzHMRFGYAGQgVoVi1MDRD217648NqobBd6z5765MMD5uoq4Ltj05
A+JQOgnYiyf7tLhpGs6d3QUWSvFx47EPFqj5sFcBiuZ8PNd4WJz7x7EBazpGXS3q6yS2iW5ojQf2
oQhmylJGWSBD1RrElPOYV/hHAQMwv5l9UiA2hFUawSlWfSHKUh/0iJwU/qSsq258ihDI1ssf+tpf
goRdlxNb0EmjzCFy4f2KgBrIEdlhq5drhzfsYXwlBz/E2Qe5sUSdaMKiuVqZmdtqA4KSpdKDv2DG
6OMUvJNNmfWff//A/NLk48bmG6l5zETGw3Xj5yd6hi8dlem4nrSV+H6x5dwp+wjR3pjqZWv7bd+d
3LAKhq+/f1/H/vWdI3pT2/FoU5GkvG9SWyufQJhsfbJnK0fuXV9aEC0tdjhfDmZzeBsrV9BXOQ2B
8ynt17mpKFC16BBvbqNcFt2TDxpk75oJg9YvjMncrthiryTXZpuxFpznGClM/YJtaD08BpwplIXV
EA8YIQX1Oqf7ekFOvoVhNQV4zhclWsWNPcVmrTG8gMsUg9CVB9vvUm9frYlV7eK17tMHkKbIOUhP
MP4UQPiQ6JGPm+oh8mfsvlsbz8MHcHTTr1x6w8ug3q2qcn0GMjWj576BDLnulJeZ3on3YGI+rq6Z
9+JGbRqfAbUn3D8OCnNNjlKculnXs2KhyZvDiYbbODnkaPbVow37kfJsPt8vMAwzdmbnrUwrVKg5
8PduM/lW/yEcfVNF489ttylWXGG13hIVYFw1qJNz+4uVEWSV3mmJo6skto0mebzh5MNisl+aLu8P
ly+ltNomkzs7Jq/0H55CQQFe+U5PqhXCFnPNFiG4XMY0tUaveRmWOzIWjCWtFIlPv42pj8nlwNt3
sL5yRLgE0LurgKU7wN+gmLhAFZcGZ3obukOV487KJS6oeEDNaYlDwUAXmuMSe+1yn4Rlo8JrrfKJ
EGnw0fxG+2LM7mHvYboVoYkprpoKE3mYd4wW0LhGoykwliwW6wO8LTqsEvdWXt4RdvP0++dA/HJO
BL5pDOh0HJqc6L0BDcVMYCWVrz+EnuI272pODetWnfkpC2kC/0NfgeBqKqlIcYUNRZPt7ha3Kecr
aq91WLf2YlvjB2AOIIsLugD/i5/gUFj9bySPToziYqYm3Joe4XN1yzow1d3KQNksTsI9MRQpJQem
V7RIPGqsoEZMwcscOHkT47Y33cd4faYvAaMbNKspHEeogWvg8liiVbGGa+ZgOEIc4G8brBCv5YB1
nTbnzjyCQgFnniwd1oGFXR1SK6q49dk/c27apDCqYJD/s/ONxKEbI+1m4XrfmmVZW4s+kksVIaVd
QofwMNkFQYoTi+0utwRUmrXw9iRcmDcuumBaCw7j9VlPrbmowE6xzajRUtt6kxeKyRA7ixUMDUwf
uqthT38wts5/Gb7ohkCZOD1iGMzgx37/PQ/DUi7uajuPoVoaNKoOsV+fL3oYPYOO38izokwxE1J/
SCf89eRBpsV/2GoBwUAGzVb8L/CfulUh5NH9Ce5Mk7yS6WClf3memMe9wgdsPQiV5/rvubXWf0iL
6+GGd/hQvDR476FmtWwl5R9Ow/cQpesjfCTE1Qz/Y4w730GEeujmLoDZf2rDYmbTK2uXAb7dZb1U
O1y+WYtjig/Jk5BO2PypuzWv/lMd6xs0HTMtTmMyH99PpJSNu20DneVUV/gHkAiEHtyHcO5BDPpH
qcFrNdlP6xI9rVltRjPl2JtfBqcTrnOYJkhZf5jQwFF+d1FAHZFgJsR/wZV+uSi9ZHLM0nV9qL14
cNPrYrXob2+oZLWVA/Rpn/OurErzy1tjNM+4v0wb3XoeT52oYXzDDUIWyTofZteACh5WivwAW5vP
Dj5ifMyGTyrmTF+VkSIWhNd4Egv2ZJWkWAKNY++Tzuy11aDmbZt1hOZupmEyLwmDaeLHmPPHeYHF
RGjeoMkK8yJ4doMj1wIJYrAhMbFvwSmCnNxxQanJc9kucPZeK6svRXhNQ95ykoQ11KX2S1Os5hqH
dc6QDtrYk9E3e1Y08Gb1UFEPgPctEM4T30Y7fKjEmtvpUVeVGrInQexi4+wJIJMFzgoDcvXsarLl
QPx5jzP4+ITbYWPibiKGXx+zZKp8e1c6+YJvS+Zj1xbdzY1SvLDdQtSROLJbasoOgQqS0r3y2tmQ
3UnyNL6OF1l0BMEf4aQguQgjHcfitP94cZBYcYGfPuuan5Ef19hRICBrs0zWXQ+rCy+KNeaYm77M
WKFXxR6TVPMNxj7+/vWG/DGn/YRFI67zRwDhQhyxlp7Kb07FuckhDmqK2wfvJp7LNEn9HXw0AxSg
NNVkY+AbiL8m7q7mAGRizraCUZLCwApA23zcYWTOmW6jJdbI2PK2FxWaDDV68/ckbUK0eT65NN41
7mxozYaoOJcbl9dj0m/AVy57QskGgMOlLE4xoSRvCZjk8lVqmV/6pLf55eJXRRSCk0PAyKtVvBKV
YGNOQUikkD8CYNv2cyfRj6EyOLvF9rD4yGBgPSVFscXk0dhJLmI53yICHXjfywmHw7QxdprPbgwt
0j5+g+iGqbnTolu/6bGkyX/MkZ1rUz3LEUvTYcCW9jr3MjbeuIDU94q2J1WYWTHIqA7zqq35VFx8
dteLp1Ub8bQ8FrlFXh6NUYgWr0tr9Jtki5prIjHB+ElCNJIGxqOGTw7lmHDrGFCtw3iIcI/lfpMI
AvzuZUyA7H3tZEZxaEtCm7+2Q9AQymPJqa2v5sydgujYIB7s+ms6QoF8NOzbLsF0qAhWkrewE2AN
p5CwucMNlvEJswSXNywGbdSxEbIjlp83FCw1X3jGbCSHjYa1yRCb38C5WbiwFMQx+No3DangdziC
sGYjKiE+0+WLrbgp7SvW8t7wecQsw/4MvTAqXwT963IK8CYVnxE0mU/fZ7mRGi9Vr+9Uk+QxBHq7
M98ICSFIQicUgWaJE4hDZiaecEngbMPeaVln3cj4/bWzZs0LcUJh4hHnkn4vPa/0wU4zftQtBoSR
fPtm0WIzzzp1sS/iE/YkBRb510KEfKmXJqr24EB/vXw+TcAdn/ni7FQyQuTFZrlilmIjaWNak2GM
pvYSqUJ+UMGE6HiTwR9guwpav22bnVuA7H1rwzkb/448O62/XQYmlyreo/jqX/BZoJYfA9Cy+wvB
lio77j7KNci6f3AooAQpKiHW0+y1rhyYurue/FT6nKs+XmLJgrYtDpAUs7ETytd8f1tX7eyf7dlw
sRd8xt5sgU0Oby/H6rbBI2qfinJOv4wiML4fiKSRC7vVKNnfROmYfy6c2onqI5LrlFiEEecYVqCT
S+463OVsGu/SYjX4saXcOv/RjqjKMhiUWTL0+yQCp1S3kIUpAxppl9CqmibIUyIUepedb4FIzBtX
XVDxzxkhm3PBsmpOghZtIbBjNxQlVV1DPChzEAh8EESTnJYsGBhfP1r+yvjKLRzwvcmKqVfXEXfA
xwsN26fO5FyIIxwImb0Vg41pkDfDHD0so46BP+0KViUVZg9zZxettXm+OBt7O/qW5mA/+aHCg2uK
7nAWDWKSYRC24Hk5BPXzyBEkryYNBwQTAzwQ15eCR1Lde6LOytcsrxznb5t9d5xuwi6YO2J0GlmK
e8ITWG/Xb01brbtziXquKnO/KNUjTDrKlyFecfy67UM8SwjPK2O1vK4SCOAhLkSiX72wws1lH0Gr
i3c5ORvSKB5nu5XbdqxjGtE8YdcYdoxNOZCOs6erNiH0DRRjyzYQF3qnE8ho7P7ToHomZ07fJCCT
pR829wHynPhzJHUsfgAk4EO4AWowjc0YKup1v2wNtBytPhNa9Num50N+ep4vFjh/Erh7abGCxDL8
UGjefC851hX6u3vhs49lZlq6xY/MKzFl6ro7HLiX5jbLp0Xekeom0nsmGEo/prD7hmtyhWlfFm/N
6dZguJoHDTYfL5yMNseJh59p9E8bkGXyrZ89wJyeuAv1GE8TgDpzK4OUMY6D3omVG0TtN2Y9SK/h
HF8cDGKsKJoZ0yNOxmLTls3g8u907JR3bzOrJp5Y/yUyH1MZnecWbZQYlDxMO3PLHR311B7DmRrP
3/j8mS97w6HFIJwVe+koVs2Aeeb8wMzkdlCxA9Z4hhQnRGc05cs81+YXPi4405jDYtsFecRajzAP
N5+dOEPrSUMFpzXHPPKidMCK8HGFR8g49W0u27mhoWmXsTtRK8MWNh1b3AxsPg0kdEbsVmLw6gbd
W/9iSkwY9AK18k73DTj621ckcKnlBgbkIfFZk2Dq3GfPdvuhPLZnOLuj35q+5rpd92sVwa4tqrgU
f9MSpN1WFDbbnEnUXp/BHtBrIVLPh/CmyovULfcUKqalQ6FX3b5NDtCdZna2ZWRjR+N17Un8+na1
lugMN0PL3nWairO9GX4H/QtvNfoP1dI0/uN41myA1cEJoCpXwLTBYFbbqCAyXSmRGZkGDEKWv5PB
/q13CpoKNSW5ydiCYoPbGtMIpFS+K+6C0eFwuYbJwQNxZVPymbrX0ll+8vAxpMR9m24gtzLPSCfi
mls0LEih1o3Kyflo/xpXUDoSPCKLb7OnDvDEnQ9/lA2IDjTlmyZ5dGLy/oZwVzjwWcutFXYh+RNN
LHh0fKcLs32HqIJcY2K0jfgDI6uQQnryJq//Sg9H4BNiyaWa7Xs+IKM20KRwYaFdWlfLtRUiiwDP
Qu5HbHGSvq442nO9GTgvT1bAFsrv6rg16+TNh0smWRVqtCg8p9kWvQZegXwyOuArbzQFBXu17Kp9
71s4vl+Fmcg8FP4JMOXubRg/hWagvrFloLhsmAwie5wxWVpewWLp2sk0M4zsMx5QOorVSW1gJk01
0p/b1i6L+mogfMRkgRodD5OKpv+ORD7uX3lA2SAuo8AQfwr1SJa7gfvOr3aRLlQjvcw9meDmNddS
8yBhtMGjHFNt8xx5HouiGoBA8oMswa44p9Bo2g8r5ML6ab08h+zixlsuakbFyRQ4MLzUtYA0lri3
zZq0XvgYoenwh9cUdWkVXXH+MSbcXxCFwtZmEyLAmD2eyT/TyiLJz/c5UEaVBFHMDATfuA3uEIQ8
FEN9HgUmnHDhVUJqupzv6hqPkvhYLEzkr4fLMGrucuZJDdJxs6i83tAWWqIb2oLcu4D6QnbkGgeb
8CJGKgZc2bNt7qw2y8Nq2smceCjtWYRRZVXGzLOLkCYcEkw7Uyoheu3qCvcq9rQepWkfzjB6gaXy
coyMUjo15j0SSvI4o/10mw5b1l0hcUBA7ri+OQF1SmNdYBebfFhJaBluyetYjDpzwVUmxkDt9xgZ
MrSfWmPgEsFgBx6T8LwAPlz8DsCAJjQmRZpGH0hyqSKHbRrjVygSGT3xvT06ZrwhspAiETjP9Axs
jWVOQFC4DKyUANbzvRVNmMpvm77X4ivkkEWYyr9O1RF/KJufmdXiLh8UZgTZZwxvKRKBSAf+gvgZ
3cfbkqBKjDmaxnFVc7suBb3oNyayZtOOk9qiV18hI7TxI9MgPuPGw7mNghVWo2mp0GtPFN6NLEoK
VxHOIi+PgkkkZMISSpy4KZPCytcrH4MlBtnRqjLDHZGIn2sCuk1X4Vw6sWzQJhvAs3sMbI5oyyiI
JVpa/p1XWpbj33do/TGJUIPCKWcY+zn5f9Sd2W4cR5aGX8Xo+wRyX4DpBqaqSJGUKGqxbLpvEpRE
577v+UbzHPNi852MlEcs2RTQnmnAF223JbIql4gTZ/mX4+q26dKh35lElEG1nQStg4D4FGtyozHP
zoOwkqS/4Nfl59N1imQTI4m11ZFaFp8thJWWhnYoZ4WL6N6VStQX3EfGd1iotSSR6zyKVp43csJ+
qPKS67frYtBvSZft4M5gvXcrjuiTCMmUyHUh/aUhEQAtB08uaiwlS2xJp/dWFbslWCNOX5gudtv+
5GgN7zVDcZUbb0B2lCfHyzuPomloptq9YhS29OUHFwNd6SEAHuaX+zRCMDChJ8CTr014r/YtuCIK
qdjqIypEgwEEFZfrRq1j/Bg3mggaY5SeuvcMf9GRrSadCZKVtNIl+CK96CJzeLRQN2ys4jCHI7VY
1AYMqliZ+UKVWFDpc1PIGbu8eTtw5KpL00C9b93qj71u7q1ZVHBzE9/WjyjhJO59idvvVltF8G/3
G3ARWeQVj1YumkwKcYBWZ8QlTf7IQJ4MMMut8uDgKsoPwshepEie7JV/NTigZbdmEBu8T+hriBy+
ULcFXwh7mNsWRJ9GgskB56WXEyXK/AFDbkGrzNkkL96rmjjJ7soQL6n4uiCQ8y05XWquwKINzUv1
40LsNlGHNXp8YfEk61FfGUx8VZVetpraoUMbG69AFvs7OnCmxSjLoBql4ogWG/xIrrVo2cikmWHf
yNCle9HRlC/N18/HF6RZz+MLsHRiC3T4gHakbZ8Na4PccKkRqxgJOj9vvVPm5WMZH91uNIVn2fZT
IHZvQz7h9ZFMNug4w8G6En4d9YrVA6pKSvcW1XFp5EJQZC+AG5nY/UOGkjcynklmEH3URq9tTzoA
S9NIYayVYdl9cI3MQYwA463iV5RQAISk2lrPP5Zih3STz6m8SiBpMggL2mxmdfubr8euZoRJNlbu
VCq6NiN4GoQ8QLqcop1ujfFMfw+dIPEiAV9T8y67cBNpX2Ad4cZRzDS7PiQ62ct6N6GZVgTHYV4t
RFLdqc+nRweW7vherwsnovgkhWWDVFlHzo7/rtzFMiPZdLtfjJJTC7tRmmTEanYz6zlBS3xJ0p4t
sdCsY2+ZbRKhWYTCwrxe47iUmyQvJbpv2tGlPcBvxT4NGLUEygRsHwyBNC0Lah4PRtA7yBRy134x
SW9Hb7FVtK7tGX+1+iJIjTj750Dd0TxiNiYuPgZCBagaL5ZEhbBpJ9p2HTMfnlg0FB35otWbE492
YGLHg55DuMn3qpFlbSrrfjRZyfJiRiVpeVU3XAPyrTP4+Y9wj6rIf5nAR4qh8DIMcG9oNgVsHwMQ
jI5KKnpKUs8zUFkq6I5FLXCIEr9vLi2W9oMRHZ2pdjKYtvRY3RtNMD4ojWSoLWR3u4JYo1HR3Dlp
lRPoumWZrbfQpTTzFx93Sj53KRpZePU8jAQVJBVkp7PrJfjlvosAzAU6wwtOJwZA5Zpm2SZ8vf9g
Snrbkv65kJmSV+2KIQLujFExT7SGSB+Cu86neeOcJroWvElIjRK/0euNeNcBRA3U5VSDIYkK+Ym9
V+pHtWlKAg/zJDyg5caM6HYKu4zPt0pLFGOzFlSjfdTpShI8VVxRx3rs+ykPAgIDfexLLdXlrGO4
VKM76UeId2WvwzhGzP5Fy5AyegHcPzfvK9vH9O/apX/U/jphjZtbJz01PBq+w2h0XfvT3qokGm99
vKCmOO5QwJmiHEa34bGv15/mfkST+BcD9RVgVqh6+3FZnCiqtci9Whw2RXlNv3EIXxsQhuUGQo/U
65COYxzO1+OAVKJ96ZcNFcCJvRiW76ORmNtezWCG+Hm/siWD6Y1UOpxJXco6x6C0q+f3dLPAjByU
wC0t2An/nbFq+YGw5uKmg4eglWxra5bjqG+seZ3ftEAJnPs5QjEmOKLXhwDOCu7TuJ42+AN4Jgx8
r0C9OUnwC0gD8n+cSTOkKagrEzr6xeupscwyuhLFj/C+ylsSdExoewDc19g3BG1769UDyNb6mAIK
4azCIsRLBuRKSBl888cMtRUz10/wYR2aiRfe5Mup2hppwJWtTVKVR8NfJl5/ZngNXvAFfXoKOBuo
tqWfojySWWVSQ00xLsl+4BH9ZHitJFFauI0DTMhwsoNsG9W7JUK1P4+ONGSk+51FkE8QENVLuPXX
IdrnRvJLBYCtSN70U9nV63v2tezOYOqkS4xMmpam991KJGivYq+QGGGFlZThJukzm02jZCJM5g3g
gpMbL7Pnv9P93uaz9rtTMpRkSZZsjS6VTjku1AZ7DiZB131mANcXb0mSkPU+pWCIeSSIDdtGfWKP
OSjfWaE/xgFo4cTmt6a0IE2BeC33tOd9WN0X7BZzazfTQSDS09wgsKnzh2lDQ5CzJwQkcO0cAxaJ
0pGbqFe4YSw1CCBd7SzhJ8MHydNdDFGO0e5lbRPNo9t+s3kysIDl5dBMEY0/w+wZ0OWB5kXTz2oV
wWWaSZfogYIxvK7aFJnQG+QI6+JR5c+xu8RAmLB9T6uXaLVLkzdymFlhDjKuIa56zP4d01pQJ650
OeBwMVhTWnl9ZvLa21M6jYVsU0KdBmdsNTRJlBhVMKrEs5JpKy8pzfNeX34WHVGvvso1CJzvIgCK
vf1SwWwtCnJW7xy184DhJQh08izlU1AutfyVWkLFNtPQi9LGuQwjZCdlH9gQmAk27PaRTVcy0eHZ
I7An6VnlNRpZ6Z5o6fYydz3mWsIHMT4il6ZlOc/UKfXq8+AhrfzOBRSJ2OcmVrpiW1s7l3ZroEVw
3bETJ+MnsC0u7wPaUz/7zcU0kTrBOSkq0l6F+7dx+HTuTVJVdjBiBQUZGRMw0k3mtNvK91INOwOV
nvNhEp5VdkrvXoK0jGyIOnsnGdopnXAgf5m0erMBTG9+TDXSEftyzzilxuOdFUPt+DQYtYzys7zo
g7AGqIMzCyBdujO9uISQ/Ik/CPO9fP4YNKAal2PHQ+cJ7iktkrMoNn6w15qRyAD6iTdYThWTFBlE
Idl4CJTJYZz3Yr1Cs1AMKhyNajS7sJeYogKEaM/LQBFRQh9EIi0bD4nDE61OKHTVtg2CaYmwos87
DvBmQBrqxt8HSDWW0f0poac1FjQvF9oeR9GO4rKBfdHzfm3UTe5Wb3Ad6ofPVRA61W1tTxoOYaMS
8XTL2CYMjZVGMokOSWPxXwB/5CkBHhaWDZAr+cRlSwlTWOjcA94JsqPAlJA3pWallW/bkvEWgz0N
53oRXOynGYWQaUIn6wX6wUPjXIBppId6zYJgmsFgtka/FDVJRk2J1oj9q8IPtBYNzbsGKR8O4A5o
L5OXtiLlh8UladiCezpLlvGABLaAEaNzn0fdlvtUuURcnqOYriFnJGOY2MaZEECcaKTX6CtRW+uO
lDND4qOiiyeTvAmLBmd+vVZ5vVwn25zJZmIJaCBC7+1XXLgpm1Sgwp225HWiRSvHgBaKh9ehchu8
EY57VZKr0SI2ijIAtmkKpr9aePMGd71Xun15UaBSEEUoXTlW2b0bSkBKPmqrhcfgcnvQs+MLvj9q
R1n1eTugdIRC8bp26FJES3Q9zE1kejBqpropjtpid1Z/QIUJeNVlUNs4BKKwgE7qy3VEO+SnYJuK
pNgjc5V7AqqKpnUb37G9wGUdEKas4JoPTUxZdRMauCS1h2yKpDnfgfthdZROM0zfAZl+U7a4jkEQ
R1bAAFECB4Wy5itcR5H75jQHjf0mwM5h/dGCje/rJ8KWZgcgrfrJ/5jAlWQ9FMReWowt0CoN+bkC
Fv3zNRTR8byGQhUbQgzOXSxwmINniA5/MlAp7ZvwjtFkqrGLSS6QLG7yMHqNH0hb18ee1cICCiF5
83zMTd8YnRU5k7rJkO7NNoNWrgTwsCmovQVxt/FSjVbDYOSHUIzk+Aq0jAVs9roYD2rdZHIuBMQ8
RqpIn7A+8aLXqOkDCnKsZYoKryPA8EMiM3g1yqVzIPGSJrbMBadgYFcij0qfpaAyrcgszdWb1osY
P3gK7gQODnkCkg9SNmQ0wML2MIFJ/wyLB0IVDixL1pxK25BSwy4jNgB9DFnmbeKPBK9crQh6a66J
IzdsAaO9HJxYzpd0noPxHSY30rfykNfrrqsZPCLoJ0by/qs9VygSA+W/93uO7zJhKRxKtCT0gk9Z
ugxQW5rS1yzmxWZS9C/1KfRThFfiHvhXiIcqUR2QKs2tOUnl7mOPvCdHgMZj/FcPGGWmB5SaC/sG
vFbFEaOQSlrpEF1UFmqiqsQmw4CJTM6YNf7JZVmZRZdmzQNcDLZWnBVV8qzrzTa3ASxNM0g98T5q
xqXEYtxxhvuKjYTlQmbwUnd724Ruo2mdOg3LIFwWPJMQ5AF5z6uXpMNWGB3W3sjz+EVDHoC7J/ob
YXxVe9Zi3hcr7McXtY9CZYhOjM23Dl1Wdv1l31ljGF1agEl1Xkmc+5ySZbhKjWJEnczpDXyzKJY8
tA94JQVW2jwa7LEXsBzgesV0EGsx6iJtqEeeDR01SR39tZV+XCoFCVqaKvLvs1b14BwkB9ZbvQvQ
rLh2ttJWtUMcJOTIe0YwPryMUG2GxoA/c7/Hj5hvkBJ4GnSLog47Mf/o1S1/RvUmbcaS4MPyLPxI
qgcMZxpp3xeu+KSkY0VeqHouA4gTfg6sAZtoMRuyiHCaWO0qexi9TnYlcy/Jv9qGH6K3JXX+PkW3
N/gMFIjUu2uGqssumPpIIaKiPObq/Io5zPw6gHIvjw5pwcAK9UtzlrIuVQPsMaTAvVUVIni+lQ+I
ukwO9Rh9QLbodtaocM7AQjPdYyQ8KRhGmTk9upo7DeHNONuyy4bWmCSUxINciGgocNIpJJ14uJh3
XlmzPKHgSDKt+oBhFdDZcpa1t959Jwg+xZU5OEUCZbaxeXeoBL6lm5KWO2uRFuFrFc7AMCQdHTJw
mpAvzVraL2XmN1x4vnW1+gi08/0O3QCFyxZ8/orM86gM4twT0J/nWsC7vwGVUZN1axpN2WsPW/U6
foulpSyPNBskiPWeJdEknIuGiOm7rUUuTF4ijYMdfbMXm90aCmxmDJgf/QidlfnlzRSbNNUvDb0H
K/tLpComDkSHA2dmXuDeFPO4FdutJwWLy0iTFxzZiyRDNdb1fNvz93tG2uYNcBjaAWhz3cNgAfr2
0yNxYIdHiJ9arytapTqGxH2inQzO4PSfQdpLLFZs5BJ2OTdpQfVj4UwmqLrb2EkGezo4YBLyqxHE
UnQJy2Su/tkEQWReNsZmz0MTlDt7/rLPD3KD0QY1KgcoNEdAymcHOT7dPFhEzG9rgbp7NxovE8QF
YhwkNhoHVHpQ4adviq0PaJUxEoyQj9wfn7+SM9IlD9CB2mPpYPMFIOmdw/INTr7Br9Lx1ndj2VpW
KCRoOKjSqNjbaNWG5qBtRgY/mmPgnFbfoBDYL7LTu5YuhRGRltEq4f8r51/l9VFu+J1gRSHwRtUe
z9/BU+Ki3ACnF+Z0OuJSSA6ea0qgFIzbstXXt/WG9Cp6HRjNMcgDkto6Rgfve6IeT6GsjsmaC3hz
AW8QVReof0+XXIFmaT30fn07R470QUzAmxN2ck2Okjjw94owlGOe4dz7UPL4gefv95slb0K3x3td
8OO8Ou+cWkqpImRJb3hFJJBEJgqB5kuwMwiqILd4C+TkmyXcZrZCPJBguQwm2MDjuIotmF24lMSK
LalKFhBuczUcYr0Kg/ed7fAp37lu8yxhlL0KZIpqCKaU7npnQz0I5alTmnZ+O5Vj3T5OkygVH4wN
v5dtovnmNgfKYm1wvCOAuwxAaoM93D05PhedwkCkKkb98LsP1T9fRa5pmYKZRm3LMd1v9LZCO+h0
nG+mW5y8xN9vxwA6LvL3PLRipIyHm8jajsZJsoSETgoPPxh7OZPV8WbjKslfkRSzhfQNnpjnzdZN
2LImlYYmPYkSdW6cQMc8WpzwoO73ejzVQ0k3Jlo6dMbULCDQDKYZEFN0fbWutcWvDes0UZkODwtD
TYIvPTPBPoQgP937PmllVYbORhDZ+8Awc6it4o5RvlT5XU0Wk6+JZza3e8rqbNWXlw0yfaMolrOr
XnsabX1tanVxqbKYFMgAg+HNCnVWYwGDa+a1bJi9WoXZxXK2iZq4olztNXS7nSgqQdEcBkTMECaa
JfQ61Wm+llGdvc/iAQCLggGFinIOwMlaL2rTnZrpMsH2NWuuOM7BozGmZmgQAz5mgbtDKDELKAEn
VxiGtnunQ6UMad2VMVjhO6ZTqC2dkLIIHUCeTWp8dhywZskByWMZoLlzJZUualYCpYMYHlCK7GlM
VoYkUIgyCoG7QKKFZPI7G0Si/v+i1Fl2FgoDlsfLtH0kU883CCAs10RaPr3ViHns6DqeBO7iLolH
xcSImUbtndoplUIFDjHtAxqKwSLpTpuh/oht8t4uVLjAYUXCEFlEFPgwYYDS0vGoViNbsHy2DKjn
2NlsGdp3buY8SrK/iVDUhdAgCJfnYRlqhFPFeda9qpXBJpzxGSk0G2m5FHdPdeFAM3v3FCbzvK6H
ttPliG62VobD2uNVTGvVc71xM0g1FwIrGd8V48A/x5ksHewx7rXO/eTULO/n70DC0ZO34SG7gAAy
KnxwXzkhn4Z5TbPpEfl19gqcbOc0p2A0yLFByHuwxw6BmQasgGKb1j3/xd+EIuFIQJQjtuPSDsH1
6RfDMMXtorXNlw2G9jBXGhShfzXDQQDQyMISiJ7/vjPFP9adBGRWHHksjXo3kMD9VVshc1p0bCrP
eWWnvQxJxiaW3c8aD2yaBzMOPv2RKZEFatUOqS925HDbtjHtLRxU5ZDd31i8LGqS1pWPQe152JTS
5ZY/6lOMSIML7NQ9mli0lnrcMNyJ4+JgRJE+PdZ6aRcvgJ16bLvn7/H8ZbIMSXLcwCBX5Bg631oz
rk2VW7TdK7AWMpKDg9VaTDKYteYv0lyXaNVYqxAFnv/i8z2NEhri25wqNto8Ljv76bPVYPl7FDX5
K6vnCKD5sNlG+nR5eWTQpaXZsbbmzFq3GtC4wFIU/P35yzhPOD0yBcdjQXFw/w7tM6ADjAh50rxS
dRb/X+dVwMyQXgxQs8JMb5SZ4+yGcmk4eAbVx7CIpu7j85dyHhg8TiubDEa4UUhUn9NiMZKaE+Rl
9ZdZk8tBCiZSqkXo4SzzpKspkFRf3q49wTE8/+3fvA/yNh9hS6RGKJOCc0W2KHQHQ2+r7mbJYij2
V8M6kOkEMbMg6B3Cz7rf4wssZxat6ms+fw2WvPSvQ4tvUJkJFZZeHmvyXJwtopuJgVg1vqzasXNe
Laanl8kF8omB9qmOO6sEkYAXmk823uZj9ilJg5D/oK2RJfGFPwNgI052c+o8FBHE2hjNja0yjzaL
o94dpDPQTSG9JXVPXe0BazmZEc28uzbwKI1OHSov48993ZhFfTmPll5/GgL6RT+nZSCHXL2RITCy
5AFh9FAtv9SgJSfvYh3x07tZk0U6jVMyjOap8pfem04MnDh7n39a50uXCMhZQucTdBwMrvOti4e0
1zZZkb4csWtIhEed6E0DkNmddahZDO+K5dTZnaOZh1FLmmihbVwg9fTKNYseG5HnL+c8kvgkirCn
fVEqg616Dh2ZqjlCCtOOX6qaTeHiKzWDTLYKZJpDQXs8/7Xnh4LPYuVBGBtZDD7MWYyuQX1qGmH8
hnZPAmmqiQbyn01TO4XORnrzvXSEo+7pMoWkx05xfMcibvm+db5MUQBtIcM15c3S6UImqnJUOz+s
0Qz9o2ao4+V42OIJWI0XJm14MpByWKXuGINSkmJvHtxmPEYzAPnyQvPDVShSiIURgFtsiIRC0LQ+
mRlMFBjdp6WLpe+umXXXopPa1PSHmWZ3pXkHiVLmdirXzFaeVnvUNltzOGfSvlBdHjDZMq7zVOdB
DSiYtQh6oMPZkV9S3cWxQHwGeE5pDKQXvq7RCg5Um3oMdQKRIqpAD5QbiUGT8C8cSuRk2uOWWSYZ
LjJo4WpxCIlboKq+DZVAbIrdNvlFtThVdWVqM+f2rgW1dqlckJ4DQGFeEJu0ZI/0N8cOEFoAWu3G
a6gx47d7Gr7XEK5VyZhBOREauZ2X/QEBQsRs0JdZI/d+2ECMJZtg9elq4KrxsK8MxoAeLRjTMPIM
EZeoL43+SGWjOT9HONPY0zFdkDheDiFYsPA6xBA0zi9i3JSgx3bpuBRv12mN7M/IT5H/HBQFye8W
eNwvxL2dFtOOVRxK+rLQUYJ6q2CWkiYhaqvw7V+5CZLAHwabeUV+dLD0mT/szQHpLPSnuTIQ1zkk
ngaq9JA7AGUwNl7Yy8CDFMAvNyNtvnIpusbxUFhVMr2fVtgd2o46UthINTcAwSavawYyw9NW85tl
wyEtwSIRFCqxmcOHaVa6801nz7xjhHhlgLj1MsbSKlyyznqxzeYKajr0lwNe0dLN2qfbJk0wfsvq
hpXlDwgg6lCipWjHwEml6ClC+lX1Zq1LYBFfQHz2yqzALCHufVD8NuZStMMVCKgIGwa0bEmr/9nv
09Z9swIAY8/0sSZH0o7A7FawJMfeLWTKDtpIoIKJtcq/UnOQrlGmmYRu5q80JMaK8TZ/pEBqaCXw
8FeHESdgPxjRNNUVw210DXLOzrEETDEqWtmOQwoX00F6ebW8qXyVq6GzKsnd2urQz2j1NiP6DgMh
4oNqxHbbkLLAWJkJDgQZ7I+SculOUzgO3Qm8BH6IGWhMB00F0BBXDMUFV5r5lpQpzjZyLKlSuExV
pahR+o7YtP1pGO9MEHAObKjYjfQ7JDspWauSZvGvZoX5GWyyDTcBJK4ju2qdVsJPvsRgJoCAyPb3
7FiwW2PPtgD6saC3hJwoPD061SYb3zzQzXBG9MZa1JVhVRnGGlztyRsKY8yaAei6PkDuqZ28O6eM
pGiZgOFgyR4C9+ouqsrNBvqvvRXl12BWGwM9po7mZn1y7TnT8HOJBpt0e4l8TAZuo2qlGMX1bUPt
gbWWZabl2swHa/Ds+dfO9utbl9CSYLjLckjtYEq8S1B78dgcAVrk/QW+rM2CPxkHZsAn8mzqt7TU
ivYGvq7Xg7UploYlrYAGHOMEMrJDeQGKfYjAcgZdIGjcyrYApwk5z1OgIUdxZdFzpAXgaroT1phf
R52N/J1CiGlVK59nQ1v5WPUgd35Cl60XKuDkyqBO8WcVDrjkNGExr7bmON1n1aPqRpa4cRors6d2
51xugC2kmChxDajqWMHFqA3RBOSBzojkcFHB+4hNvA2piO2NpjDGEuwz1xfQmdqkeGxRMgjEoc7z
N7HiV6rZ1j7+UOzCZCPV9pgq6DfTMvQTo+yS1Ha8US8eoQ8xGo8cGYYUKaxb4GCYTNevWnhUc3iy
eKshVrNg+OZlvyAbhdX4pI6Mvd3rKYauAv2rUy7RoB59ACAitxVZG85dzcjX2Fuzq9HJl+xBvSI6
ZhIajMQSgBGtzxk4G64GcfVR0WQJTBWPlnNeykg3X9klChezD1HEx5GNsahoCWUP5+aKnr33qTYW
e3yR6w0RoaMg6JFo3SCgClOAiZz0IPZH6LgTBWI4Ai/i2wJXEBLD1jdrhtJcPzOsq+oXmpXnQXDS
Gtdbf8SWceOQbjDHIhilCIp8/P4+wC4WjmtvLeF6v3iIAXUHZ4MYzBGOLe4BXipNmRSPog6+jRUk
zZFWtXRDswVVUj5no71CzJPaQhdxIwNNE97RpKZfTLeW7LVtVroxsMDTbl4uR92EKHlH6T/Zd5aZ
Vvqdmi35cLY5lZX0kZdBa5vfrDkNHWbwLm43sHE9R55/i7Qd/4LjzVJUfr+VY229w+1Zmd1I20qN
WNS7xieT9jh7Uo48tfLqDW1Ltsubqlu4Izc2ow4y7hhimnNfG6hs/LrUKdJlB0SPpZG2Yy3ibuR2
VadNAWIKK2YuSuOi4PoXMFXOAP4PxUGuWWlSENm4VgVX3qe2lelIYqXOilANzUHseZzUgwmsUmaO
+KFjbmHbLZddVYswF4YUTsJvYOehSTYCugLsEpyk5AvQpJo+dJEt0VePJ5kuq5ngDjx31TSzUgjg
xGGsdWsg4kCvr6Iy/ei2blqa90mVgnpB4aa33WjP4lSPqBk0eRHzlhdly4AK4CsQNCHYYZBT/FIx
L/BAYU3aFbGonqk+MJNJ/aA4wK0CCHSMCs1vzaOC3Xf1KMUOXNi89dG/n0YTwfoN/7KUVP8oOtWh
aM3t1TuUa1531hk2XImqH/ILssYgdl5zQBRAru0V0wJmuAFACYD7jOFo2qvpazpBhzBeJmVLsq3r
Of80R5dIAHETxuul20XG0r8C7dEDbVSN5/2IpBch/QQjWIMwOeIFa3Hdhx3hSP9DmqDY8pbwWBQA
jv8AGdBvPTQH7D7wmxp15Htr5UUzstuWXVlgz3exoyz2qJ4tMm/bB7lRiHPAQWxUuw+R3TsskIhp
PGgNcyav1up0ez/NPjzf0Ij0cNFEv0pQKpZzBpYKc0bYANJ42m8DKyABrUZLLtSOUmkNaLZNpht4
bcCQx7VNWcFdnUo3Gc8M6V3j5czqnzZuOYe3LDGFPXNGpoWXO6dFPfK+qvOqQu4iT8erwE+ZiTTl
QHmzx1lIe2P9sx6S813bOFbV43SwoAoyQ8X9OeAUgA3B6bs32y0zkbDnbwPnpgmkK13nU6rPb4B2
SRrrrIa0dC2snOYP2da9XqOKaYHqY6pksF+kR3woqrQ0jOOc9CN6xfvpNcauxUIsQc7xUMaJTvJ9
iqDntgJdKZGC1ZK/Ql1GiEqVq3ld8n4mhDNzSGBuCNFmDGn8G5Mu4MrRM3hVIOk5UXdgcrcR0IO+
Er7HvgnV9G+HRDF35q6F0Fzox56sr7/c74yTT16hurUxxDUJ4Kqa2HRTbuY/rcXg6S/NpBeIoLsh
I4jFXfrrDsEHMSQxcPVzmRdSCHCsDTXb88aJI/mbfSGmmwRABsGUiQaTEe6rXkfJ9HV1CDKP8835
qMPzWD7icyto/6WiOfmhDOKw/bCDHTrHF0SRjgV9FV02SNHkDyhIyXsstqkTw0eW/77G9nazucpk
IC8SKSN2/ke3zfadoSc+rQmbnNc8LCYPdVtXvl6xrojm7AiEU+VCFTzBcRre/5JYkuIrHQ4F0KCi
5pTwojX239ftVEJBRx+J5xnGibDwSSylrZoq2c+hFnU8zWeGFh2JeLr7tkVrHsuMlWwQK0mjtjWk
9zR+akHRl+2tJbnTR4cYMWPnswIVKlo2WXzf3xhzXD+49Ai65rSHXT0VsKcBFY7Lb91RmFIqZ9uR
hX5lZOxZdpWMLKDbYQT6QrMbs70GNzqOP8E1qFidpIsNIyhjyyV34AsEABaVOg91x+r5zf1zKKuF
jrSjPih4ia2FlsnMY2987VhMo9HTsLpaYgj5GfhFklTCyTaf6vI4A86TeoIxVUlTza5nh+60vVHb
dMsaFUzA0ZFQXI9zVXCd1crkAXEDu0HS9zC3QRO8K1CGYRGUyIp6PYk3qe9dkpqkufGAo4yM9GZS
JsZfZlOxVVFL4ESCZruVswh8819tlIB5C50Agbejj86sjwus0ZdQNTfgMGgPWj7phozbGVMGdGt4
NXuJB1ssnX9stCSYXXxu1mHEO6McZuJAotXAzi9cBcOvM12w6Sq6OS2dCIyncwOh1Yus82lXHkE0
6d1tC4JXe0nSrYWfFQdxReSAk7LQmK/BxFgIXHQtZZOrBuHscYa9RFImKesXSpBmaVYhbynplAxH
LLt7wYtHF4Eu0LZA7QAZY84PsGTgqZGwyqf1Jl8Z0M4XLb2uwrtDoL2MnIsq7KqxO+Enn/vvPFfj
JT7fWTtTy2IsQHPeddBptpjoY71wNs8foOs7oR3FN8i1IGR5XKGro44SVrKT2tKUULB0vEOol6of
hFmaZNv7/SspoUBtyu3a/m32mPJFn6p6gVaFCMY//mP/4tND//DkPy44sfrl7fDYLu8egcj2z/8t
n8QHR49YJyf55+2Xk8fuq1//7g/88Qf88Lhdy/Xnv//NCv725OfEU1N9svoZ+e9/PHwukhKBULDh
n/rtBr/6yy83vF3n/uv7M/j20p9815eb+vKHV8lj+9B+ipftL5b9Kl8/FI9//9t/5h8f2/7ha69O
Y+tT/++V/P1vT67zqxX63AeDE+0RQPsB8+Sh+Jg8+QbGYowV/uw33D6USV99fPLJYv7JHvizH/36
cfrhIGYDU/Ip+/Jx8lpNS/f+Dy6dz/+1GrD+fig//yD/e/XwsX34XLVPvwsJ4y9/IAvgX3sRrytI
AeKu+sOPjy0vpWpZ718+Vt0TI4ovf/Bnvmd8+OH9J1TMnr4RJJiNP//pmA8+cLx++aDtum1C35c/
+Nev+02blJ8ef7j4PD20n3+47uSdfPnU7WvEb/bLH/zrX0OE+fj46cvnbB/MYJMR359dq+8fuuyh
/xQ/Tg/ll0/bPh43gv+D1/oLpN/yt6WzfP0NdAcEcvdnb+D1H9sFb+H0j5757wXD32L/tyHy7HD4
ox/4Lfy/eWi5swu5hD84IP7wJ74E3t/5gf1pyQtScfY3G+Xtm54Nzn/0INR59tWXffkU+RYOIrFq
3h/WVz/09KaeueQvD+6br/nyCV/d0x5/n7up87D9V7grFfWfu6vfPTH+Ere2HTLfubXnD6u/xG2S
JH+VufzOZtvOyR/+s3gkGfvtBFO39gnlh6QkGnz1CV/tpKfbDTXhf+uOU+frsy+w+uZk/iu8MnW8
P3djZ0nBX+GmVDLx3E09l4/8Fe5QZTXP3eHb4b//66tc6K9wUyqXeu6mfi8N+wvc2Z4eqLP9d6Li
8aF8+PxNOBzKXqptSHWknL89lT8IiXiH7rH335SEWIBQVQz+w9t6mrXW5PyPKrj/my5RVcC/Pbnf
efB/VD///66p790+2bH8yKf88aH9x/8AAAD//w==</cx:binary>
              </cx:geoCache>
            </cx:geography>
          </cx:layoutPr>
          <cx:valueColors>
            <cx:minColor>
              <a:schemeClr val="accent6">
                <a:lumMod val="20000"/>
                <a:lumOff val="80000"/>
              </a:schemeClr>
            </cx:minColor>
            <cx:maxColor>
              <a:schemeClr val="accent6">
                <a:lumMod val="20000"/>
                <a:lumOff val="80000"/>
              </a:schemeClr>
            </cx:maxColor>
          </cx:valueColors>
        </cx:series>
      </cx:plotAreaRegion>
    </cx:plotArea>
  </cx:chart>
  <cx:clrMapOvr bg1="lt1" tx1="dk1" bg2="lt2" tx2="dk2" accent1="accent1" accent2="accent2" accent3="accent3" accent4="accent4" accent5="accent5" accent6="accent6" hlink="hlink" folHlink="folHlink"/>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Sheet1!$A$3:$A$15</cx:f>
        <cx:nf>Sheet1!$A$2</cx:nf>
        <cx:lvl ptCount="13" name="Provinces">
          <cx:pt idx="0">Alberta</cx:pt>
          <cx:pt idx="1">British Columbia</cx:pt>
          <cx:pt idx="2">Manitoba</cx:pt>
          <cx:pt idx="3">New Brunswick</cx:pt>
          <cx:pt idx="4">Newfoundland and Labrador</cx:pt>
          <cx:pt idx="5">Nova Scotia</cx:pt>
          <cx:pt idx="6">Ontario</cx:pt>
          <cx:pt idx="7">Prince Edward Island</cx:pt>
          <cx:pt idx="8">Quebec</cx:pt>
          <cx:pt idx="9">Saskatchewan</cx:pt>
          <cx:pt idx="10">Northwest Territories</cx:pt>
          <cx:pt idx="11">Nunavut</cx:pt>
          <cx:pt idx="12">Yukon</cx:pt>
        </cx:lvl>
      </cx:strDim>
      <cx:numDim type="colorVal">
        <cx:f>Sheet1!$B$3:$B$15</cx:f>
        <cx:nf>Sheet1!$B$2</cx:nf>
        <cx:lvl ptCount="13" formatCode="General" name="Value">
          <cx:pt idx="0">1</cx:pt>
          <cx:pt idx="1">1</cx:pt>
          <cx:pt idx="2">1</cx:pt>
          <cx:pt idx="3">1</cx:pt>
          <cx:pt idx="4">1</cx:pt>
          <cx:pt idx="5">1</cx:pt>
          <cx:pt idx="6">1</cx:pt>
          <cx:pt idx="7">1</cx:pt>
          <cx:pt idx="8">1</cx:pt>
          <cx:pt idx="9">1</cx:pt>
          <cx:pt idx="10">1</cx:pt>
          <cx:pt idx="11">1</cx:pt>
          <cx:pt idx="12">1</cx:pt>
        </cx:lvl>
      </cx:numDim>
    </cx:data>
  </cx:chartData>
  <cx:chart>
    <cx:plotArea>
      <cx:plotAreaRegion>
        <cx:series layoutId="regionMap" uniqueId="{00000000-288F-4E54-8E78-2EC3345A5CC7}">
          <cx:dataId val="0"/>
          <cx:layoutPr>
            <cx:geography cultureLanguage="en-US" cultureRegion="CA" attribution="Powered by Bing">
              <cx:geoCache provider="{E9337A44-BEBE-4D9F-B70C-5C5E7DAFC167}">
                <cx:binary>1Htpc9y20u5fcfnzpYMd4KmTU/WSM6NdsixLtvOFJckKQYIkCID7r79Nje0jKY6T3MpbdeNyIs9w
AdDr00+3/n0//eu+erj1r6a6asK/7qefX+uua//100/hXj/Ut+FNXdx7G+yv3Zt7W/9kf/21uH/4
6bO/HYsm/4kgzH6617e+e5he/+ff8Lb8wZ7a+9uusM1l/+Dndw+hr7rwg2vfvfTq9nNdNJsidL64
7/DPr69ug7ntYE/jbfP61UPTFd38fm4ffn797M7Xr356+b7frP2qgu11/Wd4lrM3DIuYSMrQ4x/8
+lVlm/zL5Qgj/kbFSDFB+NdVz29rePLP7udxN7efP/uHEOBQjz9fPv3sBHDx5PWre9s33Sq9HAT5
8+v0trn9fPv6VRFsur+S2nX/6f88Hvin54L/z79ffAEiePHNE928lNcfXfqNav6nunvwHezux1r5
X9zB+cP4KvF9E8bi3vzRPp7L6kfWwcQbHmMqYkH31kGfW4cQb7BUVEiB4sc/L2zkT2/r+0by4vEX
VnKe/LOsJPFFVwT9KrVVX98Vf2guf15N4MT80T+feS7hbzAWnDMivlrE3nP/yka+r5jfvuGFbpL0
n6Wbs9um6Ozd36uTmCLO5Ro3n+ollm8YxQhJGu996oXP/JmtfF8r/33yhTbO/mGeAn7/KwT5z9Vt
8/nV+t/p7Z2//Wz9Vzv+G/IeeSOwojGJ2XP1CPSGUMxiJfE+pKmvi+6d5/9pb9/X1w9e9UKB56f/
LHc6t8Ptq6t72/2dUY7xNwhRLATZ+w16mYzoG4HEqjb5QmV/bje/o6SnD79Uy9U/Sy0XTXfrC/tV
On+DF6E3SDLBJfuCHl+oRAF4JEpSTvleZ+Tr2ntn+hMb+r5Wvj34QiMX5/8sjXzqjf0b0bwAF6BS
Ss6+BC/whKe5B1P+hmOqCGMvMMHjRl69f/AAUqyfv6rpeybyfY385gUvNPPp/T9LM2990dw/vNp+
Hm/951dHYc1FP5LKXyu7AFiDisAvmNpnmfi5okCRiDD4G/PvZqG/urvv6+z7b3mhuLfbf5bioHq7
e7j/+1TFQRWIKQAKX2qcF6qS6I2UimGsxDdV7uvAfYz74/18Xzlfn3uhjsv0n6WOc+s7PT6E7ltw
KR7C36cdcBSuJNSngKgf/7zIQKCWN5jEWCkOQO+pXv7yxr6vpt95zQutnf/Dot9539wOffdVYt9L
A38t4An+hiHKGKFqryf8PODF4g0SjHGKvzANL7X1xxv6Hf18ffClRq7///aj3+G/njJMz275i7yf
IG84VKBKoP8is6dIAfQhkMJI8S9o+wVy+8rH/f5+vq+Or8892/v/Nr33+8TbN/Jrc9vdbh851Sfs
34+vPh4Q2N4Xj/6IBNxL6+jzz68pEK5QWX7jateXPAtPv8FTv3n24TZ0P7+OMGFrXUSVZBxjCZHu
9as13q6XGHhZswbgn1+L+A34lxRSCkwoYgLSWLD94yX0jbl+a6s5t823g3/5/Krp67e2aLrw82sM
72z3t60HYQIQPoFymSlFcaxiheD6/e07YMfXu/+PIprNXiP6qSsxN2euK5dwjnw85FsW29jWCR5R
k53G3mW/6I67cMCK3LcH3E2DTvSsaHT2RFTf2ZN4XPTJpqDkiOGsRMZYKKpiDED46aay0LKcGDp+
KB3vrKHltoDbSdIig+1uKllzLYbRXJmKuOOur4xN8npo9c5FGt/pMGUf4qYVhxhyz9VgdRc2pm47
d5j1Gd6NuBzeLU6im5Z0KumcVv64n2MtkmXKhms1qL5NBZLFuMkJ6dEmyvLA0rGu47PCtoVMcRy1
SyodZdNDMU3xpsxCvyF1u7wHeUSHXa26+H1daN2m3nF3X2XSV6mRpgqwYGxUGnvBx5N2REOTtCUu
L0NUiPwi8l2VffSzGfJDwgp1WgqxFEleqj6+YO2s0Fmhx9EfF3TuTrJ2nLMkFHHZHU58Unk6QX/E
nuZM+nlT54M4ckMTJXIUTCWKV5lOfaz4Rue02IaZ2N3ipt6fd5wPQyKbKbyvsNYHqoXC8ThrQjZd
DHMdb9Hii3fggjhPJR4Gsm1l4Yp0iQt9SKdRoJQ2rFySZlFEJNLL5r1o2eC3aojJWae8S6qIFTrl
BOSYThkx93HPspDYYW7PK90JlYyiDyTBGLEPk1XuzA80hHSZoznfcOPJrgktOY3w2EDvBbP+fJGz
zjaVj6siQbpUIqG0zkLqxzCeD8H1CVS/ek6DclWespyXc7IwneVJT2p3wiZVtFsgmty2JToa0qxH
ZrM03FdJEZn4xJC4jNKFUWnSroyU/twAh9GnQk76ppmjqUgmy7IoqeoZmbTNh/HQ6TD6TRSNbOt9
yZvrWU4o6YyKz6dqnl0S2GrLQzfTeiMXO7KEGNLKxOZT3CdjpEQ41JErLmJjBpRE2TBcNw6iwSZ2
fZEnJBT2rmzj+aM3OKeJnqIPdczYqZpZBvZOA2+T1o/9nMZg1fVJRFgVDhQKc5H03g9+F/GoW5IZ
u6pMpmyM7p0PXifUO48THiv3gdpY/KJaxJckLmvRpFL25owUFhcpKAXfF2TJi2SspTroCtSbLaGD
3bQspofjEk9HomDNKXwa4AV8oNdNbSuSkL6vf7VSVvcmqH5KlqjL+7Q0eXHhTNbidLQR+nWKTHMs
FJhHUhltt5mSehsvucyOMjePG0xDdirLRm76oXPvItUXn5inc7wbimayaRR8e8IzNt1FvAv5Rms3
TUnRqvEENwtOO4/tRym6actF0CHhkVFvB8b9SRnpfNkYPmTg15k/dR5VJ1kR8ePYSXelAoq2SySU
2JnctO8QpqTeNm2kjm0u0AeXoROHvaUp1c4NSd4X3ZlrONJpjPs8GZXWaaO8rFMRgbY2oegak4Rm
UB9c1DagS1c3B1VH/frvkW/qRmRmqz2u2cbWvNlNfrmpCGuvOQ/RjRkjBNEhMtQknaSq3DSEvctM
VP0SqJ53EOY/es54SguBrj1H1XXRMXUwDV1zKBrmU8mLRW2trgqW5IvzUaIyg7faxd12ZNa5pBWD
rBOQNMnSpaXoPm+jrjxbmroSKTE4pKOJzNaJRpK0gMDRbXLdFe3RiO2oLuN+iDaMjuhkzJvonTKI
t5tGGb/JXT6t+9WbYinm3UCWHqVlLdnpHJDo0paw/JOpkOCJXfIpJbOx807ENSq3TMx1k7AQ2U/x
iOoh8VMxHPbgxefaclkdDENefoz7qC0PxFAXl3kc2G50sdjJupg/1hl3J9pW7IH045SYvitPGJZh
ScTg2ENbDsPhXET9QTWXckursc82RRQP9y1z7jgWlb6xGRlc4kZT4TSr87o7MlWU21RhLsqtjSo6
pa4bR8iSgZaX3npyLwatTtqZXJasLD6WdUTKhEnL0tpoh7chJvVnj4cuFf1iruc6D1UiOBXvkJ1F
qnwdjscyLvMkdLE+ozHXHxWOog8QtMfyZMp0FVI+cg6Ok+viBDuO7owv43wzhXzQu7GPaNJn4q5a
liphgDHPsVjwcRcV/Sff4AYlfc3HFI7jph0ISteJ0YuvNnTIjU9kFXK56WTe1puZaw1WGi9Vlc4j
5Bcc6/jaORqDVUUUucQjMYfURo24yEjU3XsqPYdUTcNbWDQziY5q1tywuTWHvJtllVQIjxcYRyMk
g8LGNDERbeNdX/HhsEE8TvE4kk0XeyM3eCri+KAaWHQ6toM4ALPQIVWh0Se8NvGSDHTR9yTuxl09
De2Y1FU/zCmiqsBJacA20ymupwsctFRwggzH117Zim+8Fi1NCk0NJNTS4GOneneFGNHn1NzGsVkS
LEozbXPs6LEGdDUmSx4PPkGDdfkGM1eyxEIr8UQ3fbXpqmG5nJciOxV2BI2Pqp+XjY5Ftpk1g9ha
EnmNZVnijZtZdF5OpNlyEszRMtV5nkac9Q82yvr+jA8iOwsxq9+F4GWbLDy4MSGcOJFWDaC2gnNy
BOZofvFtjvQmGpv6F9kUCCW8LusiZVK7LeSe6qSMOTqeLW1PYjb2R0WFEIFsS9XFkHu3JK6za35m
0ZwWpusSvGB1iiFsXvTcWXXY0kDP7NJNVyRuJpP2KJrOB228PxhMv1zMOJhDqrJIbaD3XV5NMb2W
pG52CE3kHNHQHYKROn8gxryWKYsbdJjJFpukBs+H7Cn7jUBdXG3qSvo7QruZHUA+Fx81bYv502Rb
x9LKsLZIqoFX7WEU8nBTtyCZZC7M4rZV7wWBDNZylAK6kUdL3MpPdMHlDova/jJ2ynyi48j9QVEO
0wAbJbpMWhvn4Kb1ORRgpd8AirfxhuEGR4lWgz+xmevzo2rsXOp9LKu0nrjOjkMN0CgpCh6duQyW
2xYN6qYk95F4N8Sa9UlWcttu0GiL+kgbW2dJDNFVHE5ZDZk9Igs6oaauVGKLPHpfzIN5q+aBXpSF
XU6HuMZ0p4sRTdsujzqfmn6yNuFzNNyjvNZnRDpc7yCCmQ9yhlSZBN05miJduWqLGrEcul6YM5E3
/UkmeA3SW7pw1E0l8ikFeIi2U8azsAlscJDN26E9CxDhT/oinqc05PF0aVyrz0tb48tFBQpoutcA
aXP1qTJCuV1VD/j9YrQ4aScR3AaPXQ+gqyz91jQVveAFDngjs6opE92g2CdVryneLdWMr8Tip13l
xs4c2S7fhWHJj5aWNJ/B7as8EfMgzaFio4OMMPAA7xXBfxAwCHNgckWrrZzGsUsaiHAcog+pdi2k
6CZlfdmwneILFkcyL+02RnVBD7NBNeSqqF23cbYZdmXcuxbdVszlPb3RkZzKTcnUFCe2QeBm1Ad9
zWcGFlJOrYUwR8UypPNQ4HoTM70caGPwuFkCoTYZyq4UyThgLY9wpz5mrCG/gHd1Yyph2CD1FYLc
vxQob3fTVBS/iD6zB3Wu0fHoWnmVqQkf6LEhKpnKTuzaqW1Po26sTxzMDdyNYJlFKlrbm8TnUTGd
jlYuXcKQXkbYA9GYEChMzODrdNALlDeKeIzOsA6oPbZUW7Pr6r5okznL4f+eonLaubqrpt2QT8Td
kY6RPkWGOvNAWYzEgZINPBtmoIMOhZpme5RTPNX+MDJ1P7dJpWmtN6ZtoE7EM6rOxx6VV2Gei2k3
M6+HXa2HmaRB6u4zlAdT89a3uGJJU+DsHuNOqwPTOMXvaOid3ZKpCirxZGqb96zObH6ICzc22zaz
ZgJ9RYs9CpABCkAp2ZhvOTbtp6mx6LKzY6E+x1ObjdftY1WbyVrR9zIXUfW5bVglr70o++yk93We
uaSLASLEkMqLul58f0UMAmgfkkFA4mabYBApj2sianHeAYapxIEmYuBqg2aNcHkIJW35iQe/9ABo
RTe7h6fDT89q93vbzr4AkLQv5b99/M97W8Pfx2mo/365zq3999PZ14G3H9518GBXgju8vGklW769
C1b/Qr6sBMezD79hW36HT9nPz/3OxWdkyzNO6St1+Ui2ANfx+0zLV0rqCcEC939hVzjMCQC3AlQY
MApKUPJ9dkXRN5ghpQDuxAz+JYAu+8KuMPwG5qMozIIIsV7gf4VsYSuZ8oTXUFjFUGcDhQqMSwx5
GGjSp7yGahcUWTnmV0DuLct8FwBAabYZAP+77rpWvBd5It0EeDqpbI/b5m2Z6xjCU1XmbRh3A8ys
zE3SkaEsQ1ovdRjZEcujXKKDTiy0vK06Y0NxsBRj19qLeGA+J4cUtTgOR6MveFmf0TwzqknVIqOK
XAqyqOIKzYBZOiiyo7ldrrKmZ2GX+R7ixXk5xorqpOQSwycAkZMp0i/bCnOIXbljJfa02lRRFHt/
peaIEJNODhy42uAmlGhOfAP4GzdJhjMFgLpc1IJZEkGC9Nkf8UcvOK21n0MlTE8BIR0LLCmo86mY
a/At8G+Vf8CQ6MY4aZcwCLRFREL4SiG85HmTRP2Yubto4svE0kKTqpl2pm374mYoxGhJMvJCgUi6
GmdNvemh+mnsNgfllPPRAGUrZC5PF8ihiep6BZjXqIyCsEVtAmgAZjIdANq2qkfapnkuLZoAlPfO
5dtSjxXsK0ecwL7yaCQ6Pgh5SYVNYldDXXFcT1lr7FZJguQlHetcydTMeJCfvQUS7JqBHGF3TYTW
FwpvESw96Xyoq2QWXQW3c17nHQFMZDJ5FVEjQ9hIl3UInyx0aXp5YLLIMr5TOOZtfZY3bdl+9jDF
0Y+7pRvtJCH79ZmUqcvUAO93roiG4VRNkLznI4CEQE2cstKWsJrjrIFjuxYj2IJ3bmLRQTUVOHJQ
zKB1/0XfF3BsXRLu7p44/Xc4Q/Dxp54FKpdYQMNVMYY50DEvVO5Nx0VVjv5moX7K5RHlLFvGY1SO
g+Abp63o9Jbki5nHI9vbBYw86szYlYcYKkFhDn+8HYgrz7fDJcfAvlOuuOAqfrGdguuOxNOUXQcU
CzANwFf5pDdYjHNUb1sxraIaRl23+jIiFVTYp1PRw2Av9A+/xcLviOWRKX0ScaTiEP0EZoIJSNBA
9j53hUWNRdm3QV5LayyvzwcPsaY88N4UgkFp3heZAJYC7LFagIZanPVJ5AYMplXMALTmXbb0649h
nONRb+q+5R2+kOUw0+iinqpB3Vna9bk5m2xGzZmqDRaXPz4FTDc8lyYMqGKJwJ0RxGL5kqPmOIbY
xNv5GjBJqTlU6AsFMbJ+tPF8oGlwdDiOoybYySY/Xhqvc0nPF4eZJBiSBZKcYYLoy5hde+AZ9ULz
a0j8/Zy974faSLfrgnCgw4xW6+KyGFYfYNbXJUlRFIbYnTVQmzX0vCVQxFWJLvLVUweAg8uY9MHi
1S7ySPsO6k0o/uIL29eE8APRN2s4GQdt4Z3Cu1kCcYYXCVHYDssQf8pqA/jzXdvEJXgx075qamDZ
+ojFOwoZAJwstGUm3A4YXr46bggVbHOeZglvjmnbQ9yZB9/DjuqgVq+MimKNSVk0CVA+isGcfOqH
yXQhLaTSXqat61ffpkTOcE3t3zI4sb4adWUB55pYWAPL1OoavlRNk6/Hm5r1zGURg99PNjhYnFmM
mb7Piqof55NAgYVsEysAZt9BEG1Awk1YIFJvFxQ0aTdZRQTe4LZAGhKgj+tyZbywkm1xNOcjFvKy
bAsDKmlamQ/ZZWv6RkS3QCeuYq9k7kB5kwNw234acFfBl3RuQN4fkFHQ/DitSmKNOSwzYsvJAzMJ
3gABdgGGMd+ObbXuWrGshXMBATNEV2zo1qhW7/fpomKMrpo2rHkUGKhcl0BYEV/j3VyNKOCk6EXF
46RBWR/QFtI5dXei7CJQ05dX5euvDYgLvo+oU5fb6V1dozBuXW7CkB/wopo68r63blVuwQUuqw/d
MCplEiOhsZEdG92sB4aqKxb9CUFzgBjTZCQHkf7YN2DU9YlncAIeCUkMIsuaZAEevUAzwyy4l6UK
pxJYXD8mc8hqmm+iaVjxAiAbDlby4yWfR4J1Seh7cgpzhHINCXi9/qRbRSrncF/y+tRUZvVC6tXC
o8T5dl0LclXhm40TLorJ0Y9XXltO/w2k68qCx0CHYQ7mTR/bf09XNmDmTPKxPS10KSH41L4T4pev
61cyUPFWxsHA+hkeIBD9QUb5zfoUE0U5hgEwxhjlL07eVLPuZoX1yVxQA840yoqvYTmLI7A3zoZo
BoIL8wFKMkfA+vgfRMLfbADUDBBaUGjKEQRtyOeiF04zAWkzHDdGrN4csQ6DHHID9TxJgY3ga3ji
rnbFAfdFkB9+rICXqlfQHoUWKANItE7zkBeNSjONDC9NPp+UNtfQZlN9UDsdRDYAlw6UYxR2gmQo
wEDUjzIoeQ4mOVFrw1XGQBNIBg3Jl8jCcAo0Ym39SUOxdv25ZK2db+Lal8vRjMqV7GwAkNEPHfaB
AskGbc1VEsGt8brISLkGXlf2iGyCDI1d0myeYH5t50kN9AcEeKPBasoI6E34lDf1+imHgab5YKAQ
SX1SsrDYa9qBu/M/8KjnwAmORwgYNoOGK4dBG/hdoedqBbKnnSzB5UkXD8AJJsaRwsgEUo83bts3
ZuDlLlNZNsQrz4TdXa90GNDWc+V78QdKfhlSFMga1KzWXUn41ZUXIWWsoAgHlq88kXUddUdFzqrp
cmxyM12Kx29+rNzfLgeRCxD02m2G+ZaXMK0ErrSNh4UfA/SV7g4ygASMw6qh9knH3Fro/MGCLwAZ
yBjGzWDOGTxZcQT14As3CtBQdXHeueNG9AU4adkXkAamHFrHN30YOay/xuqhOtFzV3Cc+kYE1p6T
vlvaalczmiF/wtrGjMNpnbVrVsLNsGZbniMGHklir/ujqcqK5UYjC3TfbLMxngGdVDa85UsPHeZE
wFuh2uAzhNFuU2fzDJ/aMURgtLzQq+1Wol7Bs84gQ3Wbfb6Spayg/zQhvD7cA02kN7KoGwgInc6h
pb1RfTRAQLDNuEKNEs+yNcCXVvV0WWCfw42NcXa5CUP9GLIGAi+UuMhgRTCo1SO0H4oFpVXmgphT
o3UGprDU65LQzI7hjkU260ZdJaMciL6hE7AIdPE0SNTmzVrlDm2/HmlFItPlXg6hFDHczpkloNmM
L6vD2UwBXZf6rMoggkLWBLurooK5uzmvRdgpH7G8S0Yf+VkchDpWeXxUugWgJjVAu98hNI5w7lKM
40J3PG9K/XYvrACWvu5yH44BqgF83VVzth51GJt1L3aizXKTV3aFHtR1CvRPHl+rBwpWT6GZa872
FROCPuJcHmQzj2YMHRpaLzdNLUsQKcx4rMKUbljLwAI3ayVp2bjiyOLxRXsJ7B/6gsdYwwp2WSmw
JLu2nTvoBpIROiW/TqNTZeIXQJm3HRvL5SbieVV00GjMeX441hpOmUAz+tFcG0xAgFFP1qKmtrlv
di24VSyALWvH+KToZejfl4BDAC0t0J1a4k3nMjD7WIiGQjsgq0NdbyXUdTlNS89YdV45xurbrkcw
bdF1EaDt7YDaVb9AVcLB+7nTTCeZxlF+2YiaQLdVYN63dGsraEcW0ENw2fjQmRLxA583j5YHgwpx
lQQsJv5xiVgJG65E1NGL3Iixmjfa5+sSqmQLCJBk5Spc39jVorOeEXJXV2wAxCGb0bBzD6Sw0alb
erNcj36GfVEH4wkPtc16gGS6XDS/meA9y40Juu/vDYa5n5se8nR/ASVY3ZJdFLXRfCPZMkXdBd3X
NHxhBgzC8HEJ9foaHKpN8Got+Udgv0GtRI09bN8ztYaRURVrZSldT8FYJYc5oj7xbWnHDIYx2mXZ
xSxb0zZEQ4gFB0sdCz9cSmW6CPrPi10PCpF3TekwPLE61xcAF8+CFR9qqI7Ky71Z92IClzWPjjug
wKHhtQyKBLsdOrSaIdVeLzdZ5LLlsI1INJh0yMbVJFs5gMcYUayGCYgfLLwkpOQocXKw3bJpXcaB
9QJSiMDt3ZQz8FRotY253yJX854k0HrNdUpLnw3n0tB8hIkK6JCujtZMekXn+5PuTUzNwiw3qKpm
UCGb6AL1RT928GHv6jCWoaIPA4dRky10i1dFG98PsCrlvFnD32MI7eTIzBkiPeSjL2Iye3/2ZZWB
0xpIVbC2nMDs7ghnEEUcGCccolIIIrEbJQTmlI2mX09U0RzdTB2gC7TVwq/7wXnuuqu2JjDrYCkf
6nKTLxrBFYICnAHo9lVJ/bhUoEA3FKuElgnnekoQSAZ6vI73UD8tBJrF/ISJcVV47foKfsQK8KpN
6rGEGuxLMdmNUQsn9Pm4Ysj50Uxl0YBjIo0hGG0c1lyf8cKKBWqafaAsmkxB4Kony8HujNXIlGkT
wxgCS+IIeiA3bu9s4/59QKMtNzCbMatr4KFAu0lWzpnlyaQJhq5T1kZr4bhXzVfbfox6AaQAWpUl
XkBk+0hJAJ+7O6z8WldCkl0Ntez0ygqMj5Hei3bVdAtVgjljjV81kE8WDHboxWNy22cJ1fs1udFa
QKT/Eh4QB2O+60u80goMkBDoVUyAecqd72C+rHkLbY2sgkmiti3gVLGLJLTiXQM1fJ82kV9Aw3gw
Kz7fB/HFLgxQeqWshTytVVjtSy8lhgPhDviB3TdjCyv0GOclgN8PjVnvp4DxV0+vmlUAzR5R5hUC
2/qiIGikNnAjWSq9FO/KMJfQkf+S5pjsANOMalnzWhv5NesYC52QMQmOrQl+XuhqGgMM2620MMAM
IY/MvgyGIZE1rkBvZoTj93yep2jr4JcikD3EpHNQZgBOX/r2Y5v1jww1sAIrTNh/wg1bv5z2q++x
W70vHPKiRqAUGK2SYEfQ7FxdPOsbiJEgFwofJKrWh6HirPEZTF3N6NQJDcHOtF2rfvEiRvpDvkjU
JL2hNnqoShges4+xpYJGMMhsllkDgmwhkENCxGW9YrmR5eC+BNDSdNmUfQ5vHAh0xm4of5R+XDMe
lRvu/y9l57UcN5Kl4SdCBFwigVuUoadEUVL39A1C6pmGBxLePP1+WUDvNosb1K5uGKIpuDTn/A7T
CvEfxUGVO2fDy2OjPqAim3h2nQvMBLirJr2f9D6z3j8gkIvi6uglxTh0p8E0syE49UWpi6Nt2AbO
oo+2VwL7dk9Tzgpwlzb2YPgHsMi1Cg4xRGSdHOy0dIz1XLS1fr48IU58X5D3wnEf6JMRxMOdlS+6
tlCuqQd11bJxv+wdYiHKhSHo54ngNwKj0x9I/aj37L3GHbaiqvLlzDdtVODc/WCK9USqtwKjuJSp
orIFhRY4sV5nnawfGDBr5yXza98VWV8f0yTS3U+7wZ4RugQeNcrSnqtXDhT1sRi5u+kh2HAmKNHL
J1If8ons6BotLZNeg2PFWGiITWk48qdf2HrSmGwF+jF0NOtJuO1H2ESr+cUYTVbeZFudtuKp3cpD
IHu9WohtPYy3Ld6+zL7WW/67tShXdK3g/c0EjOltBam9LURbZWu0sQdCOyZWaU+h5a4td5JFHhvx
XVZyXcs5NfyoC5620TzElu7Gs23OZYGZe00ootHxy7DtvJx75/cI+9Jzakae+7PcHnbtpUyFPitR
ZD4GSaN3HFQQHAsJTtyNX6N4rER9mCsQqu8A/R2rFS3AyNa9rSlGdunJBbUc9wqEpizmU8Y9tX92
LerH/jC6VcbgXDpRjNk5jWovSA5D5+ohUla9LqqzHuyPVYplgJHedAWSj8/mlGK/DcvU0s/Vy1P9
FLabtM8xq4shT4++n66Fd7eDFUYMo28d4tE3YKGbDEnoeN+zS+bVoUduJafDYjp60x2K9LIsF4Lx
qo8D2hHKJS6KnnXqctJ79ZrPhh45FlsyI2e/yb4165HDDl2jDFFWydB87kah714ZtVXvn2hC0I0c
3bSIu+xfH7d31xgFADsUkrBtYHeYiGuMYhXejG6jKu7LQknE1Em+1fOrrk7QcujqatzKt//XgXFd
0MIDz7jwDY7Fod928UXu9I1fr8l9ViSN/3OhU5DtYVS5HNhaG2Muq1PFVsEy//GBxVv8wOVyPbxw
KFZh/AUA+dWREw/IZV39/ns9uOmaH6J1DZrqsPMeRtPO3HpvzFewhanKLL7UVTOBUO6/4qRp1zRH
Jyt74yWwfU3YObXdMvP7SbbT69hGZtkdh6Kl4roJEjujjVCtZ3k3CJrirgnn3EHj+JpZs0jRpJpB
p2rx2teCSf7FnLMu/jLNmZi9x0aui2mtgDSqkcODs5Fo2wCuTRlzgH00O6bGuOsN8WYea+4z8zO9
+O9gm0jLkZHXLmjijc/KqgtTeWHVUccmv+2MlzXbC1dsxIot4QAsaU7NwVBLBSYLRQa1GrYyjZmR
sZvFpnmmeRxs+RgPftv9aQpj0rtXL2yWAsditzWORtHTFt+L3I2j4FSWgGLzTSl0y3fOrUgD+0IZ
Kyqzj5+0dU1em15AAwbw5jgOcMn1GFNAD/ASIn+V3urW5rmMxoUZa1cA1KwyGz0csWdn6aGfg6LJ
Qt/KEks8OIsz0S6vdUOR+AtE5QpQgU2Hs4fbDwLTDuz3ZO+aKlukS9p+E709cfHrWOsvRdfolbhX
o1BfIGD8Gs6mN7t5+jMoAqmWm5kOKjH+XMzeZFoE1jw43o091WPjH6qo0MtpOVd9NgMvR5krnww/
89y7FvlQl5KB8xHK+BZcdcEYBUULYSxYMKSHY/Ht/J3FZAzKbuxXa2mb2KBnn1FXZ2EO9M6SXCEb
a5w725j6Sd20C9ZT++vHZ3DFWHIGzGPLA14m3ILJfIUDrm1r0Ww20ysGk1yK39CYzWI5G4FVMuRz
6eTjEv7dqfiufrpSls4y/wJvfX8egS0EUQC+K7Qv/epOUHS7pdc06nXb223RaWRk77X6yJx5LFNh
B3pCMOupmfuk1KDHx7fj7UrOA3HAA3Fae4KzcXFcv30gGXpgRKBOxwNBYgwcCF1nOANq/wE91l8e
23OXP2TuLGX8iyX13R3gwLCdEoBX6rtwhRCuS93mdb6q1wRDCD0Hi4WG6N4i/U41tNQWTjKOy/co
skTxK8IBVJ9r/B/Kg5MgPUgwq6TN8Hy/qUx0LV1eBuq1ToaZ5c/ZJliSVTy926LvWc5v/LzWZdBO
ZJblUoFLJnWUTWaYVwJJytnKcWagXjBMCqv0UkhiJNIbgqvEhb3YPtiBTE5QqYCQdfFhSmbR+mHS
IDafv6aGUQ/Zpz4q+9o4mTL3YHh8N3Fz70EX9CzEU+R6zU9h+Jo8bOVSG+0RoXyctl/iwNejWJnt
kC33qCSKEcGYEWGwO2eJaXMqmGo0/YmyuOSLAZind6pt+c9GkDtKp1VXGl1AQ9Q9jmJ20ugmt0y9
aVh2GjseTbZmkc72qOH6al4RsGrDAR3mvgPWZrv0UoWiyXt+hiCy5GTdWiC3eFhXLRU5m1ZkRNZv
hhBF/lxFdW/NT1EBstxiQYm5xrNwenQNjy04WJuGPYCimf6N0QNTqLE5un41Z2PoF4O39Ic18wz1
jfuCnP+4gir77hlNCdXBwypEwinUG285taUNupWuvcQ1w4Kf8rPV7rWkaKpdvV+pcdUYbTqsLidW
oKlECuL5bcKHiXlJ+BV7k6sYzC5+c/8DajGNVcOiaEEJvK2+wdHWF0nfSym9y8SCVh3BIRETmdno
zuUtG71mgauJcgE+Ws0a/rW3EUUro8nWfvYK9tNCscMDhouIJRR64iJHsWbD4HAuYEPbnnEZRFFy
dspqiUUeVqWbF+Pvs7TzJX4YhppcNbrtTEbNKR1q6hHEx2LNz91Y9dNfSHovDL7Vg8CGRlbXGchr
lkemc4grMGj3xYgr3Tw4KUX3QW5TY0WYxfrUr7mjehPEsqQMfizXuE29PIy7pTFHrAWZn/xVUrza
Y2jjmA66F7fo11net0GguVsErKuMb0u/AsXvw2BMWTu+G665js29kbEtWWFRmbq9b2eIqOEcdWW8
Png1FJ16BuGfg+WVGQMm0QD4u1GQ3JgFUBwUtu02a4rNjfKyvNvpBFP2l7IZqb8Yj9no1FwnZZpj
e8e9rpcg/jyAXeGwP2/LSzQIWG3llCuk/pR9VzYGLBR0NXIxuCUbjf7xwv1u9fRtShSLeCZKFRFc
yzWaorEmlw76y7Z/QCGDAzmXln/vh3ZczN3Zggtq8PE5vNs8dA8gdPYDARGeoz2d/+SKm1TW2dga
48uGF+4kzKVdMyrQR2w5QQKB/Ys963JtbxZsDmbZEjoPkjaApX173MwrAduCvv2SpBE0xY1VBjgD
kT3ZCvBmcucp6Z4s/GmBebAgMyXOKilzsMIgj/p1/RYkRjuA76uVp30qoVd8dbZAWI3gtrNB3vrj
3+BVtUZ9djCsohm/xItoES42GRa86cZWLr60c5xIQLiDDRFqFTcpS5dyjoUDCmWeP77d7lsaj22a
9seDGfJZXmFprzdry2umKfaK4UtQrZ7V/shmt6XOS9sOO+HBqS0NfVkbXl6liyZ/stpdrfaYMt/8
rzvMjJJLAwDWBW1V6C74hVrNk8yQ+EZNn6ODGbTwKNs+2DUSVO34T63ZnU6B0SKypCc2mV8P2tpa
pqekj6lf7rwogAE+lzgSudl9ZejdyHJgKdz/NNKAjXiw1pQziZWakxZXGDKr6X5W05Kj2zdyUP7Q
AkFuooMCNp1VGWI1C4b0ZVaYgNQtKp9gNM7QEqNl060Hg+XHoWC/GfIqnJdFP2XVRxp6oVdOLfPM
3MXX94su4bqQpQHEUuxSPJi+jVbjqnjJOjw50TIEL46bjqP6fcP418TRggRds7B6J9mocYbZdn9N
sF5PPdSQJkOAXlSX0e/Kx7phrV3y0n9BZArmu2M+i1NIDVQA0HH9FPCsCR+Pwf/luI6wdXqVpBM3
r2ldoSYvndzVfYGC5biu6jTdMdm1Xh+72UFOC5irweiPj2s5V0WaraWugb7iQAudr+v2IsHwCF65
vowWQ59r7JvSAS3fylUWqMSu7wHxpDROC924Ep+bgp4tDdssWUrcWY2byfauxnloLXhLqYN+R2bk
T9Pwi9Le0kXzP9cnG0Df5rHQa2CyeifhCGazHFLXSV7myB/oEndM0m29zv+DGiCLgyNIdNR+y8YO
3dYBucec/Un/N1Dr7q0IludgVYck7YusOjqOMprp2Cqpb/TH9/YK2kCDQB8kTIe763tAOldjuWvM
zJ+rUnzW4DcLibfR4rPrXBiGy8aR4igEMbYHu1xuTDT9bL+57WhG6OOTeTfAUET4vkeXqP8hWni7
tusyoa/R28J1XnQD5oCmQ3t2Lsh1569g2l01wUp8fFzr/V1AdEM3RC4VU+td2x/EM4Be67LSyAbi
oWpHTbZU1dxE+cHuhZYQrnU9jDj2XMy6+ctec8WdozeMPug0ATH5iy6shZVqkmRX5ZXIF5YBmOCC
2tnjgl/2GUJrhQmESdMciFtPuUj/+viidHrM25Ho+Mi49LO1dL1wPV0Dd0lWMWbjy67KDDB8eZ8G
q1n85JTK1VPqdkTQuFZH5E5NHt+mAOa9TgW4UBNxNzVcTd/CRxnhSN9S1Ge3Ba76sipXRsYBZabn
GAez76AJQ3ICAjs/N95sFpDHZSLy4U72rpc7Ny7ey7b/NuqQHOO0FQv2JLR6It3w8F0W0Q40w92/
ktVHeBeussvi+SQXUxXOjYdiQSxhBLg/VidM07Yf3A/N2Buva90Xbv9zfxzrAltRhOuw6AfXoUdy
aF9cq465uLiwivY8btpUELaS0bzrSYs5YQs8DgjFa5/eSbGnPBYOwHF7wFQrlumGPs8vMSCp3Hcr
4y4uTVVbVMEz1fBBjlaKkunj5/hut8GSgRwONSCY6/ux6QnM2q7M+5excvQMXWvUlz+LjYNADqrv
obQK5CNdmotfLr7vD68nBaIpoVtlevW3c5JaK82Q+qqXHcp07cpkf8kHdHRIvy4yd1fkWiJWxBkP
/ReXb787AcGq75Hgh/w9IBXh6gSS3sUyujbjZ4gJ3VVlBfUbGKkTD9lwEFO0Ek3B6az0ZuRdaBjB
Xl1NABlBU9NU7L2ZYU8aN0SyoHvBnZGtNl3wXs4vdcBYijrRmjLsq3gcshBRiD7qPrJKtFqMrDYe
+lLcLnKscGUHZj9k3rFHBmTA/PoRqwZmzbRKSuMXK+S7hYockQBlJpQSVh2M92+fxlx4ud1h4Pi8
L1G0I1rhtBtWHNpVlAdLwhqmVSeMlsVL4I2msqW5/3hcXhekrid9xgOycWn7qEKuGoDImgsRL8X8
dedSNlUA1H+RHLvAZzx+fLx32KwrdQVAcqBWypNce1X5T4bwYiQn8dfEjVLHOVgmCn0ntBbQK0rG
OgnGH5MrsZv2XR81GFFY64r5kJtgFG2YKETbv5qc79xOkAPcAl0Pwg2837K6uYCGqcvkaxzEeiVZ
HIyE2TlHR0/5uxVoG2mvjIF7Um6qsvWyz7CtIbgQG+vKRNdcsbcKuusuNfTT+6egSWadnambVfIs
vjQYuc3y0G3861aANpv6AjkZdN+ubU+dTgsPNm66gBzLUNp0MHZhUHqI9RGrmJF8bIKqNxcErlKJ
499CE5kO9K/VkJaard8YHdUGF8IM0prT22Vw8wbeffy4r2sBJj3GEkw5xAV5eLSvhtfQW6kZwBO8
7p1l2cp+PNepOUZnWtMly0KhmN6/Koje7ppC0zywTBbyRZ/F9l0NYqsl9SNZz58Xw8RY+Z+KWJym
+A45UuY/Pr5E8NY3WzTBVZ5tI8tE6u3blsaD305nd15tv2ZL/ZygnbCbMId2QV6bCKXQx4rEHdFY
lzYsosHPTMZPHCutj43EoL+oIqq1GBtvA4uxY7az8boBDqPlLPr3LiJ+EWHoEgdhmXjXeMouqm7P
Hhy+l7HK0O3tgr2hd4MoeXApRjPnvp+cGUHvMAb6o9gaV07DR8hjvMKARnyUlQ3D+H2yIHPn05it
KusPpQG0FYXpdqJGMugLk7Ot/ziKTVk8E8MRgWyWE1Ed9hHdFhyQDmCYiJCZZ4d8iOMu/q8gNtro
LNo4CIpv1XYjJrqiefmtnDEgugfbQj/nfMK9MabLfZl1njec+2AWbvPgzR3GhZcYuJMLqNym6Vxs
ZBcpctqVWkyWBDRMVWg145rOt7vWeaR+98pbMXfKTWCaPNi1g0vpUqQnR8yQ8MfExh2fP8awfDyw
VYN7Jmb3OV2jz4XrpVZ2rke3iNZDT9kKpJoUE6DgS9RNjvdHVPj6VFKnEvA3u85/fwb5mmuJNSVW
U0Vf9nmseXVAUQSxXaJOjeOsjvM8mL2v5kNQ2ph675zcWiHJIfD1+a2gdHjxrKCYyoiCVgv5PWPW
lwxsN2XoyUxATueYdKRPJJSnni4kalFj8NiGkEGlxIOxKwvN2Ckil2ApjzXkWJucVO02DDzXUh0j
lNdLOKVxm0cLusjjTmDMrWmZ0T2ZDI6cbzHzwOgc48GQXfxkjjaumbCNYjDfm3xJx0E+K5MAm+Rr
Etll1363vVxwdAVMy91QcsAJgFY6YmTepQqRDtpd39U/G8nEcQ9ksfTW416k4PqhZHqa+6wRt0YW
zPEptt3OSz9l8NWcI6pOQl5+UarwwK/ns2TJYlY7pKgwia5Lbo6OVW0u6s8jlYDbHlfcc2SRtKWI
mwoNVT1TOiJxB10/bE6h3VLkb+bBJRksQUpEWdva9GR7Km7kdwPrlB//Pm3yQhTlRkA3uCGmeY/Q
86Yxl6KMSL3CiFof6XCMSoaFm2A8uptVZ3J3RwgpzW90jd4QdnMmGiOk0zMpQpAWLMis9+tmJxV8
BL+XjB2EfGhF6Ww1p8RtDaMMFUxtfIOgDtHQAYYhoPWhb3DAyP1o0Wqr0hg1nMtLRzSuvTPLTVYV
sMBh3YLrgfWmlYrkCfZ0Uv1DYVlOGfz9hwsmGORCUc+ILQ9NMyK7Ovr96vJFOG6PuGS15FT9tpdx
saPGkoABR5TjHNYGox6X1ya6S+xcN6wbRbG7wmw/0s4vsbZR+2lVOU5KnQikcE9VWdCgHkH3fCF0
6i5J6/Kh1StxQjW16OJxryG7NY6MtD8Y5XAR1bgBwuBPnteXLaMTdXAPebDXj7tjKROduzafUWwJ
q7nNl06zJ3azXLSJpnLa6ChGEK30Bohg4c9341W0Fa+IPx0e4s4s7fY3W1EutYfOBLtXZDJFOEfD
3mxw6ncWiGR1sjuxFvVdlVPAyMMOaAcMucXBN2xAqN9/vLO9rdnBiODPcfJIGzpd4i3Rm/s/LEyt
rgzzOFifdxXYJok1i4HKZNcd7ziZTMxfA2Rvq2QOj3vJZrhKIHKsKNc4AiqhuS6JtHi2N4XesEkB
92KZ5TydX3aFXlBhB6phSS4S8/8LuGDrmvx/ECHOhu4Fw67luA5tuHNdyQDFyhxkMOOxucNSPhXI
LBGfH1NWA9M4DCXBSdNpVDWpOqdg6rXCK1V6BNPoaHP6PlqhgCKZfca2AM0UJvydpheiXHNTGGuo
GmN5YfQGg2H5Y6h98gK/5Hmle7Od+kvZgD0MTSzcy68KdADQqytlMwITZT2HTgWuvq7QXfLtKLj7
+FMV13CaJ8oRv6rPlCIM+1O3OQWgOPVOsxYwWs/7Eh7UiSp9zHXsYOWd7Te5IJ/GHIbhsY+EUZ2J
OsmYU0wXRF6rM6IA3QTYHdoQ6u1NCrsLq6al1UfQXOb8Il0siahzglJ/b5dNW5voXQESEw/TGbQO
y2lEV8+v7KJZb1AgE2HeJVbz07V7ZO+li7oTNdxmCdiVhBlgBwQ2NmeLWhSvphZ3NlOmla7GZGqF
17jZYemugWQzkyWe7CHeytGFFeDI8mhLhILiwTeMlg18VwRGc+wsA2k0c5QOYT6P9FXnwVYa3N00
vOaUgPC8OFDD+auasOvfbbX/XOZaKLk7JKoS5dB6Htq4rMvTHpaQb8K3ZTA6OOyZx6AetmZll1eK
TRLsl62X1vfjxH5XH9uxpJmsCZJLiBMzV0Cs4SHeTCsdQUvcPRR/7CWuqbQvxStMakfo84sscweo
2wbxcH7bWUWMODDzyEdD3zDbJqWJnNEZH+EtiuC2CiIrWO6zzU+zn7BsLJ9L6zeXQId7m2OaZq7l
gYXdRRLdXlUULX1LUi+RexBJPhh2WGdOHA+fhFmRHnDjEytT2Gcbux+MASYHTXikco45r2W7eUMV
jJRreZrPZPdJbyAn7WynKOwx39ZyAavtWc2YgVk8TEH8ko6Tits7O6u95C4hK4HCTq3DwAFQ+80o
Vk3j4sVgx9du6iUwYPJHLd8z6wP5OEbbfm83YfdexfjOWDX5wy7ztWo2Vft2v5nIZNyV4MnBUmt/
Zkn3WeDb1dAl4P7ntjl0LQYefuimZK8Rq/opki1Cg2DTmTrS09L42S81e9nPmlg4zL0n1ZclLWfP
O26dq6wirUhhk2SI7f9BbN7xt2Ac+qn37sySuguKdvYMIaAfm7c4PlfioYbFUmSX4pr1zVcFgppT
Qwsb18Zr5NlaT1EbdVM5DyK2qqQ/sGJqefQ+Gc20kqMMVRNbhjrWCxlc4iHeHtjsuXqQbfBDoCAD
89t2KDRYjQb8MtaGcXXvpiXrSv/BxvUyxsuxzuNLNbJXCbtid9OWjoXJgnQG3U9Fc+iSzIleYa0I
ib1voBUW74SnYJrq437FYmpV1YfzMOPHfq7rSi9JIAB5j7bYG4bqZ3FZRiamJesBe7+a588UYuRN
FiF79Br5D4WiaplvZBKTLRKmZpnk98o23EYdC4IvxuC5pwllTPab1JMgUEKqMA5eUEFjabSYKxCM
RRFKHz0wwqZJewLMfrVQpR92gm4cTc007Fo2e120/4CNS3MLFgsK3GIVNNrTtWC+4RnvqQi7iN/I
CXch5YFrZNDsd2/FvMQlx6oxB7KsOv8zuhARH3YDmJURiop54VJn7n4+Q06DRYEpq8Y2TzXxSJEi
MQDlcEwViHUUx45r+5l6lTGPzDzl1BlLdcqHIZbD/d90hTax9cfIN/SMzKNW6Qm9MVK7NcWpCgvR
cunNwQ+XfFVWJzsPXC/svaWJxzDrOsldteZk9MbssE+zyZgiwxFhOrW4uSLCqdrUKj4rfg0cIrS2
uTz6qZabpnWuR7ADxYNMOp19fWsw9JvY8Fub1s38WwgqEfSTGxOKImn5rhqDVA/9zGQnOssUjCMm
h8tMMTduPhc/n7UmJF/wHOcPMVfLArTBOW06BoiDPerwpvocBatesBpLRZzRTMPMz/ZyfGfqDM/M
MRLXo50V/vcFE2d/l1C/M2D28yl3dfyFHZ4jw1XOl/15DQWKHww8Q+bSFwMDGHrBTqChdZBLRoBG
f8YzBxj4tEvXitjRDoq9HSS5WA/QqWopc7/UQdMY4pzinlr/E09a1R6lmrHcRO2EbekqaFOx736Z
jrQGxjTL8+Ums/TzPz+L63F6LMthbbNbNdPn4iSQHgjgQaDWn6YbLyn1pFOblyjWGUA/i4tDaAnW
2o9Qrl6myX6BvQ/JyKpplhfh52ZLQYnP+exLDKwFE8AJMq0g37fLiJg8joyAyeXu7yt2OUwel7wJ
JPINqW+Ur3dwOzVMTn/0kLtWpLJeRN9jTXYXJP7GsBWFo4+jZiJ4y9OwbZC7TW/3su1yhRTbC5Ng
N1LtiEGTKw3siGrUzFQsLkb22sP8wzTPLlaRwe+03WDnj/PNs7BeAOPNM7BslPbqDpdRJyWebhyR
DuzM2cZLyeIgNp/ZXs1ndnyxsMwuTJ22WTJiynnWR8maXk/Roki0AUd6xchMxYuiXWHexT9FFm0X
ibuOVdOc7200R6ho9uveB9F+M/aZvXtcu40X9WdZMbL2y98X4UAyDZ2wpxDzsJpNkDeUMRYSanlI
bGRtd/ZYcP/IDL0Uf9UgVjbuRQCU1g9zrwxZPIq2zKeB7BHttQSCZ7E8FlHUU9Pa+JW8P1y+SS27
mV6bMcLQesqJ64lkWPVCo1sxlT9/Jdg8QKJ8cE+96A6Fz59Fg35QdgzSTp4tnF4TrmWL6zYcfTlx
EEZ1C1jh1lHVB09T2mQgGFjYHD6xFYX+ErgpkjqAbzeaf2AyINdYC125MMef9UTFyc4pQk9yur0z
0GAfEe8UDVbDzM7VN7wvGqfbsx66ddYjd4ONKCA6/rMDRaTIaSRPtZc0iiFNNTbZk8nMBX3cRF53
E/DoUD+QDDRNdHOXbuMfTWRStG1V9bXzPKVsM3gMC6IKMcRdnMPk4uiR09nTWpPQnY2Zkz3kl3H3
8Vm86yWReQSw5B74F0/l2q0vzcTwXKOzn3yn1CakberkCaOBtuPCj2fzqCsQgh8v6UEbM74bmT4+
mbegOK0kJD1cg+kRIED1cc25ZAglmw53zVMidBz5ad7sFls/sE6pviUVrl32iI8P/O5ZCNPzLIcq
H1jcAuN629ATIU9+UuASzbptuJK0QLTBO4U7uA16hr0WGNOBFND/xFvd/vFpXF+/1lawukuynkDn
36kVhskau7iciieicTbUMvF4DEDYKbsjbb+2ouy9/MdHvnqHANSrFnSgOdfJJKAk170tVtQYsWlk
PCZlB1QdFjIqLe/kZ41q+3Dz4e45IfPWfw5+o00DQBF6VXcjGUdfLZVlCK0/PrfrIYojgHshACoC
C9LkGu7wuhUZgIzMx73D3jMC+ovNfxuiW7zEzgaVnqcXZvF/gV4uI+GfaIcNVYxYxbYsyFq0etfQ
j6fjwly7fczH3F0RjW7ZKWgBR/PLEveNOxwHq5ckkOae3tksYsCtH82AJD8+BA0ODWDomJcaZLdi
JGrT/pVC5xqc8oi4sW2CtjykTHAEV2doRia+h2Z1H6fS99fkN0e0vcpxMueu8eqznrOgEbkgy99t
7hCYzDxmFy9XPGNEfJ6lW07TqQJckdjPN4PLVJAKQ4KhZgv/oFZzuruVp0UhgZ8oMvrzx0/8ejqS
TIMLipAYqFfxPieGVXNEDR/Ip79Tp7bJthtgaz+j7PdTQa1LChyyLGstBbf645MQb2VZUNA2r9Mw
fVKDEAdgzNJn+Y8Fmp1thMyol6esrQu2mrHpSFR5IhWhiL7H82x4hOYaC+kUL+sWtbWnB6Yewmwd
w4Kc/bmXgmjsG7U2Zv2Xivo4/5EYFlYhJ/Q6a0Qu4g9UnPhRFzK2aRViHwH1ZNkxCBnwLGyUu3mI
92K0KUHXCL4ypVZ074gv7x0Ye0TpFTi1zmQgK0Yeds3JjrYxJGo+cpiIQiP6xx/FlLNV14QEHhu/
sZMJKpmwqJUx7fsUVfuC5xXAKK8xtiHe/EBylmzHEzi50/lVCO2Bb/o45ov2dZkj+fcxV0BKQnmD
q1fLNeLNMF3YSZKYJykozQhPFgRH9/dtQxCye6KpT8zvHz89690YwofDumGi4UXYQSv19ulJn1V6
gu182pFutV0+lQz93T0woRn5BK1NRQATSfA89wQTqK5yd0ix2TLf8mzQsJlJHDJ3b3V7LX/cDGb7
ZWM6netv5mzH5nRsGt+LfkWkXvMuxJciUWEFxN6D0OlaFOyQ6QiIbbaP9DZKVH8SfpmQuYHLhmJ/
DznbZ+paGVrhT1YaKQLbsp2MUquwPr6/Vzwy05oAK0eijiDCC7fRlWyFfK7FElmS3joXN/8eldTX
AXDix0fCwfQWd6U6gjyW0GnEQiLUua5RSNouqBVG+9yLZDV80gTiysWmGHAwnIM9Yt0Gc09KHMZh
nYI5IkM48JP6k71Z9zwHdTCRKrK1jJ/WgDYeL9Blmu1OxJ1pIPILnDEsJQxHcjRJdjX6Q5KsdfvU
gj0v5qGUSeJmKMJMInfO1VQMkpRXDAbUuROv+iEZDpnvgjd4WzfpETXQ7Y5qRDoTwM3Z+N21bfrn
bsWoC3KWjQNJMqs13ihcDF2KupbXfzzVJCPk5Q05aJ39g1xHAmZOiygd+T1fI4F8TLrG0OWnaFyB
PR8aOyJq4mYl5jt6puXkxQNHMgWUKsJK5Gmd3RRLUEVPltY0IWgVgcE7TuhCeAvJ89J2vqMQ+qWr
3joNf43BCkdyJpc7s0PVMR+diXdo5Kc9fkB0nc87S5YFx0Z96JyWQMyQN1DUxld3Mk2BU7QO2qU4
51gObHmT8uIaBuG0QHMhIVz7pSDnfuw69qQLJ1Bu8yyCw5d/4nBIspuYVI6GHKu8QnZybJt+mn3S
Mi75h/saOwHkZmgYjQW4/jjOnWziQ+8shNscEKECbd2VOEWG9ivN0QrpbzYBMu0XwlKytMGgUkuT
ty2QOZP/GJJ5Mn8GjWH7d4NqLV6Tk88RyeYHBUXBerqHJvYXWUvqJwMPpM2jYckfR19px8rGwu1J
krs93uCRslBvc3Fcay3d63OVs+CMUNxDhxJvEkMZYoVox39vS0ucVewCifQmCDRvwWjWHienHnEO
Zr6R/WqxROD8do6hPSMXDbczIcsuxfD1cokYpaJCVuKOVy2lzhgC18V19tUCOyKOsKyS6FaSeCzY
83iLWRG0CkW6HcnbqSCB8jjzIgcionp0O0eFI+VxmnqF+2iw4q9FMRB0zOsO4unJliVvA0pm17s3
uQcDk5kuKc7vQfSItsoPRdB35nFo+VlyU9q5UX/KcoKS7w2F0ehmgPBLj0mdjj+iLl+ysyPSCX2H
bbVfEPim9alRvVkc2tUXC68A8OzpzgOoKs61EwXq2ESx7A9pP4O6Ha0+n62HIKjUsyERu4UmPLbk
5RnJdJwISOFNSImvePOMqIP7WMAVk5JcyUfksFVwmoBMfS42l69FNVhPAyTqBOfq2H9YXpDeF7Po
vJDgpOy5LYPh2KLY/z6XcxzmffvD430233m1WP5cuMZshWvv0t6E7CFROeKwSsiDfCTBiQrpOAt3
TYND5vDqEPMRdtn4N+/2cm6wlPIGDyKBToC3vNNJdLzPwZytk2kkrEE1MMpXD7tAyLsmBrxRwfrY
r5Ebh0Ehl29m4a5n6lW3PoxW0X0a00Z9jhzVPsUwyud86cWX3jecmygw61OdKW0eJU/ngUqyujEJ
0zhaxJlp04R8Iks6vlV4yL+aSoh/LbaffIu6vn1ZCC15jHF83RVd2+chUAsvweEVRFhNpvXk8SIw
xFprNt+ZTj881HCXn2q7s07r1GanPHMJs8hHFfOGFWv5N2//yV+bwZ0+l67Z3+MLS54naZY5XGLG
myLKdn1AKxC8YnQq7q04Ep99IGA3zAjRDIHE/QcThO9bIYb2W4CT8IZe0jiMoo1uRTsodhNyqA4A
FoYbkgjt3rqjV72qfqrqgyYazs4yGj9i3qH0GPAWsQOVbP8K/Gz/F2PntSM5kmXbX2nUO/tSi4up
fqDL8NAZmZHihUgRRU2jVl9/l7kxa6pyBt0XaKA6Q3i4k0YT5+y9Nr2E1jpNnjDvTSvW9tM6rm95
G4lvsZviOlkibS9G0le6NTK+GZjWzp5Y4IWlzvK4EqxCoENXn4xkHG+IgaFBH60LRfPUz3ZpK+wn
ALH+fAAvW/FXjOigUSK+rWt7CTPfb72jX+TRH5RTXwNXDN8MlrcTxZggzJEwI19wmA/TXH9vMwEf
tDn3H53Y887Wmsqgo44PACnNee+jlEYUOqEg2wtfVF+HMnPSEM0fgWR6BDkjqCeeE7NCtoAPLNT9
3LiLsU58nVNbo3/QomtI3ODGYTp5FiJFHAUh/RX3xEoC0Jh9Tao8LXaTWdEicKYKeFBkINfDfRdO
02ihsJqK6hsTammFJv8haiXiCsJdNa1wMbXm06J5w9FBjXWTD/XAnJGs+TOu0P55YrFhj9ZVpwFw
eehDZntxqSiZYVQKI893WjomQGNAys3jsYjL7rPh9dVDgqP1oE0cefbR6Mk0JmhVB5RNr1OGBXMe
xMcEC+UNIPHvY2e9uqDwQC4TX6ANxIqtlE+PsEBq7cbomzy4ow9bnvlghbXDYFg/sKNIgiO0z2hk
h2iyJCcayCNEGTXTawXMLoTfqH9lXz3vJrocb4B8tM9a3JsoLVpiuELeVfHDJdfsnCWafSvWpfmC
IEO75Fk/8nDZ831sW9NlSLuMcwDBIHs0283nibXj1lgc9wPOwOa5jBrd3ldJ3h/dZXJfTaMr230U
ae3F6x0PSDoH3DctKZMFr09NPgmlkIwsKadL75vZGrBrRF29r3PHq8LAQ0/nf+LE6O/MjsS7sOIK
X4axNPe6mKi/E+7xTiyVdhhMdovH0Qn0dzElrjGs/DLiAwnmEiqW7xCaas8Gtrs3YS1MP0Fq3eHg
z9KQC0+aBoR7Ut6G8j3CI8BT8+p/jSwRf8jZ6MqAGw4uIVehfjGCzDlmswEMO43a4hQLP/1io1c9
e9qSfLM7Dq921Hto/SeAKe5qFuSnVRGPJmKyI57K5pKaabXHPoYhzs6jfZbW6Q+/TppdMfv+M8lj
AcB/Oz4X/jrDuOl6uodmfFuuY33bpMsDb/w7Ur3ye7MaFZp8jJlEIDJ3N1Z/gHeb8ltgKy+53QcP
dGbtw5I67dFqCNEJnSmt95mjOXd2PZPDV+tfcI3Yt3M+o24prP40BYas6/Ps7tO2Lj6tpBqBXHZE
x4msD841qRzvXdw1eATzPH3QYs3csQiLd1U7j2eXyI0bndnsNC1LdLb529neI4HjHcE4I0BDUGAF
EY15WslIliR7Uy0EwFmybLqmPhrofDWkGj5dG1mAV33xmuAhauEpYGd2kWYQpzSlN4KK0kwrENAm
qN/qNd0kT63vtnJ9zoRCj0G1Zv0+J43ljPgAT/qhx3BZBLu5iKc1ffWQhLGPzUDv8yOOcmuxuZKV
WoW4XHFCDFWo1wPd4ZDeJ8jKOe3j5mPkEBo1/mQPrUS3WWz7ab3fBJVT2d83HNms9bivd10JSGC/
DOO43nPmittzG0H8w3cV1+Sl8NS51UNWDv04hHHg9NlhIJ4hORBhZ8kUwQrGjxZVi/+m43KPLpDC
jZJObc4WTwMrPx0bD5rTsz01Ufapd2LR1wjzO5G+wz8dGcauronJ1G+RAs2Oe0LYGzfEAOLihy8x
wS1fDj21Ox8zR0OOJpLmmGZ0NGUsXCGychhlYzfTftqgn1lQoEMYDHY6ewVRCq4cv2Zd6yVAp5KW
/RuMh3yg9Ae+zvnx015p1n5+PzlOHV/Ij+ER8z1Rn6I8gjtLmzxf3a9syLz0MGTToJ1APefV0wZD
L1ekRILbEYPLVJrugLKIzxkk4TJ6yWh0f3B4leVEfZnkcWF2StlJoLmEqu5BbY1TXZN6sAShLoOM
1gWowJBWfNM9b+bIrW0dRHbhuofIYvFrH9hLUTWaOGjR1jIUS9AazLXMdquvdUt8wrtW8zfTK2tT
WzHH3ihkluQC4sy6bvu3Kjg1MFmZZZzLwgGeSKmfUZS+RH1tIxRu3WUiwyQGJtEn6WNVSjF1jth6
PkrNM6pud5NWkjrFKUg2k/TpaiTyVKNvwyqqd5NbPve2UiX5DailBOX9aMjqI6qYqCrk5EMQ0U3i
jc6o3YC/tFJ8HR6XRpw4fS+t+RiNohV/9IHrtdkt52L67QBOXYeooDUm+WAEYcjiT6sO9A8PuYoK
qKDjdNSdEtUU9gWk2Pxs6LbsSUbYVbhTS2RoEFhacwRSDGQmR/dy2lpjovGl5KRJJpoPGxVUIaxc
3eeibzqJ3iwTZDQxQXDMtX6KOfkNZk4sKGVGfuV4jB5XEreuNWEJ5038Gw7ruLvBs1bErL2u04ql
4GSIdlhgGyn4WGOb8wwH2dNGE8PnFai2yZlG01yp82sih2gWVhZ7Iv2wdfk2rpql0ISVqCWW8Wd1
Wt2mn6Qye/JlVzcSq5QaJIG8oREblsK5ywg9A4m1gbi8a/9l0wtxspBtVHdOjDk7lROiMvY+Ud4u
7AYxPPNWbJOmNiO5go6JS7XTwB4ioJHDsZFA4G+L8uYOq9d7YqfTu4nLPY9dY3/A5Cod0T32Q1It
04yTAy11Z/YHLMmJLOtuaNZN2eA248gZZbaDRCcfCsfg/DrjeOu+bVoVEaTIogoFG+6QLKa8i6lr
SA7cEL1BugQLxplhmb9kTAv6ex1oAmmZuCCy8oh+Zhy/cGpLv1YS7DCBkA2M/B2pZwOUh9lqKWt2
LZF8r8kaZ8Vd6sLTObacx9xnNZf0LrBbXLPNSAmqj0s0gpqDMgZOb6//CZdTD91G3tyEk6Pq/Zdj
Kq+oWfRMFJuaa9NljVfULflDDMmqHiRfFoEynhF0tKWL3URVo1ueWufL5GGF/C4SttLfcqeXB/1W
4YO3h/YqZlRVoC7SHVY7dIWysdzXKPHelbCey6+1ifluCCm+zoseLjYMi3Sn5qPNZJNdMSxQI+Tb
QaU3rqel9IFEE1tn15wHrxzTOpgoEqpL1OZ5XUp+nb9EjAWOj/MnBQs1OhFzpWyF41mvBmglw1Ar
dg57nImrmm252ptKBmhRUOGLU6RLBbLqwag5elvmFy+bn+sgX6y3zgFlXKJlA8b0vAm0aH9KjYEi
I5qLJxlORF6yyO1jSu7OezWVwYKQoLvNt6NQrJ0qoOgYfyHuTqojVfad/MHhSv+LyEoBBKoUhdS9
riLpeZFPaj3imxweN1tJWyJwFWGkIg8o/EhhhBomlM3k8iOaWn54drEs5ECm5PKzdSNFZZLed5ON
ZjkTNKEmYlfXFp52dFBS20InSSpZ0xGRebIPqHVzu9R46e0riTJLp4kp0SLzaH11xwV80M28QIDE
555T2y7Zz4s8c73DBoJs5kyKREa3kDMBpUG551FQ0aUOJJmzon8sGtY5kTLTbx0x5TD+SRBYIuni
HZEKsZBt7GF13zbR8nazlXpBwBfidZs2viofp0guz6nqFXrCk41JBeVEIjow41XYVzUIQKh2Aja/
V5Rre1Ws2ms+Du05SqvOGg7YIURRXCh/+oRIGh0hQyBaA3ee8WK7JYP/hC+N3LadQRUbLU4uw+ec
2xHTPI2XAc0eRpkwtwqkSucNE7n1piy7lYhDquVyV4oO0SLKu6iKuv/eFYYYzBertUs73dPpWbzp
aBiLNLfpmJ65MgorK8ZAdjl/YuXZwPNJ3YLt47N7XXK0opMLrZKmxhxApe7jWn3fhBubZQ6frbyA
KEDlDqC+AiLJ9XO4VrrygavFC6+Ri0bMkqKhfr/ZUUexVl4SaqiTRX0eoDGb3UXArOCtrVdKvN3r
qxR0lbBYi/2ocaSUlGmibx7AkHE03cdWMnv5fkNRbdpreiiBZn7IcPEUAUkU1yd5G8bqga6Ssbei
+zjV5hVMNiQP0XzpDHpQBwF/b1z2mFVsKfZR6UKWuv9pqXlW/w3I3HV4Xbm+cSwEQzsPoG+XB9fr
Uq6Vbrdy1t2EWpvaUWnYUwUFRvgvGWHbBZRJuNwdZyqk5k4MrXxCsyiRSuR09uQyW7dXf3vn+1Jj
2WoZJhA81l0GMh93D8MlueIjBjuY0JRt5OBN0dCylPKKsECl8tNUCvtN4rpZGbUORz2NeOXi3zTX
Nf0kBo9l6xxdnvMcM5b1INj0kUlWZfTLUD6xBPN7sShXjGR5VgyU6GcwUHJroEcxstmeDAEuUeVi
NYIZ17M7woc4o6ciwjyHc07FGeNKSbrPdRu9tfhQsgBwvBk1K/W6/U+vJhlE3BdDpfo0bFp4Y6p5
qlbEMUBS4NxqNON4B5syzOlK2aJewC+isMsWOzfbr3nuXEWVamtLEablBqqQAtEuHYNsGzMtQZ9M
DPCtpZGjj1qARSc/iOgxnFKEB1cFXMV2jF2ZfGwUV90ntZbPuV1XoDbySQmsRT6Gc9TLp1efmE6c
MOjQKuv7ua0nEujV2kYpXeKHF4qR08Gz9LUSkPwtAsnP25jZTh7wla4HkA5/88027afK6L1pCkB5
STXRdkxaAFSQc1qhoKL/oU6ksQBIw0qdJVIephb57Zkmhkt9ds7E2bFRVtLF8CD+scZFSNuPSvq4
TdiaEtXx4aVIcgttKhWXdwNYe0pa7i+WnHU3k6q9QFJE/6+WNmWKRkgkl5xtygbOLef2QcedSKqB
Ur4VGdptZ68c0zB+7fo0kHYwGTf1dfe9GVe02gJWeZukBjPfYcCLx4dRF1oNuQBoP9dIfclUpGwl
bDeVqPDn3VRhAnHbyZuv2zP1phD4GVuotUMei8ZwkMYR2Pws1QtVvEFz4VkHhBmEOg7FqibMPKDq
XFNy0rHTYXTgU6n7YPW+vOlKGtT6sWT9e6UMHInVlntbyAPOTvypQOlMt39RPpC3aGtwcyCUC7TR
OYkP5cq3YwdzvXoomo5+enb8Cb9JAPCiVsUiyXCtlPIvUeKEFk4QOyiDWgt/j3a49Chsb7mvZ3YO
m7hRGTsS1P+8lOVc8eeKag1YSg51tQ64qqBBjfKKUV1XTHXHzmrktdeXWWpi5cVkztgkcKD15VQr
mVJc79gU8iS2ZYeNhifrKDjZpICYKPBsAhxAeQM4xjjM8mYsTNG8mKCCzatsmJ1NMLsdelcHgDBv
QlGkBiUpHGC78ZryuCbfy3UPs+0Wx2CC17yXuApY8T3Zrh3CIuUQV5JTGH5y8le8ZlW0iS2fCubO
oTroEaTJcsO94TAqRZabhrPUGLZIR6+O82k2JS9NbXa3pZtIRHaZturqNwnITrZhih2lX7e2DVUN
Box7LY2YVznwphRXu6juGphRqp1+bJM/i21DzRToAcaa2ijbm0i7GIqciqWT888Gi/5JdyEAinu1
jfXt2mmJNcu57Vpu2Z44tdec02sm1KZJ3YQvQJCleFJtnyK8UM03klc48tOYl0zNrdylp/W1TKbE
zhvhSq/zsWKDl3fa2mGlT4b8AT2+vk67Rp8Dg12PPM6IrJW+fLXVpqcgrSabHsJa/XqR3iMdnwVo
ArmaYsGS21iDxBe5Mqn6nGNl1+ciMhjmyqvEQr5IYkkMBvN1ExNv2lUKN3J+V0cBX83y26XGXiaX
84QqFnfdcztJf/DmKDHne59yomvvXBUcaJjs5Z395gTYQgK21IRtAgLiJfclqv6lDkDajHDgHqyg
4VAjHqxJ+NsiUnam1Nj9lN7+FSMGx/360On0htC9I4zlEnVWjiynor9HkkN1AJAjq1E/FWiKrc1Z
TO71twO+1PvxIz/R1wrRz2PKKVENh62ESYreglcGABbKpvKKgd9KLnWc9Z4JdGvWj4mryfVwQ9qr
gawwKbBzey4eLhN5T5RGhH2ig0nO0rpuc5K0aAm7+5LpWxDLNJbLY9HALPK3EIe1baVnc5N1bKuj
QvBt6K/NmZY2HFOMA2j/tR0vRl2yVzkCFcNLdcNcKJMQtnnPm4QkL292nEZh7jdHUH3do8WocHjK
t3qK4FAnt5XtKB/V7ahkuZPcNgjF3tsmq82zs8X/VGrnJhxf2p6SknqPuDGB+PAvUKiWTxz0RORa
fUKyIN8RbjIJnzUcP+ln5OJRTo1pe7cd9D0OmFuCBJ1l+YFid5n19gS1yjeWPTU6SYwpDM/iuVRB
F648/HP5lIsI0imjjtoYt9rCj8qn4iGWNDmVN6PKAhsGKr8+RF5G6Z9DaWPLbUaru9LFgHpUvqpX
VrR39lvyR9MwlbFQd5PcJG9yROqlKx/XWVs5FLaNyaj08KvaSW0oM6mBlq+p+wO/0KltzSYx1Qhs
9OiI9Rk0jp0SJkcr9iLzPDm9x9ZxO0tuMStqf2Bcj/jDAGE/PiSNYff5C9Od3JhDE5EX3NdhAgnI
JjRGKIaS3ehHqDw8tFPbPJ4UuMf4wf5K4SEa3OY9boo/25ab6DoH/CtCCPByct/YINtD4cWYFb8F
1HR5+mxwxFwYqEpy79epRLC2ShaPJzO3OurlWwFCWYVsFTEQzF08HEq/JwaPvtN1K7qVnLcgGinZ
4hYmate3yfMn5YWsVA7Bpo2dCPSx9Z2Yqm4ZX7WEIi8nSr8yjPmyGgALwai5ZTGs9zWcxtl5+Blj
njlrVBfJG6wB9lBHL6/M7N3fg8vLyIgH/dR7wEJChyryn8nlsVmLcd4T6rfmDxy1jWLv1iS7Dh87
7MW2vwfxmgBKcNbV8ghjpzh0WkevdveyGmXcdxnepduxQRSVnIKCk/jTkoyDdVMtlSheK4bRH45G
W/e1cIdgPEKRWOlrZvjHKMcjnbqIqRk+6XXTigeszFF5ikbeHyoqi5ATwXOHrck5IO+1T9T8kuFp
bhlbx9KMFv1UC31ab02k7/tcZCYhM8L02BfETL/ITexALGGP9m/Y69OM/svqkunSOqMrqNRwvjPu
qhWt+L5G3OUeUfAHWBzMdRK3flqsenu0u6DvqXT6IGfTo11MGtziVGjDvQbvqlh2xFUQchOmtABn
LXSqaMot0LJ6ZXl0azWMkLthbacFqZOfdSMcWIRl9rwTKQzLLExJCifSJGF+cPc6j4GFzNLWnbso
Q/UrQi3JRy+4YIdJeze0RkOf1/1Iz2p6LIRbtl+FU6FqCcbEmW4NwxvEEUSFWQH/LfRzitAaZonb
jo91DIn3pqHiad8HRSe0W0dg9v3uMynX32vddTNqoBrKxS/lit4pPyTDPNpj2A05sdYYnX3vm1tM
9JxA63wkmYn2VehsvqJr4AdDRHIPHBbupKfW6K5pOA2eJb44K9srmfo2U23bcJCqcOgRhqTdoYwx
3SdEMlyZsLWDRVh7VgV6UUCsaEKlS+nY51j6+JewHHSp6VXTsoaIhXl1cyBtG2W1xTevHomUNKPx
o0+lncOB2iKJOJKVNGUXNxU0VBGHVMDIjHQ6v1cuSPUimepfMvtJzbh6FcO45vRCC6Wrs/UystKa
fJ4wnoNo2avcjm3BUSVP1SKNsLdc52ZMRAxWz5cP/oAqkk/iIeoHgWiuq/MhGptW9x9nG72mf8h7
g+ZFmnryiLQaKP3eOvingmSN60b0zzOb3BzNRsPs1hFHJN73tR9V39I+d6MfE8Hc4DD0US+f+6K3
URsDYyFo6ZqSsmx1p+uX0HlzAk6XKaXC7BR6b9IM6opXRLH5chBUFwcfL6sWz9Ye4IKsT+TK/ZFe
dyUxH9JEw0EkcFrdOUNW+6dl7pFmRroJ5PixMYa4IPqSbjScx8HhONGRCGFMHVsKAikfXauK1k8D
Gw9S5l2ElOMO1zT1goPV54QlfTULMzO0k+iKFAvcO6/j5b3mjNTHCMbbBHKAO2rECy6JCMC8pGkM
J3zX1CPclbnUnfowtE3bhIimTI10NwjwD/UcNIiflinO2AI4fn7E3dMenX5KilPQL8iTQB14AVku
ifmS61qjP3RYovej08y0jIric06e4ytYmvwsTH/4zuLT13tv1ZdDFDgR7p0l4Y8WXtLfUkSE5dSO
9fQ2ptTgzpzrxLuEKuZDCdjr4mfjeBimgAexp75s/6gJjKj2HSzw9pSMxfy9tZGUhf5qTuQedUP9
rYlrnAcLGqA9ThbvpSW/8xazt32HtNuqwnXKkuVoOmXz4Dpz9o0EleaR2a3gLmd2gku0tD4kdaud
vYh5HoPZMp7NwpiIJ+WQrX+BUsqsVgAO+Mg2JL503PyiDSMxWN4+Rut5Y1L9/kEY0XzBcZ6g+mgD
IpxoQXDx8rozv9GCyJ17k2NeBdZmyoxdQkO7Cds2pUJuuKN7ij12emFKW8u9cZw1zcl98uMMMZjZ
fVurEgVSbLoWljD6d+goCqTpi0k2mZnpzT1QMLrFlVeY+T7jgETfrhE3Xpla+8ywprssio1Pvi68
L/hp0u9pkg8XlI/W4zQbjLLAjY5Bberolwr7Yk5d7u966vZzaOpRe0GALT6ztrEyjOR4fdYMuzom
sazeVeWHgTCaTxHnIQJApuyp0oPy2Jt9cHIcfT5a8KS+mKWZvEap4+6cIE+Pk7ZG75IM7Y43mQWd
2MGcdwj9m4fKtphSUy0Z9yjsyuZklV76Yxaa8dL5XTIf8lFvv6N9nb09ykYKgHaijXVY5zEzS4RV
d9e0WHehisK6KLS8fvD7ue0O+mCW5X4MKguhqZ6OJ9Tl09cs4Cy2r+JO35l2NCIMme3bDPrEvcMa
f7vGA7rBZHFejKopjkMWkdcNg+oGT1+MJrKfpugG7eYQH5iXxIs/LPEdjvbOP9Ts4J6nOJ1+mHUf
c3obfTryVlZ37Z4PYr1YEjT/pM8AN+lEZ76+q8E+3PNnyXGMo/UI47L8XmhwNN5n/kjICr9x9GV/
4I+UNfNrpelVdNa10R0+BAtiJufen2aPkD2O32vgvnd87tCck9o+gn07gQZC0Es2AQ1Ucr+0ITEH
6jUiMqzDulAKhoHel/MjEWF5f29OOORukOfUxg11tNz4tiwQtrKdH0y+8xrjR8+G0DN42phbTErG
hKKRWFI+6rpZ4gNCMQqMqtzni+YGq0UqHnDo7DEFdYWSqOdEw37wgiWE9b1ol2lfVtHg3c96ptOJ
Frqu301LTGu3GgGPnMwlXZ8EadxeqOdO95RmAbGvALrMJGgRKCJJCzOdBvt5QdcvoKTRK9pD8evJ
kBriRr9hGBTWUzYUzvqfQN2/GqCwxGCc9m28cgjBkOP/ginUNN9qiSJKztW01L59gxGhd+NLQOAB
2CYcroPnn9jStcbcheuQdEW1s9PFIloBctDYmnf5tW/Z66XPQkDS3zDVT//eMvArk8YydWr7BlE3
GJf1/5m/sWB29rx6tE6dCjFTNIp5yy5qM1Qmoe7PdaEdGZp14mX0/3zPf5n7sa7rkyhIHEpDk8Oj
9tKKVBPxDmYCfKGwtJlLyoOtguObpCwKBlpaaFURDk6LQCxMiLW0kkOJ9A9NuNoeOFcXzfVj/p/v
8/+N38STsp11//ov/v1d1FTO4qT/5Z//ei9K/vdf8nf+/Jm//8a/7tPvrejQbvzbnzq9iYev5Vv3
6w/97ZX569u723/tv/7tH4dKBts/D2/t8u4NIlp/fRd8DvmT/7/f/Mfb9VXeL/Xb7799/VGisktR
Caff+9+2b938+P03qkAe+vU/w3nkX9i+LT/C7789vE3/YMtZdVP6Pf9ffvPta9f//pvmWv/E7WaC
JCCNHtNegJUOZeX1W8E/EbFi5uPR9zG4SL18Jdo++f032/8nZhR01xiPdR1bDr6xTmDu4Fv2P5G1
ukDQtu8Yv/28Cn+7m/99d/9RDeWTSKu++/23X4x8PGnowPCjArE2bI80sr87mCLdqCkn+N256Qvn
kSDT6pNdg/ndc+iKLuZizx9mTxP/wWz0q9nGCCzDwOzGX7QR9P9q7Cl9Ci42yrIzK9UfVtlNXyik
pATA6MkHs4yS/+Aj+vXPcaF86a5jv0JiifEr8bU0UqIFqiA/Fw6um5BVPj8TxZvdLWmjX6K+GH78
ZSRsV/nfXVVT58ABBtPkLwaO8+vnM9MsGso2QjGI2efATNG9GGWk72BnRMzkcRGcEqMx/4PB+H9+
TM+0HIBhxNEQYfyrh7XOkG02Tq2dJn3yoRem5a4aRux7JPS875reOf6HT2lLy/JfjKrSoMXfCTw+
LXOh7cl39Bf3Yl1z1maAZecZVdvnopjrV3Zp9WM/RA7SZD+vdx2g6Us8dNk7i7IBgMuipn3gLmdb
H55gFLHMiSh4yAsty05LUZtsOFJbon2M9xpKfKQb1KTbfWIk9qXIOUAAN7eeur6btL2JnGgvkHJy
TE2a4C4xV0FlgS9muQllj4pH/djFlnO2/LZ4JfMO5E3H1xBgknvnDJp+73TmerD80nyvk393IPcw
OKWlGXCSrIX5vqUwe7ExOzyUcbw8VS5vTgQRG9aSjvotVlvjvdNo4jP2ILEvyrR+JFalProC4QuA
PsN75hqap7iNOuBP3HmL3u+NDLMjm4X3jE9hfopQPp/W3I6+BC47Rp2z4WUErbEHbAOM14jalMPP
xEcyqp4hFGCCuY+M3j5St7ZBQUzQ7pJA6GHpmxBYiFXrgemAK3pZvSipQwQi5R9rPBZilwHCO1Ze
7++bSq/K3awv0tM258HJRuX5VAnG76my++K1jR1juV0Cw/xYpKmBAdGsvfWQ+x7vAfRO3d4XI1rk
PYQ+8RIjNF8RGU/cLmoGNbLwCAi0FdH4P4xzofVhhwrluVwYWOHaFP7zanf+s6WTWnqULEh4w3O5
HJrGad7L5/iZPnRd7lrNdd+3jjda7HeT/gOQ45X2Rm/cjhDEj5232M8VQQGYDurJsPcddnEQi1pu
XQZsT0so6Ck/R7nn/uF0lfd+wj/3SPCBeEcufUSZI0lfQHOaRshnnCByN250KKfVfqjrDObOUqQF
ZqWuOWheVb4iFXL1nTbXI/tQa+yAYXWieJvgODSI4kuJAM2IjuRUX+q3KR7jalfrVpydjHQMXnQz
HmMJTGk/ZY0xP3mVKfbLMmkp77PodxHCMeyuLPKvFTt342JMGTW8qHLq/Qy55yvNfO0HRWPzMA0B
6npaog9dL6oX38NQH5Icl4kDxVkE1Bwq01OSQY6n+LNoP3RjtD/plEkOUJ78Z5NT2AsJR8GJAUNy
eZbV4K2YPNDCGO/nlXPxkR60tCk0E52CCXHFy2QAzzx3QcGlEYLR55clNoupYXS6Nf3vULP5WF1K
AZI6hTlgdcmCO3gEyUM0iPqxKZFVhGPADjXkMOWce9e2Los18vwQAr1nz+rcG0FlHkZ9Ch6Z86Zs
J5O5fpBEMx2jCFZb6RR/pK3f39HqFXeSWP1ldfIpOtYIVG4HOcvAyPOerY5A0YsOJmvYlbXRngar
q+0wXgATh/B0ghOFE9CmEzVJ43SdLpHlp0D1+vkpsAbiVzRmgSTlJ0udB9cDo3euR26ZB7KELTHq
9vYwzwAnyZdcGOltFhXxDb/bPNsWqv4wah3nllvN02w0/rNU1r3PnDI2LlPRrSM+EPnuxtixzrNT
mO1hSAfT2gFJL+8C0xvOyGatsKJ89QjMOfqCoqd6wbPDqQMjlM8qVvMIYmYHzd/7yXJAxxjc4QcI
7vxWr6C7Ip/FuxIEXzpHYzLI3DX4QtNHvEDsWIaz09Fc1SQ772CspEKHJqy1B/bf5k1Blu0NDkn9
29q17UfowUCfbOFTVXB67qIJOtzYm7Fnf5z63DtHUG5Qq4/6d4DHRsGz6fl3el42n5ktAY4vuuBa
+CQAI+jBfslPElLlRZNvnII6qOc9lr75ySa0YNlPjIlsN1ZLevJSh09XmoBGD53GsDo4BUi1g4GR
5exQp++OPl3AJdT6scB7Qt0pIyx6wjgT0/gvsAaSAMmueeC22nP/GZln/aJh4T3ldpEy9rukfLDK
Jb5Ha8e9nn2mLkwpvGcrEeMeiqv2SGZM+qGIWx6ntmZM58AK7kCW8cqUUZ1br274VsLeh9xqB+Fa
6KI5vV2TrqH6PtEp40BN+EZxoVABEhbxx13tlOnFR3EExEw8thXuDncSkLnLNj2Aq+sPC/bem+U6
rQ9wM3as58ERTdqABKsRP6JE184W9KgPJjPD0a8ruIXYQfdzMzkXPEk0PDjUUnoIukO2ZKQN2Stp
e0QNnM0Zi2IWef6lTH3txZzq4UNHre28WgH9MCrjOwOpvUZoOm/JK3ojzEqXnrmGP+XHEHXiVCUD
n4skKzK2M+xyCEI/avE43ABNQpywFusRA092Vxat9yVzcfeulFP3OvLdcjc6pf7Ogb5B/pMQJ4AN
k72vrcjWJeks+uLnlEfifDRCLdXhwRnll1XX13fdEPkXsqzdl5okmougtrnzKUTuDImtDI2BHiTn
Q0E3P7ovRGEwUkeve9RbI9ZOGtTd8iZZzPJjAHh+uo2iSpuYfYPehlHjWemB1Zxnsuoq7Gic8tt5
H5Rlqu8iCir1IUbTfIPpuboEaGbwuoA/CFs/W4+MNds7rkuVPBJNrDshMvtpL1q/HsATzcNb0Jgs
B4gMkwvx7vOdu47+3p81+/E6mALS4wngKTIqfGlrmijY9HzvwReC4zfl76JiafFa00dlHwtz8w61
vbgbkzi9pYCQUoJDWAKHY6nyo86tTy9DW7e3cVvYp1Wz06eZbXd1RgVVxqfGhyJCBFCu3UV0/7Cf
GsGNJ9rsQy5ZLWGOP2KnNVZ/G+HliM8RdIZ7UutvHL33d62b2E3Yx1VyTxLhckN9azhlvWPfWiPf
XtIlrmFXjM4dPGPnbiChutjl/USw8+CVO7tx3Shsp3a8nw193SWG/X3h/+3syD+ngf46dSI70vLK
9qDU69vZ6ZojRvk/xsX9iFJ/eYIwjuWUaOrBJgA1ttlxJt5h7bOMB3FiIXVgNsZUrkI/8Rmf7rLY
t7IOS20sTcMRCSTrPJoFuzs4WRrQuqugrZJgSFsFgLu5to/jPLvdAWUQYptwWKeabRUUv3ncx/H4
lDjYMwvPxlCY0yCaXwZw7CckeAbAq9HejUWRlofGceYPvkVN7mrZ00uteZgrP/9Yacvb1brn9249
0/0xBTUgeOsY4HCHFWFW9Ml5gH53+xcTnzfkzleAtWiwtdTZB7Nw7qfWYAChreFFdApjEZtt4ry0
UhxgtRd34zQ656KY8LCKwD+URWx/jrVDn47thS1GfNcZXnH7F28fOhsavfz+17zGRz37Qf95MhLz
QcBMzEPWueFz6fTiiJArexYBeeahQUHo0iNFvbTCsg+Ga7Vy4nC9zeonEnO8jx3Nuynd5q132A+i
OE8+ryLuDCxGZvAMil83D+iP5jejoUS0R43YLaG9TMgXuPsotthbloaDjLz80w/oCDyJeVQYe7RL
D7Wo0iNNml55AtfFj+c9W7ruMPLY/tUYuEC62PlJHX/7xRhYIaW8QyaS/BtjoI8e4uCQqIl9Tf/T
HRiDIXxprOZv7kDm+ehHZY3Dae2n9Jv7pzswKMpdv8iR9ReHYAXx8YjWhrTGJF13JUOPybDz/x9z
Z7bctpKt6VfpF8AJZAJIALfgIFIzKcny9g3C3rYxzzOevj94V8fZItVi6Fx0dFRFVUVV2UkAmSvX
8A/rJjYKVPVU9azVzZNruBiklPTm2sw2r8Zewp6Z5davqW7/cAZ9ffg1BRgq8+fCG8zWGEsK40Hl
2j+8QT/085Vmi3gNe974N29w1AznuithfgdDbq5PyYNAZat1G5ni1kV+06tc2uBZ5t+UU2cRyBNz
y5CN1vx/kwcdvQp+RByRf5MH85DO6mpyrfAf8iBiovpBG5ucgPqGPEjz2HkEo7XTZKf/+kMiZFPb
FDuQOg++L41rxPCmDQNQlCtbSim3zLFxRc7j1exqSn5luFmI+tyoMs+YbTJjJmA6ZOBGytdKaaTN
GB2Njw7G03vYu+WD0SE82UdUcrC+g5yhU0+6U8WWtStoNjxH40TVqcHuWpUgfNYqLMvthF9j6TWq
KLdzQa1pIGl0gzaMc4hbN2XyVyVP+ChFM13jLH8CEM6EM7q3MFDcMxat1h8X6IIG0ml9LgX0BLzX
kVIx1UkftTKcVBMijXcxqgmvFTC21752SJjgH/8oKYUyzyfyrbMUroKHWyEyXAbv7z43rORah4rT
M7sexj0iG8Xx4x/3XvPAsHDeoz7BjRGLkrfNg3qm/dm2SbRr0fxovTALFDYcXUIZId34t12K5mc+
Un0bXCXAEWNzP8qWvL6rym1qjCJcDwAG7ptGWDtRGu63uEAjlQF8nn5JQi1dKdUZ15j2mnuZu8b1
DKj0WgsC8xpjXz5paxgGxDdnfBwc5rKLacLvP8nmn7Xsnv+jmuOlNhr4qlGQmPk6cEaqhXjUXEIp
ApQ2Ayll7P984yKtijUIVGsHqsC+4F9+0tz5RwuH+1dhIiFoJ568rUwn6YYpGu5Q0xwfS5d3EIeU
IvRY+oFgmJoXujvLX3jS26ExQdFtMLynTXfS21G1ETPwUNHOT3i/qKA666wqyXMItph9OgGmAjWc
2XVoj/anXBKt5WHRU5K0BxXNJeu0f4bHLVpmy9335/vn6OBRiRvpAyVN8TCosfjnoPw/a3L/f9i/
xvuHaPB/b197ddRGTfi/VgUMgB8RDdx/2uJL7/ufP/ufBrYQ5tKmRi1R0iQSps5G+E8Dm9DyX7oJ
D0vRbJTKWpzB/9PAVvp/MVIyaLgatmmBHOF/+j8NbOe/6P4uWxlBJR2bAfMzDey358J0TIV0k41P
gW3YNNH/mEv9qwU5xOaoB+7kPqMtaY+evwBuuCOBy3PZljOgA2xexKc6rcuiNmeChjmClrwV6+Rs
GNVMBQz64pkMKTKQelESojY/hNxWDSOpZj1VL//6PO/0lM8f1EY/h+rDWVT3GMS9DZdVkbto14zj
86CKse5WSV5ZR5NiFVZcP2jBQe9F1v/8eNG344HlQXG0tEAl2hix4L5wEnUcRr3G2AXDcwzBz12V
AtMclJtwMNm1Y2L8cNJAE6+Gmebx68crnxmWsjTflNkawwmXj7zcbf/6sEEmmwZ0av88VoZMrris
rNesD6isaepOu7F1zXu3hkJ911PTBTuzdM10K0tf+1XT/MKtRDkj6UgoBrX9+LedfwrmFxDgdWwi
4No4Jz9twmRH6lHRPMcKVziqa3q9LRcljSTcW9CkuIpRblea9/lluS1NBWiaidCpRFmLByVEpLR+
bjUR/22ZRhOv52SIv00gDLb52Af/gxVps3JGicOLdtPJngPBgHxgF5TPQVc5t3ngp9rGLgTYjspt
XXc9hB3KPx8/5clcddlzaF8uyqQggfj0f5Ta/vXhE4UKmaNl5bPd+066bqsyIUPp4xYfaQuL3Jeh
tPxph7WRPf7Ea8nPjhEfwlwFndPN31sbUj2HcSpytAMxkZhe9XaQxv1cYzMBwy8RyW0zc5o23Kih
eTP1lU4lUpVt7IE+j+ydCK3Z/vye4YtILH8xYdTVqQVjnrWgqHBbe6YoMp5AKclnIrNJgZTliIMw
kkIy8+M3ab25wf+8SAtJU6yWHXrXzqmTEnAf5MIjvXhGixG/KdEZVbaGZyR+dOjU3n682Lm1oHKJ
FUwxSepMAtRpqEgwBddFkT4LGt44pIlp1q/nTDOGXVxN6bRV4zRVVzqtCnfVA7LJvhgwTvNflTZX
RXTh2cXZwzMEMJkx2mpRm+WmeRs+QKlmoFOs8Dkuwe69FHAOLK/htJRYouoOqAzUfrR+sIG5tGH2
UKPnOu6tbi7dFRPyCZWmHs5JsKqbWOTxOjNS53WaJWcOCk/bXZiIvtWf5QORo6PHaixzYsyWT0PK
DHtvJM9yn4ako0+YIXVmUh0nhpq8Ds0KRLdQWqm/hKlDuseQ3Cn3Ob1Uuf74M54FfJugy4bBGl5x
q55+RXJBif7/ZD9pTh5SoMxBACcwL/PVNJq972F1LKFJMmEQF1Y+UYdbXgHCrmhoog0nCDpn29U0
jQk0Z/BcTNOCfrW18WslhJ5fF0YFVKlowPw8I11pQitvNbBg6ECNTBcSP/sNMC8f9/gL1/VTW+En
4jlDblVraZaTtkJ1w0I/bLTsEvKBP9L7yhDELn6jClqo1eBgpbFBArGydwFDHNrUy4xjxcXX+1i7
Jw3icyMdoGNj57r9DDpYvvRp40zfK8JTfj2A3Ay5h5sWJYVaNmmyTctgblxPmJkxb01TNe1rWYVa
89fYlm70l4m+CPoKU5DhjJJXYriLS93uH7tBNzBxaJRmVGoVwUNsmaqgJjju27g0owaCZ9Yi1w3p
M8oek8YeUwfRR7BbD1WlJ8geZkHbPhDC8h4P+DZOH1oGVeahbZEJGLwW5n+1C+rMqXY2rDTKvpje
3xaBnMXsYCyt+CkDsym9weil8X2Caw0NdbKAp2DcrPem60kzzhpiltOlQQJqDr4iAyxjdm/4Wk26
66Iqi7+hO4dOu481Vur1aRL017WkrUHpIE3A5H6tw3fSpZvdRu4EQr6qulyYWwVvIqQV3KF94Pm0
tM3Sy4rRGO+gJKT4crhVYRxwwKs6D6B/JfYReq/yZoLrWR4+Pg3nQQ0HLGogAHkWWCR5au092e3g
ghuUT5mmAvchRvE1xTU5d5A+6NAu0n4XdZZNWzMZHDrI41S5r0XmVtEXo2dMcAHHcJ4ToYdjSIOU
UzqLYexJPW9rGLtyMHFS6TJHXbldAnYT8flxPNAmaieOjp33G4bQStH5RHDhKoL+ZqBSJdvqbyTr
Y4YUvtLn10HZSKJ9/LreloycYH4eWxnyP1kRQ/yTmFtFQBKDlhFnIVXffp9zETnrfO7r+peM/G5c
9a5oE9qKYcvoKodVcKFuPAv6/ABeEIK85K14np78gCyM9KxkCviEJAdzjnjQYAK0YxvBSnSxifn4
cd/ZHZLxPk9LYcSDn+p0V/Tfy1K3nKcOzHr/4KRV2lwZaWKAwdMjTT7WxeAsWXPX+QjKxLm1Evjr
5VTTlZ5eSDDOIrfLj7GpmR3+xYKO8/bCMyA0kL10zlNtlA4mUqmaxzXEL/B5HmwWJ1i34dR3iTcI
IfznC69CnOYargGQCawL4Rf88umr6AAAgIvM5ycaanVLBzTwja2UMb7TSH2h0bKe9bAaN2Fv5Oqh
6sY83aDc0QXbjLSBRotui/Dp4x91dqe6uC/ZbIilOBWYIp28EUZsEMXL6Qnyc90dfTX53W3TAg9G
05AosgfTq6JlEq9la5LrtLsKi9m4dCrONyXe34C7KKJNMF2nfa5ZtbMzWWP/lAt/lLvK7Oa/8gy8
0n1vKy2/0CeSZ8WJa9k2iTOQsvdgiVFf5A6ZVvc0FgF+xHkP2GaNXju45K5t6eqXHRpLj74/+cw6
86lJn3sNbaKNzTgof2lHIXGtSOcpue78OR12owaWA1O9IJivoww0iVcV4dKJhkClR49l01c42yKR
JH9xn+UCSUDY6DsXGdLhSwBAw1j5SunTE1RoI7yQNZzneS4IUWHpSMPo7PrTPG+qkXtI1NA8dVhw
6ffMg9UvfszwtYyCIZm9uIXXuwIl2zvf4tEodWxaRze+rs3Utu+7NodMo4yhxuYMxl21x0rTxdJ3
yvX5wk89346KywQFE5fuHeHCfLsdAzQ8QAdrJflJ178GpWF2XuPq8on561+9pRuPFVg9gBvaVzor
xv7jw3CCqV2Cs7LoHxAkKAkc6G9vl2/LSrilPpRPUyg6dGaYBZJAfsPONn0IRiqgEU7kTtYK2UBR
9nvmc3Kvo/KGSpIfXqoWzg+FYiyGRLBUtIBdd9nF/yryTNi/EI2WMQbYa2bfTpj39E1GE+vGdSO0
sspWEx5EyS+S7TnaKFGR9ploGepXI1sqRSYEg3K3JcMaJvuhTsE1eyU8M+uuM9n0F6Lr6e+1JKMR
elYmiEzTcE4/XhHMthYO0jnWWRFlNyh0F863ISnUvLFlklFxfvy5zq9SvhPaPUubSReYW799P9iQ
UIPUSfnEwF78ihZu5h2qixYWuEmI6+NXBYWwRcm4HuNfgZ9nzoX+y3kYsQlBbFMbfDPClidXKZUp
KnZjkD7RXem33CkYAVZWgZw1QKj7JgNy//ETn75hDBeATCL9BgjVhLdy8sRYCJW93pcsmPcCbWgE
an/FYVAWx4g0rLmQKbzzeItGAf00kgWHMcTb96t8gJIWkNAnCCPlBkwDRvCk2dsMs+Sdj3bh7vNP
B9aX6hjLAIec8u160iYVCcspfoIBNr92uUrcA3ISrn5dupS/vz69mk17iyckJIKil29XG3IkgyN3
jJ5QJxQ3MbMp2FB1CEUfcbnuUgx+511y1UiXZi7ZHwzzt6u1DSa+qRZFT1E8hPYakrLfPszGiMOq
KHnyVd9Bxbxgj/tOLuzARaYpzaCAjsNpxmGg4ehYfuYem8DKrH3kZ/lPFI8cawtfq9Yf0GFWwwvT
kvBL1dX6sDKCWbPBFoZFepu4jlXex47IdBBhHRysjz/Au7/OIOtYSnn+efpOEGVwHa5V+6ggEjMw
75C3ANkCD3FYd1VuTA/A5fp52xShIAUxzdK4nZD9HHYy76rHzs/a5LawyBnTreNL7cIGOf9khDN2
IvAxuiRnAOwq4S4a68ABT5LHxiaN5zDb91lhBV8jwGPNFYyS9sfH7+T0gAOCp6MgHIue3pKkn1xA
EHgNLVJN+AQeu4YYqsue+tjpMYr2Jy15/Hi103T4T8Cmgwh6Htuhs1IJAjSyFh0Bu1RV9wU64LDV
CCz22oY0jlmoIfzGSzEJNy5c86evdlmYR8QgnGtNyNN9iScrrcpZ2EfuovK1SSIwKplAN88NhPqh
d2CFL6x4VocsS9JR1En6iWY87dsDiAArkkJzZB8R7rKjG9U7vQKNZTuwYlAP+mvKur66z7Bq/KIz
qAd8HqbW7ynMAA98/NZPry1+iST9h7JjiGW0exJWLWcKZaNb9tEpe7GdNXfcNjS9Fg6lOJglsvjx
YI8rxJfNq49Xfu8lgEJfrkx213kiGCIrnE3w2PBFHNtt1cr6IRMBdg3gGU3DD/bA0apFFK0CZqbM
dTqOw4WC8J2npxewVOhsOjb5SZBHoi6dKyi/xwaP8u9Sz+VdNSdfbXzutlWmPQgONDsv+WzpZ0Hj
IAAjLgCPGt2LkwAMxQ8tQARCjznuG8EWS6By3ABACgEoz5ZW3vltNYIBt6SWf3rvsfYygVum0jz6
acOQBJpaozSsI2fLCFPwR13zJW2aCRnUqUvKLefNVNBXA+Mbk5iwib25FSUkH2aN5qXhwVmMgZVF
G5Ww5jIkIel9exLANblmJ2JxtFXvb6KubJ7rIgyu+8asf3684d5ZiumPYr8TSe2zdmWAB1kx0Qs/
BqpuJLITAbIp6aKb9S0c8qr68vFyZ2Fl6fsw91mCC03S05MFlnk2yxa05Izk5ATlYBi6bTvOfoRM
0IAs34J8Df0L5/ksijJ3W5obfCJOFl2dt++zoktE0pZNR9INGRyQiZLDilEDMHAtq8a7kTQegsug
+92FeuXsLLEyz0vZQrlkIw/wduW8lVMu7Gw8oshTIxGNfsds7Xq7wsUg0cBArBttqPBazlLwjMls
GRfRM++88iWW0P3j4bglT46zP4OsiBClOFoRKYNIo+5hSsO0eh1gq873uI9GvxoN9O/dAGXqi265
UflIqxkJ+qSNVeMtoty/ofGH8boKW6c5aBWiQDc1+dLNx7vjnc2oSNQtpoMEwbPizu/adAjySj8q
ZC2ynZvEeeUFBso3+8l2UrX57HKGsWQ1rOdaZGAnb8apInsZ/HdHMrBQeI0MUtNDLznW17iDw5H/
9HKWDnOLy5TDRph7uxdoFUehnnT9sVJT3+5M1KHwFjJL3dzVUWUkF17mEiT+G/liMl/n2FqUy4Qz
e2nbvF1OmG41aprVHRsr19QGn0+Fs3cmL40Ez7c4FSUJEdZWeBjYp/0pJt+49U4m+6txwuYK7S84
Qbae17dZEahvYyqMeIeHTBnuaCsNl0z8/oSM0+eEokaiAryHSvzkiNVtHhTwh5ujQ35s3CSw/+MV
eh0aJgeoPThr1AWxXzXcBnX4Sddje2uHkWVADEanC4YKlJWVmVduv8Eco8IBZJpqnFUqN69eJ8vN
2ytmSY3YMucM5XU+JmVB8mtm1oVuwvnuR/xHEB4ZFxtUPScPMukqiCsfVWPcCK1vViztn3nZB79r
2+njC3f8eZ6xTASWilFSNzKuO1msm1WkIhm0x7HRovnODoVFSycQ+bATtUTLJXQw4FtXbp3HYKvj
kh58iIPTdetMZXnh+j2Pz/wY9FNNhcUqxd5JfO7mJoM9KppjXHTJNjBE/RXdMbWhpvTX6VDXN3E0
igvH8TwuwsrmPC6tLALk6aVAQ9FXbl42R1R2ndab8X8GHjfbwYMWAQUTieH6F976e0eSWS5tVFoE
OhnW2yNpZkhCFOFYk1RrdbtJwjR3rsyqmOSFhd7ZShjDOkwR9X866W8Xgt+B87ooOBNzNn6J6J6v
AKPR7EQn+1KlcL4WKB7SdermpcVz2hhWUZmbWeOWR5SjFZ1KbgsQvYbd5ySsrfX02SBqkpZSlHA9
LNCK5RX/q+MGML9vLCXyY5kXkw+5wMgAH8xj69+6+PpcIoe+83AwqC3yYaAcdB5PYvY0CvRnafYf
/yhXpl5Z1FLzDBFmIC1xvTMvTfzPjwJVNphyGu1LmnQ6/5hwsWxCJNuOiGPQCEaOoTCv6t5pl/lo
IEsQUz2Tgq1mWll24cY4cbZdrgyoKaSdksLnnVBOJ4BLY6iTI5DaDLc8E5ewq06WZVB5fjzGLbPK
CUkiJGGmbhPVrfGEWpRhXjGANWMICTHtmf7COX3nEzCRgUxjwgoGZncSqVAO0rtiLJKjKUtqHVQe
3Rg7nURjCDRpg5Feqn/OAwOzH24TmgrGO6e0VY0eWWYcHyXKKVuwen6MIJHCO1Xge4c1lg0y/+Nd
/c5XdxZoMy9/kWE4nfjFzPSNUPO7I8jUcksU3gHmTradPZQ4gvnVdmDqfqm5885zkvywr5dkhBN8
srejHI5kaqr2GNh2jTdSVm3wtxFXSCvgI9OPyQNUulRb9GPCnTYW43VfjDBI+/EvH8LfDdhy465X
SJdgJlit6qjWLvkZv/cTCc+uTgN3AZWcfPuiFAZNpr49ui3q2cAYXHRLZnk9qHJAemhWF9otf3oM
b5MJoE1/agRj6emfJk0mLU1YgENz9IccQba42nF1oFNRhL06WINMvDpIJJrjEKLWpVkFV3AZE3j/
rWVfFXNSf8n8uIQwp6cGLpZ6OV+D6IyitRv504Y/P6F4lJivdoiI/goDwfgOk5zkUQ66Cx3N76dP
JxV4fQGZBz5PYnGGnUfWM6fioP3c1Z3pXBk16ocIziQWXnmDph0/3sfnZ5XJEAUvLVQDFZVT8AtI
n3ZCNy0/8ksYJpQItBMtR2SKwRno+oXi6p3V/lSupDKkfTSD394FYCuyUStVTjEZJqDegqS4DXX+
sW7qpA8/HYcYwZIy0fNz0Dc5XS2QsYvfMzC9MOt9WjC+m3cdXQDUl72gyUV8aTB/li0gReAwR6By
BJHGvOvt42UADJAg1rVD2sjRXQOmtaE/2gnp7cdf7eyUsRDNU5qMS/gRp0XqCHi9xoVNO/RzOz2i
6pNSKATxQ5aVJjARZ7iUfb67IFoYRFmO2dksOYi1ejZr5R+iwh7Eqm+bod34cxRBFSW8TqvYlXi7
fvyUZ7uFqZfAjI+RMtCOsyRTWMjZYzqmHWJOydZp/fnJMjvt58ytZV/Iv87iOWvxyUyX+Sio49NP
N4coD1l5qh3cSbrVei6rSuwmp4OohzENsoIdOV+OmoKGnuHHj/nOu11ANQDg+A2gB09CpvT1FuGw
xj+AEOiwvKz8LfYzUHXLINz3YrikcrT8fW8iJggZrktqWsYY9HVODqGh10AfHAzp7AqV7k2GolO9
DkplJVeZrdlPmXSQFp0NMw4PRZtXn/6qUEdJWcDrQIs6ywfLnslAN/vuIY6tysa6VhtST2l9v2WM
U6U/Pn6553uI7J1xogUmc0nhT14uPmpoTQW6ewjJsMVWw7kDowQ9G59avCTSSzf08u5O3i3wB44+
g3IO5+m7VVj6ub5R2YdKoKe7ilJ0Qz0LlYB4E+tGo/7GKM2WmwiEGnaZmG7lcu+PRZOvakm/cF0G
UsOCGdrupzs17qJDw1xC0lNzz5L+GqlfOyocxfSvHiH62oglW0F4ldqdvfn0O6dckopYaL5TqcpO
C6IpmewDY5AEoh1NBWRTY9wHhi1d+gjo4ecXJAWnowDE4HxLGWLAggCp7wPy7iLwuiLH29q1p/4a
+Iv78vFi58cVahLDBofxJh2b0+6J6evokiCGc8hM2V1hLOGuIvKqXTa0xm4KlH4hxz+PTKzHSJHS
kKk4w423l4pAiwNH4EwdArC6K6xAxE5IPf4ZlqLAeKd1V3VYZP+Dh2S0SZbJ1fkO0QQBQman2E8N
ySD6+2DKkh+1oRUv+Nxr904+2urCYPy9xwRFSJOZdgLtlJOo1A59kfAZrUMWLh4ynBUtuYN7nU0r
eqS1/WDpIez8WGsx7P38F6VQActDkxvC4skbzuu8SkRUWgcRgA/GYWSIpp0ADx2t9XKcb4uwHJLP
ZkIMCxRVG40+ijd4km+/qoFiAixxUtQUKZhNPwzzlvA13hdzZPwPNhCrcHGDkoNpfBIC09iWc4oU
yMFyougK5hzD6FoDndeZIl9r+cBkFH+57ccv1TqPhDQXSWLNhTh41uRLEeFqsB62DrVuRU94Kk72
3oGWGm4Q3FevHy/23pmkHCPxgiADwOekHZWjrDy1KrEOXR+KrY2Y3XYerfG1bHN/hXvVpYfjQ509
Hg+2BHiGMAxITus/1BNnOpKtdUBkNVVYNA3NVxqFrbxmLlDGGyT3tfDGCuKmQiMH3v8h8O1kWpPY
WYuDhs6rR+kjG7ZxnmkTyg5zEr6KGLDGLksqJzhETaIjYhkHcbdVgI47r4gQKvGsWmfKKoPBB/kd
4wo775DkkC32McquPVwn8ZNynBDeb+w2HKWorlV8H0WMojdxGjrWhiopl1eT3dXh12SWtel1Erx1
uGoQu8Zp2ved2rkKJiyWMy93OsACXizMUR6kPfbW2phzs95maP5aP3MxazkaApnjJ/uOaaDcqqYx
tZ92lfbPKB1UqkYCtQuNV8ZmqOquTYfS8EdWYXHobFCRsud5V41g14GN50xFQFsN0YBJ0UDXJB5A
mnh4kPvmg2g1vRMrkdVZ86zXCqbNosepjnQ7UgjDepmXV9xxBiV/vABr8Hh+xta1gY/TAajXuzx/
ELUlto2m2lvlNN1fXJXTRkb17IloJtylxvC7ri33MR8AXHk4u5W4iEwaehUQ/Fr5ErU6Qr+AK6qn
Gg/iX2U9WnI1VCKfj8GI/hOkbz+XuzipE/jzMkU5yBLapO1qK1mqLLVHIiGLvmbkPOOr3ndz+wWE
fPYNp+TW9cbWRtG2xAzcRNcH63MOa9mEK2y+kPWKa/ENV7bIWtVmlEUe0hsIvyCrblX0fyPjDoik
iI5ZJgCcRtJ+lJk77nokYMhp5VCWbFLDh0Q/m9EhzmnNeHYdoOKMrWq/KwEJO6sMt55d3bv1dFdj
a4JwjFYw5svqskPmZlSlWOC9MYmLleGsjH6VSnB6ygsoEUHXFxsUomyH/6xSf4WWUL4vGbZFD5Vd
zcZDZ0acSxHY4W0k8BTGZHD20aDRM8sL7Ka4GVCZfu5ElOi7wrcn/WcPpDf6YXZl317LwrWyzVDj
sunpAcPhGxRZfOuacTdEKw1RktXYxHP6bLOJsSw3YyRRvBEHx/J2QvkQ+YYiwy0C860uuW07q/B7
D2+rPtoVJIX+dshiUXt5gMnnpoqKtrmNwcvw7WT8PFLavbqJGRiYzM9pyWWM6xYKIO2witCyrqAk
5PWwqcN8TFfU7eiOpJbV4QIUlrAYFsCbuYrCWGbMpWtfrZ0i9J9sGwfwAaX9wEtncSSOd6iqor4g
0I6Js7+beehC0ORjP29i5fj39iRSxND7rPEC3emR9MUSYPRa/CUUdPFi9j2shcLXfsqK5151WXTL
6GquttiWIRyLU12H2FXQx+LKr1Q2HUZ0ydSqDqq+OABn4g5WlX3LuNzMV46MiS1jEftPQ0yfHzdu
FzFavyzlBkG8yb9JK1HnG1WjY5WFYddcYV3tahtE5ax5lUS+/mq2ZpVv+SumfKu5vu9vJEGvWqmq
HW6WeAkmuyqz20XFDi3inn/fxj0CUL3bWbGX4N687fu+PaB4GuU35kwVhory3MXkBmXe7VwruoGH
OO79LBr8DYIrwbe0zTAgtXvXKRBp45fvqiqon2xE8n6VTeOaB+qgzF93jQ5o2SjnIV3jE2CCm6/V
XD7OQ9Cz9wMZNEdhBhKZaZSNszWssbxZ2Umn5M5tmHr8Qk2jRDBcjWa90ttiJrG3Zw03lUJ1xcs4
SKZUXo18IFZZYSB6uDSoFUoPOEs4XOkqMYJ1EVEk6KuI5iXoaIa2cIqRTHWcncTEMt3ExthO8srC
92X86YPFyFZZXEQpAsdDN2yHfAydK2sWvlwDus9/fvZ+XSY96OGCRAVCfFrW5PrAdGAIzINTyvK2
duEyekLL9S3aYVCaxiK/kB6BTDy5YEnkoTeAIpQsSFBarvx/jQ0gBWUBRj7x4+xo5aZK5+JQzsFY
ojWi+f7e79Rvm2LprgRMr+/7YUy/h3qLabiVBOV9jprYmr+5foEVk+MUPkbONkxcrXoyJP2ZyREh
+nRUL1yhPhE+NLq/NJWguBY4wBdTM7vLZE7zWCQAK6qIaSLgIfETLFl5O3SILXlZ63crq48KvNrw
lMfQy0jUWvPF/Io9kboS/mJtH6RJuW7asrkWsyHhAI5UhIwT5t9uq6l1W7SSezfu3W+DgE+OzwLu
HPvegi4JZKw3HhDAmh+1uetfzDY0HPr5Q6DtMpOO6kZ1Ynixy9qdV03FqGc1hVpLAcTcky3aimqX
jAZuD0nlR88jwMg1KkvpLaza2g1WYY1u4ORwoXlADhaVEWk4A8GvEmulQ/VDolnJeGPWdnqtNSSm
YzPp5aYEePI90XQUP0H9z/VVr2HU6+WmPs/7ohzUtTvSxob1CMXCk0hO3aeQ+NOVH6rK8CI015Af
7nTztrYLE2WvQvwIOs1FRSsBwrLDpoKMpBbjvkGtC5KZIWNMP1McucnQrSu7nqaHPszrx8Ct60eg
HPott2h8Q81tZR5Naera0SQIrOY+i4G3h/YLgue/3EBrxNIJtm6KYOy3Pb0gdyWxCFoXVaTwR3fc
+3J2jWrTy7J6BiBie5De2scSe4M9KUst77Dszb9ps1UcGkqJo8gR+EnyPLexTss6E8LCZK2ybu6D
O1QkcTlAGjJYOVpX9Fu06PTv4L2h69NkOfZjLq6oDwJv9nt3AXd3aoMMuzhaIiyv1DA3+xQDdxwg
UhTOPRcX63Y1qtr5mQzNdwxq9RdtaF6ScO7uWpP5nc5t+FOEjU4Iiuur1Fdyi0B5eAytDseBodWG
W7T+kP+RQ1rMHrNm/2vZJj6MOCeHe8dq2kYbw9xcofOd3wVl4/8NY9HZjK4z3E3DiCpS1HUPqV79
UMMQ7CrD910vQ7MdvSvXHuU1Zlzoc2Fkz74CF1LtRhsrFJe0ltZGarlbXUseSsfCjb1Tg4ZHYyCa
nYl50JeWonMvVYvZnDHl7R4LcJTAfViFG0pHDrIMSmczl3iSrMpGcUf7mvwSMxjAdSiH8WGKIEUV
MU4wGcVFDMOJKHxq+qY4yGrs94UeWBu8FoZ0hUzbLO5aq0Cb0R0VJyXvHqIqtr1Unx6apJfXdBPw
qcwrJMlCmFNbYWT1Vlldgwp6gWYMop13FkidK6BM8x1uehOrDvnKTgszw3ndFC8akA4PGsqiClHF
qGHiC/Tiq+5OIta3zdwi/yvDHkAnm7G4RQf4w7iyOEG+R5cRAqSGH8r1wEfRVnQOrW0xT8090jFF
hNOdWz2hnzD/1LPGeJ0y0/fKsK/9fTxG7d6KMSld+XP80iTpTRKb8auRp3LvjFHyaBX5vSYqNdLr
D0MFrzWzvrqxYd4KG6j/gLs4HSsZOH8T+/2/gmoybkqYEjexTb45Z8kE/Iuu2xWuq9ZTNDvZs0qj
9lvsD/ej7gy3chiSG9WF0zOo7AjnPbMB0SFLg60Cw+Ol7XNNbmSBjW48TguYDBTjrWEOwyL/J91t
E5FJyWJI1hihOIcpVRg5mb31PaiwIF5NeTffmmWB8Q1m2GQ1nR5qX0K/QdqoUgYIX6k1X+GGu+s6
dWDZNMgLbiLfSlZ1IZqrvjF7ZwtPOxpWWSQtvu0w/936ub3VU1XdZm6mNR5c0Fyuy0jEw03iT/b1
MCfzNkJK7GiirkZWjmDMtpPjdFSho62ymZ/Wdi3p1RiWsZemtou0b9TnexXxX3nJMv70Elm7z00w
fg9ySJzoWgZ1i25+gZ0ILnDOPseQeJGbqZpbczKiY6yZ7usgsHn2OEPYSZZ9HSPl6YQvthE05Vp1
s3NnB5Xzs0t9bacF2auGJzUibNH/Zu/MduRWsvX8Kn4BNsjgfEvmVJk1T6rSDVFSbXEmg4zg+PT+
qNoHZ/e2fdqGD2wY8EUL3epSZZIMRqz1r3/AtXSXZItxO/Ng+Sq1cSaMSems/9YoWjGjunLwIy3g
Rsb4MwrMss4raezL8H8nXUlm/ZSdeAvku+GM86Mpt4iltLG1jSWgNd94s1cOTiwdPJgY75t0WGms
VVXUmD5DhEWijEzNPvRYTP4nRC9liIH8s5GLrN07NTnBz0C8htiNEMDlgcaNjfc/KX7JlRDhmb75
SyXYGtceA+DoPyF+qcXIljD60ah0i6myUeHM+j+IYoJhuJBHUhil9T+TwuRCdyoPRNHk3Tkcidam
njCoUG9Nu2q6D+AKiRemq4OuualDjBSrXVMgno56ki2cSCZlp2JrTIr8ljSFzWd5HNq6+ARv8Ugu
ad2x4mz0LDn00SKTdETjJ/zxSo11rc990y9yR3mEpDgCVu+rGKa/TOKG1pDBL8VQL1B4mp56Joos
8yNDtvl9NjDq+ajgyueMHUXT0bDZAutDy9Z0xoi43D3pYpUdmZCNlpPUGCse6sKfzVdfTaI+2ZMQ
1n7lFVOYaaO7w9EwHLdmaSzN6bjURWCAe60iueFAHORrIMqE7r135HM7ifBubqQ5YPiaT9Zjm8Ol
MiPsNddqD+fKzm4IkAOpWAjUVYS6pBV+OyVBwV5EpQdeF+NdvIZYTOeCjMZSOWJnARLUp2rw5/no
FMrMXs0Qbhh4j8qhXnRhhbfDGha+jBC/tu8hNvQ2MkC6senG8pWSF9dWynidQym62CWsbEHwNXLY
uv3ghntMpvFdoYElHpTDzfdflrILLTZfS7lkCgOZRO5YDEu2L1Tmd8Ue32ZDYFynHAYhlDJru9de
lhcXezGzai+6GlszuIf9emsXbWt8Ch/T1kunArO/JenEGz70ME3BdeE0uK8VySZyrnCzJmrMzme0
lUE7de9mglfqDXP81L2XvXD9fUjUubxSNDLq2oZMW4Li6CB9xtlaeT9KPASz6yxUQXcZyglfvqqc
nOmn22MHifcgC/cwD8bqvLVdYb+CAvk5Ds5mSYAaBhzese9IRXksyzyfrwGGbHyoyT8j8pvMICPS
XtA0dTQRIsQHh0HnYEwyr8ErWjdnPYgw7bF1D3l2jL9hkFgfwTSpb0hjse8uxs1meLAyDuuI0zV3
4llOdnsPyc+We50Fy/pRpWnVPHnkW/vvSVCu82vVJd2LnxrDBNunTWW2C7ykKm/zqkeiEXX92uCs
HRrO8Ia/6eC9T+ijy3MCtXW4SjI7zI4aFXWN7ydhLs7eD0vSTlzuXXewkW1Yr+0wlFkXkYyFw3Xk
djQy95x/ZoiFo1LTTwSRNXorMyi88N0aB1HcD4urRhnP4F/QAvPU06eizzCUiATXYu+l3wTZVW42
83DsVztL3+ps6Z29Kq103RsV5eCISqfzjR8eikQv1v400rM4tOg/mwab0mgiDds5Ib4Y9DMFd7Gc
sCqpxj9E38v8WFH12SxAr6QC7TGEUU9igtB3tSa8vjer6Td/9GtO6RRNvSQuJS7rumO3CuVG7CDV
glNmJUreoG8h+uxoSeQrkUFeJC6bwFBr/g1YKA/PnST2a9+YxrC+eRDki5+1o9z0VNSNtsmXwhjj
SWFYbX0kLblrUenpop6jFMwtP3SIo1/Z8NkCSL0ogXTypa+vlkUWAa66VK0WwJEUP5KyNbNTauBJ
uRsHIu0iGB2BvCsGkb8zuGBlsk0mgE3uoimfZ7kOglQ9w0oPUzavBG6OeCpeBEIr622t/NHfO2Qs
V/e4rY6S7d4IiLxieFkfTI/Mn6uZBKX8mNptA6dTT6YmEjclzWFK0gCgsrGlyK9y+uProCE26azG
mYAralAy0yLe/pGL3DJcadsKbMSuEy3QfkVydEd5R0qzN5ybhcE76ddBoCg/1oVPtfFGcq7sJWiM
+3DItXFl1DQRrwwOtT5B9pjUPgsa/YcgvnSNTMlevVtJxatjvKOx/2F25LTTy+AvU3WTs6EZe9ur
vf44pR4o3KYbQQ5JIkEfaVNOKiYCVJIBIQk/wgrfWDQdUK+VdyVqNxPYbpZBTXPXG9NuxiPVvRvk
FM7HgngI/cE8d/Fu5wTs7SYRq+vHKOiU+kVzhlG+u7TZcFURkTXEXrgsz6NusCnt2BGqQ1sxV9sF
S9AnO7yQnfKJrcU274SYhnWPu2lqXSMgLIgMC/JOhj950UmjYi/S+pYM2tE+NDmuGKdaZ+nPFUzN
i4cs7fS1ZVf5HC02MuEX19c+mVAzU5OUjIoMNMXU0qF4XRj/vzeY1liv8KodWp2BFOZj4bdU8WQ0
ZNmpzMlBiurRTeyTufadv9duOjl4sUOEwiDFH2p5PwwebUtMt7T9bx9LFbel0dxB8ZTi2ID31TGr
18IIF+m0dwITtrPHgrmbQQ8llHM0UsIpKQf8BQQtTwN0F4KZHGkNc0v8ZiTaudM3nuxeSZzAS3x1
1ENO9K1bRrJizntVYGijn0WeFg/kZbrZI0mz9FZRjaQ7+e7VRZgeGWSkC20sSNrRrM1uXKOsawuw
xzzHeR23jk4f6nbB/3gMC7JBoEUl3R4HU2xbMRzLcIBHCTPPEQEPG5RjYsw5nTqfXXyfazxifrW1
F6ryEXgslG8U3YtX77RBjAAQtQW8nPrxZOaYMz81pZ+5rPzJ4sj/c7j4f8xW8p/ylv5fyk4yQQz/
gmz+N9lJNx9Nrtsf/2Q6CQd6+0d/uk4GwT829aTLzBJG/5c77L+5TpoCb0lB7MNGn2ZmCyT5T66T
mH0xLAfKZF7/V9dJ1N78IvRa/Om7/yumkxAA/waLMuFEGRTigOk5W0zTNkb/CyxqT04Ovml7136B
McbNn9GQY4USBtBzna0H1wcRjcEvUtIJ0zZRSDmQyzzwPo/lcfTEau8N2j2FbXlohDc1pc3T5rm6
xpJaz2cfhltN8mOBEH9408qdyncJYcfJtnrH9MuITDYs3/NphUa6A7kL0tyI0k4QPJuS9ocJBwLp
FsciqB/qRyCqbmGMZWhJbqDXW0m9CzGb9psPTJc9hoe5LsZxYtA1mddSECFLm0A/vtxhHNSFYstU
Lcz7sqDSB/ZeU6vNj5jcE0O2hqYRlNdTMTANufbYkOtbOgsVXisjC8LLuLbr8Muvyfs5yCoN5Dsz
Sx95YmACo1Fk6aR16S3UaOpLLQlhvyxeZzhHf3FWD+dy2vzX2ilz83ug3My0I17XnKSP0kht8Vgu
fYZNFnSm9aUeDTE95OTvBnd2YrjNbe4Fy3hMNun60U4Z9H8UeTuMN5llFeWDbRqJfyiNAggd3Que
qUAhYqnqHYiLZmaqRSLorWDG7WSFM2FE79N09xUCah8H6Vn1yQGTzEDsBjGq9YpDuCwOfs+o+DgG
Xe2fXbcOx3PnBBAsrYlB1eOc1/0fzHOL7ChTWYwXh5JgvmKmXk43vTcw142Awcnhod0YpqNvpJW8
LhnAqZ2N0C/clUU5NHFdqta97m0rXXYYYo7VIdd+714r4hTSy0KEGq15M0DYMADyf2QSO5b9Wtvw
WUEyjWNR8WtOAmhS7fJRgK5DeCzMM7MAieGaArnj8irSDiFvqWPot6a7MzBZq+O0EaM4MSl0i53n
18EHTptNS+R0CSB2XU1CpZhj8HS7qpAxFi1m+nNBSdfkJ6cd/IxRWkh8FJk2JlNZ49bj2U/Fp/S9
0bkMFJZb0B/0k7gmqyWPYR2G5bvv+syrCKJr15tGZFTV3CzRPHpBuwwx93rwYnOVfU/nuFo028zE
G3uf1KLODuNUywwlx+zgsnY1VaBe3VGMa8LaYdCusVibs6k7+JWTBpEUU8EyB9AGyU8E1hS8kfbo
/1TditVStHhFbbIifIuU2tRMqtcRLplu4rRY0IsoYU4DMotGu79MsXKIxpmZl78mooGYnnT5Kh4J
k6jrKg7mwAN9HBuCIYK6SO5S6l+FM3xCP1HQMSvrSs2JfaZzoW+J5xYXl3A1PFYqZUf6VNZa/iDx
YayJGYHdeG+GC7V3rEwrfcfdcl0hmbOF3o7DHM46FiRBEtcxVhbD1NkMe+ry4WHpek0/FKlgClWN
C6JF/E2uGDGOBk/r937//4/GfxkriLDoPzoaiRX81Q7NZ/XRfP6X7T/XHz/6j8+2/6tBM0yX7bf8
eVa64h/oU9HIovSCnmuHmHP9W8Sg/w+ou6gZGd0hNIK++9ezErmLBzEbt1Vv47r/+1np/QMlOWC9
u9GUOPz+tyIGTWwrN20GtPaN1vt3ik6zwPkY2tW9WkZrCGJOFYz3FaVxtkuSDcbutWs9T4bql3/B
Rwz/6ZBGoLGVB1AgXe4Ol/F3NXi2jsjGFmbluOw01hW3o2+PzMfh0i4ZADUiD8a7fioNN1aUkr8m
RQxi9JfH99/xbf77lxBwe1FebfYo+Mm7f/diIVhO2clklcehhwMcFVlvGFTV/XxoFedg649VEolE
9cSDzCscmWSa5Pt//B1+yz3+nQ9LM7ZZR+MIZlMSbe7ef+OeTWnQ56vKsFFmvj0ezI2t1K7Ce8Kh
oTzbcFq8g9AFfHUBGZYEr0YSSKIKs153i56897Jv/Q/XhdpeaNJO8nkarrjztoWhwkoQUZ0FatP+
f/NkSHBOZTod+HqSohCFR5P9BJ8ht0bnlXIPqT8udNnkfeDd3wd3/+Ja8dT523PH9hX6OPRm7jyT
8r/f8qrtgj6UrnVkvEuAVElVgxQz6VN/1/DPHlowApSuWzSVGEe2whbVVkI4VEYimWGXuDT0Yeji
IkxQ2cmcneJOZvVSUvNoi4YuCWZy86Bk8zzrqvSn87jYweNqowyKstL1B1SgoFaEzDDpq5JHa7am
n7ZhyXdB+4UXoOgw0oc/pD9nG/+ZuDaBQXepm/GnNNGNH1pc73lN0i2uvGwGIvUI7CJvrGA4nd9a
hDt+I20jrU6kd5b2XR3q4Ap3szrNIXEn1nM15Ka6ZGTCSLASkOFDWOWle17DbBheE8/gu/dNxc+s
BmOsq5zMxn6vNAP+q3Jc8vqzw5j4QJ6VM947U+dZscfY04oHXBsu4cZCauKvDyGdjKsxp9DRH2lb
6E9sGMbyGzmFCVZsHlTDBg77D/RmQxqPJP79cLSCRbWAptnx5BjqcyigMO2VWxAQogxbBjG4UEDk
IqBFGTgkgrr0mmJHVpdfxZZHuCBWw+JZw53v9yZwgzxv7M76gNXKSAySqJy3AnYAoWyiz9SOkGZC
IUIGLpEOvdS8jLJcvS1KuKOsI+DhMYDVTK/sAIhGZi6WlmoMTyroBcQdR9RJSu6rsKzZtbYXdKCR
xlx+cab+UBJsnV+yrgsx8QnaLYOCDPlrC8Np6xG2rvCOHPsBwzHqsr1XTNW1n8BzignuLhwGesvy
7etJ527fjWSvdnB9AAEkKUW/PydgG/GOCXQVdZ/iVmCfW0gNpA1KQM9oBZ+Vj+XUJRMJi21ISHsS
BqQJ19s65dzwk0seajZclfT2dGejNSr3oUYAEOFJ0jPkcBKSNl3AjGznGpVdYhMpWyCvMg2b7Hmp
85ofGsfum6VxAtxn7BvJgcnyuJAKVRoLE2wdvg2V0/jRkpNYvf/a4XVpsKwMq/TtvTln83xtD+5S
fhsmEtfh8PievR+QidZxgKdCe9XmFqdD6y9sInYb8Do0OiQMTw3WGhLnhTbGZtpHP3FF5J5qnhZf
deo4e+GYHHzD5Dhpx9qU526svPEx74QcYFh6/k+I6+UKfjYXXRd5flYXzWHggbbXuIdn/jXDX4wC
9eTr/qHo/DT5FiZwgl+CHg7MYSaETIKc5qwIN2i9iVy52pIdEYil55H7DQuDEahIOnE32LbRnD1V
rQ6xUAvpA9osgEDDmoi6A3zcqfy2hPj/nRrTzUKweRmQf+VIbikN5DDFJfyw56xI2RlSDHLr2F2a
tN83xM0g9NEmzSGOxanaQfYMmmceSQ9+HmCV8aDxmBInvVahuGgzYRJE9A4fWwc9t5SXllsN5ic2
sBD98ceiWbXPnTSU8fT75a1WnXYmA05XizvkbqyIwWMDYLI79/bR8uYwjImNV9fWzJOPFzY0mxCs
ofuwcz8N92KtmaDPi5Xb35OKhCS0NL2T7lcbksHOVZoHjJSvrJ+TIp1t4MZEzEcFS0t/BN4WXFeu
HGbmPkfF3EaQ3AfnpnKEdm6KERjsTdpGaRaRg9vzegnKDG4tXXjeAm7VoXO1BAErol7Lut+JoWKj
cUicHF1C7Vf+D9A//VmyjxPP3dcYcj1A7NheE6di2eRYkhbAVY07XjqtQxmNFBnqYo+Y02GV3LPD
635Okm8joW7JxezLMLmo36scxhP/NsklN5ooWRakqUeYlfx9f88InESkr2eBb5t8p67nzCl6OIlR
WWX6E6+27QtgCuedq8ZOpMlEuq0zrNRq/RkYiCDiokkk0xeW7XxoylZ/Ysu8qlso7myfRZ9yQGTK
SV59OFvVBjSXxS51RltdMRavx3jtkL5HAGlcsEAIXh42lyj0soUOE2jPI39v1WKSp69XsBtJpwN/
5g2Eg2lsfmqd/kzHLebI72vWp4+x+jWYtPqspa2GaFRJxeAK1wBBmmrHd3ahRYd3k7L43QOWxf1u
SQdrGzHaPNIuBzPcj4PBm4teN5leclvzk7Uj8vlAyAU3Bvv48Tyy8Pp94pJISZaia8rYzJJ8jPEN
ke9Aimwzvwsq2VTchaTK+XJfJwzwKr+8kav+HMYtFXXyB5MdjuTr+k0a8FseBoBscWcNeMB/931o
sadpzeb0IvMGpjROWdtej60DNiezwhnlquGk7n5Yja2sLPazgvPHbZR4TqxkwSbdNrO1jdvSXPq9
hj1cHlAa8CU60/QzqCsL8+VJbSF9pGpyj2Acr/K8ME7geIE22f2omOKSZ+ZUU/eKwI/H64qVu75s
lCQipLuEOVUlpXsCHB2Sw5pQFF2hh+6bJzhGAkpZFhTiedvpoJcYXuE5ZAdxO3VScK/w1hPyrLrR
QgaFlVW6M9LACA+eA1B82KphNuDfwbxz2nJDU6SW0FhEwPdsScxm2M9Qlt3QXxZDrHACKv3p+Bnn
5te7sjrbrSMjrnOPQzgRU9KXalWXdgL72OFCzmU3DGVg7v5eJu088z6VLkG0MNZM5GFZPfHO2Xi0
icgMFpaMBWJeHkhC5Tdrl2FdhLs0N/H3IoTYxHd229bkbEg63jATuumugsYktgqPraFzKYOnqKyb
Au21jYHznTVutE/HxuP2LOENl4diwgN3N1sVCyhsA/WZBk1f/vGV0jp5ZeJc/Znr+ruIwgyE5Zox
THsnbiEk3jaHi3ZwwePA5siRpKLLLKe8qQRVW5To0bCfBTUa+/m2JOEPG2wP9vbjjdfPvHpbX9DX
LGvvd53Y2yXcxsWxOD2HiTS7F7uveOQj2oY8ClwyI0+hkaWkGHpzxcPWc8A6Are0GEZpfLn2X1uc
mr0B6N5HZBO56Qx6NfcJJKHAb3gYFbb/zpWAtCbPVbJtuhbDX3HXucnYvU6VIeEfpeyg+F6xFHBE
376Dq9nnpMjq/MG1asfaM4NzujN2bJQJ5VDyUV/fEOMHnjUGjdty99LRePK8ltUCqWydr/PFSarP
BgBTnkput3gfl3QaPohoKKZr3N7txYk9udqkzEkMNaKvDTYLDRQz0rFq6xSaY4OYTvWMeYh6q2uY
gr6TeW+OgfscyV1b0VAw8zBvdFqMev/1FN3VtmE4ozu6N/iX+eEr7quawXfimVF6Fg0EZz64pZO5
2Grn7Oh+jv9I1FlrmgOK5mxgha9L1iQwEC+wKYZuZ9Sp85JMgzhjhF/ZH7+ztdvK95IL1XfW4Yk3
liElRe2/4FFWDHFvOk197GGeXo/UvCx0sCXwKsYcRJG2ROKeKixgX0TpWxj5gybv0f7PvO4ChM2R
yYoVU92U8y5tlm33Q+PlHZXtsM07Fuzli2dVgFkOYePU680wl9+IpejV0WzKfv6+pqZuyBWE1EFs
zsDbKP2Ud0yvK9f8dV6RAEO72k8zK2+lukwot4pMXwKsrPujCkZWQ+CsrkMxuXR672on9yO8Omc7
Io/VSNiKOjj6nLFewfdK1wki3Zx6ynr/epPgF+jPxV+x/kXCyftYesAYR1PBUT5nxJISbe9bIH+O
4jFGdFWBR7El8Jxh4VGE/XmEO1mWRFXL2PVHKeQMeUBPXKpQZdIcbEfazw0KURcUEm7IRtsdg4ss
5+qkza7P4ixPuGjqKy50kF6ZxYPbl6h7oENzXplyW8yuWVNLEszjX1pEFPf5pLmzo7klZmsJlhwH
fF+6qLpL7sklhajxO2Gw7SiprmasQmzc4QOXmdvaVDSNSOVLNn3ffYVAQ+Vl2OzEsTFByI++ymHo
aRNnqr1QUH59nG/28l3migNstsm7PWD3QZUCasj76boGFfbvXGt3ztlzhETA9UCHzF8jStnu7O8k
RCUadk92hsCPUqQ74WlciUA8MWff4r9dzgmyI9rtHJroWeNOJSyTDN9zMusHyLMW0zriWY+yx2Iy
1m7ZGrAWUtXddKqANEv8RFbfp8pGCxxVKFGYQMtxSmIM7/jqMKW5UuKyM/dIADfVizvORhv5czC/
6I6YTYjv7EkJnBzCYxn9Lrc8DyzlfTWKY0rCR34HG7jb4ng7fqTqFXWBt/Lqa89YssglCHSMnAGz
g2gptuvxXBJRv9nFTJuxCk0uRqs5OqlbGm08lUPfP2VDZYo3kLWRsQwmKzcqXAz3bLuSnqrobLZD
kwTR91x0TIwN9GgZrCnFjoAtAR+N1IVHVy5p9255W/8+e1RtLJY2vxZzOfsXPY6hFatMBemNWvNi
PoyFABf6fbi6I+DZgVgDjsBuhtsUGdaYNycrTL1n6as1O6wNCVe7BR643uul5+HmmTvff1Uu1HMY
9oHstN5BLQkdkQEGBzl/DSt5zErNKnbXkZpsoCGit2Qgqy5fjU8yGbz8U9As87UxZWz5X0euxffu
dy28KnmuXRzxdqXX8yf+Xtp5CpC2jS/h7LLWqrSlxsAhYXuTfldoX/8dkQn1UlqGAxGmoP/s/JDn
+TBmzKNzE4YVtUqBAxnB6rmx5KA2ZiH2lWkwEcphGAmEUx3L0vt9yGYDDJsdv5ITkGE2LzkgFbet
9NE4HZwBS4Z9ZRfV+LIki7dACmdWTSEV8PchJNLkm2xmoJmGFJKfgQF3Ivbqnh1DtsJZaBI4iUlJ
Hejr12DWn8QrJPaz5iDHrqnt2GMHj6z1rxrS9Z0m3Mm1nvx9yTJxI/KQsp+mn+rg3PY6Pw5gdc6V
WW4ITIYJ/fg4/64vZ1ngh0nWJcjb9Lvrx+xvkKemJzOIYYBBzT+sJvkeSW8Fy0022s74KJ2C5t6r
LBXnGBz/kRQG/YPAKXKM5Ax8A6wleV6EZAb2Xk2IJ3bw5rh0adVpC9XfzpMdTjUOUExSND6B5Gur
opFx0EFVVEEAEWlx1fR1ZR66DujlxPDGnFm+ha13jgqJ5EVYZKKdz+tu8y5Qt7gnoCgiVJqeaZ2a
Zo8KCIDQWQyq1gTM7jDryj5B+5GvtRhR9RmYNl3XTprf2n7TGDFHC+k6OaUapIsV5gT0heVzGFYr
njXEHKYwjdpVLFI8ZbWvrzPA1yYCyrXIMa7c98729Q2Hw2VEzEhMctLPH9NkmRjBmjUJsebQxTmz
0/QcEAd1LGurOTcK7Y83QLvfUUBnt6A09cdo2d0vTqgwTixfnG3sp+K+TDnnRbduJOcV3alMgn2Y
FWwSTLXBT9sQVZji98VJRThNaWU5PENsoKy0Dp7CJlUvjrEMF+J2+kMAYZMjxe+otUqb3lv5yzVE
7fDDYRKEsadGKufnWlR7EsnXJmrJ8/IBMXz2lkBxNQA3aBPBZ9BqJ2lzER08vciGMr8+W/bcXswF
yPmqE1uyOiJ3uWPw7Jx8w/IkHWsCx2ugrblBRa+eCraic8dyLykqmuLaGNUjybuld8o9mlLBNA2/
ty6YPlZHJ1c9FIq9QsMoroZ0nDji7NVA7QsHkqi+PPvcgKSZjGGjPbpb3O3miBQ15pBd22FfxE6W
Y1HEwNJmd1OFf8HjxD1Ciut0ZPZ9RJJO60aUwOpejOF8AX6Bg1xJssh1IZjHupjjn32bd2AfzAqc
qg/efKM03oFrVX9gWxLGHrmkfWzLkRGbbacvvP0DPHbS4Dh/uspmttqJRwDc5m7Kpv5O1GrOjimT
f478EUIYLJM83G2oAtvdUt5i52NT3/tTfRlrP3wr8cl/TVVqvomOOeYZC04YROACZYSsw3zCGQcH
6i6ohuuCGZ13KNkppwOtvI0/cRfIy5B0HUQba36qlrl8Q0acIyXzkt5k6++XW47G5cESDHIRF/fF
PQyWCeEtqmoPiCGxCpBTOfwi0lsccQ6Bp7iYVRgp3Q8vBK5oylZm/Z+I3UHNivw7TG7Ew3lBoIdc
tPjIEV/dJG24AgdIx/uYgF3hICcobY89K/RswSF8zYSp/nBRUiDdEcl51ctLP4wBOGk6Ov6uzzXs
QDAosm4y5FgXTavyfRgbBtSID6wHkGX4Ty6JkWSzmxRtgwidJ/zv6tPY1bhkIc9iaAC0Uzb7Akjr
gzTY4cquFxhCZA+qfZtifhM3fmo/Zzm8xv1YIC1UKm1NqE5O+13izbyzbURSEZ1Kb0XONL5j29b+
gRbG3yrssDrjUT+8KWgDtwh9mhuzSe1PD2k4gtGin56ngQ3MWldcZtBKtQqHNsdPUEYX2fzQOt5P
p+gmIgVraIthTeV6sOmVrlDfktdF+Kjsj5wj3aNQjXOpQ796CIs6fcWkx6Ib1tjaYoFyw5mg7qmU
ktuqt/S9AeW2QkqdiVd0WxalrJWL8Rg003Sa7KX4VcB1fyqC3mdOPLisWSbBEF5tlkGaz5dkkltj
0PEppELBLWV431ofTOXoZ7vhLTOWdolbo5q+y2LOwj18yvVFAGfBNpA1/LaZyUkdodVj/NsY6jog
x2jf2r28SuFh0vLQktSnxKcu2deU3hCPhRXe2345PuU53Dz8S+f+yANaj3W7ggjDLH+oOC+e0eFT
SSOH/153pB0CQi2Bi5o5BFOB6Qrwbxjkzrlga23UMHVY4xxvu7vAVmu8GFj8r0lbHZaZnmA/cHnP
QZYbb95QnlfTq89QM2ZOo76ooxUHhmcLOfHFI4zpeXWW4EYaaYvOTdqoTwI/f8xTGT7T2bt/9LOX
H5vQnMESk+LHkFB1Qvh8ZAGOvxjOVJEa/aaMC1etF2dumudidrKP3HB0dS5rhx005F0posLw6ltF
mR5BFu4Oc+vVyItCEfdkNQxRN+Ehtlc+LYrtG85P0ZtMGirGAHOdoAuvQnY0k5HbL5c66LN05/bd
NqZlgbzrefAzrFHksbeWRK8RZz4tEe18eweLxoHa2LbL/NhspPFRD9Uz/U1/LEjGjfBanPQuJAru
yYK8+GCmRvKKUH9iUCT0etR2Am2AiAjGTalXo/L3yE1No6KEaEiVJMfviSrL51KWJrPaxCxupzbo
X0nOI9rRh3XHQTPNr8loksuM3RsyuTBbCyg6VrBCvUTghsHhohVIqOg1P42V54NVBN3tuKjyDlHC
eaFFd44mUWv5blXC/WHIgiIBBMOyTs52S5n34UyA41cTRiur8lNXys8PjJsXuW+S2vqVmlb2R1lJ
nR2WcggBBiH2ke2H31zeC+teVXZ/amVinechqx4Hx0aqCjh67wPS3vRohy+CV/NiVqJGjNQtza9A
1+qAcVF+kzMAu0JBadz1UzK/gay4NxmUQ1jEsILfkOu5QcTQsL/korQIyQYoeQEwSE52FqRvzog4
NrHdTt3RFkjQMgg3biH722TsGxP8OileV1wF3XNpwfkK/aa4jPZorzEmM/absj1/gLe/qMcJAeBl
cDS6oKKnRFtZtScHacf8SMTlsnPbcenhNrvBnvGSUBePzhx5hJmOPQfJ4N8F5IGCEfnJLrRTbBLo
MbdphhpQwQ7A6K3o1dnLp+lx6RmExYjMPtCwQUIPzSKMHL8wy6No1/UlQB17Z9jtoQ8Gf6dWsoOa
uujvQA1ANl2hT1hd17cIVZEerDNztMTo3X2aNUh2iE4uIhNnCjSoi3XrV7q7lGPL2aSHY1vPHsig
bn95RZk9D7lTXeetXEi8kcmnnxeq2dtp6T3pNEu82FoX/Q2at3UjXb/eF6DJN0aijcdQtCbvejcd
OjIL99hfeASBNO5BMmS72EneHDctmpHqOT91htlHKcMfIo9m42qivTzomfrxpjJAg6mnVv+nPUzh
ocFWct6RqIoWPHUa+95vHI6bFIMgdLQz5Ia4qpdw3PFgRtTmPax8qLOyi8gKHp/9VklUHGgWYzd1
+mMpLFBxH0qCN9nBbUApVJ7+K3tnshw30q7nWznhPX4DiTni2IsCauJQnEmRG4REUZiHRGK+ej+o
6mP3r3Z0h/feqVsiCwUkMr/hfZ8vc1VyYCtunTAmFf/KUTX+YqQCcToTjtChw0OII3hlQDScTeKP
0Q6eRd1ReSm6+wzI2RE0uuvxVqc+/ozC1bCHGtYVI3PB9hpJRM4g4yb/pjULDFL0YCKobd0qKKTE
7SERC+YdG1jEMSGj3mC6lS9pJAg6YtAuWQj9DaaCKrBfm8ymvPXxiR2zkp5DUDOS6I0ZTtEtQ7GL
XSHd00QH097oZSneXLOYnjtQE/kOIlWFBzRbRjJ2vR/NDYddfUMTrgjNpvwmNdc6wHxb7gbhqXep
nPlIbkFW6UfzruFhbUaGm33Mg179GitzCtM+ZfpsbTjXlqH0faONDAKkKMGYzy6O3U2G+fglJ66G
wGAW5t1E7+tV6lZ/g9+0PSHlT3lPRDVloUrjTt5OaOPfaxHrn5hoOiNg33cgg2BCZkgpGViLS/bR
ignJA7Se7b6hCDY8JpMNusBTuLl7AQgG7dlLO+Q/XF6D7EWn91Bnm9Qxol2WS4d/VRjUKNKR4CWE
1Bs/wdFKmIXkd8dFOSgSoHlECBRb0s5TzkU+zkbdfrnK2KPYgEBlVDNtWexJ+x5P1alkPvKm9sAw
4MX1da7N0LWDUkx/DCI9Yl7D0IxHJ286hPpidvcISosXiMruWq1amr01aOzkOpMNGZMyVqtIQquS
wGzTiAa/00xBjjttO5cJTqBMNfpbO7RUcFpL+8Qu4XTvs4NntiqtoUNuOjsyxB0JFNUR7qO7FOJ1
1Ir8O3CAYt74Rt/u9EwbGfMaZ7eJI1UwcpRPR8KG49QCIbivpdQ+G+lk7h3jm7y3Iu+MU+GPWn2y
28aywk64bGzjMprHmkHlu5gjg/peb7b0dQEv9VubqOeeMyT9UJg+ApeqzlFvpHbk7qv7eujLmm7E
kn3SJDTqXSZSXNBMP8tDWmaZFjLh0j3lkTa+mTKOvrtT7jvs5ZRqTrgs5BujR9w0pF1G4NxM5R0S
uuy7XGYOUjln7pfXM4wWxUh35A/5r2pCJDMwOwDbGSPLnyp3rTMK5XG2MERWD4q4GfagN6otTfl0
bQC39NcNV+9cBk7IeZ+lWf6c9QbTPqke3EpIKPfoY2cEi4VzR5NduRt7jL55nua9+zVCpA1mh0EQ
dTf9j0LHxhoK4rif7EDWxjOM5LNm0KURRrLN9gvm+B+oUdITYxfgi9Pfw1iYEyh0cYoBLXaSOtRn
ZAPh4DfV9yWz23eEnuhSXVecKtE5Dzmrb5fIIn+I2dcD3NVGvzN4ZYLIFs3BiqPpinzIpxmMTiGQ
nl7ENIxF9Kwh8wbjTOBJjutG98VcDkcdN+21vih1pHZnbXzq16/WMBvj+hhSYgC//1astpYil+kW
1+NwZLEu35ZBjj8iuqePUdS4wGS6utymg42duq6Mccepq54wm7RIkge3e0exm36hK5O/IgYJ0R2e
Bn1Tzkn7c5FxF6CwEj8SZF+PXjZYfFoCmklrDBhL1CpB0ojRjk9GD4umXTKqm1pbP2HTH16k7XsP
NP3SJ/bfl46SWUyBQxPrQSNOtR61zMticgszW+xpm3XjN60vgE45o+ETAhb6NWFy/cJI6jqE7CPs
UNWqcMJJ6ZG5oYM3WxthJLUAZeVcIWb2nA3DIn3wAz53cuIEr8MRLvYPYY4v6AyTT2tV2sNd0oaD
b2ls0paF+diGZrBL545wKi+L5NrBirizRbLHk14cqGwgAU5qlQdu65f0DZ1hvnbE0Ik9rZSGKkrU
CuK1/H5EqJAHykm6b37ll89A3id0wmWdCyYMDK4T+MX8vaihgt84giJTH7uRxYGmOXJnDXyLjP7O
raVjLQplXBYPWSE7PC7WCpbB3wRlGGpt8xSZrrXiCeZ3BXXiUKKfaEPGromJiNHtTkq28zEt0vFF
c7uOQx7KwWdlJN/dHtLNYeo8qBtMtogfdGkvJylwvPSzD554bhRlBrRRIWWHF9gHTCvOS+/gVoJV
YeO0ChIn0T1KMphmwnj03XBemv4a1oD/GaXa9FBQw7zxZDRV19Q/8Pi5yzzV+2KCRIWIbFI/bG/x
A2uWgGQJqVYDWmOdcNKbvxwDfvlmnP3oE7lzdJ/gFLvLmGj7obDchhobM7bfLmY2oM1s681Ck+2H
ZaXOO60BfAKZLFLAtAzKfCBhpeg3JZkCeGGIl7jRp3IrBzLEauzLa7qvETkKDOKNPSX9K0mQuhGd
dkh74riC4Q0bSE7dTexrqPzGQX2W8eLtYSxhENWH6Qnth3jxlt58mHMPz4Gth8wErn+pvj/RKaoR
IrcRUkE7uc9WTTpC7UK7nVMC0dqLAK3a0c8VtRNYUW8G0mziZ3rt5Qcu7OWLYRj+oxHXfiD1LjnO
EVn0rpbscZ7/OnFofDOR3XenfMkom4mlvge2Fu+Y9PScV/58pcVNtwdLXmQQwVqQ0mVaRPe9n1kY
2Jj6cIWjK2YHUCZgNIBcQzhaZsy48RYaRD8O7rdhWOyPxWvBIUUwTUJGk0c3Fbq1F2mJmap7i0SC
YeQb3dLyB+pl8c1gJ+ZPxoyTAhKbLuHCNODHfnTsoz5qXmA5lfOWoy+/El7FtFxiNnWXKmkxpA5T
lz0mz4Yd+d+IemhTTWm19XvDumH/prfd6LjF8uoUUwxlannfUN0oR5voc/YdhPakEFf5YqINSWf1
gUIjulJ6ZSC6r8VET9mYvA8ztuGBRnlsU1QzTPIkWiQBmrR0hwer2PVG04kAw0oObMR1b4uhZ/rm
oHK1Xdpa3dpLKp+lQtZIYe02dzjum0Lr3pii+G4okZycGL8idZ2GdHcQPZnshMMjXPlm1Q65SpqH
PjfhuepjhlRRoQ3gqAE6QZAeLL6fPZjxOG8jF8Em2CqjeGt8l6/YaJF+y2AvjmiGIRUBSB3cAi6d
mBN8C1AUo0SeFTVxe+PFvosQqgRF1o3zeKyYAZ8GEeOxB+piw6Y0Sj8BJuIk70xU0n5C3RzeaspK
ZHdeX99OY5kHwOnkbvYo1W2k7MwvS+TEx2KJ7XAsh/6q71KL9kEB+TQpUntbQVD4yGRv7f2hKG6X
YmbYMDKbathbtLl3w1TkxLjVyKs3yxdaw7TeEuXIgzfJ+s4bOkYljAYdNx18hEUrCW5WgO98ei0N
0GE0CcRElc0zrwec4+0mG+vkJe1K53YkHr8WKDMeMie1noakIZFsjSJ/AoTbUqqj4HKdwy25x8Ms
8gPGwf60yES8GJapcalVeo0to64C1WGULW1nSRC6Ndkb5Qp26dWkwP6ss1ipReWwca4bZ9TelS6z
Kx25QLNJxtE9siixOimp6o3u+t2hUXp/iGKAQJY36azaRic2Vz8tOLwYJ6CABKCex0MMZ4Kzymtn
ikCZaVAzwLBZbrJGX7aN1kTPpdEavzIKhmGPtxu3EpYYq5XmwfKb8V5PdWh7VUk64dtJQ5W9vepk
K2HD2L3aUVAsim1epxK8IS6fn61CsYucrDk6bfeNGXpmiJo17YKOMYEIdaPBOjDEzcDo5GDYJBI2
W3aJJBoPmdMZD94gll+11oivEoXqR68J61cNUy5gu17sm0ZvFyRGvhMFid/PdwsIpScxTy616mrN
eRKfBjH9RVnHr9OCM3EjGkHX1a9mZ8/MYGfbyjZl8nxqNlYo1KDt0dcNdIvM3LvxrF7TA6rYNWk8
Ufx71HEOY/lVM1+g1w8MIoyoXVcEvmE2sKCvbSG6J8u3s61OgcfZcGLtobkNWzJLf1sg5ado2nu3
FC8kOW1gl1DQq/pUDiVeXo6x5NgwOhIDTJkvxrT/Jwn3bwJuYaHINE3iTTZuChxYE/7srmPoJZ4j
zDT7QjMnhEPZlG8XuWjvIOKcsILLcySbXfaUipMEL4Exv2LWHu+7VMu2lC/0h6JeJd5DU+Ubze7m
6wzV9Oc85M0txjPGUhjJvFznBVNKDn9/7X+R+3PpxMpnfyCK4995aZ45sv1nFRWMOTMfKdS7zdbL
M+Nke+NoBZ1Q7VVsGCxvhsS13yVk3Y+/vwLj32exI/YHLI3RAtE/in9H//0SsiahEmPXE9gpd/zU
Cr9+62bfvLedSnM3Q2lzJpsinyySEtG8R84E+RPpS20H4wSs/B8MEGcq3b+bD1zPXqfIua5uWML9
DSGnaSh/6kmofZ519FDNml7jrkQ4eUNm4z9YSHXvC2hfXxwL/h7yQXfrznW0L0fpedt4lv0/jU0y
/vKUfLwtlmkCexAG9+i3BUYHmWq81bu7S0vbs7pVQ0WDHFlgNenGc61ZtMbTCFzQjmE8SLHWWvsB
jLttHVCH0pEdGF2grlvm7dCm9nP0AGaHeeDWaKm9HGOnL54SvTQV8sFVUfMPD5mu4u8viW84Oj0+
BgF4pveXWQAk20UiI7q0XWpHH5TUO7yHS8Vo1bQfqBYmU6WeewYM/SJ+b57oV1XR1WQuSN9oWCAu
Mb2E8RJMhUz2DIrJbhBx1u+GcBgFS8vXQkDY0qv5NCf4lQiL/OTLGGvayjQ7R9RFMhZIWJJpwHpK
721jTAkYlhQnxEw0XEVe6La1eU/E6/1KY6Ed8rYyyN0S6BwoPAihLb+7wWdhFqHqlQ3oJFt+MNRJ
Xk202JjOKuDBMEvHnb5MKb5yss/6D/uQjLAZTLg+mazLMaoIt6gbPOAnQpTZMigcqtM1ijj/rsq8
JabbMHht/qYQpmdYJ2e9urf7uPuZ9T2Nf6+nj0pPyxDQbWwTeY3M+Z7MH0GftrTMv7si2UZ22Q49
GrImWX0eQlv49yA2UW1DqWFxDHmCgM6G42UdkNogesD8qjlXpZslGfoxxIGbi9CVOWazvpdFA4jH
ysrlFnbCcjNlk50wAMqp3XCxaTQEPgdoGfaWeyXdMV52QDeqbV721b5KF0ujTNyh/mUH7uQrDZ7V
PIJxkrBZKq4tGyOLc80qdZHf6vWqpZpTjaUIkYyLu2hdvNnii6EqSb48uopqk5gkIpvRQgoVXCRA
/DJ+m904aFNsI2/e7WgiKkEJpn7qtYNcYrZW1T4LDsFhPFKmDpGcT4Da9Jg75SeCO9gvBWsugq9a
noOYeKtThXsnKHHgWdpNVn+WKVaQCYeKuver3FCns4I1LSa3LtnGUZXRBlvtMnmcIWC4qAjbs0VG
88lRQ1fNyBh6aRrPExjffgPhpsT6y0sRd5smZWLdUzXOCMbQlbDREfRy3Qoai7NfxgbBbYUt1Nmb
Ca21XVxOBnSkxaiNn/RUkE9UI16bIwJtPbotU+keJ+xW48E3u3QJotZh7pvuGP1n2euAfuJo0Q9N
VD7PSeHd5v2c56FkvIC6L0yv77cNAMJ6h0QN+wRPU7uHUl1M+ymek71Jt5/9WY32nQPUYtqZvePd
RBGelxFcWLqJETbF2+r8ItM34DanmFP0fULr6YqvtTzYrQVOuXHBXQYadmHsGrStRDugYcQyUhbM
ck8II0ITs8NHjiTI2DfLgmKklCNCXTogNusmynj4g6ePyRbf6FBveOLo7tiUs81cziPuhpg1cwRD
mlB5ly0E6c0Ux3EXykIIFrho/YfSXPfy1p6owPrSVeJurlaV1llcc/E3qWGkRz2hsGX6Bl4TxHMD
3MLrpkRzQ+nf6teYRLT0RdJxXw8m10UDi7SqiAuJUkkhDg5Vub7MJfgr53GqKCNFKEWuLtfMhbDu
df6STiT+ZDwElc+y8Wfe6KByOi29avV4fsUl0tV7MQ+I7Z2zzN1rDPWzsRUh+jiW9sGwZ9AgVGM/
a3wAm7zy2u8UEpcJ3KDumgDrW9nsPAfu/PEiKeqHts73uOTzeu/bqXx0S8OMtlm1LPjR2YL2gNMd
atW93qvtaMAlvoLcwpckpiy/1d6cWqFXUsXdQPp1d1WRMnKxXFvgK6NMBjiCyyJEu6i329bQpp+l
5fVIUbrMvHJRssRhUeXzEDBlHD0vMifp8zNAU8rZlA+GkvWxLZPmpLF4SZZwP927Ijao8yOqAdVs
J+onmObkReI/R+HXaOaVPvlZcmWdlYU4kVg1s2eyn1y0zmnPex04EASngy7m9BYR7/jVcww4oNfb
SGNiw9iobWTmUbHRJ8TNR39pXbHR+sg8trPDg+p0c6L2y3yvja7XtXWgY6CaO61ttHJbxqLXn612
ntjFyTyvTUOz6k3mNRBM2BsrXAJdyYM+/5ak1xCRuySlSJDjHL2jvnid2i+1pYbQgNFHxY1j8kYk
rVeGMJz40D9OAeGw43SQh5DwCcWuUZ0X4Hz2RlwMEY4zpntvdHO2hcY8jYleJ3exmZGrZsIqku1Z
qdnWbUrJvkX/MGqx84B2or+1jRYFEwTu63nR1c/z8SbgsOBVoIIj6bvDUNt2Qyo40Z1YBZiLtMAx
ZkqN3UgTQvgLG3tfZDrN4VwUDwWIsPuU8Of14iT0OUBUQG/QGSieCNjPC3Dd8QiivKLLRXMBbWi7
gsANE9HC05CTcT3RWqZiwQ6AtMMDpwnxaDVqzEju9gW06l9q6Tz0K9RvrilvaoeqF+S/IsncsC9i
9Quum31Qq4JOlgwB2MRdBV4NmmaebhqEnyiaEkPAM58Nqwh1QWpKcZWCBbGg/mp3Y/2F8R+omZzz
8ceU6jSxmNSD1nE8i9xdt3U+KiKlGi1qXH5n+Q9BJ90C0KwdqeseLb6PNiAuwUBL/f6srRecx/mO
+psGnF63wG+PsfmGNie7p/zpYDYcM/8GBhDiK/LM4cNy51ILcxn3n4SEUDJNx2KYgaRciYXHKVFn
Dm6Z++w+pkNNgJZi+lCOI+FD0Tgm4CFqDxsgWux7HV1xVs9q3hnr3nhGi+d+90qqd9vEmFe31NkY
5BUt65NlPHzMKTmnpenIPEq/h7FXwrgzPg1USfUB6UWFNRMVWnOF/W5ADgLurlwh90osHeBkrx0e
PD9C7gbeYH0VaCqIwMz76VurxVQQNDFZ77ApWOxSurwbiH25XL0osdpkbj71G/BJxtYirf3oKd89
L2mThnaK52MDmM2/cZwJ3GqT1475rEydm2KsFk0sPJH8PqNWfHESp1ggQsKmuoV6ZmHXzLEqoDIZ
mywkDexpwvb42yj5RejGjaaPxBEZCRrxxp6jB99u69CcHHippjHdlJof6zioC8yLkgkC8w6FndrD
sRjwLQOevWXkneFscONYI/3V1YZxOSxjvV2jmTWO6bJ8fqOMU/6qsNCk97411kWYdxCLtxONzzpE
coFIZS4yVETM9nbp16JHzkPcM5MbCrJhc8eB243PePUKd0+bxEchJ2HkHRxKmd7OwPl509U4wTZd
kzSgFtap9BN5PzZV12Zk2MlpU7f4jKfe2MOEx7fpol/9unhjNKvR78GiUOmm/QenCJSiGeAj5E7h
xeE0XWf43qNjIyIfNSyhkzmXXojoK9fAcc3ecYGnZYc52FjxQ+FD7IOMAiad6DHpE6YpYBkCFDWx
hlG4ya2euPQJNCOzvyZC5D7wjKm9ievEvrfdbnjsZZ5N22mYPHAS62YAFRDNcJygl2OQSbRv1kTS
i7X2B17DxDm5dKb3uj2wwVw00UNa5gdYFnStRzoywYDoZWCEn+Ao9qzJ/Fm1fn3gpPHzPeJ+4jTP
tItp58YtMdgfNprFpN9dW/N0f4lvbRPt+CY6WyxNhVwxKEyIAMdR1wfC4gzz0dYfmXERtKZS37F7
cQc7I9OY3TgBTglAkuCya5JF5+ki/Ng4Mc6QAPogO288KD6OVMk82iMG6NuLA6fnlXgfWKRFIGDo
RFeN5YMZR2NOdoLiKP4haer7RzYv8UxvGCeOZfVrgC4MNgHL7mkbpRVVgr3Rgw+gEzvmcZgYXje/
5y2KXxRT6/eCYM1tMCl/caPOpll5dnJq+Wpcl+3I8l6s1UnXCB7PTl//PdaE1Qme6uP8xaucmNvS
XYnOuOKqH+RtYw+UrLU1a1NA1tSJFROMhpo5GtYnwjEk8E2DlyrqEeGGztlbG1lr/sBMUZ57W8CG
9eArOHvnHACMZ3NdoXqsBRbNvXdtlnzXBIsxeMCzyXLxEVo7EhpLmK/6fMoFLIuxkzx6y4u53326
ap49Emo0y2c7Td+siVYWu2v6oUz18yJuZh+uq6fa8LgUd7B4mv7FmyIjl0VbDk0MJyxdf+XZaFc3
zoRTknijxKUYESwe0LCQmGStRpTpJCYYNChnIJRwCLfak604pJ/oHfC5CU1Q6xl4KFtbDxJw2onF
IiCwaRxpEFzGgvVpwKivgkS2thUWidDoEZCIaVfQMBPj2IJroTKMb6Ld9iYhzy0ZC3++bLllR9fy
4HaJf9OyqtWplO5aLJl1I00f/GFCJkQFdnU5owUDh405oXs/h8aXteRpZVvsYyg12bfSjlkndpuR
NzBxXrO/LYnCZKYm0qqdza6KLPu8oiKv5/+gnSR1jB0qpoEjVrffZUVdDK0Xqx4tKJ6842lcJpmv
fmc5+P5w8xBRdN+NzEDMQdLjM0TOS53Y/6zKgg8WjHnB2MhwObZUjAp8CxKPqpOBVAt+UnWGKOiK
mtX9xTnr0y9FRjClRM5ZjTEJWJ5YiQrM2E26q5mSoLnH24ZfVZwN4vWo0NDFU6eQXa0bgkd8x7uN
ZKkPRhO9BRQixe9pBMHpVo9W9xqgRqIRu6Rmumsk/qajjg4+v0Z2psm3AX33tCOKK+JthJaEpleV
q462NgRabYkFSIM2iYc3dAjGc6TN+J28vO3jG8+LmmpvExWOGwcvzR1xL/IsCkwFuXkxvQyU+d8t
xE23mDq5o2eHIT1lrsO0aIjt4rPxaIIFucv9Si+3Zl4V4YB8+2txzAL0dT9lcH9qNHqVk1TAjUqD
ANLLmCQDX4uGt+MOpPQVutGrAVm9EbYkw8ndCDQ0CSW9AHUt7I9YjcwYVXMZf6GfF09Ri+gyrKeB
V2ZOByPd+tqivumzyRZT1wiRtybUtT5gbo4tf6ATih4Wl34Jtf0JyJEv2CJVbbB8kHHzZ92v2LoY
Zcq97+vBIjDHRjJ+zVSb6u2EzECdChzJYR81ZJo2TRMOZmo+UA8uJ4tlc8H0/Hj/gQNSaBmEUKtW
gXc+62gZ32E7kMld0WYslpz28yMJPCWRDpUM1sjWqrJfRtQ22a8Bw+xsQOcYIiIox1soAugMmVHX
bu+tXxBXGloc+nvN1aqInD7GMWOb6prVPKijTSZPXFumG+CGy4ynZ2oI71B588MXs2etYRZFpos5
la4O3yhZMCUE56hd9JTK/ri50MmxrIsh7Z6gKxKRtTbRQ8DWzHiqqEp4xzVjdf0vDXzdU2wtVbON
sCw3W1rGVR7iP1E/R2Xy0mbQIa3nxqBa8OC1znotrg5UNyx7t0FxqVLcScx8TmPtrV6sSHuOGK85
fYvTDjOV1WRyvkX5EzcPMw81/yor7hOsRX99RzB0NRs1dMN0oryuP+ng6r9hdFxvFwEAxT74tvIJ
g2Kfh65duY+e0ahu1zpMutpGaHTTwExkaQYmJo+VJGUAEYNbFt0g0+x2phfVt3EOBGGn53O0Qi1X
T2/HeZrtO6NN+n3mZFA5qLcTADEAdPixMDtXXadzzX5mTDl3zGfoV7y9eNovedKllFMTCGW/9GlY
n5auJpYSlTOemd11o3w1yfet28s7F1UKBsm5QDW2JStHmVioLqiC8WxcryqQD1uxotBvi7O7CKsX
Dzen6JKEl7Wvn2uHEHgJPuT5kRq01CMOmzWPzNwWp1ENH60NTdKgMhiEtr719HAw9hSrczo7u4DP
h+SF10BZjpVx+TM2DLYsiC3r4q+iaX6m0RDrSO7RTB/SrjPjxyphJGaQzVWT3Lmqw18B92bGa9s3
CRVKWmm4OmPTYklflphfL+wPWQ3b9Y+1EsdraKJG2WM8p/bL32aW+hmVvO8bi4gCE/5ahkosBtjz
PnX85BjBYA0lHinrdhyd4ZkJXPzl5S3Uz/vckkBQO7BppoJZ8MnSXLoM/x8o9o9AMc+iAfTf/+d/
QguNv+q/sDZP9fD9P54+6y79d9wmlUl+7r8QYv6/HIvNe61NMb6TBtL/QYg5/7Igi60zIXW6DJRC
/zdCzHL/JYRJ59bxDBMQpvcnhJj5L8uguOUbaO3189Dn/7rCP5hZ6rf//o+qL+9reHjqf/y3v7Q6
mETpwCNDK4YWyfl9mnmDKYVZMyTqhTE1FPvPB4s1GTUtPCBOcvRZhMaQoXrhov6hG7miPP+tfcWY
CxuEGUUOgxGR/m/tK2rGOmrgadojBDeez/bsuBHeTWEyfNOi8IyOw3Gv/vSM/i/UsH8fu2TbBjYy
na0MHRkNECF+m6S4aANlOH8UIKw644O59h4USTJfDmJUj3//Wb93w2zDYiDMSoFDCAYrTv/tw8YM
EubUp/meMhsvJtFmrQUTWRBSsDjzKhSHduQ+uJly22sGvSAOkHRL9kWS40KuM+AK6PkB31tNIinH
FQXtT+aruRjC9MjYanHe7FVqrzTlqBl2f3/5LNy/PCFbcMMsYbE4/jpTFwbKHCWKnityv9WLH+Oy
jFuEgkMt428Tjspnel3RK0XWbNmkS8ZfA9650RKIXBr+F6K80kJyBUCtdYi5mUtgNT0S6JJJDVo6
GScQre60RfdAANB0Nk33uG4PPhM9HrNUDcu+9egaAkKvrx3UVnu3673Qwwb7fWBDPUHY9MLzx6kh
mh4LzffeGQ5lmzcSkSFBC6vYUO20GQojKsIC2QbpGCfvOsiqptJOncZ/dcpcSzaD1Y/lbuiQowUt
Ek4g6edooVj7C70+O0hCVH9wIyAXwUB+jyaip2HelO0BbyIhsFQtb5FrFAMzF4dcvHqgpl+pgrrP
YKBd82G2MvPadtdmH80v/xUVP9u512IkPB9O3STXM0L6VITFarMmCUIYKkq8bR6zLUrezKaY+MHO
mB6xIkYoUnVdqfsm6vlmns7NrUe9vk54sYHXg9K8a4Xyt85sDtatWxmcjHrJyJpNwWgL1ENN0yRX
Zl/LT0AOTO/TCjmGJftGu3WTiCNxWWuSOadj0GepcbKkViRX4P/97YBtkzQ0bqZ739QzuoOah7YS
FKrygmKIcM8P+He9wtNP2ALYSoq8mh5hpnGXNJdS4KiVxgnBnTT3NFWcjpJ8wkcmdtX9vNAwmL+D
dstPR3HX9s1EBzQiDQnmmLlHgdBt/4FEt32el3gdNhataU1XZaQ455RvwKR/vCQsw+J29meX9eoE
B4cLlPky4zpHIbVZH9spt+Z630c9KVRKhVltLgXFXhQsTbdVeRpMmFye1Xo751THnhPNTTrstWkN
VVp4raAHJX7RkLQ5xmRxxgYJb+R3lY7ki/oGd7z2nNYLaobh3uv1NDM8QG+QKjKazwCqFo3JHVo5
w9r5+lhGBKaNcA8WfHd5WxXUBChuaI1zo2uiKLexo6/YovNNc+pIP42oz9/1ae1u6JH0t1m5OpVL
up6PpCriOV09q9BUqjqstKa66Swg5rgcFRc2I41GVVTHJWJvs7C/82VYC3jhuZs1ESht06E/ZkyK
uabqAdDosujB0+IxMKmcBwsKHlAss9Hf8w8Yi9S2068uk8ObMqIccQLtn+uEnNRZnTkmqDGuH35U
Kp69uTBOis8JZ43XGPOhxqvgNdp0n9kJ5XmcwDdWyp9i5mwa4fldSJEVyUCIhsunshF9a3oQNCdw
fe0h01BMXDHSkF+L5BbgzTJ7oYQAj+FmnqZHXJjsWmKw+ZLQiqZHVN3E5bk2DNWTGBot0AcaD642
ksprjsebKueST3JM6FE0feYkuhNKGKCDrTUbyFzTPC62Hat13hm+l4pu7xIMVELZUXSW+oLs5t7N
pXhu1uOG74i80kqN+kje7b+i/ba/Z9Qk3piAxXRVXYmpuMYpSuesnqoHqg8ZmjJwf9SMZcR+A6id
gQ4L/Hs9wsVArpCaGxBg/G83KqBEO7kMRwaJITTgSL86c6fOt4fx0/ob84awJTpSZ35j1GV3meyY
KQTcek84PYbA25M3+olDUGMMfJSJZIZt5/eBZsbNtmxQLW1KfGJQ7huGhuW+ag9geKPPYk5lQD2O
5inlxFDNwsAPtUTyUAwroKK2l/mhKtqk27S5jelDH+yTP3nNGHrVkt1ODAhifIBF0UNyMFUbJAT3
FI7VB5BFoBAGTUN7WtuNF1zGoLW63J2Pjo5czQlxB5J12gJoFoMcEHqFAnAmWadtWt/jZiFanzGa
wNjrOZgKCYsZhXLWHiC19HZolL38QBni3bTamhbowwolZJtgfKs+8z4jIc6gF1PaCoTq/C3jClst
bIFx+vBMJCW+aVDTfaocMR5tHEuvA2V/GknS9G5Ued4S1ncBlDfbYoon1N9Oa3K4m42Fnb1q2CfX
FZNW9EqZzmZXFl7/2n491zV6gxmi2yRfXd1ZVg9yl6Cqk7TD3OlRMsG1DpxuIMNRkYeXA53JdWb4
ABzc0ebrMECej05dqdAL+sWe4jWP3PeiNeUgjzqMiccNya08Tg9LvDZ3z8CwCv/K+zpY75rSKmdY
ArvggxBnCqMzl0JDC7/Ft8jPZmv8+PfxyBoP/ileJE60he5ibqRrsXJvf9MW0QASjHKZon1fN8Mv
bRz723KSWoDlZRy2hZVHr3//gb9Fx3ygg+YMtivz7g2Bs4IL+hOLPhUjVNdCmPu4Uv5eLA0iKuy8
eHFTkR0jxz3qU6bfLM7cHv+fPxm8sONZLvAdx/4dK2vl+OIoFwnOFtI62ZXWERF3tWdqTHvNrAhs
2p05Y7unlfL3n0xD5beoj69NBkPHgLzEEH8d/e1MDRMyzQrbqAE9NDCJ7fYoBoghjCb/THosA4Y+
eQHRmTcFRgtzr9bN9eAdUsYjUe1D/uUl7s7GVPe/2DuTJbmNbcv+yrU3h8zRwwc1ib7PPpOZE1iS
SaLvHe3X10JQVSWm7rsszd9EJjOJjAjA4Th+zt5r/zA7z1hVTjPsSLCzTnGrupXZ9Gx+SY5Poelj
mMFI5R2iLAjxBty9HMDD7yKzDbdeLerbKLDz+7AW3bIBB7pTtd5jTCgGwIMqTHcDUUm1W911hI6s
vMp40xFWIi4poxmU4YIHNqIfhUrmFw00/u85QJ4NvP/i4EWjtgd1R+oMU6l5tq++1MQqL/RGz54a
3LRn+McgX2wKVd2NU5BJxQGaGlYQf9KqYAETVEdezTEeZbL1ETKHX0ly2fbmjKC1rmonK6rY1ogD
0G8tjllPqPxfGRDLTQcT3aKtXYktjk2YG5XGy9FxqneVma4LEit1M96TVb1D900do9vTMQ96grbQ
mQEBxvK/asMqeGnpupU4WRTDrDL0z7kDq+3nMLkcpuB1oLvwbufUJwOEXrLOEXjRbvf7zcRYjFJp
zMlFrl40GfckK3j6zL8HTqMcvhCWyiNUH3c5GMyEF0zn2Qr7ZCQ1SYb6pvK6necGzU73rbxeWDNt
Yhgbx1pprOD99TxQFx3RLNNQ38MZGbZh2iZfPdwVR5GEsJj8wVknjW9tzNRC8mHp4VuUVwRgw39a
10JT26oZ1K4gggZ/RDbe27n5zS2G6C2C1HdLKARJ08zETtHE6knagrgZRO3rPkzgriESPYy5jyK3
IzIco6wWf4s9zFKmn8IRAra50VtZKyQ2g3e43tEuZEv36NTsEzrONzqP/ymFQLAEVhw/x4oM5AV6
hn4hxjx65fg4G/x1DL34XheZa4dfsigAxle7DoBGrwqOiFfDnalh1OWV265rBWayRIRXlQakz6Y6
uS18Od8rwL4W4RwixEMKZtFEWBwU2bQA6SbXk29QfhBriAQncFZQ9dK9IlFun8fpsFM5kbSurZ2G
sZ9/d+AeU3CRJgNWPHns2LxtWXf2q6PUCl0psZdGjpBK9BxivMA59So1zihXeMHmiEgNjpiPXciw
AndTT/UDPFB/xEtir2oR+49NHswl/Txu8k3GR0GazaeVHAYLXkBcDpFjw8oxx+6mGnJtx7i0OvV+
pb/5sZmh/hyHG2zKxXemWfnqShYkGwuk70ScTh0OW0Bs6ruFAxHXhVmy7WrTS+x0FDS27dwXvXd0
y4Sw9qwZ94paoloCSwMsZHAWeE4sy3tUox18GEOQnWm15c9QEsBaGVF53+kEqfl6l6+bCnoWtlqA
bo0GeUR4pHig/vLvbPgihxrTH+HnjISo9e9FHqbnIGjJ0nLsDYGt2qmH0PoeItVfzhK3iwnQ+EY4
lXeoUAIf8zIecaIk4OYqOeWkOfvGmXOsBdsSC12MVpa5x2gdA1kGT0BMaEgn4/TYVWH+2rTKXoX+
FHwNDLiwR+PKTY4E3fCeKUG01OMBPGZjeIhsBooVzuK83a9lEDvncI8IfLwpsUk+VEWbfulBO2H1
zzh5/Gyd0iPh1c6L7412i3oeEXDeRnMR6zskU052KU9RFY33GTP1bW81NU334DuIQfkgRQp50bTN
tZqc/nj937oh0S/+0CtOf2UjnwU5HFvhZy5m7Kw76soZbnutynhGiI6+I0miWEY+ztoFiRz9A+YT
Z0PHpECqzLbqxk79YFa9sXKlX+7HBkFaGab9vTPq4sg+x4okFst6L22HJTo71V6x6XIBfhIl01bS
WMXn5N8xUzSPmU3lGDB0xcelaAYsjD7grqWect/ssXZX9ojMC0+gUzEKNrwtPVnzLZ0GIt1QaCoO
WzzD6EH8c1xgUJFMXp+GEtAu7xYIDim4n2fSsGns9kwFqSfhbS3HOqaTIUqFOLdN7qvAZlQpPIIx
KojtJhqub5Tz4hsVHpvlBC6RjbkdbjVy2SKSiNU0Lu08tMOVc2VW5vOnKBBT4Qq1qXzOGxrqONKK
o+rc4jiE85sVZjI/byhpjUSmfA7pnKsNOq6ghT4RyF3Yuuar1YXBhX5BcSk7y7sdwym4ZLKKtj4T
6ZXmGONXu5HYTsq6OyNdmM/sUCteca70r4pHh1Fzn82RwHCIbt25h5HDNiYonkBpdKrSO7VcwWJZ
Nh4sRVUZl8xPpFz/FI79BB6W81wRdi4bySRqb2Xjvrr4cUdf4eeuOxd4juZwfIVocjKD+VPmg2ym
jz2lxtjSwnAcbmOd589xnUJl92UDBrFKJEm71YQGCkla9uJhYHlNtYwE76LTX6tydE7hUHByqigS
wPCP9kIDj0e/c16nZQeg13csh2Rh03uIGLBibsgjgdS4Dq2tVUqTA5ECWTjSyMlLJz90qhof3QaD
K+EP/SqoG2vFWaAgjZTDHuwE7GFemD4OTD4+dCIi3iJ0Ozt3GNu9DUt32fYWgr7AV+tMpPR4+ItZ
G+bewgP9StYZ7jAl1J4kGWxzwB7lSeGb3PqRZDnjQpQndA/Va8LsEXNR5w63hp2W+zSADUSfaBrX
FopS9B5G8J3Ev4KkXCqbRvCsEi/Ia91qq5ZafhweEEwoZEJufW6GVm4L8IpHzOnmR0uFfpEE7Lzh
pjR2OL6S/eRqWEEnHPZaBbHHj2ptgYKCReh6xGszlXdvfxIfr0f9aT55pULvOTg2sLwJdgdoY2rD
2ke+WQQq3lBMJHA9vAmxpd2jYen2dT/78SKyVejVErG2BvGFh99zZ/d+A5dEE444KHMQd71BHjdi
o+hkUtyzIqy4fHejAYVe4kfTRjWN8Xxdb0baUJxJwIx7aQ14WgbLBmgAE26FNbs8tUJgqg8L357N
xN2OBox/guJY7sDpmD+UyyayIFyKSZMk2ZNybPTfS7LaWIB2j87AV7r+XYvyYE2vOcEv4tf7chqq
FSI97UQSgFhXSWv1FKxJtTOyuEcQHps7d0xbUgYAPNG3yLd9CMsQJd/0UdnsxSGly+XnCPLatybA
jsBqA5EddiiOj2NTPEU2cNqFg4fyMspoWDpVcqdcf9q4MYIMN4iXfYOfDCMn0veAQv+6y2cjifGE
07pU3F61QvVMF1JETIE5Ax9nLthKNNVw284hD8i4qXwndiROvM0HkNzqyUwa/kMd1hfbktOEQ9iS
z+ZVYDP1Rf6dHFzNfBm7DC1GNT9kk2S7u16863AwlZwDDINdU7Fv3IdRMm+lSA7p2Glz48gX/NmD
5Xv0NNLSqJ+8RtGr0mf9h1BIhTf4Tqu9sET41tntcD/0tX5pEdHpaxpavPB6XNyouqK++fBGtl3g
kMjRG+XmLyBd5XNfmrRZr1Bzan00X3M/FuUybw7R87xBhXcMwH9mQMTgDMV2lRzuEVHQ3e4m/XFy
TZIhx5jYd+icLQflgWaLvmpdi19hjwGv7jDuqVWhY/HvYF/a5GUc7Xk2HHPOPBSGhJzPzouy5trI
dAZFeUNvkn9KI+mr59FgaALKYbz33JZLNAF0IHq2NR81feAtAum1rnlJJTkLaprodoV02w16tVgf
4DLNr/RoxqNbJXdXzrX6RPnRsJ2zciBuJOVdgn2TwHQuH4ZBzltqBHR9wkMCKpnkcJ6cNCqybE0W
xVz+9ewgCRtWsEfGKZ8hr9pfQMSUZzn39toSE/16cmva/+0cxN6qdpfVHXc7AQizBBrLaWOY2/Fk
ITwPUIXg/yG93Nt6B5IARoMEHxQgVBjNPN9IFK9nixSsu6J25237Kj+/1j0KDcTeR/J2TyuRbo0h
eIEEE9iiNRMvOtJRw2VvAKf6a+yE1j7EnWkvrbgfcavqDqLv8frxlaX44/xJKocp4kZeB1TXoUPL
nssz5ZavZmPKixgtiGcyYNkm/HYRUhCjf2MBhzNkWnWKflE1t8ONkVJmieqWf15fnT/VYcGoXmGo
G1vfRbhZURjH2/kEiPyzS6AT5LVnaQtH6Wpt2n5+516bkNeNwChorI1mIE8/DwgmFRIIKBnfBIwX
rKWRTw6xB22W/JjMKtmllpbmT3o9N8c4OMCq6nokZ0SJhaDR8kD7akom5svG6qqUrWfuBbkpOFMk
RrNIdxyY+YAZaz4I1in7RUx/1d+6OVeJA+QcPNGg0vEmRXu1p6vO3KKnex7kgTrH0q/2PTjcZsFQ
0Ecvo0CmmHMfM2H8QsapPQ235pCn2b4E+XTGYsLym3vQEAsYcWhmRrvZLk2exhhK7gO+IqqbHGhT
uh0HwXwDnASFXUgn8igHjcasd/3ykZKBv44Eq+/Z6ny935eUi3J9nTAhIWd12DLjI3oYNcOOuB4c
K20VCvuYsw8kWxen7i1MH5AIqB+qd157NOzgn/BXoS6Sz9c6LGtpm8CNzVm+OGDM/fX9yliSes4d
5/ITgy//bjtwipd9jmvUV1FwdkalbRkkixsmhDSMtZwKqmmUt7oW19c1nbQ02AC7cPU6dGm0LzGv
DGORnv1QpDcgyfKbILXHL1A49YtT9aEOYbIPLjVitktTtiO9b3oxt36V0QbPrzLgqQsEp2GjtUNe
50kar7zW5jb7eWS/GzmVwL7UeDuuI8ZJ4W1gawx5oErhHghzce4Cux5vQxx+6C8EOyedVgRq+CdQ
ptgdg7QDceFtvQUYoU+n3NLNfTvvy3aE+GsjB5rGP20I11utSoaElNrs9LhVkYhmcwcf9I8HZh50
yWnsKnZvVGWINprQZ5+004IVykvZg7fK+8qyOvlco0+H9sdicqFzsivahESHJXfn9bqj5j5VGJt+
7z2SWgC4BWEudCHBMVuH9mz/0Dzf/Kp1XsdbvLWzNl7mSesDiTXD8ZauF0BM38iqag/Zl9s5lTMo
/lqOa83EDQIvxsr32InitmbWE4KxW03jvMB0IQCF+UUCNCfiv5lWxtmlQeG2ZBshtzzHo+6jOOYF
qM+n8B6p/gzxJO7l0s1PlA9L9kh4Iaspj1oeCA5dLPQ+RDQPpgJ9zKKIPJAVUKSI5muZiMq5GOt3
PjHpp4JewYz0nwWLvXK4c5PqwmcnmsVHyRiLPQma4z2Um3brxU35rDcpGG1nTOfeMF2V6zbOEcZ/
RA4bpyuDD9h3Y9ovXQQxZ1P2+V3RkotVRWJ8pKJkZHk9tIyWTVMhLTBD003MVjGMwWEJTSlct/Sp
L0JHL8bswmJDD93hOI//Lu1sVbl2BfFQ0HVhO/kge9aEz2nWctMX2viFioMlY+m29iNs7YYczGTY
dqnnwY/JIq6QmFKbTjopacsO/dyDxpb9NGtyNg154CcqLeecq7A9QsjNtkh5wucaLeipNFMwxaBK
v4x6Gm9kL+zHa8/1fyQ2v5PYkCRG8/m/l9jc1lH+7fu/1h/9e/3xr30zZ/f9Etf38y/4U2vj6H9I
V3ctROsMfmdtzP/T2lioZsi8lQSnORaJGshC/oy2RWsjbJfTlmWg0vAYMvzXv5qiVeH/+i/L/kNa
rotuQ+q2zSDA+ifZtn+zRgvb4YsR12cSRe19Hl9QDHPgJuNnyyzLfaFcQxrLuff7mFDw5jZMnCHT
UNR79B5BW1m/cYt/Er6YXBKHV6FnuIbDb/1sFm9xbWvOZMqtZdE7GI0Wt6fse0yDgfyNcOTTAGH+
qNmQDukeH7X9N2HPpGtNpEIipy24WfvAcP11WRrGw1+Wwu+VPH9+Ci0qaXMxua2/TmcyzfL6usrl
1rayrzXw60UVtgeAL+o3V+5vOqX55xg2MyDb8IT8rOJxQoicIYfrbdRzoC6HpznZN5D2Q0XO24I5
/m8un/5p0PXzl/FPy7Rc2+Uq/vrLWjNKjCrjl01OM+LdMsjEQHkesaVKUS9DMhnDDVGj9TfySelY
SiNbJ4Ph3Y1do+0xoDb02vJoO4BtO7Q4ZPbGBETqn15+l/Yh+iYbjRrep0+X38k475iAErZJlHgr
q48AYwzND85f0W8s+X9fuZw3sex6wjadeSr26+WA4WRX9JHsbdpW7rbGrXJDYCeIS12Nv5Gk/X3l
ei4nesuVBrdafP4o9omoJkXZ2iZhBx62tQGX6EP6mxvMDJWv/JdRJvcW/IY0uHa258Fa/XSHAfI0
BW0jA2Sy469JwAr3JOiIZc8kjHNIAHN3I2t4pr5RzK0/KAJM45HR0bcfSOszM+3e1eJXuufS5mQ0
9qcetCVVSBA6T4Gtj1vFwadb90aLG8irsmArB9jC2GvLbURS+wKgGWx0okoOGikqBB+ZYoWTengk
EgI8tuYWS+R/o1zBo0nXfGCc01PrtP2IPwU6cKDvajcKX4u+NVYmEgTKFcc6Ob2HZ0D63g6WLMDL
trZvbLMhKMCN1aqtRHgomTOfETLrdwjxUvQssXWb6nnw4hSDcyO8CI6aPXKiVUXSLDlagI8yo+4W
W4y1x/j/HZNHR/PC7+gzO6p6bfTaOdsRlU/iTN2R/dQ6+nEdn3DrYWOjE4ln1ewRfyCgA8zvqEdr
cLVNlDtgnQevKlapUOY96QXJWWpYkcvYDW4D5VQfQ9DY91lnQuyt6CAs+lbEYADCnkAuqtRlNMbJ
PsZ/TRsryvINKU+QeEt6ScD5Qh21mK52STamN6PbchbHtgA5NKmcjmgco73FHl6/UZa/iLqY+kUA
WytYZvinfsAAbJdUT3RyK/HB8VvCooyLd+TIWUEkV2IwM83lxS9ck0Z4Vb8aLRlvAtS8t6F1+FDI
Kl7ijAOwx2dm3SFCGXA7W+vilSJKsj9UelkA+iwsTfeX7iAdsORxo6cbOsaaf/Brq2WYl3fVsy3S
AsQn6KJXkLCEXxPcHDMcEWK2kQf3cKM8oqwagqo7zDfLRMXNnvwatIO6sKpX8hS720TPj0BFdyTB
HTMhy1Vqce73ZLj2O+nc4433FoVgvUZG4B6MsCvc19FtICH1VvXc9sEZvDkjgsAevhiTNnLOjJIX
L9QHhG3JI2YFD7Fqq60CFomMWCQU9uq1rTjMWFUg7rHHgheKy5cmqxUjNdEnxxGo2LRsXC+oVpaZ
M65hqi13RU2ny21056HIqkeNjuI+A08H0l218ZYILuuOYRCeNGhTVM5anXhcPBndcs7rDy4n7JUm
Cn8JyctftqFH4HlnQcEtk5GUFmOK3yqpUJS5lXtkMMkAsBwIDuViLHxyEV5tVGzNY+YkI1IpmU7M
QcvSWvRu779NZZBvoghQYTGLLJeCAMQlc9fiKZmSaBtnY/kN7mUJATUJdgKTIzgNxzoAoyqPJRRA
sNU+oI9lVnvpBtZehrVHGCtfYXlHpY9vbezxwuhaQQcFz9FTonqiwqOU3qgVT9UJgEeApIu6eTEA
DbqIwjDvkg7Dsx8b+QO9Myye4A8uY2CZkLO9oX2z+mmm3rK5TkjTBMkhTK6h7KT6Xs87xgh6F2h3
cANyMJaa/eirEgquzoN8soY6huU88HSsM5D3u6A2cMpnMAv5AqMN+QQfA4j7umn6bcnI8FbvXGsz
COUB83B4JcGvbrami4jTSyNXnRwPey9qME5ey4mzKpkJqiCbHYZzuumHUNGhcXlk0kYSOaUi8mxY
A+XGVeaEG5LD+oI8OV0wEJv0TRLSJmQ3YzlHaTliCm2NZRqKZ5fm+bqh670lnLI+AXsCEy3a/Ihb
tViFTTDOjMDuy9CS38CowHrXlV4qEj8aLO8DTvyu4e8jx2pctQH/YxINGCjKyTiMg+/lq4xAVZIn
9KB6nUhSuNRDSSAUVpI1MO5kLTAlba3R0C7aGJh73Rj0tSnbH1ld4CYn9HVLuwrIaWPhoCinFUW0
+TSonG4y5HJrRzt8ACqYmt1NHU7uOuK1f9C95pnb4OxgKBu3emGA8mJvQYjH/vAiPE3cKJ3pFmYd
PBaIjTpYlrb5gCfV3hgGUGyPqeqqR8C1o9ixD01X34V21t91HUgyR9j5lyrTQBYDgt6Pji+3hEjW
AAbBK1dToJ4wwPhLjd37De98t2ICL/ZBzK0kaqY+oHEkXcbMAIQhMsQzBIwVRxczkXpEjJI0XXVq
grx6dR3dunVpyx4ws3wgJjIvCC9YEBWGssAVBBODy9hwdkg59nsVyglfq340o9UckwQtZlZr5jtm
SGuBE7n9QHicwnNDYnCTD457BsSXqJ3oC32XKtd8SGKpbZvUctRaRIG1KGYNpwtbegW/03nUbfGS
wL37Nk52Cq9XH258LbUhUkAdC5I0OEy5fcZk7F+sFIy/q3nt2mJ09dIwHnicfEiYExJlALxVXjmc
72mTlo2h/SCXsl0SZMaul+qyOlnFIBYS4djGcLR81calc6PTjN6B/XVXJZnHK7Nu4o2BDfRJE0Gz
pdRG8kPvmp3IqOm+trl5BxqTLakmNXMZN1a1hz9K2lnY2Zvrix4UJIbRsTVoTM0qFV0xhmJa+1wB
osT67uunQq/iH60kAmXIS6ht4GLhIQhr1dUu0uJKOTiVegk0D1xy5OaIKNAOHEafs7/DVPwhcTSm
d0IAK2TfPkIfC86CNOCbNuudhcjNVwn0lZAbi3yCMvpqGal9Vk3NeK7yii9SES69tQs94Okz/R8W
zVbtyBGTxBsjCokoqFXxMbk+qpmS+77uKtO+QQ/QbVnsoP5RQqRLH9Hcux6gkYfp4Q3n/1xp//38
wfHTsF0Pz8I8r/pUaUvP5DKDE4RNJIHt8C/CrQ92z2Lto43t/y7d3ZhtCb9Wp79+4FyQ/0X35rf+
pMRUGNsmd59DMMN5P71n1D1SU2uS0/apXd6RVlICizVFvxuc6d0tP4DjnQY5LmsQTOREr1ojWSFl
vu1wiP/nK/L3A9KvX/BT+Vw3upYHHl8QxP46slCQmWLLi2SbVebqP3+U/m8vhgObidOH/XfomzRg
YIPJM7bchSVb5xM9RajiTndyApgGQbxhka2sDGBtU2o/JY//0xn6XWeI1AlW3X/fGbrJ1XsdFb80
g37+mT+bQa71B+4eKekM0BH6xXgl7T90hJ0ew3vet4Zp8UD92QyynT88h22WwBygerQw+E//pxmk
/4GbAcmvKV2DPy/df9IMmp/ZvzxihodKjn6Ug8MLrSUTil8fsZ4Yads3a/OoZuXVpYA05cybOuLS
v1yWf9Ml+fSo8EHzKV0ALkQ2ixNp/iJ/eZbVqJnKSu32WHFsQGuHSeCrWwZWszE1TSuIp5i1F//w
My0baxXSMkfnY4FB/PqZrmcCRGyMmHGxbifntpSJ8UL2XQ3/LINAlcD8NPMEW93/XQD/P7/UsegC
4dfArsRN/3xJIWx7Eqxod1BlUyfQTLIRT1IH3/22j7CBPtgD59DH//yhn3oTaGboV+NAsgQNQk70
n34qwMpakcOsDshlEAUKs7Tf2yGoiXVL4y//+bPmv+uXNUP/zqMrYTgm95M+xa+XFVdbYCTR1Bwk
xVuwDSAkhITBxHS7g9/cwb//LNtFQ8dPA/ZlWs6nj2orPLGFKatDNnaOswRlmz5XdY+Bum8I2viN
2vnffBr+INaKiYDQsj53RgMOKOz3VnPw+kl8lJ1vIBto3arGlAueavWby/ip+cI9w5KJ59GZL6WD
qOzX6xhKBaVp8LPDEELWg7sGwLZ5dXFZ1QtyPQiGMDNKknOH9BYiPXYn2KcptefeiFySmYqgbJud
6DxPrg2R2c2mqFtprqMYzcG2lSHjhQVws+DNJgO7OpihNACKyRZ2k4d4YqS9oE/ZtqVzEoE6R8LD
nMbuR6aGlsOcqfKgZy/pIRTJEdIYRGLaNFnziru9i5eNXoUpqXzKbDZ5Z/Gl0yIOpkONhTrYDw52
zXuLHFnvEIz0C1Zda6eAvDPf40QPMd1Yln1uO7fQY3hZlwkRpN4i7tyuNmeNYtmhvrFlpSRusokk
hX+8tLj6ZKToQFzJPPnc3AzRUVAmi+wwIbBRe49pYbXCZ2TWz36ij//w4+ZOHmkBEi+tSwdfzHv9
X/e/eGT6F7iltx+MqGtvDJ0z/86vaiGWtKHk78oF1/1UrfGBUvBwcha5rrErtPUvGy5kBAD9jBP2
EYsPUY2ZS+s+4imjOdEJmgd4VmQIuIUcXXg3Meg9f5OyiRB6NybAE6wM+/2uS9tRhGshZz5Z7aJF
RDOQKd+Qz+PgADmp+9TyxzUS4UwgCCxl/T1JRpMQLCxk8RzeGA2Ot0oA56KGE8wbarVJOhBKq9gI
/G2Nj69/LkWK7rdXBABZrR480iCLGzIxIy3a8HqwX1GumfeGmzXNMhws5zDiz4NiZzetBXuG+XLW
Incc9GwzEhxHpAwpqhzb3bFMi8eUPpLMaWJ2/K7QRTRmM2/QcudjYCDcoo6Ze+DTsewqZcVbTUxU
1Bgpa2Lk2EQ5yf68PLRgKucSk0ME3rCXLHxFm9iJCV8TQc+xTss8xuRlDgUGNUI/gfCQEh7XsrOL
jrcOBBau+JDXDKbTyhTjMcik/h6XfQ8KLpfM0jnv8j0fLQPXx2NVlKa2jYHJj9s2DoByNYMgs6QN
yU/akGbSLocI0ei2q2sktWQER0wMTWL6lJ7dlMXs+iHSkc5xiISuObWSTj0xxKp0i2cUJ4Z+nMMO
LhoUI8CJdgBqv81CerxeYE+LPPTKVRjahTwEZNZ4HOJ899gUuJDWQVHJbK2Ivntg2CvOLc99v7Qn
E+ODI6MD3XLmoFHrxpeaPYdvFOnPAz06Qp/qdycMq2cCUnk/Zsg41vYkyomjTE6VCx+uQusaSgKx
74lZLcRGJpyaGZ06MtgqlzyU1di4JfGUYMIWZMY744LeYVct3EQQ/N0beQu0KBQuVjKt9i/T0Alz
7RiRMoGb03PajMoLXmlVcf7XCXerwLKR7HYfQKV613EGujut1e0dxlAaX9Hk9wdj8tnXxthM+g0d
VEiGaDKG2zExy/PYd7GxyaG4v3VZgtsvgQpF7ZiE+imZAONhptVNDQgt33tNRxWXBDSsHPuInr9n
ZgFdfAoIykPTVMFfqYbH0Cu6F5vfhh0em9pzECP8hmbuVd/SwjOmlYEspd1yHMpHJCxI9JYRgFpa
sCMDbj6O8I4F2d1aB+JkSqN3vdWj8avbtdF7g6Nz68F6fM0CUW1z2EN9tWgrJSqE8vxQAnuYuKwr
VxJC17qZs4ER4VabQKjOO2VSROGGr6vcj46Z93co3G1xsLWYDPmFAi6aLgMVDD8ak2SbOIjc8TUH
ymodQGCVcqdS+HmLZM4ZQGqsDOdp0Om2r/kVwDgWsLGa7hkjmW1s0duRBalIeIF7mHWRCNYab/7g
BSltnrkrfEg5uUp41hrHJIOqGPMJrYGR1xg7vCjeMjAbiLrQqzZcOyia70avcaZ9SX+3eUJMW8Kl
8WpXvGq+NobHqVVFcYZDEqLOhn56w+blJjttIJx6gU87Hw5YXceUroXeqxAXgmHoKEhmUh4mjKSF
nWv3ODaDPr1TaTOJdV12OrmCCjArgVBqToCM7LYmtZo3sbi0CkHu2oGFAlu2zZ6GuJLaOYzgp68T
N3GqLd9Ydi9YNr1mw/IgJX0y1eSn67oD/3WmX05+XdaJWr4VyNLKjdADgheyLAiyvZvLqt4aBMAO
5yBuBUYpQyO02UcAQitBz/Lhu0aFZX8R7M3Rsi0rLTsQFjcJ3O6w0B+KkpnIe544Fh1jNw0G/76g
a45kqkujgdaG8Mt1w+gsnFWthKtgGiZwsCghKu/IXyvJorUzuFJL5HQZyQBV2BhPSWt74ZmeTIaf
imomkRva+ZZJhMqkwYJx/YZHE7pv7b8OfdR9TEFQibchFZ15Gu2xiHeMqRP7MgxJMaa4vzlGkdnc
y2JDHZyaZwLA8AGFI8OBRciAszyZ5Rjzd/Ya++zCYWg6PWtNFczKWXaM5tEvM6GjIaGMYhcyeFGU
cjMT37ihU+Q63Q+77zT3nAZx7F0MoCrjahjNODgaLq/Pg+ENoXmp3VwVa6Sa03Bgk/K6DHuWmbfM
kcpQe0lsxFdvQpRD9UUNArgaUaiW85YWjhKrppYuslpA6i0P+GB+xRsP3IeMWjkBpfIBcxa44MfY
0ixoBUUq8a6NLOwbiTuBRoAWhLoZnsNRC5kO613Z+4TqxFPhLJsStxQ68bqpU7IDK9/vMDMVw1Rv
LL3PAsBo6CeroVmFhDXjzhw1yEE06gZhhafC92yr+4aMqnmAzZtr9L1F2CVbiteM3AFWzKDftakR
pBeymMtwwbta5Ou2pqxdxGaNwQjjLGFe5cCsf8GnT/UqJweFTB6aGxtYoGG6lWokkILK2ZUbJHLG
QyK0SlwaVH4rHNLDUgkj2eRWL3cJXPRn5ZXJzsOGCtEuZnTiTmJc967doevMa7r5RDpVixT235Ge
FgeHmkvyvYuwo+1UK4t77jKE3LgzD4ryYkV9It8doiOYZMeD81G2Xp2vmlkvvQ27dPgGH8DCDz4Z
PXzXpi2/krBn1KcRw/fKR/R8N/Cuup1SYdPd7OnfTeA3RuQ6tndxtc5/H8k5uyGSNCUuJrbCTZRl
5pMttHo2BHTqIEIvkwA/nfTCAbmgsU0FG+JkKYhcwbhP5pPfMT/yi5YXfTCW9p6Jn/yAJDkczCAI
vSUcZEGIXxhyKfEbGl8hRib2GbCattZy4KdIMfX2UJqltgpt3uSLsLbCehO4wcB9tyvH2bthDWBw
dCYMXg5E3K+WFpUvYd3BH7JoDn6DZT3HBxs0nY1YEL2RMu9ZEDROuy021fhslRCH6SqTHqeb/Sn2
A/3LSJ/hrRnM8Bvp0+0hbYrwdohDRqJ6Xm9laYgZemAsiVrJl1RAibdU2LcHVGx+fcDxV7zmvYGV
IXTD4FVNWsEYDtgW1v8nGEcpMc1DtdTKPr7NGUdtlKHkNoMbuEkiT3ydQFrsNDI0eCc2DbASm7jh
xA7vYbUxiHB7I01hBBoDqkenuuSWySyU42238qUg+9zM3OgDeIr+UCAEwOGOP/wJqr1DZet6pVoN
TaRpJF5D0UPu3IWrIYJKuOTMikhwrEa1T7WkvKCBKQdKqJKhOuMDL6UCheDgOm7/3uaGvsWOrTFQ
DxqxNCyfrZM0hyPaEu1sd8iTAcfp+AR9+wFAJcQ/q8hWWHbk96xJ4vdW9b2/5/HDn/+/2TuTJbmV
LMl+EVIwG7B1+Owxz4wNhBEkMcMMkxmAr+/j70lXZ2aXVEnta1f1kmS4e8ABu3pVj/ZErJ+ppctu
AE1m0SaPHPtd2Xb1aLLC/HLVtQ+JM6qqN4GVtWpL64n37BXT6j+AASQgVK2r8yirMrITxc3/lp+P
HA37fN+z9KH6fHY6TZOzprSJv7ePYNrTUs2C7Sd7OrpL1+vscRGabSNmVttuSFC6Xc+l6a/l8HBN
MXblvrJW0uqVL0ENb/AfI9gA/2aoJUbm8J8cjJPDD3XNyj4vrO9ZfvZkVZ4Ja6MnZZm/wMK2vdIO
sePzQHGx2M31/LjEECmHSvKTdCG59MMp4i9TNKIqKmLgJe2mhu6VG0AlTnPpUicdT+x/rh2qeT1b
XFwaPju+YUVShBdCNwo0YqyMTSq++a4qeW8I7Qx7WG4YdTEd2UwqZGuaS9tOXmBt/noJcxobiUJs
ysW5sTHyUvRXuAJ4Yt4QbT4MAgfOzpXsUw8rbQnDngwR7zhS/WA9+6nNuLBJBV1+bJxQLSF/RV4E
8m+Tpd16/SntCJqb41rDnXWrYcpVuziiSuY5jUKepWUd5utbrSK7uTQyt6ffmlLG8jW0yBhtGxpC
/a+/lb82pmzi1uKhIe+l6TCA//3f//60Qk/zLwOedWYe+GVUE+vgI55Rw4b94F5Tl6ThEAhgbc7j
7exwYN+NJYHfLR+k21wISyAc2G7J75vCXd4pjm/h3ZpRcEinRtQs97iqo+Zc+JjrjgQMYvdEzWTT
XHAwhMWPvLHmpWRjb6LgTYQrI56RzfXdc9KW7Va6ZaX/jLJl5tnmUwWpZRNgKKcHJ6yvpXI9Wnla
7KfiL40no/2pvsFgMbjHIsvZb/Vcp7/ivFiDhnVL1hqOoDK2jrXKBm9T4PiC7jaGrXcPbMhuDvDT
hxrjxUwPLvUQY7R3iI7Qu5baznOJZpNldExlfXaw7aLSh5pFSvlnHTNwMmtrrzrh+x2uLynchOqo
hIYNv5oRCag2JSxG3LPLRDR1KkijCtf+KissB3/6lAl6l6qcJvJdRUa/Q14YR+bVqFP1G8edUT8H
MZ67o/EQm2F6sP9MukYwZ7uTyYMjlXh+eoFsySIBuGbE/rm18tHaOThUxWNscze8L/XIlD2k63WG
rTp7jHHFGDKoSeaC+aRcOizXN2eG0PE8pZJKDEV5CDYi0fKyvTngbwvYUfPBMZmyNxDbu4wutYU2
9nSNAQN6srDEDtjismzTJjBxkkVOn6ntgEYFFiXw8Z5lwmu9y9quvX6e3c6ybueJLSIPrxwPNp9O
7b7bo1T9DfD+Yn7NO0GTdyKCRS/fFjck/xjT3MBXGX8an2pRhkiB2wqubkzuhly65e+z3iziQgEx
SlrbrsXZNNQC8sBdQNDYtbUkuM3ETQQLj50/ZGM6tKRt2zcY4bgmzcDHxNv0gocW0uCh8rrA/SVR
37l9UjheHTlm80WhXg2PRIKNqPZ+hA2S0XlurwpJaaNOHMFZp+3W7V0eRd1SR4CTYzVX3xVzlbr6
JQgZ0VxINd9msJxp/m+IYf+mhF7Foytqgl1fgGsPG/i/qlWuPbscqebgdOVK9js6sppiS4lw0+wD
eC7531Lo/66X/rv1ElgNXIT/sV34/9h+j9Pvr9/f/7Jd+vuv/F+sH6bhK5wPm2sY2mxy3P+wGov4
H9e1DtQ0D2jpv2D9QvcfIb5CNjE2O4OrCv3/tkv+Pzi7+YHgbg0Mzfb/R9ulv9YO/7QqIC/JttjG
6etjMLx6nv/1OlKSShyg6NmxCCrfvgtDNQ8fmDr8N5ooBMKZWH0rw2dfoR3/if6WQ+Os4tzNgB8B
aspachY7khThpD5AeFwZr6EC68ttDF7XUB5tEJc5UWnMCdZtGmUlORsQdtynbZcvdIKSvMidaAso
wBu3hhCQvQwL9ravf/rN/Cd7H+ff9iKYKUmTsRlh28f/Yf87xJDyQSfIQuEfaHyAnRMxuUWnqtHM
nGqhaIpxG6L1cGA5YxG/DqbSka8ymxE2c9G3CKKcNqX1CRfQkw9eC277KF2cVrv/+oW6rIX43P/p
94Il2o4iAU3PxoDNo+jfvt8g0IhZeCxQ2kF7YJVEa7v9udJw5Aja9fNiR1vu2iv95SPeLGXf6EoE
9Jy10SXWmXeAY8GWQJlHZm/SxEg529XJ7T1ao7MD7YFUIIdVvoQpZqsh9qcLiaH1BtmCOlxvmrsf
qaIJluCzwq7Tp849qbL5YXWwdLRr5+4Cs3pfYCCbrSzC8dBPY0381oqLm8Vi182z4aXJU8iFq6rh
UYjqdsyb+QhRaXxZoj7CxRfhVh4bfQcKvH9ckAFvMmzvpxorBa1SHaFoWeCk7EqzQvmKnB9zthom
DbSC+8XpMKTmItvFCCtwA6KC2gfHRO+ykfFzyPH/sVd1eLIskd8ZQdX5xurLbreapbxNG5M9sX2k
L5bFBa7CNtqn5Ip/LOOwcHlgP+FoGlxG1cevLEX717jHzccz3UIp7tOj1Ufe82I33m5tQ0A0KuIB
NU4Rar0O2+ecpyhkpVkM+7QXwVefdgXJKwyWfR3IZx/JZmtU7x0QT8E8oL0xvwze754umy+nZbVT
LKm1jSwF/ney5FdKqceRhfR8og2aQWhyuhVfwaAO2Ty3pyDFoM/XZ+DsVkQcvFSWPeprxdxOMvdy
5gV1lVrSvQEaGyYwAnsB3W+Kfldr8NRb6BjL1OqHgP6AXd9jEyfHX76M1dDt+DyLe3AB6cFb0UkS
D1TVNmvC4IWSkfo7rMKCUJDx46SWHOAggeZ340S8PqTu+OA3Y1PQJtMMF194VA/BguRrxgfsgSDb
kZKtvlQs9O2gXLI4uJThYYC9S/MwPoEeYrKhJRIiccPANPr2kQLm+HN07LBMmrWN70OqlhOqp32k
7DknpWS0h2GRQqavQa0VC62UGvQNN0CwKdTuept5FPKDAJrZpzRAHr2sLj9R8OKHsLNNj3XD2YaL
6x7HAarOgHbz1gxdYTZL09l9lXiQUo14NqMjMrmPJajNni3G+2Q56s5WkUtysKNArDRzwHoPcM2u
XNU7VTaoKVQ1bMuKuim/yaAONM43w8rbysEU5OG6gAVULpWrANgaERoo9uOUX5u6R7LLI97rqJ0o
nKjp3iEj6FAG9deOVzBur5pR2TNCY/mX/Iie0y4BgEuDZFA/qGh1jpSa9v52oHsahYwE6KaTeBQD
VWP9a/ieSLqrtN6rtOACkFHpjOjylfq2kDb7A0QMQ/h2QCI8uO3iNre55YTT70i4HbXFZQCqBbee
ze3F6TlDegt3ty8Xx6P3ZgJeyhYqOkI2nmewgmgUjU75fOU66jN1OzNsHzwaOA0so5kt/7YEkJxg
IzT74ppyAxi1gq2X/HKI4TEHuO+y4GzHyrQU/lFjHM3pufangrZbxowB4X0FWcj5mCWSe193nFm/
YwfTEqlf3wxleJcCkvT0meeCx9POkVFl5z8Z2zzvN7BAonZbAD2ckSvo6cOe7P1Ku7SPlbXd2qUD
6MtQXV0xDvGLnw8sU7IhQ/G4nhHxp035euNG6zy9Tz1scrL+TNRlEoQc2z8FmkEKHEtyKLfxCo3J
mFv4GKF7YyHc2RlmWM7aRTRC7oOzVBzcWvMi1DQ1Vx6U7czptg/CtDz7Ju/6G61cPox+9vhDGVtM
xgzUTTZZnQ4aLp+//x8wQwGd82WvfjIhh7ypwsHDG4OWi05T1TfNqV4bFrM3bqlm6wENRzNOUNkz
8GhPfTzFejdSLT/vXOda7jZ52UDDLx3oV5VA+Ll9Gzd0tl3QFbLqDCWQNzgT/mMcaPzKvoPnly0J
kBGGpcKuA/0yhekVXa+akR8x8zAudAI9M15xlEE1DRKXkGiDGRnA/KNaFW8wVgjeR7MCC9pxtGAr
SiPfdW9oCJ/yZv/eeGf4k1njShcMfYnC8dZ1M38NWQlNAj5lOR9WrNX9NT97nT6jfpU/tJSLl/Qp
x4lP0YMpp4Amk/ggdnPnY5ZlbALpYm1RZngHDDUa0OhIerY6VwysLDLJIka0NlWNKfVOVDJrk2Ca
VJZYXKTWyc9XxgOxaGYOyKNcUqwtZcdGa9Tzthuv/X2BP4Enp8ipLq1bd/AoKvTc3ua3w3VUlEe3
FHLa+rLPaTeAWVBSb+TwhKf17lqnjTisqGQiOMtXMVVuCJdHgm65FzRp8OU0aM1HC9wOdRq9zYiP
sMGANzsW4wT8wPoNBsvINPn3YtljmY2FGW2HUTDGw4rNNCasUTq+p3fQYKgGKGMN5n/JOlbHmLQD
r/sy43L9+K8k1ns4NXREQ4GvbOb/hn+Owbfy6b9puUVWbs6fbGOq0d79RU/5fvUUF6fxQqTUSrYL
vk54DlxEnD469z5HPQQqlflc/mUR8NnP3CmDs704oj5jzwStsrXKZSR+gmwbcfto8upcBKKxWXZy
v/utglT+bEPk+fW4BiW3E6v34IxlyFo7UFiS1ZvGYh5G9U/YK6rdaDc4x+4sScqQQd+1c77oX0hP
LAksfjyNE93avOt2GptbLpWxOiMHZRi748xZzlHbgALlzmTkLgyndhP17rRSUhDa95nyJ0hvQvoI
dhxCTmrO8l9T1zSfoATd31kJID4p41UyUBLrj4CJ5GGWuPXE2sFW4cR6k6qSHzAQmi1r+PsO4+0x
yppy114bluu/ypZV4Mb1i4t0dEMXidzBxgiTumt8yJmgZB5QTsfbNvPtt6Xz8jvl6WCbesL+03s2
Mv0Ak2wfjrJBJwuofqLCsgQ8UMLq+IXLRafbtMWvVRV9dMR5PRyKeTDc8b1pvfDAc/aSA6y1UVg6
RsotsPE31zpr8v9V4mhrDTaDjipqVhx/3oLeh/iTR7+Kyh8/LSiA1REvRHixO0i9FzqV7Evv5NZy
hNhrHnkl5U8Wteq1rUu6U+eq41B8LejmjfU5DUKzWBLnryZv6QeM5/irEWfo1t60nqZnCdRJZxGi
z4+imYYGkTEHn1fyp7ILSOr44iJUPTjXvvE5dKmurttATNsyLvSzYuFhnxFoGv6d3gy3IuLbtg1a
O1wuPbznJelUH95w37BS3ENleioUD1OoQoavhX9tUe+ufeqVtjEKuL5pPjjXr97e7f1xD3swfDDX
PnaQZtEuHyJ5mJvQYGT/q8S9necU0JMflWimupoRrSqs+YVwNRapxstPZBu6F7JDwy1x6W7HZany
hA4Jcbt6VXNL1sAyibx2zkcarDjen8x/oFKLJ5Gyw/6HsRsKt8Q8879xJzP7UI2sbwLN05PfQQDE
dvH9OunGojmgzfiYLiIAPQSr5Uvmj+Y0CZabsz2kH64OflXTct2L8w296ys6H3dtZQ8v9jSlT6Gg
8i7C578kmcFATatnxvMFSbyh2pnQSShfF2SPFXJgUxJk6in6YRgLPrXR4iOg+nUh4N9nqKbGDr9K
RRnEpmuC9Ky5NWKbwDb1MLt9xeun4Yitr1rmO7LjJJUcKR+ikcOZy4NhTMJBDJxSvMkMoDQhi4FS
g40AWDY/4ReyS5gmVfMJcpDSzbDnjhVgKN8WumR2xjF5y1Qhv9zeUkeYE9QfeSw+MDhc8Sm5vUM7
kH+i0rK3RMygddZtnr4aABg3otQRvfMt0CIJsgxp31hyS3/IgdLj+sYVGP6RykW+J7pWXriCr7TV
3uKWxZFGXjm/cjk7M6tdwkBsjarrohzHCODeJZhiBNfOJu8EMTJjFRVZ7ZnDG52I7cwjgLvL7Hw5
IatW5OvB+wMdw78D8BlTVRZl64PjceAn75nieClMGGxXDUw/iTvahi/0ZMQ/V495AReP6H/Ar8h3
BlUAg0qbcjynG9y+c5HFtp0hpsjzEBBUb8crw5+O7lagopTRh/m8ydsWC36bC/cFhtunxxPumyKc
KjiEdfhiAWFyOZnq9Fj5Zjn62MjXa/pQPfsFrVObgDusf+iAS6y7cQRs7laj/7umTXXe6gx6wKZn
dx/cpvXyE7dGk925NuGEJCVn8TKGOZxPP6+fWzrA3uscK0SyLLFK+FqNLiZykx3AOzmGBnjbPRIA
ro+MLO25pJvqRAqYxxjY8HVvTDCfGaA5SYwCAqMdFYZyWfbWn32FT4opOUslY0dH85uLgLGnpyMi
llBez0Vz7LmnxXGMpsWHBuhEWeMAW/FaZLKajieCQIHfCs+fpg1z+LsntNz5WSBJFdJrxbEF20fR
cBxN7JQzy8a2FoFxCCfq4+C7tmK4n4fnsqqj5eC7YfWL51hwxRU5zlPYwCmLtRgBug3gQGtnHJ6H
qFXyES7M9LPkt/Gdu9dM3jAH5JTWNGUX7PNwM4mr6H8SG6u04YKyAY9fwjDl/GGAmoQHyi0hEiov
H9lLKu07R8VxTSdUKwMSDoKuPJRl4IPT7Do7vPSG3dSmsStiOqjO1bpzDU01+xFNlygmdZrzDZxV
L7+Jh9BLX3xhhQrclimaY0H3q7hrIK2NWJZoGuoPC54cfB9OW3cXMl6Txj9HfGMUO5bskB3WtWjU
hdg/KCgyMfSzPZBd8oCec4jjpVkDosAhIHrHphiudxRsAApYHf0Ek3Kn+IijammbjUP8PHurSaFE
nGrhnlqHBktY+wYdJw6Ofpsriw67fpBd0mtivPY2go0oDjbXm/etc2EP22icimnbzOHw5UH57XZd
6y+wW7ueONoXx74+5Ci1ZG0EfX3A13wyq+Wm58wG9QiVxzitehFV1WZQkIbO+2w9FI6cxm91hXwG
vqheRBr3GjplVTbehn1NXbbbuMBhTLNT1a4/gW9k6bbzwfjdTMyV4k621gzzt4zi5gM+TUCLn/bS
yn6mhcgfA6CGzuwf8FSpkekk0s17kUe1zcl4avz32vbbYI+70G934HO5R2f1vIabGRyqOQq2iwcf
Fw+ZTOlTs6qmcXymANaM28rOYgZXplIRQCyqsSDsA3am8rHNTTCdRhPIez9uzLIRazUAB4eWUsBq
orqN8gGzLEkdzPLHGA7ml8OC6A8XOW6XJu07Yl9+k+STG0BYpM1n2HdOyI0/o83zF2Itp63rtV4Q
y48Av3cChNaodH1mQ5T/vLaGv1TBsIIDLL0y4VPAoZHaRKta/ynl46YLKi2/COjPl2F0m73oixhA
sO3EL0HfO8VpJfwFGF5k5MZ0T9zLiKjkuq+jeUsUvTkbmU9hooaij7cUAa6HDtXuhNtxRdkJwntZ
QBdLqBS0KOJVlni2AhunTVoBTT5igIzKzRQu8adn5RjW8tx+0VU3PKZFnn5QJbIeBgKcwXaysvRh
8gGVkr0eCo7QfOAKAphd7LgxDDeoCRQYBx1kePYPXckjkytoU6Te+tqVcx7vwEuaz7oL2iVZuumD
fByuKix1PwtOJ1eIXjhHRziiLR+RNGpXgbd4t4xSz/AvG1p7ncLl+e/2zrLBfLk8FSCFeFoBWQ83
0rTjAwC+/JaODbBddeYcQAVlb5xkOwfNKVRPsNupdqxA8jYbLNPuSXXtPJ1ot6hf/aIa36CwlvPj
6pCVSwhrqyEhXzYxCWIxvXjS959Dg/iUVI72foGKkbeV3Td3rSOmD2+pG5q+mQYPVWpTuOeA7jJt
j0XO92aePqiZKqR90MjHODeV3KGLQPTPCixzESC6nQ8mGJsYz/dTFcXZT1PZdbvLYDkNB9KozTGW
Y/68ZPCfRiCyEOAmv0eqdCir2nJDmj5rnizzDnafIQ2Og1tsWz+HZAgv8FVl3ADCNAwvXKzDb7eW
5i1QlSL2WZQG58dSa2wrXf9F5lQu+yro5NnhefZTOYsskmYRoH/rKvsTZ/6E8Eqh19Vk07sHoGtF
s6MXHvMlWLOp3SqHfT2XW748hqmzsEpIe0x4Zlrtm4ZhAcKqzxy+jdB6zL6KoIGwygNke8MZiE6A
cpq4jpBp/TtAm6Y8YxKuuSHmKv2A505Qs8gK+0+GVyRZJA+1gJIYRoVQ+yRs55XKdjjZ/X3hZI6F
U7arsaoR5xgT3c88IT0ve21JHkMEc7zDiMJj7XgWqxayWMrioneXUzfJIYPmMFXkxJsKrVPH86UC
rvfg6kzCEZ9psOdOsAYHLm1ywUFeaDb3FEQkJePnDd3l6wfeX3Xo5Oxwxphd+csJK0Unru0jHmfa
OEi6dOzBvsto+KNVCe1TRK9NG7j0pmvImOfMDE8yQksPy6ttuI3W7GzzMp5Tnz+eamIXzKJliJTK
3uY4+LbaUuDgo/7go0hvLOjXzZ+Y4o6L6OzqttO0jSScZEH5ZYQ4N6UF+/Sgg9Hjg6SlnjyiL5Cs
ly7AxTDiIvo0an5TcbqiDZoQeitgMJhhS4ambM8V6Bk92lT1iDx+aop4TbcTEhXgO55fFM9H/fwe
jmY++JQPFtcJAR6hzc/n/cP9U3zzf66TSy+u6ChEiznGcPgt3UuNbtFuLOMM94EorjXn3doOW0Gw
8dXiZPGryknfkXvGX7rxvJJoVOaN9k1KDpEsNo/sN7SvfDl5bBTACzQROFr6lNodd+GQj22JrzXO
lg5XLnhOiRVCaoSNJuihNWwq8lXOZ8w/M21p3ua/gMGq/ugeZwd7kbG/uNIZx4T+JSc6MhUIeXLn
SPQ7yj4y2mJT2T3pCN124+BL4jYkwyXYg1EmiBogpPF5zwp/2QKeYS8cL1ve89WP9Qup4uaHW3LA
ODjZ6jPpISZDK53WMDY3OGzZanAL8PakwiMMBGDRxY5NVuntvaDP0ekmGd9xiqIdmWGdZRyy6G8D
g/6FS0oFG8nshLzdwzDFixLxpLNM6XHQ6ksGua7pFccM0sZsU4pVO/fUoqTD3rZpzcToWpprBqQn
lALHeqVYqhAmSGq/hHGdxg3fT/qkecxXAQLjkasJLoqDq94QGp5b7EE1wDbcL+z3h9dwVd0TJwG1
3EoZ9/4j5pHZQ/Nd3emSZsGY/uDrxFpyUZ6siPLD8KEVa5FY+Gmzcx9CYHLQP1INlGAjOLlb9+Dz
kcNn0PkS22w6NZcUG3zxNOHL1EnZemOqDw5vbWd1S2TuMGCPFpwNOYD5n8trroBLaohvl36czTds
lHI8XH1c2T7VRnQXruvm0zDtvHZCC+voR+sq88QoK+VNogfVB0xxOATWMRzVTUbXiXzD56Ag4kMW
sV5QJDRCRFU7Qh8M5CdmJ7vri2dLQFt/SImluXeBpJ310NDYpB6W9EoSUVDsnSOkNC87N5I8yYkw
gjWcWT85M4cvzJnPPG+KjkrcsA3vMdKQiCpgwNm3kPkcEv4eT36uXjtdt3O8TsR4UmXUq3QCthd6
cqzvxU3j8sBtuuGYlNIme+gpQFWsARhvE1FziV1G7Rhu6WPRPo1upUkBCWvEzIPztKs2vjunJx3l
/KSiF3LYCbEMM5Pwatm7fO1Sg+/LK7kxbYDLz3B5MEH6y20/rav9ELO38vCFTqP3IjlKN3jFoMnK
jRNHOfl5fLcdX6lKmdcp1o3/zfoQlTfvdIbIP1vLO1RfK93qME5/Wu4UfsLcaBxCIlOo91e3bbjN
hjllnG3s8DNL8YtSMywcc55jW/0qtRnl0bSZ92g8BqEj8sM48YL66Kr7kfi/MdHg3WR5gLWI11/W
x8xKg5zY+Wpe8pAsGg8xiIxPSx9lORcc9k4wLZSfJdSQhg8rlIPXOZqzebfyaU8nfp9XmTPSldyu
fRqU98XiSZnkBaC9w+ohRm7CsbK5xmBnwAWRbrZayeC1dsFfC/lDIWsh615RqrLsasqQhnsmkzZP
Bpu++aeWIMfoMeZFips6ti2VvZsVZUjQte3wQFgUjq67YvB76yZSwvvueGq1D5Fb6qfO9OyqWEEM
LXVOVXQnfdB+u35R6XEsI9kcFyyr1tFWDOyIrqYZE9OxGvuDqAvlEx/AVSb12FwnNLB0fCsdFifX
o3gXfcrIyhbUGWssR8Yt267fSgc16oQO32XbIRRKJyHhD+4PwvSHjrXqC97vrLhzxgBpNeFZz6Y6
X6s43HoSsuEOeZlzfRF1ogZ9GxsLWdTPwnzj+7JYfvV1gfLAd1PaEATdWd+MVto+e+lQVZ8m9dDP
cMGD4k3GmDXO1VceSuCj9kJoDlYDafdzkOJKhxvP5uuD9rLWO03wR3lU2ES/7YewZUNL1aqwVeJ7
g3OQSPgAKPSk8ZkkeFGbhhhHX3lUjY6mlMG85VQU5h9FScSo2ZRUl/Wv/ViL9Dfdyi5CXceo2M3b
MrB7/0l0YOtRCyba11Dh5kUfOYx0HjaEoCgvLlEgsZMwHZBmZ9ejhQXWTZWfWAWt8W0H9A2Qa0Ss
Y5OX0zAmmd3YT2m2XilFNCBjO2bq5lkwa+ltsMQK7lDAFgvIP3RrJXAlsx+0e3NWDvluL7u8IiKB
AdWp+ocoiCPSZrbGme6UdUULwcwU4tV6S+80QAlM7cuGC6e7tLr1s61YumGEflzXFOQtzJ+um2LF
ZehtvxlRS4jPmUzHSwx3qfyF4WvO7/UY4A49kKuLZ7yAdmus526RIEmYjfX9pAGpXoqpz/M7vBqE
tVqO2O2GFIpiOzrpRm6tiCgXRvp1voFCwpkMdwM/RarGOs34+thce7S4rvvG6kTwFBZiZkvjVDkT
qM67iLssmc1k6EMTs/JnLNmBo8XZx6uxXm1diC9ovfnvvACLlcCLW+utvcTuBCUo0sMhxaO33jYZ
dVVnvAjAqIBz1XzoyqK9p2obebd0yv/CASTVNpj7AHIKVJAbjzkBltCSq+3a9cufGiUyS2JAJA/l
UrolDhscvCSYDOdmBAwfMBlsDiBTQ36VWv0xGuE5teM9bejOeKYeSO0jvudmj56FWOPUqIAUA08/
GpeCDdYtdRQeCfCwRZfrdd0y4UOoT5EzrnoHtGi1NlnRRr/lXBdPGX1AJzFQU033op+9BFZcS7ax
kHQ6MMu7jE63kw5VkWARtnPg21kFJiucnXXDziaXD3OYdQzWae09BkQTqlvAbRGTUl3NNy5hIsku
vy++acWgeYHhVnxnjhhfJd4mwEVjo54yaQXsVvDcg6To+RJMgc4m9DKOUNshEJmPaaBzPwZZF+/e
leXiCeriNh5dVHpPtAOUCO99e+37lUDWivDWNQ3zMgBXTS/yzGDDBFZd/GDqjh2x2TPLLXoHq8GC
buZwmavjSP0ZwUBbGKx/tiXOPJm8duu7uBH2Ka4h5sDBzsJkJf3xErPfO1WKvWrCyserT11dVbfN
QBfk9UQ1vLGxuq5/0BIwNTE0NYGKkbAjkXJmTyG3T+QDNLTzXNO2F+aQ0JYsKF5snFRH5Qyr2tre
sKCXCP+JIUFCmfLrI5G//q4vvOgnqYOHRo49F1DrQ9XmY7K+Gt1hY0x9+rJWcLVLzsbZV3ZxUK3j
9WdOfA4HZ5mjfrQid+vdonscqlRjDN2mdxr97RA+DSesCwMbgwDqTc8lHqAiZpz9QkdY33kcX8f4
mIamGrYdnDFuUN1bmAbC/I4n0ff4c2G7LWwNCY3upUTnkzxTDCTKMMjpNljBdn8tpG5oYew1LFYq
2nSo6cvh9FuPMOnsoL+PA7moW+bHLiWaORdjjAtkxZDF3Yd+631e+vWYbbGvFmlwYZ5lOjlS/BCM
JR4qNyq/OJ0wRKJwazlgMsaxU+1D09UTfJuKx/VOQVhmWRTOdCzwjcuRfncZUODL6k/iufcGzUpx
0tkzVRhE+BboTRuEQ9GfXFXi9AFjfOD6wIFL7sja099jdqqiWgGQ9vTLG+l/3GB6959gsn/4yhF/
Rl/u1oy3t41WoOyIKbP3uRJshjQlu4PDqvZNBqCODAfnCFago7YO19kLO87sNwmPxd2EjjWlmzio
+n23tJpinxka+VJ4N6oew4ItUXuS1Zj+sdfIAQKIgBfq4CMdIS6jCfXvzeLkJH7G8JIbu3szxG4E
C+xUP0nU24+QHC1Gs7Xg6m7wlj2kKx+m7vEJbviaG1Aw3nQ/wkEdj3zvH+kUwmNCzAxfG76ML0Yi
imMkTrT7IQzFE7KR3rQgx3bEiLIXTeSjJP+6YLmdiFly3hiW+jAvFv4isuvuuJFC9uEpqHmE4JTr
3bucIA85VWsmYTB/9KNFBUmHJJmCc7xRSPSvV6E2OuaF43PNoKQ+hRFWKJ4SX3OPPXKz9sL66WZy
+qmv9qWN4s53jLroJkWunzZoz1WwmTy6KxJOQvRlcX4d6OVCgYrEsMP8oXF64KnhGqQfzLHENgyq
6pxXi2uRwy6Ed3LdgOOuGuf2fVYWJkl3qjT7PMcrPpaKPpnIcACVIzYplgQLKw5FmxmUOM96Cqr4
s6CNmg6CCTvM5NfPVEWNjG/NvJpd5YiiZQAYzScYuhqfI73oArMmxDhQZVnEQidyzjD1AGRL0R1I
p7cILfg6Qpb1mftAeDwSB6c01OIS379WqARMeKnLUrdoB9+B/yMAk9t94KsjDFIRb8twcPar6G12
MrBASG85y6iT1ZPWE/Gh6uy4GYEvbHPPTpdO7g4dMvHaAIka1Sm7N5g1PxTq3yFjtY/4Ea1JQz+q
Q0cHHb3wAcsqIVHb1ufO5hdPa+kkDtY622eejQuoyZwF4/UObb9yEOadjk7+HepV/WJbC6wB7ZUe
adROFGwLKhGdjZWrDnWdZtmPZWAGYyVnt+UpQBkn61oRpu1uRz6l6cF4ikJUd1Vpt49JbEbknF1L
/B/2zqS5bmTbzn/lxZujIhNAonH4eXBadiJFUkciNUGoRd8kEv2v94dzZF9JZZfC4emd3FulEnka
AJk7917rW+qllLDePqdBpW7LYU4OTgiy0904DMgmYgWsqN/N5JvGxyAhiu24tM74oaTh4B8Rcfcj
SVi25L5wu/hhyfNC5zsinIPofau7NqxJiKbj/sbKl6GKom2woHAPKfQZa7hbqox+X8VDqg5krU4P
ON2EuxlkFk4ME/jwz6mj3enRP5t5xcXZS0pDPW3SLMd4Oa++3+zsAQbvoLYJ/InV0JBjFvGkvI1R
TyDB7Doa3iKrScSyzGopPruL3YvVuD77jnt8mN8QdYz+1+LsTMZJhEs5pUmgD2O/updnHgjSZfNg
X5/dzZ0+W5111I7yCXBZ8cGzo4702NUOTVby8NqOWKRZydJP4uybRuyHh7o6+6nzecZbPeAyKjdz
r/Bc22f/tS2dtRA6+7Lzs0e7nzvyjKcEOR348uW9K1Y/d7xau+fV5E1uqt7y1KTXTL3E+x6P7Xe9
WsK5Q3CHqwSjeNeW/r49u8ez5WwlL8++ch9YZfiQcZq7QU2pPqa2zOk0rHb04OxM1yQq3NcLxcle
nr3r8MfrXV4jyEFDwGhIgZn1qfCjBMdj1jw1lNUtSxXYPWaicnZeoXXglQ9jFYvj1DRMYRBpOfuI
Vt8Jv6jV3Q8Xq/3Zdo8YBQv+crbjU+JizZ9Wl745G/ZpM8XHBiMm5/3ibOqPzwb/NvdQEpRLRE+J
/wB99MhaFOLzXnI2saVzU4aWZwX0v/0Gf/IbrBXPT2Lxv/kNnj+Z/FP3Jfk2fqp+cR1cfvCH6wDb
wF+OCpXCHuBhG7L/5TqQK7fsB8TKE3/he4E+YpO/HSjcCf+yGQTYDOjBcz4XsJQdtPL/479/mf5b
/K3+obQ3v/37f1Q98Xdp1Zn/+s9f3SqI2UMq01A49HPAHzm/u1VSCRwglJP31oHZwZSPJ3/cOGFR
PoeolZ3LzfPLq//8atL/NY/VRWlEKYyDwpfguZSQzq+uhj7LXRHHYXwf5YjhJITQ1sneOSyPNOfa
KJm7LQDa9j6bGFVp6heOtTKcW25wA+z/LS2SAYd8AYvjcxrFybNCQJ3EeMzy5tl3lzCGE8zP3nDy
VUZe91GkT0mpa1OSmkcQZAmlBl0UQcXeK8dlzSirTRf7aSJqZGqA9eINY0tppKRP1KnvxHgICrEk
4yi7aeEcdRX6zgi5ImuYXWzxr5ZiJ4IxXUKSkgf/i2WLoQFbsqB4QGSBSLHkoORiIG0GOslAoYNu
AvFtJ2mJVs9jrHCkz4MfFqZvM4eWdb804Dky+5rpBHPYKzhkDFO2gT/WffTIsXOcA4egbjS+zU1L
bjG5RLqq1bYGh3GNt5XGbGjQwOA+1ia+s8t8dq9sawrUvq98srJt6M6Adp2xO8WEleEPgz1ODiAy
AUYSxcxNkHWCQ7ormOehYdbEAiY0RZ66JWFIsaouZjr/vByBZ6Sv0oeiPTMw99NbdWag5fHEb5Gc
s+oTu1Z9DSW0b3Y9bz9iklPV/At/rpMb9DApdM80TcUhG8Nw/rKUVExqEHrZuJJzwF7xyyzmOFEd
H0bPy9IDPgsyZXJE14ea7xNjJ1qAhs9BBsiVSEP/MSWVG8jAxEOGnSVqXutsdhBtVQEGVyUa/jfg
GZ22SjZYSW1ouqfFBvuxzfI2ZC5VOaFNEF/HqAYa93RPxKpwNi5tLQDDdcpgid9NJQZ8FHlhPuAN
GLm2p8ZvmDGbyTTr12cmtjWzFJzWif36lgeTt2ajBChwAhk0J6ARzOimGCvil9zOqveljkx6a8Wo
pO8qp2heS+Sij4GvM7LW8ATley42b96PSaRb+tlEb2UzcfUIVuxO09o+PRK0VuvD0ll5yle6prjF
KHhPXaW5SyDUqeXdxUSawL/1rxOME7T/4LJnx7oxfHgGjmH0gUxCnKpqbBL5lUFukR4QoSrvI2Ax
iv+lmLjFxHoT5YAY/GtbJeMX2shWeWXY8dwPHHxms0XkVWRfeLiL+StQ8s5Z/dn2HHWuvxcUePa0
J/QqMSEJ63kz9P6t5IQXr+DRZuKdLf/ewr5VXdrNf9rCHN/7xy3svm67ZPxmuv94961t065u02/m
l73s8hv+91720+bleH+5TohG1ZUYapSDL+7HXuYHf/m+IzHaecq1GRmzJ/wAMqpw3cs8B64hHlo6
C/b/x15GwIAL8Z+tzKGhiQmTd/czJwwFUFm3zFdfmqUNqewm+u27CWQbR14L39afNrNfIXT4p2mb
BuzgeMps18a6+uvrSdhslmSfOzlJTxj9Ikt0u9t2Gok5Ao8DVxfCkF/epp5BU7SJYpCKa/9bNdPH
eSSu9qZpI8+F44N0hU4blBvy7oE5ItXO2J9ufMUc9qEqVZY+pguaTrmRlR1Pp5/qlP+D+84Wv1UB
GA2lw2WQtgwAatK+/PWTIIFE71X58QdQYGtWkktLb3giFYIvTagBRbzq1sgRWkPCOyJ4JwlvNM4i
dziH8vSREKnVPpJy2np1shHFP7W6716XlgcZbaF/ncOqdPgwtA74PdCc11Qo1yM8ipMifyd1OSMg
9rCT8msoiVe7F5UNEqCy0eqOHH5Jz1R9AfcCGfEsDlNv8SqIR8lAauOOd6jPcMw6avmTiTtRpjvs
YXg6NhPd2hyhH8lXO74Aoo4V0csvRePRKkpigoMpPVycuZk0XEfSAcSwQbywxqf1DR8yDeZ2+uh1
NtZ+DndcpZpRBjsqBpNoM8O16rcounym5SnAv0ORdfydaQ5QlcYsjO6VnOKVnwLSj7N/6+BzCAoE
kA9hhch6l06Vez2P7Zx/SA1twnsWR718TZiV5ofUKpPpdLkKywhIYSdLhjnkKfT8sgLDAd9PicCX
98AmgSn+/PsnD7D1c2VShafC9898iIYsNoDIfDr0CRN3k+WZKf+gxzIcboRC0LKgO7aNz0DL89YP
InrcA5f7IJMV/0x6Kh/E0Dqf3J1YVKXlFrk7WPVNk1phu8/oZbvMijJveGIiwGtpbB80CtHd8SUq
NsdM7WGdT7Aozt8ck50FcxgNzuFptk0MuNpqSx5db2Yr24ue2fIBCT7YJDFaQn8Weh7m7oBZYpB7
JJIFnWjk+zwk1BRc2KkIuNP6IvZ5qrTkXPxm5ox7drfRDHQ3s1Xk9Z3xiox3zxSFC4eSj+eqNNbE
DeP0iksxE6ywvu/zM0rTEGAf6Dfu1QQnkrlH6E7i4+QR8pdtffgRTGFALpS639tq6IiASOtWqmhF
7ofTJxuUYrIvJycaPlJpumDXLBWFmuNqLa07FNfcegMn6fyDNQAPPQZ9fHaiVMhM1fkpy4MkReHK
EGHs3sE6qlM0lWRA0GZQvDl/WLzotswc7sZ4ivk2m5KuWY+kl1TnD50XYfVoVNkuX8LYEgNjoc4a
T1bplNxBXsDVYLI7O9zS8Bl49pLZZ3VS54Qxie3WvdItNIEr1XdSf0YuzLGFViMj3S0wLe5pGtC+
dyOIimSda0hS4rXpTfAldgBTAI/W3aw/41vDsbG5PK8/fnBuuGnwQazTQxYK/TlAB5YfusxuXmfB
WKfa2IykuGXxxXDzCyvsCTNAsdJ+RJnlATMXcgD3hs9sOi3nJSvK6nWZysOVE6UcnjaTA9d4qs43
yT8voX9bQIHlhq4vhSMCWwDs+nUBHcpmKkIt6vd9iWn5BmrcMN8AqefOIsUglX/IuFm93//yIK87
D8Al3w/Ybx1W7d9fTmNrKN22bt6LHgH+fqhDggQtbIwa+ZbRwzF0Uu1//efP+JvzeX1VoowwZ2OA
Zn//G1GWZzYliyMMT63LzJj7u0QKDV8nxLO8A6yHxokAvRo4hyDljwQFj9EETxOK0gi2HjnZSbs1
8E+z76WXMpemib1gyDt0seTh/cO7XX3Yv35H+POx70PFAdL8t0sCi87hpnKCU1wwdr4hLNV1TxZe
iWxz2cbapct1vJ+XfEKuLLqov/LPTwSStlEOf6gW1oP9r+/H9QUoXkUGEuDav2Vd0WkzKMLi7j3u
IZsHJ/cBdDLW7duQZcqOM/a/PpitnDF0NbIM4rUhGhQuiz+y7zDUZYcqEualFS4JdzBEcQPnZCbg
Bzzk7CrDTEBnFqAJ5bVm0+5N5vfZa0wEp/J5sjEQ9gg8ZioLxUXgof/nr/xvD4FHhQdXWwqCuJns
/VYP0RCMNKcw+2QGeJAnVU0hE2sXgYc5elOSzt/++fV+deJzP54bKIpeAkWlwgX660PHdl72yp3E
qe8XM/obGEVu+eCsgsE/Ja/J85v/5XbybYo86ljPDjxbhb+9mGtGlWOjid4146xGplijmAL3Oxmh
GpsN55Wo+NoJFFT32nVYjTWKKXM/QvBh/03bsfU2ZLj2pr8ZhjburS0tDdbSuqhrAh0Xpws/6cJl
eXKrhanBNhnoiI7bfARX85w40IMfgs6w822yM+6blKRyeZQLys2n6rzm930PDIm1m+mtOGgX19XR
sQyjr0FI/Za1dPCPsTU7E0IbJxqv6FQz0dxCJVurGGfA67yjizyyDWQtDFiDOyOl/Lls4w5bd3RL
8HQtT11Cys6+wSAJ8LjzsMGrkzvYqS4PceVT0WC3YPkODNEO80Ok0Z8eqJ9Jlb8b/dll8NrMiBUQ
u9QThWDaMo16NgOYNBrwC4ZQJvCz3F3+BBQjnIV2m9oFQi7Mgkve0A5ytd/XmyoCJFcdwUWUuHB1
OfYAqCne6E+gFprbNEEH0nnqZRaqtNov2ufyMJ1TOfsRAzMqFqIveMewbptXGJUMeXaoQZZAEHlb
DFTqWHIi3n2DgxImM5sr6i0urV1YWflVNRho+ArWvZWIzIYpzlwykWe8nvlYKZBLVhSzl7LdFcPC
J2CTctjfHZ+NSfgFtYqsCYR+4/YWyNYrt0nhkEJfrHtK8YKI3/HUu2vYpyRvk0c4zYGAvhBnW/AI
G0R03pGdjWLBzokxe9B6cBV17TBwOaxy4OIGsBSjWwa1dmVtp5JjCKFYGXk4iwPRjgURkDD1Vt5b
Gh3CpS4qSNyEsHbZ2HGSxAwnzgVZqVLe/uUVG/y1BOxannOt0z4Lt5U1mk9BTfF/lc4lN/iljm7P
z4SgKQq2eLQKSz26eWxVtzkcI0Y+yARXF+kMHIHvVEQUMmSKrcukYxAwjlcqNOuyFURc6HundoZq
Ol5+NYwQAZeXVlCjk4MlRj+HbXA+rszox4jWqEbs4mgoUHhi217Sokzs/T8vRRyXfl/eOVsHrq9Y
lNyVSPQbFmSU9uwledS+bwKpp2dmgIw4+9LCDjoKp2q/d+dTCuPPmgI3DPBBfoavv17pyes7Mld4
OhBRSrXMzL1jKwYvigJXmOmjT09wPOG35iuwwjGfTk1dcdsMXozNe2dpbo9r48jZe/BRmqEi9/yu
uXZTJEnMQNP1PvTPtwB7BFtGByGaWRfZYtTyaTjk5dcMlzKwIqrY/E0tHC4q5x/N9li02o3vS+QM
8rHvQTdZd2Ko8Dzuqqhfq4ABqqa2j0WZpU6zCxE4Mt2bfIWSEIlPJRjL9jwSVIRwtJjBnCoGi1zE
omoSRb5TMSJrfzNALoTXfg4VOESFyyNnRd06kQsiTW0oI8Hqc6kQoeHx5MQtepZbvsaIvK+2pJV3
U0epA9tNcPLn5VoHhVV/nzNyDIoryMsckqjQ3bZECmSGDEXwGmfTXoHtLAPvHtaOVxeU6F3nWCCt
UsbMm0zJpa6OaPOBwSVG8iV5Hb3Vh4RRoEehl/NghUvMkZ5pcG52iJ1bpPpzNlLOZ0zw7sU612ZC
L2KL5aAqkAheFjZVJoW71ZVTLYgSIc1B4x7M+i6zkaT0/ZKEefb9cmBjBFsiws9V19dXCQ6M7LsY
HUb9lT311dvFRUchyN4BMXXLmIkl1IwhFQWeUKpSmZL+lG9riRD+nRe5Ojk50lF6r5yQT6RaV/bb
Jcu57OjyF3LYskXL6zCLVfiWb9HDVQxLUJEvBsIz3ZdpgYfCazzeAGhLVkC69SwnIc4O96pj8Eqm
Gysfp3thyX1bgcztjj0NYJY/meYWBcsQWg6pbyqVQ9pvGELMy2m0SqQ5CPoS+WJRhuW7Gn0nXs+p
0zZWD38ok5goL1nN1R8SKuHX//YEh2vd7oRY+FwvxO/y2xM8AzGrejdz3kncpMq/hcyDBYIgKwt1
yNdk4ciaAgOPVdY8431poUnMeuHeBEedTacVKepe25nx+HDTuTliFjIrdpe/JPGx8uEXIWa0Metp
913jlpDU8HBn6ikb7Sm/14PPkgm4lyJ6BDnJiVc57GTd4nDBkUOF1jeOk5lz3aRDOJ5EtvD3p9U5
+CjqgRNsG85sFAn6Qu/lcmrMspiroc4bamwyAHM6QMxyuvwJOVdc9AIXCn2FwtfTRzMDV4DvahzK
0iqORqk3bj+iUJq7bvE/gYZ3MY5XahyCA/h/6sh90nNUvGFqoPgZHo9oHjd2RBF8jFpUOB906/HP
aNPXyqYsyppzNxQbm4JDS3DG6O/jeH3YDT0CdqVz9wt/U81fj+a0eb20P3q7ZF+ZB5d+QSRhwD1e
VjWeRFbGUnMrbfB2sDk3Ng/6jy4EzQ2q3Q3hgGsXzoqGnJUpcuh/7ML1CtT7qAtYCIcl8/NbWMgV
+i5MlmzPW9crRmIx4wbu4jPsCdp6mwliQ49WIuWgBVo+MczWd0ZiRwaZnOiqasAn1HNMe8W0mHQJ
T7OHr0VV+CgcsT90N40ZOeL6KROuz9liwdZDWU67O7VwPEke6czIWx8KkSSlqC4rGib1FLEFSELk
plPkFTxZYY7t7QEvD19DVMn1WHBphNXnns/MRH3tSqVcXpr2cDC7Rs9IG4oibk6XHhHJYGwQSTiu
d2aSxxwzNMY/1k4KhrXWssn0zA+wWfgvlzct7X5d2GOuTP6GaMa1ymO/oj85SSqqywa+Ii/a/Vjb
Vo6Vdu7XL1yz9sT2VTIm1FEtGOX0Eblv2cp7p8Iq/p0HiaZH0/v99LFHGMQdBL1hLQpa4JIUjmto
4NrpQnbAcl5UFpesJJWm345RM8h0q1oLZyfcT5oWMGUiLmxL2U543+QbYZUfxtzwtARJgrnkMGSU
g/ugnpAw7MvLscqGJcKdCSTXy9zP1DZJM5JgHxYCuLEz+xSsly5dm07+nD07rkPXe5tCTmUj9OOq
t54X2a+tR5bXdXdCz2I/oO9q5xeh1RTiJVNcdHNuhywuGhvYsVFop4cWWw6/hBjF9bmbIV6GzjXd
bgESdjNJHNLNKS/zJpR79j8s7OK8I8KV4RJ01sIXPgeorh6Mk5ry7RAVJVCXSSZa/OGY564z2p+O
QoEAYB/4UuK9YYxNqtav5y6wkdHYJs54cixUZdMmt6vEu+Pr5/Dj58BvcCd7HXdRipY8/644EwLI
oBfVkgwXaZNHhB0wkhTHgByO/l2zDk8fLD1KdawhcC7XokLG2hFbqqnG8RNnzbINuJb5h6jRXHdV
9svTUmS2/bapFIGFvV+UwTd7qPwvvS4XpEKRhanlqU8lL7hx/Q5C/8EIIkF3CE3S6ODXVYcUh8e3
f7IFBI0r6kieSmv1Ij4Uy+BRCJ3b1Groo/CLU2K02fUBAB6E2mYBkL+t4yxGh/7PpaT6+9fLDEW6
yvUUwCqaBb9+vWnst7Svi+4UDF5APY64aD24w9Ffi7aliEgc/NGqnpLOnz7CCsIWV4qOs1olGE/e
pIzhhyd0t7RfZ/Jnzf1lROH7Azc9KC/uTasJLUDeRT6yTrC7rmtAFheUm30UYKHbFpNjz6BtGIYW
39rCU0P1zonWEA6NF5BHKMsK+oDajWitZY3N7xTnEqK0fJsyDEOJCd57IoLDtCklNHlwI+cO4ZCD
cP8YFhPWIXbHODkCxFr77My75Y4mAzNv6AF0MBO6kwwc6p6bPMaiaR6cKiKD4HIsIcWE81uUxdRm
l+olFz6bcEys9ZMQIV7xP1QJvybDkHjDeAkXLkBGVB1ghX7rAswEA5Qzh7V3YOaLNoVBljJP3lnA
+FayOtGRcABo+F/TnK48/w+3Bv3E3x49xPMK9zIzosD2PM9eR1I/JdOIKM4rgFLu29QtqMeupJha
L7evTdH3ZErApwmCJi0faxam2c4Yr1bljL8viEl3nlGJm85Joncp3O4xRgoXJdYYv7ZUqI39FidV
DKKNvpPNCeldFlV5633ySlrKwVMa23zSVx83mHbNxnPZ7H2ITucmu+9ZOv/M2DuwXpKSzejJ0RjS
5A2KO5rLeyeXrPflVBTJ3ZToBT8KzBjnmWGDpd9gvmL7ToN0vY/OUw3cNtQLTexYCAp78HtEx85A
2Lg5OP9wZAoT7oX7XhK4sgPsRFXQkyidv5nQkffbimxIlooIvdTX2WMktFfrdPKIgG3dpFMBUOql
0QtQom0/ZlO9n9oe3nKKDg9LFhfOvdZmYcMdaZesoTOEbrCTnQ+7IwRY9zqyHAoVnAb8JURo/An6
Nqon/Cce9z59zY4RhIVW4UaOa0gQfTF+QGQEzu5WgS+a4nNpBymZUVth8vWwv2CPnj4OpWQJ0gko
4/+1LWRxxEYnw5JHapfFMHevw5D6GgzLTLLlLcBIvjDVsNZ2oDD7FikF++k6SynIjLCeKa+oHIY8
a5drByM+ujYsau2HLOdBwxFkJO+6IOKzRZltmKQ+h73LCoo8PBzFM0SYpsdrojVrSaqSLLuKtZx7
pKUh3s3rLo0zdbxsSRExavmJ7dyfoj2h8iPbPjcneEqml7VhZVlSId0Xg5hGbvD7DZSnVtKbYDsW
+PaeelRLHLOmlOPEtmpivoxYkuO+xfWZFs8S/h6mWHQrq9lw7eDkfsOtA4bDQxnvMeKulveXBan2
sGe0lJXDWs6cIcIfpjrgdptCKfJriVa43AJ9Z/XBjspD7FZQP7ItHRY0PR/T1Kwn9JEAbUpIB1p2
9j121ppqgTnO2CjuueusJl53BcK+bZPuZwwC4QfhMUn6nmMH5ud9SCbWc4aGm25aypp/vHysig7H
8FSSR8oNt3TU3bWPX/pzGBDau0pNWtpCccSDeLj8QF526++D/MXiSHwLVbfSA0tk3PcTD0TmwZTz
0LLyW8dk/cwCnaf1zHmtohBSsF2t50sDh7qde1eJjAfmQhJDg8GHac8zVXwbESFSHc6e69br1gYh
qo3haREeVaejjF8cu7rxxZ3dGe5GAYo2uurjBjwI7gLukpmEDoOOq0LSs8GTUKaPl1U+QJXIm+CM
uHxuu6rJGO82REN8zt3IBpRjEch71Xd4Ww6XO0HTde63M+Ls6IA8c21cc97mX+aaW5uNqlN8D2Tv
rFtYeXmSgoBQGj6YnNcfqtkiN6KZzyW6idYxfWi5a6HlgEfID8Ib+PYuHU7Mn0lA8hNjykfEOon3
4tWpWDtR56e2nbJ1FnyeQimbmfBDFYbTW9w8XMlehzwWiMtww6C3xj92QzuUrwfMO128SzndYqWF
v3aed2rhcGizRbe+JTN6jG+ZssTceFEOYIKIiETalCyCIfi4o1m8dBvYUoDCBpG16bYBD/IZvXh5
i3itwSCEYDceKztAFarlcdCN/9xX7nJTDtJ+hVZP6APTe0TjXrpGlztBN27posuPEzfOiu73rzlQ
ZPmxQ9Y27qY1PQtIJwUw/XdgKzSiEM9XMS7NbVUJSFupS9b6Jrb8CfSLPXa98z4l3qkRnwLjj+vN
XdjPvK/YufLirIa1PiMQ20QV47JrzrjY3Glug2Q1C/5TnIx0FkTr44ou2QrH+wyXLnl6EhHS7dTA
o3PxDx2SBiToG/JiGefQQSUSSFNR3RN3A1heiVS+I0sqwHebWeIVrbe6q5a4fTe0tb7Lx4lsg673
yIzX3tqxiztYIxx5yz0EdnoyilL+1hGD/U2YHEiuYBEAOTCy/AHrCbMP0tfEpXXCJDSoBrivGxNb
HdJDXBfTnqgw6RwGewLl1nvOg569/K1rG+udnwZFsGkjussFZ7MYCjqLERREd3zO235OXsgedGHW
mMV7woyWmLskJbmiBl3rP7rJYpfbtnaYInSW295iwoOoQPumCXcLj3K745A5PpQG/ivZG2YedvY4
KmK38Ru8Cq+sPxprdPJdPEHI+Nh4DaT2jmcvuh/rBh9R7ECWf63Avb1Ickjco4EoZ1/Ts4yAWChR
3AjZJ/qJ4B6BjyN0TlmbZ89+bUUBiM6R4VWT235y24/jCB1h6SYQJ0VLhpcHcgPa3qQ/AQ2b9tpt
IEG6MOFnQPT4c1274dwzO8EDCgViTGjpQYexMG/eIBS3rofY9s1VSUxbdLRNn3/UQFMw5Q3xnmkO
UdlDrjiuBanyGvzLbvlEkd4AU/YaTmY7BthQ1RjU+idwgBWC0a5JDyyHuJ2nJY3uJjHhUVWzJJRF
+lF07bbdUD85HICGfUze3nZx7eTeMlUQHEHHTM3NNEYyPHET+GxdYTk9xIk7+dcE8OGwLxVNoA2W
NpiKrslx5viY9XxTJbcFDFKzHZqBLVv21l1iG/LR29DQYGuVABwNefMKK6nXfMqFHB/COPHx0c1N
fhXao1e9VwvSkA1MNZSeknCK6MbCxwvbsUZqxVO7evLBqaVHfxpE8gAiI6cR0VZZupV1M34v4lJP
B6RN47biZiflKZbda0Mg4g2HpOIlmsPPoARJBjfxkByyNgvjHcY68TmHrHlbRIMXbcYoKcy2aKew
fLRDlbwQd5KwfyBcRB+JuRDBsfekcbMVOMPKKYchUlZfizzRcl+Udn2lQ1I66hIAFeo27w21mGI4
teRJuqcL4UzbwdcFndxsiW9N4cBO46AOHw/xQNG+YyuKjsIqQLuosKrig4iGCeKsI/elHbRvFlQo
jzSuuwVdsxR3XgBbCykRSQV84fhv4lHdcVSZDy15R9ntEszpS9hPXsFlycpvwupL6hDc3PILEtFp
o6Y5gZwAMgXsZUpeSy21/RbGVDPipnSwAhMjd09eULubypAYtJqDGOCQWNQIe7L5euARCR6TpEub
a9psCryTSWKyqSBB86tnk9rpPgIdvo8m+hvIbAvuRg8yQrBX1QqeQH58FcaxiyE5KhnEKWWOuMYI
Scqt4iM1/1OA+zq5Nn4voDMpY73Pbbc5jZknb0TtpuJt3jlrKUYpVR1TH1RHWw3Bh77GV3jTg7pJ
tuAowhnxJTlG2yWCHbIj/0N8KBsCSRcU6eU+qFwC/4SEEYQSSiMWtxRqNlHcJhj570QSR99SK4kh
rcqxZa1jNn0wEPzWpqQEjldM3EThBPhZdSbe6Tj0ng1Grsc+rYC8Oa0zh4co6NNXSr+RMsaBnbLI
uZQ3aKj9+3X2wx0IehI7lCW+N3nUoEQaZfIAdlX4V5XvF19KGRXfLVAg5k4BgLhDtzBd00PM3s/e
yKMzlH5wTIHypRvbGK4yUHOiqTJX3E4+erV3dqtbMA/0q5INdSpBmeQIcT/hVxvaQ0Uwkv1GhdTB
L71joFIx3Iy85wVpxjOK6Zi8kyacX6RJ68+B7lnvo6Ko+rc6YVdoHVXqqwqw+kpPsBt/4y017Lm+
Q4Oza10G0pyvOL1tiHIK7wPNA47XJqFtSTzGtKsB1lwR6iKg3tbQBxGBEWOCZ2xK3peeT0d/gIUc
NLAw80EfrFGznoZkeMB4JWRpa3xH750pSBsQX61S33qDsS2yh8Bj9JAF68A6yPt7IHpVtUNLZd9R
l8IyNT5QGioJnk8aM8n3wesJiZF0sORVR636xcWZC6erSFN4BwFwUokGxFAdehVk4srN0DtQWYit
gyH3ima7hm1oZqbqPrRPe8u8KNyzNETTg+l0oG4maB7HwQ7Nu14p3L5kxoztvfLYg2vIaXsdBtBq
KFl5PXsC3Vt2jncdxwgvd0hhhvpuVFMQo/QPs+4qZISPot+Zu1uA+HN74zRI9d7kJlmyd/ZogrsB
oHZ8hY9DEsc4+BNWzYTW5HjrThbCjBCC//2CrLl7YnLUhe+6skioMlrnqQvtwEoI+42X4NaENRaK
1gka+4M/BD38t0Ysy97oJGhvglWNbgJ4hRsLS9pDVjadvhpwftgY35GzbcKqtg9OkQfPg9OPbzWl
0HQ0qCCBhxW2RsUx5s80K+V0k3jr7bL0zsAslIY3wjyx49DK1PtrPocgbnB3dPjm3MV+42au1XF2
Ozeu/u0M+oOs2kUATB/o/55Ect9Xn4a++1lI/eNnfgipPTxBhJDAS/Ed4XqBj7JmlWH/138S4yr+
QjEkPfZtGVDN05H6oasOnL+kI/CV+8iJBMIi+1+6avkXLSIPdwESKIH0+v9JV207/KafO74+YmoX
vRf6F4mEG6nir22nDF8dx8Lcee7ocfTtgdEPp+1biQrPUvuFx9O8jmSF9N/ochPeBbGRx3tfV6NP
WwGLi2E0Dc0MnpvLlBxvYRRCNPA5I9kewA0SMuI8v4IKkVfW1UhEBCfkIM+nx96MnJwdagr8kNSF
4LzpIeCBKJIk6jiaklHKkHNYj34OlHFSulBXwahnHV4zrVy9xo95HmZPxAwjxVPNxDItiVzK6sX+
btEfozTyqUYBsazHEf1ZogGZEHVYGEZvZRcVwmywhSgY6kIgIOOkL9iVvknorvwnjlCpCz6pccqY
zpTSfXvNuTPDFBw2NYNEXSdg3KlZdJI/rfyKdawzwFiKoPD1fIoFZXcJzrIs/fux0vNy9ArbaYHj
cEapXzieyHE+VK3U9UOFbg6wxuWw22dDVT/k6OGJN8092kxt1yg+aeXFIdhD4S/Wp2rC4UyASg+U
7Q2wr3J6bBREMXhslbMmvs1M3ZONwGA7YylO1Zy+9fBfNF9ph/K+EszD6Qv89871Nr1PHudViMh9
NbvMfI9BWZKKVuea99A0Hg25hCmjfk0joBtXQam9tNkgFPBDfoyT0kOiIjw2ZVNwFTX3BsDqzOvH
E1Efmf5uVx642APABbvFfDr7Sj8TO1WEX5aV7oXxXafVUm/zqlh/Ug4eHa+Yw8b0aHEyptVREWSj
Npc/AnypDQq4bE2usoc8p3eQTh0dkZZNhzunyiTXE5o630poYJRMTOHqmb+9CvGnx0gTnNxuSXlf
rztdVM8yVzJJE24QpDkDf/+iz/txRerAjPyZy/yf/0PtTojmQ4/ewOv2ebgk9BcZATLz27QNH1Xs
V++TeY3aab2DJ0WsPew0TMAA5+a0okbB3893Cv6IT9jSXQDoa8FItZ4tHkmg+m469snnioFFea0C
q04+hnDELLD38TwHxVvRq9K82poeFUEkGcNv0KRa4yM2DTaDR2ncnKi8GGvyewcF2/o2UH93/cGM
VhCU27qqXMQkHciIbBOSi9bfcJC0m+tKdSTMJuXQYDlm6pi+yB6o075rQi1vmVnP7VaPgVd9bhPg
eK9RCuVzx1cHrGhME36pr7y6vxkHgOFAIRnqk2E6mYo4DGiZ/sbOfWdk5j62ImlIeBUNnuY9p9X6
kP9Pys6zN24ka9u/iABz+NrdamXJsixZmi+EtbaZQ5HF+Ouf6zT1AmMZ0ODF7kLrGauboerUCXfY
QQCrzt3eiygrBts5z01TlZd1ToDZOZjHMSEDfksy26vwuczIDs1ej+beLHT7Glle7h0UUm9oIBij
yvfIcXynYm6+hzi4i5nOgAd1iCWdM4TtuU/B4wKKb/i21HDiO4QJ3B/DHBpnThl4/9BdVbcoQcVo
YDTW0CU7BL2M9cE1V1VG+tpKvRwswQYsWMyg1y8RcpHODVIoqYa8MKS+vkOCgc7Fg7aVcobDWLiO
UZ3lGul9dbRyN+Nt10FjE4cyrI5PwlEjT3C3vUhPYvOvwsZL+du0Vr1l0CQd0vriX2fXl23O9yeH
88/DAPgq/B5OqwDCSIQ150esc4x+xzy6+SNWFFGNhL+Gibckc0UsRMKQFuJSENaqfV0lmnhNOKXh
Cb1OGnekuejV7zoazcxstJ0m9zH9AewXcGupzC9GgZDwdYYRyoCxeY1+yH8gtThK/32UEbIAmcHt
t8LAxhrhI8oDjFKE7GFePuGk2wXxRUWrwBr3jLK9xH608aprov8YGsnp+O95KVHSNPlOB/A0X2h/
GOi5rYeRQd9lT8O6wMzeLT4OlmRjDPQYZRaFnvyDjhBqfP6PN/URcxzCnQNYx81yt7CjIjnX/zUu
Km2fVoTf62+ozw/LUcUEtpekiwfUFpHO6OvXdDKQ3kfIau32TZiN7D2qJ8R5XQXYbUd/VWSkDNB/
8Y0KQb5+m2IdZ8Me+4gmfvXtiV+hUWMa+3StG3UHfSC3DxgqWgYqEJDVH5w2WJy7yKYlgNy0Bzeg
ob/lWvOPatABrNiAyua68oK1+pJTG9cUp5UzcYkYJXNZZEdEwJ2hHWLLbLdOfIM4SkvkmSv+ie+2
xJmh1SmExzBfg68AB6v0t59TMd21dY2Uxz6JPLMID6GZwPS5Gk20iGQcVTTPUAL4kDAI6uZ5xs+4
eSjDDL9lW2Hy/gpWgqBkVBCAgDbK1XQOUlPcR4foc71HjKtdMWy1upKsAM/S+qLGr8I+9Dajq/Hg
ulGLApL0DwPk/4uus65X8L/qODCfHM4wbEnrh7lEoOcsBQs7Ep5IaQ7xjCbi65A4mu/avhhJQTVc
2UXNfVa2szqYf02af9RnCiTZbg5iO781nW6wbrGAgWi9AwLBd3DqTPVF4FEm76t0SLyHif0No9RY
uKsyR+sl6QHQ/khhkRqPQaIUI9d+9vSNqsERPPbVkJr0kkGaolWfFr55bdfSfkaKHh/FOy+bJ4Wc
i16GOxifI4KTOQ7hPM9kDgb6UynfxsEw1+cFFODhyqHLR1W4KMtAr8nyuQzsYVD62dP9lFcaKzu+
qUfd1zgaIH2EL3DWTzxWdwhpgGhlsepyFGCDr0251lZ59EEVpb9TANLzQwr3lQ7p55vp4+TXNsnL
A1JtJsCRx8Thz61ENjePSCtED+NMxYlBFKpD0K9ML/QumrarsqeMCUtwliQCVP3//m5CLmNfSxLw
4C/ABdSFvqAH9OBHoPqukF6t+wfo8+7TBGvJeWkXQxGCFcPj3effLLTNP2KXbQboApg0XBl5M4b6
ELvI+pTDeRY89GMUGAl4625EmbPwyucMPQtzbxma/8uQuAN5jk20OZTY/mQ+vdEjWlM+48rGx9Bm
+/923jrLNWVtbn93whKf0zrIMB3VJ/zyBA4+fsX3FKvPuUhoj5Kbzlg2TMYQIkJit356ZVeGXV41
BeXIr9ZVLRgzbeJ6Q5OHa9i453a/eOHh80fxMYpD64H94kFvDS3Hdj6O/tOgmfu+9f2Hkkk4ZP5i
WEIaPKmNWkezA8nRtObB1SiLfv/8i/8a+ls2AdyFx+JRBdLLFuDiv6I4kn8jgdxXjw2aMjiqj7jg
RMt5vajO2aOT24fFNVWZQmm4HeDSkSBWjGbWHVgjyfZQwI6ptT6/KucjTIWr8gLP8l0fMoRjWh82
hGtni2jRTo+qlgZyk3aFas/sznDFfWAhfJmGkeb03MvJaS/zBfW6K7T/1+hL7ULkE16mhKHMSVt1
567m6N2YrYUj806T7nP+d004A7IEuFumv82x69SdpDsI0EbYp1N4AckqGOHlyNvd0odZ1byr1TDm
w662KtN6hijoYdqHNFB/nVInNE8BI2CM1a1+CV6VN/X60mRC2TwjPGE6y3+smL9CBmMlSM3QRaBq
haH54b1pPS8xDuT6IQk8GtNzOtj+d6SkjAyBHbOa9wBl/OKaU3JMLz9/O38tVqFbO6Q4IUsHsMiH
bdtnrTZMEoIHPCYw8qZ9LwshbYKyfx1OVt7AYA0wdp9/7QcQPBuDHkZo4+AJ+8dC4eTPlVpMAwVt
tRpfZ2OVJVoF6F7YF12FJXWwR08YjuJhWV35gSCGQ+lm4OxNbfT5dZzMUf9IuRw3dHjiBEuPVfSR
IIetes0JOTWPTMFbTsJMp22KT53Li/5iAEXsIpCgBU6Ua1jz/hF6C8lzWpZ0YO3BitGw3iFzH1Q3
aJExb2wUaoj1bgrdvPmmhwkH0h1OBzXr+/NL/7hoLPiDAhu0IbM7Drfx5yMMYfEwjW6Tr0vRCqgg
TJH0zvboIrsRrZRyFTo0/iIpTZSxcSnaPv/+D6R2JCewnCXqIwVDLwrrsD+/f9F51tU86of1ZDLu
0Nama7Cua3U9QTHDTt0IpVT1G7T1bj00YniX09RRY35+IcHfVxIxfHGZrxHzOIM+PImlzbTFbDX+
Wg4Z9pDf5qjDAZ1OCRW9vbpSPK/ZuhqYFQBcMJhhwX/Vl8vJvT1NLYHYwpKorhFEHVliW2Po/TcH
hTM5MKYyo0baJXDr4RWfoBIGWTpUXuwJyjJ7Y4bP/OGIeQoG8GqZsLfbmi4b9ggVKOmdMDPSwT1s
ebA8Z9i1q8A/cxLQRgmSXwnvjMKHT+Vv2qfnCbYCCMk8Cgl6ptXCu+yYlfHvXRz4YF1s5PeIuRTz
MTIu9VY0lTjfrn5KJ2zyXMHU8iwo4Bl0y5pAaGEJb1ZxcQdVMwl/FFb0WtFwSUE++9CWHdEOCWOD
P6CdTLcorVf6z1eRFUMNuoghHVK2ZRVQyyN3JLxqgFgLbhFegeLhN4A/oCkKk9bFdTyPYhrfJC6C
nT+jbGgo61xRI6FjUPUCPUlhd7F0J3Q+aEkNaCiygmnDSzdqYDBJgGCY3FEiGswauQU1BOvAGKIR
MBIcj4bDbnJL+fH52hKX5j/SGhiD2IgSIuhnekSsj6s8h20NUb372m4xSWf0LwwIOUBa/4mdLs+Q
qOlclj4o7MTcxyXl9hnSxRIz3dyXV+UAP2zuw6WR55DYtNiJsGtkmwrdB9jRwbW0L4SXGCL4zRZm
uAOpw2oZROOxmPdph4jLhA3itZ/BZqNjE9GHumZ39i2vUAFvPQ/QFpTuRBxxru1TQxvtlyrF2+Qp
S6livy14oUPTqpnCS281L6b1UJ3AYHNNXQlBjkpbeedgKSQEt3pe4eKSbUpTc6YbOD2W6JD+VxSx
Pp4EoMvFCZ2Tzw8cP/iojTEFps57ph0PiHyH1s8Bgkk+4dwH6AOMwgqSbu+RTOH1ZNXt2tOvQ/qQ
1qyhI/SIIwvaImNeG7e+objJAOYNv4wYQ1/zDB2KpPePo3CEqj0u9OPYII6cIU14hIPodevF54vl
I+85ZAwe+bQNbGkeSPL3Z0gkbkCfGcLsoUaOHQIdpBnwVUERC8bZCWew5WdewKMvYNdGAJh3i2c5
+T9Ghw6veWY7VlK0R8/ppRtyUoj4wTCw5Q+p3Qkx6j+u1/7Y4wCvTLYuIizogwkh/c8LJtljpEDQ
+4r7SkKfFbuEILcf8FUgQ57NKBE8vi5o3i7MELgOv0uxR+s7FH0eDDMlsMPAWIOOCwSPSb8wmtr5
F02xlcEz4lgOU9IEPz3j0UQDY37w7YWTATMUPiXK7WBg5Nf64IewC62FP5ID4f/erNgX3eDz26zN
WeY40nGv+go0C+4rAMcRA44j9hehV4Lqhn4zWUjEOD0EMHKarBuNI2pYxMDMqaXjBAOBQLEDTobC
Nq4TiLUQXapZFseQmcV4gUJXHKkbmIdT/QMHIVjMO+a5DCsiZ5JrIFuw6PpvrX2aFXSrhiEZpDnL
S5XXdMqbKh+hEiBZ1Xhq7ULV7o2LDlvW+dns8rxh9TWegZST8uUu4sxYubD3yDihLjk/2Bq+anoI
Ee8kliNEJefSjIHL8MubKtmgATQxfhS4NxIQgee0XOB25m3nX+Kikg9cBkRbfmNaiZ1Pl56FfFp6
7jtUAV/mwi+94lCO6NRyRAyO7HTlZi2rVHBGxcUQ2YaBMdBpFMC4kpyQsoWGLlKHZDQ77a9+ZVwE
zDOGS0amwbBA0kCpGa0vHMJ+Up6npvriVJ0gC9HUxxBrLZa5fapQih3gYHps1xhdU3rVrBwa11nY
hOQJBvN7ngkqLzy8iwTm2Pq8/QWOY+lPxyEGOLTPvUKIfBWCPsslTJq0+aHgdsPwbVTWc24gOiFI
1yjLg866ywNL3sw78WjIc9oPhxx/VhrrCNZy/xP2BPwo/UpyKhThGVYs7Uy6gPjdaJxjeYRE9n/s
Q9lm/05CbUZ2HlbxnDB0/f7ahk2PEwkMOV776UmZA0SWI0TF2XpDjV7FtwvOjv0eVuFiv6V0MKwL
sBvBcJznxQ7/o4dwqsf+uBqhajhQVIGXkkyFH6oRF6h0mkNY+CoANhKO3h4CqkJO54bR25bOrHAC
alAq7eJ8Dem9ltiOeIssIMtwcx6/kauKJRvp1GU5ff68PuZ7to16k7RZOJeFYfIhatmVX/YV8f4h
t8xsek6KEXZcb/mSbWY4gccvqRfZw218mkr1VcsIq3YLZhz/kR0EH0tb23aQLLZPla2E/g+Pqp2E
24Uw+IMRFXpFVBfCC6TyYfLdF8zsm+Ec3uiIGMkA6of1nHX+GuxNYAHJJXpz/nRRrYk97jjh8ugY
nAZzJNsYAWIa5J8pezQAaE5lylRwTbIyONgmMub/4MzpLOdhVCeq3gUWetk/E90K8jglDFS/Sogr
+EIxy4pMQMmrY5tns1Ld7FwgM6oWYDR159+hF0QCB2YVvC79srH4JwCSR8uR1kB4oLkiUT418PPG
+XqNX3F3Ba7KMBNGIf7WAKppdKHbPBUBVsDu2MJq0K5lzP/ryhjD7TbsOm/fY/njH0srpvfipH1S
XLUt585hawslZsa3ZN4CNB/0Ko2iOR9POZ5ZwiAZW3pNF2FX+/VlHJmLjSlTwEUX3kxayiiLzlC1
ehHpPOIV7oUPAjC/mt0AHO8YKyGcqpTV2zGa6m6qFV7ooayrbnwMIciiJPv50rQ+5ouIOkPYopKG
mYPi5scVATSQI7Jz+4d8sPjCHsRXfHQDlH2gG6ewE79GdczVpgi7NnuTJqiZ7nr6L/1Z6uIgcUjb
MuufPr+qv4p81NhcoZpHTGQcVDf+POZn8NJhmYzrw2DErlvsOXdK7O/sEmH9ZW+6qu8e7KDy9Mvn
32uZf39zSG1qWg5lKpSUj0WqMtAUrE1zeDBnI4fuXW8lyJAaRDgXH1OCw/tYuQK+ymlIO5/Ufp3b
igR18DvIm/swT4vu0aUbZB7aKTGG74zJ7K7YI6+Urmhxshas5wgqTP2qJtQ4cUdAAoiaSkcaISSv
XmfMaRfo5HsQVpNXH2J8Ml0GglMka43hBVimiA5deTTdLnHO0Mo1MCvHtiq5o9OERnXq+Iw/fVr4
gOihj0v2ELqz1e6VOevsjj661CtbbbgN6u2qKtdnWqYyeu5bwJDrAZFlqZ34Dibm42rLvLfh6OS0
17A9wf5xUMg1YWLLWDnrxOUcmLwcThTcouSQw9lv7k3Qj5zb8+l50cOQsTORt5JSqECO3z3DuNM1
+i/B6EoWjXGbiS2LueLMe41ruKhqkCfn5ncjM3OV3GB0LzlHElEkj1ecfMq/6Je2y3HwPn1Jaag2
Sw9mtGbZT3ahTwJeuVbfwEfZnqOhFzk2pwknKutuG5ZbaeQzljQSKD49VhcDvbrLuq608cIRYYea
itcHpavBb5BMbK2KrcCZ3ofuG0QjXSIs58CJ+ZTEgc9AF5gjTmBquY0xgWuCy6HJp/YI4NjLrwbX
H7Nb0HuIboVwYorztgqiGeQdowU4ruEoCcaSYdF3B26LCqvEK4mPR2u3ffx8H/h/nRMeWrb0SRgo
UuSEHwVoSGY8AzOP4UvgNDzmQ82pYVzjhUCdvTg1AXCDrwBwlUwqbLjClqTJtA+L3ZY4RBnlqlFj
X0xj/EKbg5bF1l0A/8VvcCis7g8U6CdGcRFTEx5ND/G5umYdSHa3MlCWxWmFrN6wTDkwnUJB8aiR
ghq73VLmtJN3EWp7022EUm7y6jG6gbOagHEEGrh6NtsSroqhL5mDoQhxBL8tvULk1z3WddKeKvMQ
CAWY+WmQut5Arg6qFVkcqtwnzI2KC2EF0/ln+qt0avIBQY6Wbbd/L5bT2liGC5R8Q6i0S2A18I47
z0tQYjHt5Xrc1sL7TtiQNza8YEoLDuP1eZiUXJRnJshm1HCpzWGH4yOTISKL4Wmkvl2qK31GfTAq
6/bzF/2xJ2cHtDJRenTA4sM5+PietV7KxV5N6z7ArAKOqjVB2tj4MMNMd/wK/zEYZQ0zoeb686/+
++SBpsV/CbU0wegMfmipkrc2EHmG/gHsTBu/4fBqJP84jj+PuAlF2Xr0mzwf/jcrY/0Zp3AjniHi
EtFatPdgs6K+i9fV59f01+NwIT5aSCQw/I8Q7vyQqA26mxGQ1fODCoqZoFfWNgN8s8v6tDkkicFa
xEs96h/91Ara/6pu/8qqXemmI6bFaWz9PcBvzNXtW+AsD3WFfsAC0AdNRwDnDsCgn02jHTXsWbNL
+LhmOACBbxp7+aGtzret4zQByvr++QMBo/wh1afVEfrMhPgffaW/UAXDkqVjlqzrHZrB2k4uCzwk
HH1FJjsYOY2+weW8K6tSfrwXRvOM+su0G5TjsOtwE585NDNokaxzPdvSVHCQUuQXCG0uEXy0waba
iN75M3VV5jTMZy7rAd8r667B/lf4O70bqYOjKt3Me5XhlANsWU/ykSCYJn6NOX+UF0hMBPIFeGTI
h+Qxjs3PtQ8F0dv17tor+hRebookUCYnolrA7L1VRl/6wSUFueIkwT0sztT3FkcDrlGvcwZ10ESe
jLoZFwrNl9W6Ih+g37cAOI9dE+7wsfLX3Ewuhgpfm+zRz+qitc7qwUkLlBXwPlAZ/nupLvJd31TJ
+IjaYQu6zgkZfn3N4qlyzUNp5Qu6LZmLXFt4M7dNwwebCqAOPg6V0UzZ0Wu8uLTPHTUL2B0nadF1
3GjRCDCLJKGvmwwhHcvgtP+6KUjgWAYlbqj5nfTrGlkNHZC1XSbjpgfVhRbFGnHMTd/noqqq4gyR
VHmDkVvOfIdGcUF9Q6IxDimnZuB4FwHQsPKHVXFucojTNUXtg2/zn8skTtwDeDRpFMA0HaYGFwo0
z4+ou8oByMScsIJQUoOAFQ1tuV2NqycKAeEi/ju7XPV+BSejGZ35V5y0Adw8F8dP5xJ1NrhmOixO
6cb2eUz6pfnKZU8w2WjgcCmLhaNmdVDBunL5TWLIjz7uTX5selU5nuY5AIy8Wv23klwFcYqhrv30
t0fbVj11KfwxWAYntdgeFF/hg38M4qLYI/IocpKLv5weUd0y3ISoJSdc5Mwi7DSf1BgU1D7+AOmG
qbml4K1f9UjS5L/n0MwHyZ7TEUlTrZGlvcydjMAbFYD63uD2JA1iVgwyquO8Dsb8UGw6u+umaaVC
dst9kRuj3CSG8tj9JjX8TdOq5ZryWImeJECjVNp45PDxsRxjHh0DqlWPxxD1WJ43guy0352MCZB5
VluZMA7NtCHeK+21eH8ZKcZ+53NmT1540UIe7PpLKkIf+mjQqy5GdKjwVjHbUTlrOAGEzRPGxYcS
YshtvrDQg7BjQ2hHLD9HFyw113dEbCQHjYa0iY7kD2BucGY5JnQcvZe+bY1xvEERhDUbkglxT9uL
rXgo6s1NF0c/jYhlmE/AC8Py1ad+XR48tEn9JwhNcvd9lgvVGGuo4aZp4zwCQG928kYCu0AqYIIR
KEu812ll3aAJF3sWZrWWYp11I+P3t86YBz6IEwoRjyhPqfeS00rXZpLxq3ahIUby9mXRYgvDOrWR
L+IO+1XVRf5S+AEvdSuicNMMvZft/oYqkW21KTuVjBD5sBk/VvfChNLGtCZDGK3BvhIy8rHxJkjH
uwz8AOHKU65S7cEu6Oz9UMGcjf8LHTOpf2wDky2Ld0i++ld0FsjlR49u2e0GsCXLjrqv6epl3U8U
CkhBisr314fZUXaqmbrbTvqtdDlXXbTE4gVuGyZWYUhgb4uq/fW+rhR2p1wxdmaslPeV2ebg9nKk
bls0os4QgZ+T76OP23myhyQNXdiuxpT45peWREzfqq2wvoBynWjIXijHsAIt3FdRjcG4aRpvEnT1
WY5GY9f5bzXCKstAUGYYe53FIX3K5hqwMGlAm2JezZprvTzBQ6W3iXwLQGK+uOpw08T6KDTlXDDw
E2LOBbeQtmOni5Ksro0y0r0JAB8A0TinJMN8C6ERw10ZX2FHR39vMiLy1XVEHfB+g2G75JmcC1GI
AiGzt0KbiAY5M8jR4zJiMOdBBgNVSYbZg9zBKKuW/cXZ2JvhjySn95MfKzS4pvAGZVEv+tZMEFvQ
vNRe/TxyBKXn0wAGBBEDNBDX14It2dw6fp2Vb1leWdb/TOLuOF0FnTd3/d5q09K/NVKX9Xb5XrTV
Q3dKUU9ZZe4WZXMPko70RUcril/XOLC4nXkzlFGzvGEU2qV3UYHp15sTVKi5nIXA6vBPwoMnFcbj
bKp0r8Y6ohDNY6KGPjA25UC6mJ0BVf8dtD4D1RBAuAUWxjFgNKI/5qY9kzOrb5Hgb0s3aG896DnR
U5gOkf+bRgI6hDtaDVLYjEFDvo77trSWw9WFSA1/W2o+6Ken+WKB8qe9fy+xvBi1fmZAPJbmPke6
Yvhlb3j2scykpFvcUD6JKVPX3aDAvbTXWT4t6U2tMj+5ZYLRDPcJ6D59aZ2amIuz5lRrIFxlo4Hm
44Pj0eQ4cdAzDX8qL0v8H/3s0MzpVxwT76NpoqHO3Eo6ZYzjgHci5QZQ+x1ZT6dXMMebgkGEFAWG
3KrhZCx2Ctdim783RFZ58z6zaqOJ9V9C85HM6DS3UGEsXfIg6eSRW0PYk3voEzSef+Pyz9y0Fwxt
QmfMeNwqinVgwDxzfiBmcq2byKLXeGopTpDOKMqXea7lB7dLn2nMQbEdvDxkreMTK+M/Y5b5xwAU
nNIc8ciN6WBSwq/gCBmnvs9lOzsQmHYZ2RO5MmhhqdiiVhN8WkDokBuMWPrVLby3/lVSTBD0Pmzl
w9C39NHfX5GPSi0P0GuynnuNvamznx3T7nV5oU7t7I56a3rJB7WerZgkGo8FNnv+/ygJsETxca8H
qm/SJHim9wBfC5J6roOrKi8SLAJJVKSkg6FXXb9PDuCdYoayZ2RjhuNl7aTo9R3qIYVnuNOK2PUw
FSd5M/QO+le+anTvqqVt3fvxxNmgVwcmgKy8oU3raVltYwOQ6bzxkSx/LkEQsvytDPQvRsXAVMgp
fYV5SYAMrhLRCKhUru3feKPF4XIJkoMNcW6S8kneawxZ/uCgY0iK+z7dgG4le6Tzo5pHpBeoULjD
YvrRqH/GlS7dsR5Cg7fZkwc4/o0LfpQARAWa8KbXuZ+YvL93uCsU+Izl2gi6ICwu28hn67hWF2Rn
HaSKHElNZxbyB0JWAYn05ExO/0INVxlo8DAamzF4Rkc+wgMyDBYW2la64g3TQLLw0CzkeUQGJ+nb
iqI915vR52VneYRQ/lRHStbJuw5XGmdVMMBFYZ+KCbRoBXJnVMDnzigJBbE67aqz3jVQfD8PMj/D
oDiLaVMe3ofxUyAD9Z2Z4vfIPGiZ/Ox+RmRpeaMXS9WeG4Ugsk/9AHy6WZ3kBjJpqqH+XCuzLOpz
bWbJeGhOPB4mFW3/C4p81L+xQQkQ2ygQc3G2QFAs0u47fdpGXahGapnbbvvMtRzYSAhtsJUjsm32
EX7x63OlSRAxfSzpXXFOwdE071bAhfXjuu1Dorhoy4Xt2HAyeRYIr+bSBzQW29ftGisnuA/hdLj6
LYFdWoXnnH+MCc+2jkJhDhKE2k7U6Jj8M60sYnyPeM5eI6wkgGIyEHzHNtjaC9gUuj6NAmNOuOA8
7hGTmG/qGo2S6KJYmMhf6m0YNXc49122UMdlUTm9wBYU1g2quIaUTn6RdvhOe7tgIyMVGlX2bJ/j
wMTyMFo1yYkH055FGGKhImKeXQg1AY/zJU3IhKi1q3PUq4hpPUzTPphB9NKWwgkuFKZ0IuI9KZDk
cYb7abcdsqyHIkUBAbrj+q4E1DUD0gVmgb/PahZIBuHXsQg7c0FVJkJA7fPSGBraH6Ux7RKfwQ44
Jt9xPPBw0YcGBjChEa+nJPziI90aWoRphF+BSGTUxLfmaMl4AydfkkTaeVIzEBrL/HfuBItmV3qg
nm+NcEJUft/2/eC/AA5ZfMn866S5QB/K5HfmZrGXLw1iBNkTgrckibRINf9CBQjLRPsyqm2EOdrW
spv2el0KatEfTGQlaEdxbVCrr4ARVHTPNIh73Dkot5GwgmqUkgq+9kTi3aYF1kh7P5j9vLzwmUQC
JiyBxPlXZYzr4HruDj0Gc/j9NZlgR1LIz/WuOFUV1laJZXoQbwDH7BGwuYBbRkKcwqXl7zmlYVju
bQfXH5GIRjco5egRZ/T96nc5RjqQkxPKoNbNos5DQHxKDbnRlGcXQFjJ8tes6sNyusyRbGIksXbi
cZvjK4yw0qJoh3JW+IjuXWyJ+oL7yPi1xRGLJHKdR9HKC0ZO2KemrLl+t60G85Z02Y3uLdZ7v57H
ahIhmRq5LqS/DCQCoOUkEHuqwyZL7Ein93YrdmuwRpy+MF3crnv2DGyAfhcornLjCmRHffCCsg8o
mgY1tdgZ8zm6fvLdTDacA3iYX9Z5gmBgRk+AJ9/a8F7dW3BFFFKpoxMqRIsBBBWX7yedZ31LlSGC
xlmb5v4Lw190ZJvJZILkZJ10Cf6f9KKPzOHeQd1QYf45xyO1WILpfQpYoSoXqsSKSp+bQs7Y5827
kSdXXdsW6n3rqf54r5u1M4sKbmlXxDKUcDL/pa5iXGSprRL4t+83gMuxVDOjU4om04Y4QKsz4ZKm
cGQgTwZYlA6+hdqTOhxG9iJF8uSu/FBLSfywoxRH0ivoa4gcnm+3BV8Ie5jbDkSfQYLJARfkx4kS
ZX5yoJmJ3HMxyYsPGpVmxX0dJ1CvLisCOd9S0qXmChza0LzUMK2KmQtRqaWjQ6eaWqO+MmBtzzYU
vextaocObWrdgCwOHzd04EyLUZZBM0rFkSwu+JHS6NCykUkzw76RoUt/jv+3X9t3n8cXpFk/xhdg
6cQW6PAR7UjX/TCsjUrLp0ZsUiTowrILDkVQjnW69/vRFp5lp6eI9tE8lBNeH9nkgo6zPLNu4ddR
r+A7nxpZ7d+iOi6NXAiK7AVwIxO7fyhQ8kbGMyssos+20Vs3kA7AopQUxkYd1/2TbxUeYgQ5U5Lf
KKEACMmNtZ2/1WKHdFXOubxKIGkyCIu6YmZ1h4v4eryrGVk1euc5lYppzAieRjEPkC6naKc7YzrT
30MnSLxIwNe0vMs+Pom0L7COcOOoZppdT5lJ9rLeT2imVdF+mFcHkVR/0uX0y4OlOz6abeVhsjeR
wrJBmqInZy8DvAcA3MxINonzpWRkm5xa3I/SJCNWs5tZzxla4kuWa7YEkBJEkWK7yxI0i1BYmNdL
HJdKm+SlRvfN2Pu0B/itNKQBsy2BOgPbB0Mgz+uKmieAEfQVMoXcdVhN0tsxu6gg0rpzHjTtWZRb
afHPQN2hfkV5LC4+FkIFqBovjkSFWHUTbbuemQ9PLBmqnnzR0fbEox2Y2PGg5xhu8svWyHJOKuth
MjnZcj6jkrTctIprQL4Vk7j+De5Rk4S40+sghcLLMMC/otkUsX0sQDAmKqnoKUk9z0BlaaA7Vq3A
IfA7lhMrlfaDley9qfUKmLb0WBHqFowPSiMFagvF/buCmDKoaO6xGiwJdP2yzM4DdCnDfg2HiWYb
kvNKFl47DyNBBUkF2ensegl+OL4jAHOGzvCC04kFULmlWXYSvn7/iznpbUf650Nmym66FUMEYx/j
7j7RGiJ9iO77kOaNd5joWvAmITVK/EavN+FdRxA1UJfbGgxZUsnfeO+Vhklr25LAwzyJd2i5MSO6
neK+4POd2hHF2KID1ejuTbqSBM8trmzHehqGOQ8CAgN97KORm3LWMVxq0Z0ME8S7irsYo+hyPe8Y
UibnwP1L+wXreKswLn36R93vqUcGxjmYuRXQ8B1Gq++75/dWJdH41MeLWorjHgWcKcGKFQkf9vX6
POsRTeJXC/UVYFaoemPnWx0oqo3Ev1g8NkV9Sb9xiO8sOMRyA3FA6rXLxzGN58txQCrRPYa1ogI4
sBfj+jEZibndxQxmiL8fNq5kMNrKpcOZtRgS0pwFLNPOj3SzwIzsNoFbWrAT/jtj0/EX4paLm3YB
glayrZ1ZjiOtnHmdv3RACbyXOUExJtqj14cAzgru07qcTvAH8Ew1RxGoNy+LXkEakP/v8rpAmoK6
MqOjX91NyrHr5EIUP+KXpuxI0M/KWQPgvsS+Ieq626AdQLa2+xxQCGcVFiFBNiBXQsoQ2t8K1FZs
nLfhw3o0E8+CCVPrfNdhUcyVrSpr6r0VLhOvv7ACNdpXFX16CjgXqLZjHpIykVll1kJNsY70VOER
PVtBJ0mUEZ/GATZkONlBrovq3ZKg2l8mexoy0v3GSvIkIGrWcOsvY7TPrey1AcBWZV/0VOMn/Mi+
lt0ZTb10iZFJM/L8pV+JBN1Fim0xMcKJGynDbdJnNptByUSYxKjZ7A9+usxB+NUMtctnvd/dJkNJ
luTI1uhz6ZQvcWOx52AS9P1PBnC6eiBJQtb7kC/8hyGFIDTaA3vMQ/nOicMxjUALZy6/NeUVaQrE
a7mn97zP92vcGPf2qd1MB4FIT3ODwLadP0wbFEHOnRCQOKww3Fgkm47cRL3CDWOpQQDpW2+J/2eF
IHn6syEpx8U4ti7RPLnVJysKq65l79NMEY0/y9YM6Eqsv5Pp+7aK4DLNpEv0QMEYXjZdjkzoFXKE
bfVry59Tf0mBMDnTmjfXaLVLkzfxmFlhDjKuMa56zP49m6E0ybcpBxwuBmtOK08XNq+9O+TTWMk2
JdQZcMZWy5BEiVEFo8pxR80g4rZ5WWpz+S46okF7URoQOL8mABS1e73BbB0KclbvnHTzgOklCHTy
rM2noF5a+VfbEqpOMw2zql2cy85Lx8OH8g7IlUwz2O0jm65mosOzR2BP0rMmUAZZ6XuiZbrL3GvM
tYQPYr0hl2YUJc/Uq83m5xAgrfzVBxSJ2OdJrHSNm6r1jm5noUVw2bMTJ+sZbIvP+4D2pOdQnU0T
qROck6oh7d1w/+6o2do2qSo7GLGCioyMCRjpJnPa08oPcgM7gy0958MkPG/ZKb17CdIysiHqvHeS
oZ3SCQfyV0irtxjA9Jb73CAdcY/vGafUeLyzami9kAajUVB+1mc6iluAOjizANKlO6PFJYTkT/xB
mO+V81ukQDUu+56HzhN8T2mRnEWx8cldW0YiA+gn3mA9NUxSZBCFZOMu2kwO01KL9QrNQjGo8Ayq
0eLMXVKKChCimpeBIqKEPohERjHuMo8n2hxQ6GpdFwTTgml2W/Yc4GpAGuoqfB8gtZEsmoye1oh/
uLvQ9tiLdhSXDeyLnvedhdmo33zBdUgPP5so9prb1p0MHMLGTcTTr1OXMDQ2BskkOiTK4U8Af+Qp
AR4Wlg2QK/nE5ZQS5rDQuQe8E2RHgSkhb8rtxqgfuprxFoM9o4GeSIKgpxmFkGlCJ+sc/eBBeWdg
GumhXv4fc+e5W7e1rutbCfKfBnsB9gpwZpM0JVnuVvKHkCWFvXde/XkGB+NI0yty1vHB2hGQOI4k
TpKjfeUtTAi6GTRmS/RLUZOk1RQplV/qxB8CP1AbFDRvKqR8OIAboL10XuqCkB8WlwjDpt5E92ND
e0BsbB4tRus2DTCrI/YpUrHj8h6F6RpyRqINE5o4EwKIExrpJfpK5NaqJdKZLnJR0cWTSYwEtvNN
ejEXaTldREufyaRjCWggQO/td9ND6P9cblQJvuoMJxLl4hjAcFkceYVd4Y2wXbOSVLYWsVEUDWCT
omD8uxFT6r5pndxu832GSkEQoHRlGXnzrssBKbmorWYOjcvlRY+WK/D9Qd2LWZ/WHUpHKBTPc4Mu
RTAFF91YBboDo2Yoq2yrTGZjtBtUmIBXHbzSxCEQhQV0Ui/nHu2QT97SFYmVjPx+uwagMmmal/Yd
ywtc1gZhSsyV6cOHpFVHX8Mlqd4kQyCK8w24H2ZHblXd8B2Q6Tdpi21pbOLICiDxY8BBeQ7ey1JX
H0avMt942DnMHwzY+K66Y9tSTA+kVTu4+FvPHvMhY++lxFgDrVKQn8tg0b+cQ7E7nuZQqGJDiMG5
iwkOc/AE0eEOGiqlbeXf0JqMFVYxwQVAnir1g9f4gdTYWbfMFiaQD8mb96Mv+sborIgzqRk0Ub1Z
etDSlQAeNtmNMyHu1h9ka9X3en4IxUiOL09JmMA6BtO8Y6UZdM4Fjz2PlirSJ8zPPh0VcnqMy0Os
ZbICryPA8F0kevCylUvlQOyXFLFFX3DwOlYl8qj0TzMy04LIUp+dYcYTORAJdwQHhzgByQeRNiQU
wPx6M4BJf4DFA5kAB5YpqXa5qYlUw8wDFgB1DDHN68jt2bxSOSOordl6QCSkDlp96KxQnC/xOHp4
Vy4bPSg+g1svRvCIoJ9oybtXa6yQRRrKf+/XGN+mw5JZpGiR73j3STx1UFuq3FUM+sV6lLWX6uC7
McIrYQv8y8dDlV0dkCrFrTGKxdOHDnFPigCNQ/uv7DDKjDcoNWfmEbxWwREjkUpKbrG7yChUR1WJ
RYYBE5GcNir8m9syEoMqzZx6uBgspTgjKMS7Lhfb3AqwNMUg+cbboOqnfB+iVdXdFiwkLBcSjUFd
7W0jqo26sWsULINwWXB0tiAHyHtaXBIOG36wmVstTcOzijgAd0/0N/zwvHSMSb/NZtiPZ6WLQqWP
TozJp3ZNkjftoW2M3g8OBmBSlSEJU5dTMvdnkaNoQSP69Bq+WSRLDtoHDEnW4kWXbovOm8BygOsV
poNYi5EXKV3Z826oqInQ0Z1rUY+LRUKClqbc+ddeq3xxFpID87XaeGhWXFhLaivLIRYScsQ9PRgf
BsOXi6HS4M/crvtHyCeIFHjoVIOkDjsxd+ugJgiiwdFEmTFn82F6Zm4gsgcMZypRvs9s4ZMS9wVx
oay5dCBO+DmwBiyiSa+IIvxhYLbL6KF3GrEq6XuJ+Kuu+CFqWyLPX7vo5gKfgQIROzdVVzTJnq6P
SETkLq/QFaUv3438OoByJw02cUbDCvVLfRRpXSyhFb1PgnstM0TwfDMXCJpEHOoh+oAs0eWskds5
DQtFt7eB4EnBMEr04dFW7KHzj/1oilXW1dogtpKwEzciNBQ46SSSTni46DdOXjI9oeCIYFrWAf3C
o7JlTXNrvPvOJvgcV2bhFAmU2XRQxCMT+JZuSlhuzVmc+a/ldgaGIWqokIHThHypl6L8kiduxY2n
S1WrDUA7367QDVC4LMGX70g/3ZVBnDsC9OfYBvDub0Bl5GTNHAdD8tppMxLFt1haiukRJ53YxFrH
ELuJP2YVO6Zr1waxMHGJKBys6Js12WxmX8Bmeo/+0QforPQvj0OoU1Q/aGoLVvbXQGZMHIgWB85I
v8A+ZmO/JNu1IxIWm5YmAxyYkwiGytYv+bSXn/eEtM0IcBiaHmhz1cFgAfr28yOxY4UHiJ8arwtK
pSqGxG2k7DTO4Pg3L27FXizrjTnsch7SgOrHxBl0UHXXoRV15rCxwCSk5z2IpeAAy2Qsfqs8L9AP
lbbY81AE5clevu3Tg1yjtUGOygEKzRGQ8slBjk83LxYR8+tSQN2do8JggrhAjIPARuGAijdy+2mr
bKkDGnmIBCPkI/vDy3dyQrrkBVpQewwVbL4ASDqnsHyNk69zi7i/du1QLC3DFyRoOKiiULGW0YoF
zUHZjAi+13vP2s2uRiKw3mSjNkjpI8NAWEaphP+Wzr/S6yNf8DvejELgUeYeLz/Bc+KieABOL8zp
VMSlkBw81ZRAKRi3ZaMtr8sF6ZW1KjCarZd6BLVliA7e90Q9nkNZLZ055zFyHiOIqgvUv+dTLkOz
tOxat7weA0vUQXTAmwN2clWKkjjw94JtKMU8w7p1oeTxAy8/7zdTXoduj/e6wI8zdM4ptZRURZAl
ne6KnUAEMoEPNF9sdhqbKsgtRoGYfLGEW8xW2A/EZjl1OtjAbT8LWzAzs0mJJVtSpiwg3Mai24Rq
4XvvG9PiKt+5b/0kYBRrFcgU2RBMKdV2Tpp6EMpjK9fN9HrI+7J+HAahVLzRFvxesojm60sfKAmV
znK2AO4SAKkV9nC3xPjcdAwDkawY9cPvvlT3dBbZuqELzDRqW5Zuf6O35Zteo+J8M1zj5CX8/VYM
oGUjf89Ly3rSeLiJzO2gH0SUEFFJ4eV7fSvOZHm8mbhK8i2CYpaQusAT07RaqglL1CTD0KglUCLP
DSPomFuDEx7U/ZqPx6ovwo2Bkg6VMdkL8BSNbgbEFFWdjQtlckvN2A1kpt3dRFOTzZeamcA++CA/
7ds2qsWs9K2FILLWgWHmkFuFDa18keU3JVFMOkeOXl2vIau1ZF9O0onuG0mxOLvKuaXQ1pa6UmYH
GcXEQAZoDC+tnVG2BTTumWFZMHul3GYnw1o6asIV5XzNoevlRJEBimLRIKKHMFAsodYpT/M5D8rk
fRJ2AFgkDMiXlHMATsa8L3V7qIZDhO1rUp1znINHo01N0yAEfMwEtztf7FlACTi5fN837RsVKqVP
6S4PwQrf0J1CbWmHlIVvAfKsYu3BssCaRRskj0UDzR4LkemiZiWgdBDDPVKRNYxJcp8AClFGQeDO
kGghmPzOAhG7/p9sS6adgcKA4TCYpotk6ukCAYRl60jLx9cKex4rugwH0Vyxp8ghY6LFTKH2Rq6U
QqICu5DyAQVFbxLhTp2g/oht8loulLjAbkbC0MFZr88wYYDS0vCqZi2ZsHw2NKjn2NksEdp3HuZ0
l2R9s0ORF0KDYLs83ZahRlhFmCbNVSkNNuGMj0ihmUjLxbh7yhsHmtnaOz8ax3ne1I0qjuhqKWVY
zD2GYpiLlvsNq05kcz6wkv5d1nf8ux+J0sEe415r3Q5WyfR++QnEdvRsNBxkFxBARoUP7isn5PNt
XlFMakRumVyBk22sauf1GjE2CHkH9tjG02OPGZAt3bqXP/ibrUhwJCDKsbfj0g7B9fkHwzDF7aI2
9csKQ3uYKxWK0L/rficA0MjCshG9/Hknin/MO7EhM+OIYynU257YuJ9oRSVWjY5N4VhXZtyKJklf
hWL1M8c9k+LBiINPu6VLZIBaNX3yixU5XNd1SHkLB1VxyK4jFk6T7KQ1+aNXOg42pVS5xf9qY4xI
vT126g5FLEpLLW4Y9sBxsdGCQB0eSzU3szNgpw7L7uVnPB1MpiFBju1pxIocQ6dLa8S1qbCzurkC
ayFacnCwaoNOBr3W9CxOVbFbVcYsiAIvf/DpmkYJDfFtThUTbR6blf383Sqw/B2SmvTKaDkCKD4s
tpEuVV5eGXRpUeyYa31krhsVaFxgKRL+/vJtnAacDpGC5TChOLj/De3TowKMCHlUXck8i/9WGQqY
GaIWA9Qs0+OjNHMcbV/cGg6eXvHFz4Kh+fLyrZxuDA6nlUkEI7hRSFSf0mIxkhoj5GXVy6RKxUEK
JlJki9DDmeZRU5Igybq8WToCx/Dyp38zHsRtLsKWSI2QJnmnimyBb3eaWhfNcUpCKPbn3dwR6Xgh
vSDoHYKfdbvuL7CcmbSyrvnyPRhi0J9uLa5GZiaosNTymJOn4mwB1UwMxIr+sqj7xrqadEfNoz3y
iZ5yX4aNkYNIwAvNJRqv0z65j2LP5y+UNZIo3LsjADb2yWaMrbssgFgbormxZObBYnHU2p2oDDSD
TxNBPlNTOsBadnpAMe+m9hxSo12Dykv/uS0rPSsPY2+o5X3nUS/6HOeeOOTKhQyBkSUvCKOHYvq1
BC05OPu5x0/vOEeTqDQOUdfru8KdWmfY0XDi7H35bZ1OXXZAzhIqn6DjYHCdLl08pJ26SrL4sseu
IRI86kitKoDM9qhCzaJ5l027xmwsRd/0SlQFE2XjDKmnK1vPWmxEXr6d053EJVCEPe0KpTLYqqfQ
kaEYA6QwzfBS5mwSF1/IHmS0ZCDD6Au0x8sfe3oouExWXoS2kMXgw5zs0SWoT0VhGz9S7okgTVVB
R/yzaGrH0NkIb74XjnDUPZ+mkPRYKZZrGexbrmucTlMUQGvIcFV+nBpVkImKFNXOj3MwQv8oaeo4
KR62eAIW/V6nDE8EknezyDt6LxdBsTN2dtVvgxGAfL5XXH8WFCnEwtiAa2yIBIWgql0iM5goMLp3
UxOKuruil02NTmpVUh+mm93k+g0kStG3k7FmMvO26q2y2JrDORPlC1nlAZMt2nWOrDzIBgW9FoEe
aHB25JdkdbHPEJ8BnpNrHeGFqyqUgj1Zpu59lY1IElWgB4oHCUGT8AcOJeJkWvctPY8SXGTQwlVC
HxK3gKq6JlQCYVNs19GvssQpsytdGTm3Vy2ouYnFDakpABT6BaFOSXZLfbNvAKF5oNWOTkWOGb5d
w/A1h7CNQrQZpBOhlppp3m4QIETMBn2ZObBvuwXEmLMIZpeqBq4ad+vMoA3oUILRNS1NEHEJ2lxr
t2Q2ivU5wJnGHLbxhMTxtPHBgvkXPoagYboPcVOCHtvE/ZS9nYc5MB+QnyL+2UgKkttM8LjPhHs7
JaYVq9jl1GWho3jlksFMOUVC1Fbh21/ZEZLAHzuTfkW6tbD0GT+uxQFRWWh3Y6EhrrOJHAVU6Sa1
AMpgbDyxloEHSYBfqgfKeG6TdPX9JjOKaHg/zLA7lBV1JLGRsm8Agk0M1whkhrct+zfTgkOavEns
oFCJ9RQ+TDVTna8ac2SMEeIVDcSlltHnRmYTdZaTqVfnUNOhv2zwihbVrLW7rVME47eMppuZ/oAA
ggYlWpJ2DJxkiB4jpF8Ub+YyBxbxB4jPnOkV6DnEvY+S30ZfinK4BAFlfkWDliVptJ/dNq7tNzMA
MNZMGyriSFoRmM0MlmTb2pnosoM2ElDByJjFH7HeiapRouhs3fRfKUj0Be1t/pcEqaGVwMufLVqc
gP1gRFNUlwy33taIORvLEGCKXtLKVhySP+kW0suz4Qz5VSqbzjIlt0ujQT+jVuuE3bfr2CI+ykJs
szQpM4yV6eBAkMH+KMqnZjf4fdfswEvgh5iAxrTQVAANcU5TXOBKE9cQaYq1tBxzshRuU2YpspW+
IjZNd+j6Gx0EnAUbKrQD9QbJTlLWIqdY/LteYH4Gm2zBTQCJa4iuaqsW2086hWAmgICI5e+YocBu
9S3LAujHhN4ScqLw9KhU6yx8fUM1w+rRG6tRV4ZVpWmzd74GbyiM0YwFoGu7ALmHenBurDwQScsA
DAdLdh+4V7MvCjvpqL+2RpBegFmtNPSYGoqb5c42x0TBzyXoTMLtKXAxGbgOiplkFNe3BbUH1lpM
MyVVRi6swLPnj5Xt19Y2W0uE4S7TITa9IXIOoPbCvtoCtEjbPb6s1YQ/GQemxxV5N+VbSmpZfYSv
67RgbbKpYkpLoAHHOBsZ0aEYAMk+RGA5gS7gVXZhGoDTBDnPkaAhS3Jl0XOkBGArquWXmF8HjYn8
nUSIKUUtrmdCW/lStCB3PqHL1goq4GCLRp3kz0occM5pwmSeTcWymgdZo2p6pri26wu9JXfnXK6A
LcSYKHEPqOoY3r5XumAA8kBlRMRwQcZ4hDrehmTE5kJT6EOx2Se2K0BncpHisUXKICAOZZq+wcNS
IBZkb2ttf0h2YbSQaltMFdTjMHXtQCs7J7Ttj3LgEfoQRuOBJZohWQzrFjgYJtPlVQ2PavR3BqPq
YzULhm+c1hsyUVgNd/LIWMu9jmToStC/POUiBerRRwAi4rECY8G5yx75HDpzct5b6ZTcySGiYia2
Bi0yBMCI0ucInA1Xg7D4ImmybEwFr5ZzXqSRdjqzSiQuZm2iCB9HFsYkd0soezg3F9TsnftSm8z+
LFUrdoSGhKBFonWBgEpMASZyogaxvkLLHkgQ/R54EZ/m2QIh0S11s6rL9fmBZl1RnilGmnreTqls
Z/6ALePCIV1gjpnXiyQocPH7+wi7WHBcW2Py59vJQQyo2VgLxGAMcGyxN/BSKcrEeBQ18G0ML6q2
lKpFNTSZUCXlOgvtFWKeyC1UIW6koWnCGA2y+0V3a0pem3qhah0TPG7G6dCrOkTJG1L/wbwx9LhQ
b2RvyYWzzakspY+cBFrb+GZOKejQg7dxu4GN61ji/ddI2/EHHG+movT7LSxjqR0u70pvespWssUi
xxqfTMrjrElx5MmZVy5oW6JdRqqs4Y4cTVodRNwhxDTrttRQ2fh9KmOkyzaIHotC2oq1CJuex5WV
NgmIyYyQviiFi4z7n8BUWR34PxQHuWepScHOxr1KuPLatS10SwRW8qzwZdMcxJ7DSd3pwCpFzxE/
dMwtTLPmtotiEsyFLoaT8BXs3FXRQkCXgF02J5HyeWhSDR+bwBS7rxoOorsse4Ir8NyW3cxCIoAj
i7bWtYaIA7W+gsz0i13bca7fRkUM6gWFm9a0gzWKkzWiqlPEQIxLXJRMHSqAVyBofLDDIKf4pWyc
4IHCmjQL9qJyJPvATCZ2vWwDtwog0DbIFLfWtxJ235S9SHbgwqa1i/790OsI1i/4lykn+0fRqfSF
1tyavUO5ZriTRjPhShRtl+6JGr3Qes0BkQG5NmdMC+jhegAlAO7ThqNoL7uv8QAdQruM8ppgW1VT
/q33NjsBxE0Yrwe7CbSpvQLt0QJtlIXn9YikFiHqCZo3e360xQvW4L43K8KR+ocogmLLm8NjkQA4
/gIyoF1qaBbYfeA3JerIt8bMQNOyW6ZdnmHPt19RFuuunkyi37Y2cgMf54CNsFFtPgZmazFBArrx
oDX0kbhaKeNlfKq1eb6gEanhool+HqFULM4ZWCr0GWEDiMLT+hhYAQnQajClgtqRS60BxTSJdD2n
9mjy2KYuZnBTxqKajGeGqF3j5czsHxZuOYe3mGISe2b1dAsPK6dFvvK2KNOiQO4ijftzz43piVR5
R3qz7rOQ9vrys+oT812YOFaV/bAxoArSQ8X92eMUgA3B6bsW2w09EtueuzScq8oTVekyHWJ1fAO0
S4Sx1qyJkq6BldP4MVmq13NQ0C2QdUwZDLaTqBFvsiLONW07Rm2PXvF6evWhbTARc5BzvJR+oJJ8
GyPoucxAW6RI3myIb6EuI4hKha04TfR+ZAun5xDB3BBEm96n8K8NqgBX9o7GUIGk50RdgcmSgO61
heB7rItQdv9WSBR9Z55aEJozddsS9bWH9ck4+cQQykfrfVyTAK7Kjk0zpHr6ac46R73Uo1YcuPaC
jGAvbuLfVwg+iCGxB85uKvqFJAIca13J8jxaYSC+s07EeJEASCCY0tGgM8JzlXMvIn1VHoL041x9
3KrwPKYv+NwKtP9UUJz8mHuhX39cwQ6N5QpEkYoFfREcKqRo0jsUpMQ4ZkvXieYj03+dY2u5WZ9F
ZyDNIpFGrPyPZuntW13L/jRHLHKGuZt0Xuoyr1y1YF6xm7MiEE4VNyrhCZZVMf5TZIgQX+pwSIAG
GTWnhBPMofu+rIccCjr6SLxPP4wEC5/AUpRVYyn72ZVCHU9x6aEFW3Y81X5bozWPZcZMNIiVpFaa
CtJ7Cj81oejL8lai1GqDTYiyuvUgQYWSlk0U37ZHbQzLO5saQVPt1m1XjQXYU4MKx+3Xdi+YUjJm
W5GFbqElrFlWlWhZQLfDCPRMMSu9vgA32vef4BoUzE7CxYoWlLbEkivwBQIAk0qeh6pltPzmeh3S
akFHWlEfJLzsrZmSiJ7HWvhasZhapcZ+cT6FEPIT8IsEqWwnS3+qScMEOE/sCIypDJpKVj0rdKXt
9cqi/1bJzQQcHQHFRT8WGfdZzHQeEDcwKyR9N2PtVd67DGUYJkGOrKjTEngT+t5EsU6YG3Y4yoiW
3kjIRPtLrwqWKmoJnEjQbJd0FoFv/lYHEZg33/IQeNu66My6uMBqbQ5VcwEOg/ag5BMvyLiVMaVB
t4ZXs6Z4sMXi8UOlRN5o43Mzdz3eGXk3sg9ESgnsfG9LGH6ZqAKbLnc3q6YSgfF0qiG0uk8al3Ll
FkST2lzXIHiVS4JuxX+QHMQZkQNOykyhvwYTY2LjomopFrksEI4OZ9glkjJRXp5JQZqpmgV5S0qn
JDhimc0ZA48uAlWgZYKaHjLGnB9gycBTI2GVDvMxnWnQjvuaWlfm3CDQngfWvvCbom92+Mmn7jvH
VhjElytrJ2pZtAUoztsWOs0GHX2sF076+R10fcs3g/CIXAtCltsZujrqKH4hVlKd62IrmBrGEOql
rAdhliai7fX5pZSQJxflcm//NXtM8UH3RTlBq0IE45f/WT94d9fePfvLnhOrnd52j/X07hGIbPvL
//CbwWMhfvLvfvOnx+Uq33G+1JYK7l8bX/6f9Mtj3d49Nb6Uv7L6XtK+eWp0+dXZ0lZf4TgjZPUM
x7Q0zBC+Olua7ivPQ2xP1XUPPysN3Owfz/dGluV5NfJ5178/9TKj8/6sLmoi6OZQkccbS+Amv4Xh
hp2r+xQb9JvRnCy9v6gw6B3UT00P6St1rU3Rd7pzDPzRRN/UybvgU2m3eEVHTKnmY5ZTLD1HOhQj
ltLo9QCeQmC3LQl6aoZnbeyqqYoVXGA4bxoQQfOO+HKAMTFNln9vBQINB6rWbo6QorTwQElgxgjK
GJLwAD3ONe5KL63joxGFrU81LYic9Fc4bkp/Sf4Lvf841NIaj1I3zKL2veWoKGGGW+EJhcD85yrK
lOPgVPneQ3P5NcKxLXrSXpRir1Q212jwh7hNBdlnPfOpNeBvGG/QPXKvEYdWgVGGk2ZuVL3sz9q2
QqQAd+8Luu3WtMUM6kDtpmuxK6y9z9ZkRO+aOmnNMyODpL6BABnfIBjQHNEIQc2zRClKb8JG6L9P
1oVlBM17d5rv8iwb3+M8hd3XBPV90EbzSG16hLTpQ85CvNLEE9wqit8GDjEa5NBMdumM4VhQuVjM
d91OpOPvFKfqDkZl4d1gG7X7jnOhPrP929ifnKOpFKq+b20nfBMOPp73ONfpO3BFChRzmGlXI8pF
BxW2y30a6RZFF7aALfK+vXuoCg0Onm8lSNwp3Z5QpDbhYeTersvcz/h815eYMMefBXbH2bSQTT6h
X5CkMHodrJ1nCulXhaLhh4ZqFmcJzucNIokKQH63d99mpZbs6qge9jop3aFxcVHbZE7hXHHYK3u9
sofXlFyDbdPnir5Pzcr+mPngaNMxKkBrZs1vZhg3zsaq9Og4+er4QQPxBUWxVwggW6rM/vDaSqP2
txAryQ8eaiHvM2wRziYAl5Eo0UaUI7PxEqsU41KjrrshFI1vIhwD7ocQCW4qbY52g6/ocFSZSrQ1
A+uqy1XrVpmr5txAwfeoZx09Rq2yRwqYibqrmjK80fNUvwhTK2WY2vayDSL8Sw1UJqwWU8zIfTQq
G6x02Nf+BZInMD/Y+25t25sfJg7m91GPtWUwIcyLlUVlX+Xz1LwWiItDT2kcbmOUqkcrLbFaD53O
xSDBDfKLCIbzp6GwY0TQx/QiMkq6WqC4YhXoZpH/qtHDOGgjrSZFH/o30E+dszZzTaDJlaZsYM4l
585EC8xOCzMjHFDzbePY06YEA3+NTFJ2Rto9QO83ml2ObTOl+6w+oCerHqoeYHlnBresLv+mM2Bj
o2SUHlF3gZseO2DF8+6m5Yg/17WAMqBul0QXvq2jdloNIJYBhe8jIN0bRYvzHcdz8XbSovC9jptD
sgEjkmxQrkj2xHKZsaVypR4gwuifgC7HewjSuEDPAf2zuJimTRhGDzEVs9ssmCgp4zZ36YW5aeyx
d40vamouF3rho68HbLvYQyY1NsasaJ98K9Ca8wHpjEsO3HSjNa3fURLJbpIogLecJZhSkANbe5I/
FQiPAw1zE3QJOELNqXZF5vfWeepTb9q4CHm6kHX84bxtsb9LzTOzirubkZ4AyH13uEaR0d0rRePf
J77TbU3QIPvcGlWgLrDbgbkx2PtIdXNcxi3f2wGgYF1PmaqDpGpjRsgcEdNBMqewteFK0RsDpfLR
BoDQzeE7KEHxAQmK6HzUevYwJasfiqZgosI3vSasTD4kZqbftuTLD2OSlO02BwqPh6eqTVetF7t7
KzPTo6mF5RnAV+2dkvaevx9d3EBbDUtXNodi43v6uHeQKEP4d7bftaal3jlKV/SHphxgB1dQXrZN
24WvCbJq/QD4MDsb4fujd1yrR0fTO/ieeZ4jJZ7bzd5BshGArg2oZsaukJJ99lsyaMN5qA7TG9g/
1LIDJzw3ta70eOOxcpGjjnJlNd1EVaesPsRIdf5WQ1sU3jjBeClEnS40O+vhQxBJbWusdg8zSRff
SXSMvFT3onbKx1ILnY9Q5qI3A3jfgK0ee9izMczsbNPS9LsMTDPa+JwWB63LhzcoW4A8IjtGErs0
XoMhts4Srwo/wOnKkUSk8EZDwYFErXrjBdI9HCmoHOfnCros1TYqtC+VU5gUGY3KvKLFN94kDl4p
eoDtCnYEhWC4uuw04dhmO8RL0m0NshCNn7QwjvqkeO/zcqCfigPru2S0fAPwvBn+inWgO23aQUEm
J8XWek/vJTuQWUePTOXegiTS1XcYclmvaXRwavpNZFxSt+7PKt1522okQFsT1YHLilSfdknbazt0
dT3o1Lh4YS9dg3ejo1C8YbLeIBGl7kHjFSRiCGM35p5aT3qF/IK9Y2lTUCF97RGe1KrzGKccfI8t
nGLbLFOuR4Rkgk1S6erFLCw5N3ZZe/PW6rThoz72VrnPJiSy4bijubjxSQ4+iurom35OjJs4TSpt
B+8fCeZeC7yJEzvwfuNGaEaOrmXv4OnMvys+XQhwh3qNXFDZHElyi12YjKhONB5DBtx1/lwAm9gV
SsiuRpmBVKZzon7bd5PpbJqswx4Im8jdnCTKVYEC6K6MGu1QjYH7mx6Zw7jxUjND/aEHmQ7m/wOi
092vUernuyAmNtlAZ+ijA7C2+hK4UK9tky4oL0JsBXl1uMmwl1X9hzjNtF+RAqw/xl5h78wkKF8H
KiY9u1khp28xVzb2KEUZ7xH32zuBWlxVQJ6jTZXlQb/vqQih323mmI8Gdrk33KFtkvdAEwu7PFOz
RPN6qdP7X4vunwb3v5w9Fq/vssdmifG/xvwyyv/61/8sBXiSLXyTA3yNmEWG8IamXfuh+H/7oT9C
739/ob+XVAj4NyCbZ1nFclNLSvPSNRh4WNQPj//62bRfmRq6IAbVTvn1809pkQfrt9E9eqXqeHIg
2yK/DbSID3zykv7qNbz8hN8mXN9e59kT3Bdd3opEDT5W/jRPMkhU/s4rOLnAn6/A1l/RmkZ6CLOV
5Ysc6ukr8OxX1HswDbCAwIgvvv+/8gruHrIoxxUCQvB9+/QVQAAXvl1/5y2cXOPPt2BaZJJA0/DM
kl9wbJ6+BSaCgK+jIw207Z/1+GAlf3QZWOYrOtrAj54+MrLZrzQAqaCSwUP9s55Z4LF++KH1VxR+
DKpeXOnpg1NVAKVoeq4YbvH1v7XoT2br41JquXj418+6SfHqB2e8Re0ERgvQUBDA4utkxrvWK1d3
aToYf+4L/7BJoC51oR9a98x8D14x2LqT2e85rwRmVmVrlK9Hvu///s7/15PAYPx+cBJw/lkeBWU4
CPIpTyaBbb/SwKWDxVTlUvjnvQVQznJ9/lm8/E+jAItTXjVdNoL1KTlTn24IjvoKxp5Jtg/5a/n6
x+2HOCjKTfoH3oJJLAQRwDHWDYEz9elboHH0ClC7ay4nxT9sK8Dh6EefnyPech1WAqt++TpZCwz/
K+Gw7cKa+KeNPwIRQi/zh7ZC23plUksHoe/K5z8ZfwJBHEagVNBZXr7+cW8B1I2gsv7YWyDQMxzH
wcBLLnXivWerwLBeUafHu9r8D6Kiv3FsfE2utmGUPixpVfTYPGnPfPcH/kg5vr3AmkqI0IF84dnP
ic6NvLIML8Tff3l25izZzpNv/pH9LB+z/vr6fN9+8rPP+uOh/vif59FjfVffh9PyjWm9S5HR/uvn
v24J/XXD6evAv3RhdDhaDGZ+2hZpl32JnjWdZCj957P+6+dnb+LJ1HrpE67v8qgtvjy7si5jlR+9
9OvH4aeNMHMeovvkeQ60BAP/H67/O5nmQ3qXP/wk/rm6+1LfPRT1889agu8f/izaTOHw2LQ/fXis
GZSiZr4//5xlU//xz+nvfnp/j0vM8xGRWeOPXv0mb++ALzy7bxmd/+iV39RRfv/40/5huKsffrpo
xJg8+xhZ//jRj2GH+fJ4/+zCMqT60Qu/v2uSu/Y+fBzunlUsdBmr/Ojlf0VUNf86daanD7CeAz/6
Ca+7/K7v2qdXXs/Zl6/87zbDrzWjb7fIP2pB/+7Xnm//4ifu08e7+pf/CwAA//8=</cx:binary>
              </cx:geoCache>
            </cx:geography>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drawings/drawing1.xml><?xml version="1.0" encoding="utf-8"?>
<c:userShapes xmlns:c="http://schemas.openxmlformats.org/drawingml/2006/chart">
  <cdr:relSizeAnchor xmlns:cdr="http://schemas.openxmlformats.org/drawingml/2006/chartDrawing">
    <cdr:from>
      <cdr:x>0.71093</cdr:x>
      <cdr:y>0.02863</cdr:y>
    </cdr:from>
    <cdr:to>
      <cdr:x>0.71093</cdr:x>
      <cdr:y>0.85681</cdr:y>
    </cdr:to>
    <cdr:cxnSp macro="">
      <cdr:nvCxnSpPr>
        <cdr:cNvPr id="2" name="Straight Connector 1">
          <a:extLst xmlns:a="http://schemas.openxmlformats.org/drawingml/2006/main">
            <a:ext uri="{FF2B5EF4-FFF2-40B4-BE49-F238E27FC236}">
              <a16:creationId xmlns:a16="http://schemas.microsoft.com/office/drawing/2014/main" id="{162F6FF7-9BDE-14F3-8939-53FE6AE7DD45}"/>
            </a:ext>
          </a:extLst>
        </cdr:cNvPr>
        <cdr:cNvCxnSpPr/>
      </cdr:nvCxnSpPr>
      <cdr:spPr>
        <a:xfrm xmlns:a="http://schemas.openxmlformats.org/drawingml/2006/main" flipV="1">
          <a:off x="5419832" y="127327"/>
          <a:ext cx="0" cy="3682874"/>
        </a:xfrm>
        <a:prstGeom xmlns:a="http://schemas.openxmlformats.org/drawingml/2006/main" prst="line">
          <a:avLst/>
        </a:prstGeom>
        <a:ln xmlns:a="http://schemas.openxmlformats.org/drawingml/2006/mai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0.71319</cdr:x>
      <cdr:y>0.02704</cdr:y>
    </cdr:from>
    <cdr:to>
      <cdr:x>0.84481</cdr:x>
      <cdr:y>0.09784</cdr:y>
    </cdr:to>
    <cdr:sp macro="" textlink="">
      <cdr:nvSpPr>
        <cdr:cNvPr id="6" name="Arrow: Pentagon 5">
          <a:extLst xmlns:a="http://schemas.openxmlformats.org/drawingml/2006/main">
            <a:ext uri="{FF2B5EF4-FFF2-40B4-BE49-F238E27FC236}">
              <a16:creationId xmlns:a16="http://schemas.microsoft.com/office/drawing/2014/main" id="{791EF6D8-87AD-4607-1889-08626E0D2E0D}"/>
            </a:ext>
          </a:extLst>
        </cdr:cNvPr>
        <cdr:cNvSpPr/>
      </cdr:nvSpPr>
      <cdr:spPr>
        <a:xfrm xmlns:a="http://schemas.openxmlformats.org/drawingml/2006/main">
          <a:off x="5437062" y="120230"/>
          <a:ext cx="1003415" cy="314845"/>
        </a:xfrm>
        <a:prstGeom xmlns:a="http://schemas.openxmlformats.org/drawingml/2006/main" prst="homePlate">
          <a:avLst/>
        </a:prstGeom>
        <a:solidFill xmlns:a="http://schemas.openxmlformats.org/drawingml/2006/main">
          <a:schemeClr val="tx1">
            <a:lumMod val="85000"/>
            <a:lumOff val="15000"/>
          </a:schemeClr>
        </a:solidFill>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CA" b="1" kern="1200" dirty="0"/>
            <a:t>Forecast</a:t>
          </a:r>
        </a:p>
      </cdr:txBody>
    </cdr:sp>
  </cdr:relSizeAnchor>
</c:userShapes>
</file>

<file path=ppt/drawings/drawing2.xml><?xml version="1.0" encoding="utf-8"?>
<c:userShapes xmlns:c="http://schemas.openxmlformats.org/drawingml/2006/chart">
  <cdr:relSizeAnchor xmlns:cdr="http://schemas.openxmlformats.org/drawingml/2006/chartDrawing">
    <cdr:from>
      <cdr:x>0.71093</cdr:x>
      <cdr:y>0.04485</cdr:y>
    </cdr:from>
    <cdr:to>
      <cdr:x>0.71093</cdr:x>
      <cdr:y>0.85681</cdr:y>
    </cdr:to>
    <cdr:cxnSp macro="">
      <cdr:nvCxnSpPr>
        <cdr:cNvPr id="2" name="Straight Connector 1">
          <a:extLst xmlns:a="http://schemas.openxmlformats.org/drawingml/2006/main">
            <a:ext uri="{FF2B5EF4-FFF2-40B4-BE49-F238E27FC236}">
              <a16:creationId xmlns:a16="http://schemas.microsoft.com/office/drawing/2014/main" id="{162F6FF7-9BDE-14F3-8939-53FE6AE7DD45}"/>
            </a:ext>
          </a:extLst>
        </cdr:cNvPr>
        <cdr:cNvCxnSpPr/>
      </cdr:nvCxnSpPr>
      <cdr:spPr>
        <a:xfrm xmlns:a="http://schemas.openxmlformats.org/drawingml/2006/main" flipV="1">
          <a:off x="4997450" y="180975"/>
          <a:ext cx="0" cy="3276600"/>
        </a:xfrm>
        <a:prstGeom xmlns:a="http://schemas.openxmlformats.org/drawingml/2006/main" prst="line">
          <a:avLst/>
        </a:prstGeom>
        <a:ln xmlns:a="http://schemas.openxmlformats.org/drawingml/2006/mai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0.71048</cdr:x>
      <cdr:y>0.01495</cdr:y>
    </cdr:from>
    <cdr:to>
      <cdr:x>0.8421</cdr:x>
      <cdr:y>0.08575</cdr:y>
    </cdr:to>
    <cdr:sp macro="" textlink="">
      <cdr:nvSpPr>
        <cdr:cNvPr id="6" name="Arrow: Pentagon 5">
          <a:extLst xmlns:a="http://schemas.openxmlformats.org/drawingml/2006/main">
            <a:ext uri="{FF2B5EF4-FFF2-40B4-BE49-F238E27FC236}">
              <a16:creationId xmlns:a16="http://schemas.microsoft.com/office/drawing/2014/main" id="{791EF6D8-87AD-4607-1889-08626E0D2E0D}"/>
            </a:ext>
          </a:extLst>
        </cdr:cNvPr>
        <cdr:cNvSpPr/>
      </cdr:nvSpPr>
      <cdr:spPr>
        <a:xfrm xmlns:a="http://schemas.openxmlformats.org/drawingml/2006/main">
          <a:off x="4994283" y="60313"/>
          <a:ext cx="925217" cy="285708"/>
        </a:xfrm>
        <a:prstGeom xmlns:a="http://schemas.openxmlformats.org/drawingml/2006/main" prst="homePlate">
          <a:avLst/>
        </a:prstGeom>
        <a:solidFill xmlns:a="http://schemas.openxmlformats.org/drawingml/2006/main">
          <a:schemeClr val="tx1">
            <a:lumMod val="85000"/>
            <a:lumOff val="15000"/>
          </a:schemeClr>
        </a:solidFill>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CA" b="1" kern="1200" dirty="0"/>
            <a:t>Forecast</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228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a:solidFill>
                  <a:schemeClr val="tx1"/>
                </a:solidFill>
                <a:effectLst/>
                <a:latin typeface="+mn-lt"/>
                <a:ea typeface="+mn-ea"/>
                <a:cs typeface="+mn-cs"/>
              </a:rPr>
              <a:t>Today we’d like to share some of BuildForce Canada's latest labour market intelligence and construction forecasts, highlight where workforce demand is expected to emerge across the country, and discuss why Indigenous participation will play an increasingly important role in helping the industry meet future workforce needs.</a:t>
            </a:r>
          </a:p>
          <a:p>
            <a:endParaRPr lang="en-CA"/>
          </a:p>
        </p:txBody>
      </p:sp>
    </p:spTree>
    <p:extLst>
      <p:ext uri="{BB962C8B-B14F-4D97-AF65-F5344CB8AC3E}">
        <p14:creationId xmlns:p14="http://schemas.microsoft.com/office/powerpoint/2010/main" val="461011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pPr fontAlgn="t"/>
            <a:r>
              <a:rPr lang="en-CA" sz="1200" b="0" i="0" kern="1200">
                <a:solidFill>
                  <a:schemeClr val="tx1"/>
                </a:solidFill>
                <a:effectLst/>
                <a:latin typeface="+mn-lt"/>
                <a:ea typeface="+mn-ea"/>
                <a:cs typeface="+mn-cs"/>
              </a:rPr>
              <a:t>Before we get into the data, a quick introduction to BuildForce Canada.</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We are a national industry-led organization that provides labour market information, forecasts, and workforce development resources for the construction industry. Our forecasts combine economic and demographic data, construction investment forecasts, major project information, and input from industry stakeholders across Canada.</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The goal is to help industry, governments, workforce organizations, and communities better understand where workforce demand is heading and how to prepare for it.</a:t>
            </a:r>
          </a:p>
          <a:p>
            <a:endParaRPr lang="en-CA"/>
          </a:p>
        </p:txBody>
      </p:sp>
    </p:spTree>
    <p:extLst>
      <p:ext uri="{BB962C8B-B14F-4D97-AF65-F5344CB8AC3E}">
        <p14:creationId xmlns:p14="http://schemas.microsoft.com/office/powerpoint/2010/main" val="3826125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a:solidFill>
                  <a:schemeClr val="tx1"/>
                </a:solidFill>
                <a:effectLst/>
                <a:latin typeface="+mn-lt"/>
                <a:ea typeface="+mn-ea"/>
                <a:cs typeface="+mn-cs"/>
              </a:rPr>
              <a:t>Our discussion today starts with a national overview of the construction investment market to 2030. We will look at the workforce pressures shaping demand over the next decade, discuss where opportunities are emerging, and then spend some time looking at Indigenous participation in the industry and the tools available to support workforce planning.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a:solidFill>
                  <a:schemeClr val="tx1"/>
                </a:solidFill>
                <a:effectLst/>
                <a:latin typeface="+mn-lt"/>
                <a:ea typeface="+mn-ea"/>
                <a:cs typeface="+mn-cs"/>
              </a:rPr>
              <a:t>Our goal today is not just to tell you a bit about BuildForce and our work, but also to hear from you about what you’re seeing on the ground, in your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a:solidFill>
                  <a:schemeClr val="tx1"/>
                </a:solidFill>
                <a:effectLst/>
                <a:latin typeface="+mn-lt"/>
                <a:ea typeface="+mn-ea"/>
                <a:cs typeface="+mn-cs"/>
              </a:rPr>
              <a:t>You’ll see from our presentation that the next five to ten years are very much a moment – for construction and for greater Indigenous participation in the industry.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a:solidFill>
                  <a:schemeClr val="tx1"/>
                </a:solidFill>
                <a:effectLst/>
                <a:latin typeface="+mn-lt"/>
                <a:ea typeface="+mn-ea"/>
                <a:cs typeface="+mn-cs"/>
              </a:rPr>
              <a:t>And we want to hear from you about what will have to happen for your communities to help make all these projects a success.</a:t>
            </a:r>
          </a:p>
        </p:txBody>
      </p:sp>
    </p:spTree>
    <p:extLst>
      <p:ext uri="{BB962C8B-B14F-4D97-AF65-F5344CB8AC3E}">
        <p14:creationId xmlns:p14="http://schemas.microsoft.com/office/powerpoint/2010/main" val="1125178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CA" sz="1200" b="0" i="0" kern="1200">
                <a:solidFill>
                  <a:schemeClr val="tx1"/>
                </a:solidFill>
                <a:effectLst/>
                <a:latin typeface="+mn-lt"/>
                <a:ea typeface="+mn-ea"/>
                <a:cs typeface="+mn-cs"/>
              </a:rPr>
              <a:t>The Construction and Maintenance Looking Forward program is BuildForce Canada's long-term forecasting system.</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What makes it unique is that it doesn't just look at historical trends. It combines economic forecasts, demographic information, construction investment outlooks, and a national inventory of major projects to estimate future workforce requirements.</a:t>
            </a:r>
          </a:p>
          <a:p>
            <a:pPr marL="0" marR="0" lvl="0" indent="0" algn="l" defTabSz="914400" rtl="0" eaLnBrk="1" fontAlgn="t" latinLnBrk="0" hangingPunct="1">
              <a:lnSpc>
                <a:spcPct val="100000"/>
              </a:lnSpc>
              <a:spcBef>
                <a:spcPts val="0"/>
              </a:spcBef>
              <a:spcAft>
                <a:spcPts val="0"/>
              </a:spcAft>
              <a:buClrTx/>
              <a:buSzTx/>
              <a:buFontTx/>
              <a:buNone/>
              <a:tabLst/>
              <a:defRPr/>
            </a:pPr>
            <a:endParaRPr lang="en-CA"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CA" sz="1200" b="0" i="0" kern="1200">
                <a:solidFill>
                  <a:schemeClr val="tx1"/>
                </a:solidFill>
                <a:effectLst/>
                <a:latin typeface="+mn-lt"/>
                <a:ea typeface="+mn-ea"/>
                <a:cs typeface="+mn-cs"/>
              </a:rPr>
              <a:t>This helps us identify where labour shortages are likely to occur and which occupations may face recruitment pressures.</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If you take nothing else away from this today, remember this one point. Our data is validated by committees of experts from all provinces. They tell us what we’ve got right, what we’ve got wrong, and what they’re seeing that we’re not.</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In other words, we’re not just imagining economic forecasts. We’re asking local experts to validate those forecasts for us, based on what they’re living in their provinces and regions.</a:t>
            </a:r>
          </a:p>
        </p:txBody>
      </p:sp>
      <p:sp>
        <p:nvSpPr>
          <p:cNvPr id="4" name="Slide Number Placeholder 3"/>
          <p:cNvSpPr>
            <a:spLocks noGrp="1"/>
          </p:cNvSpPr>
          <p:nvPr>
            <p:ph type="sldNum" sz="quarter" idx="5"/>
          </p:nvPr>
        </p:nvSpPr>
        <p:spPr/>
        <p:txBody>
          <a:bodyPr/>
          <a:lstStyle/>
          <a:p>
            <a:pPr>
              <a:defRPr/>
            </a:pPr>
            <a:fld id="{706A2F3B-F694-4A19-9B2D-A82664B2A127}" type="slidenum">
              <a:rPr lang="en-US" smtClean="0"/>
              <a:pPr>
                <a:defRPr/>
              </a:pPr>
              <a:t>4</a:t>
            </a:fld>
            <a:endParaRPr lang="en-US"/>
          </a:p>
        </p:txBody>
      </p:sp>
    </p:spTree>
    <p:extLst>
      <p:ext uri="{BB962C8B-B14F-4D97-AF65-F5344CB8AC3E}">
        <p14:creationId xmlns:p14="http://schemas.microsoft.com/office/powerpoint/2010/main" val="381261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FAFEE-0DEE-DA2B-063E-D0FE7BC354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3729A4-9570-5145-E96E-9F23BCF389CD}"/>
              </a:ext>
            </a:extLst>
          </p:cNvPr>
          <p:cNvSpPr>
            <a:spLocks noGrp="1" noRot="1" noChangeAspect="1"/>
          </p:cNvSpPr>
          <p:nvPr>
            <p:ph type="sldImg"/>
          </p:nvPr>
        </p:nvSpPr>
        <p:spPr>
          <a:xfrm>
            <a:off x="330200" y="433388"/>
            <a:ext cx="6289675" cy="3538537"/>
          </a:xfrm>
        </p:spPr>
        <p:txBody>
          <a:bodyPr/>
          <a:lstStyle/>
          <a:p>
            <a:endParaRPr lang="en-CA"/>
          </a:p>
        </p:txBody>
      </p:sp>
      <p:sp>
        <p:nvSpPr>
          <p:cNvPr id="3" name="Notes Placeholder 2">
            <a:extLst>
              <a:ext uri="{FF2B5EF4-FFF2-40B4-BE49-F238E27FC236}">
                <a16:creationId xmlns:a16="http://schemas.microsoft.com/office/drawing/2014/main" id="{68D07E07-10EC-EBF7-9897-079D8198D36F}"/>
              </a:ext>
            </a:extLst>
          </p:cNvPr>
          <p:cNvSpPr>
            <a:spLocks noGrp="1"/>
          </p:cNvSpPr>
          <p:nvPr>
            <p:ph type="body" idx="1"/>
          </p:nvPr>
        </p:nvSpPr>
        <p:spPr/>
        <p:txBody>
          <a:bodyPr/>
          <a:lstStyle/>
          <a:p>
            <a:r>
              <a:rPr lang="en-US" b="0"/>
              <a:t>Canada’s construction industry plays a critical role in supporting the national economy.</a:t>
            </a:r>
          </a:p>
          <a:p>
            <a:endParaRPr lang="en-US" b="0"/>
          </a:p>
          <a:p>
            <a:r>
              <a:rPr lang="en-US" b="0"/>
              <a:t>In 2025, the sector contributed approximately $170 billion to Canada’s GDP. That figure represented about 7.3% of total economic output. Its influence on employment is just as significant, with more than 1.6 million individuals working in construction-related occupations - equivalent to roughly one in every 13 workers across the country.</a:t>
            </a:r>
          </a:p>
          <a:p>
            <a:endParaRPr lang="en-US" b="0"/>
          </a:p>
          <a:p>
            <a:r>
              <a:rPr lang="en-US" b="0"/>
              <a:t>The industry is also characterized by a large number of active firms, with more than 415,000 construction businesses operating nationwide.</a:t>
            </a:r>
          </a:p>
          <a:p>
            <a:endParaRPr lang="en-US" b="0"/>
          </a:p>
          <a:p>
            <a:r>
              <a:rPr lang="en-US" b="0"/>
              <a:t>Notably, the sector is dominated by micro-enterprises. According to Statistics Canada, approximately 62% of construction employers have fewer than five employees. </a:t>
            </a:r>
          </a:p>
          <a:p>
            <a:endParaRPr lang="en-US" b="0"/>
          </a:p>
          <a:p>
            <a:r>
              <a:rPr lang="en-US" b="0"/>
              <a:t>This structure underscores both the entrepreneurial nature of the sector and the reliance on small, specialized service providers.</a:t>
            </a:r>
            <a:endParaRPr lang="en-CA" b="0"/>
          </a:p>
        </p:txBody>
      </p:sp>
      <p:sp>
        <p:nvSpPr>
          <p:cNvPr id="4" name="Slide Number Placeholder 3">
            <a:extLst>
              <a:ext uri="{FF2B5EF4-FFF2-40B4-BE49-F238E27FC236}">
                <a16:creationId xmlns:a16="http://schemas.microsoft.com/office/drawing/2014/main" id="{708A4BD1-A1C8-F092-4D60-1667D7234872}"/>
              </a:ext>
            </a:extLst>
          </p:cNvPr>
          <p:cNvSpPr>
            <a:spLocks noGrp="1"/>
          </p:cNvSpPr>
          <p:nvPr>
            <p:ph type="sldNum" sz="quarter" idx="5"/>
          </p:nvPr>
        </p:nvSpPr>
        <p:spPr/>
        <p:txBody>
          <a:bodyPr/>
          <a:lstStyle/>
          <a:p>
            <a:pPr>
              <a:defRPr/>
            </a:pPr>
            <a:fld id="{706A2F3B-F694-4A19-9B2D-A82664B2A127}" type="slidenum">
              <a:rPr lang="en-US" smtClean="0"/>
              <a:pPr>
                <a:defRPr/>
              </a:pPr>
              <a:t>5</a:t>
            </a:fld>
            <a:endParaRPr lang="en-US"/>
          </a:p>
        </p:txBody>
      </p:sp>
    </p:spTree>
    <p:extLst>
      <p:ext uri="{BB962C8B-B14F-4D97-AF65-F5344CB8AC3E}">
        <p14:creationId xmlns:p14="http://schemas.microsoft.com/office/powerpoint/2010/main" val="17943959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F54EB-D065-FD33-B9C3-90D206A4F3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56E4B7-0E37-1AA6-DE62-172D0AD063BA}"/>
              </a:ext>
            </a:extLst>
          </p:cNvPr>
          <p:cNvSpPr>
            <a:spLocks noGrp="1" noRot="1" noChangeAspect="1"/>
          </p:cNvSpPr>
          <p:nvPr>
            <p:ph type="sldImg"/>
          </p:nvPr>
        </p:nvSpPr>
        <p:spPr>
          <a:xfrm>
            <a:off x="330200" y="433388"/>
            <a:ext cx="6289675" cy="3538537"/>
          </a:xfrm>
        </p:spPr>
        <p:txBody>
          <a:bodyPr/>
          <a:lstStyle/>
          <a:p>
            <a:endParaRPr lang="en-CA"/>
          </a:p>
        </p:txBody>
      </p:sp>
      <p:sp>
        <p:nvSpPr>
          <p:cNvPr id="3" name="Notes Placeholder 2">
            <a:extLst>
              <a:ext uri="{FF2B5EF4-FFF2-40B4-BE49-F238E27FC236}">
                <a16:creationId xmlns:a16="http://schemas.microsoft.com/office/drawing/2014/main" id="{1F98857F-E1FE-AF6F-E1C1-E702FA749F31}"/>
              </a:ext>
            </a:extLst>
          </p:cNvPr>
          <p:cNvSpPr>
            <a:spLocks noGrp="1"/>
          </p:cNvSpPr>
          <p:nvPr>
            <p:ph type="body" idx="1"/>
          </p:nvPr>
        </p:nvSpPr>
        <p:spPr/>
        <p:txBody>
          <a:bodyPr/>
          <a:lstStyle/>
          <a:p>
            <a:r>
              <a:rPr lang="en-CA" b="0"/>
              <a:t>Turning to the data.</a:t>
            </a:r>
          </a:p>
          <a:p>
            <a:endParaRPr lang="en-CA" b="0"/>
          </a:p>
          <a:p>
            <a:r>
              <a:rPr lang="en-CA" b="0"/>
              <a:t>This slide shows the outlook for investment in residential construction for the period of 2026 to 2030. Our most recent forecasts actually look further into the future – to 2035. But we wanted to show you the cycles at play in the nearer term.</a:t>
            </a:r>
          </a:p>
          <a:p>
            <a:endParaRPr lang="en-CA" b="0"/>
          </a:p>
          <a:p>
            <a:r>
              <a:rPr lang="en-CA" b="0"/>
              <a:t>And what you can see probably doesn’t surprise you. You can see by the red line that investment in new housing has been trending downward trend since 2021. That’s due to a number of factors, including housing affordability and changes to the federal Immigration Levels Plan that have reduced the number of temporary foreign residents coming into Canada.</a:t>
            </a:r>
          </a:p>
          <a:p>
            <a:endParaRPr lang="en-CA" b="0"/>
          </a:p>
          <a:p>
            <a:r>
              <a:rPr lang="en-CA" b="0"/>
              <a:t>We project levels to continue to trend lower into the end of 2027. Again that’s in line with the federal immigration plan. As that resets to what we expect will be more normal levels of immigration, we expect the new housing component to return to growth into the early 2030s.</a:t>
            </a:r>
          </a:p>
          <a:p>
            <a:endParaRPr lang="en-CA" b="0"/>
          </a:p>
          <a:p>
            <a:r>
              <a:rPr lang="en-CA" b="0"/>
              <a:t>It’s worth noting that even though we are forecasting a contraction in new housing investment to 2030, that figure is compared to a high level of activity that we saw at the starts of the forecast period – at the end of 2025. Historically, activity is still higher that it was during the pre-pandemic years.</a:t>
            </a:r>
          </a:p>
          <a:p>
            <a:endParaRPr lang="en-CA" b="0"/>
          </a:p>
          <a:p>
            <a:r>
              <a:rPr lang="en-CA" b="0"/>
              <a:t>Residential renovation activity meanwhile, comes into the forecast period on an upward swing. Levels slowed after a peak in 2021 – due to elevated interest rates. We project they will increase through 2030 – and through to 2035 – as the housing stock ages and as people choose to upgrade their homes rather than purchase new ones.</a:t>
            </a:r>
          </a:p>
          <a:p>
            <a:endParaRPr lang="en-CA" b="0"/>
          </a:p>
          <a:p>
            <a:r>
              <a:rPr lang="en-CA" b="0"/>
              <a:t>Overall, and this is the first of the three bullets on our list, we’re calling this period a moment of realignment. The combination of the increase in renovation activity and the drop off in new housing should create modest overall residential growth to 2030.</a:t>
            </a:r>
          </a:p>
        </p:txBody>
      </p:sp>
      <p:sp>
        <p:nvSpPr>
          <p:cNvPr id="4" name="Slide Number Placeholder 3">
            <a:extLst>
              <a:ext uri="{FF2B5EF4-FFF2-40B4-BE49-F238E27FC236}">
                <a16:creationId xmlns:a16="http://schemas.microsoft.com/office/drawing/2014/main" id="{B96F869E-823F-6A4E-A30B-D216B567E72F}"/>
              </a:ext>
            </a:extLst>
          </p:cNvPr>
          <p:cNvSpPr>
            <a:spLocks noGrp="1"/>
          </p:cNvSpPr>
          <p:nvPr>
            <p:ph type="sldNum" sz="quarter" idx="5"/>
          </p:nvPr>
        </p:nvSpPr>
        <p:spPr/>
        <p:txBody>
          <a:bodyPr/>
          <a:lstStyle/>
          <a:p>
            <a:pPr>
              <a:defRPr/>
            </a:pPr>
            <a:fld id="{706A2F3B-F694-4A19-9B2D-A82664B2A127}" type="slidenum">
              <a:rPr lang="en-US" smtClean="0"/>
              <a:pPr>
                <a:defRPr/>
              </a:pPr>
              <a:t>6</a:t>
            </a:fld>
            <a:endParaRPr lang="en-US"/>
          </a:p>
        </p:txBody>
      </p:sp>
    </p:spTree>
    <p:extLst>
      <p:ext uri="{BB962C8B-B14F-4D97-AF65-F5344CB8AC3E}">
        <p14:creationId xmlns:p14="http://schemas.microsoft.com/office/powerpoint/2010/main" val="2336204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5CEFD-14F8-A583-DCA2-FA567A9A89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451E9-88AD-91E1-F5D9-E7A8FA8F3126}"/>
              </a:ext>
            </a:extLst>
          </p:cNvPr>
          <p:cNvSpPr>
            <a:spLocks noGrp="1" noRot="1" noChangeAspect="1"/>
          </p:cNvSpPr>
          <p:nvPr>
            <p:ph type="sldImg"/>
          </p:nvPr>
        </p:nvSpPr>
        <p:spPr>
          <a:xfrm>
            <a:off x="330200" y="433388"/>
            <a:ext cx="6289675" cy="3538537"/>
          </a:xfrm>
        </p:spPr>
        <p:txBody>
          <a:bodyPr/>
          <a:lstStyle/>
          <a:p>
            <a:endParaRPr lang="en-CA"/>
          </a:p>
        </p:txBody>
      </p:sp>
      <p:sp>
        <p:nvSpPr>
          <p:cNvPr id="3" name="Notes Placeholder 2">
            <a:extLst>
              <a:ext uri="{FF2B5EF4-FFF2-40B4-BE49-F238E27FC236}">
                <a16:creationId xmlns:a16="http://schemas.microsoft.com/office/drawing/2014/main" id="{0B5EE123-0C87-270F-68FD-ED95B287BB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0"/>
              <a:t>On the non-residential side, we track two streams of construction. One we call engineering construction. That’s your roads, highways, bridges, transit projects, utilities, pipelines mines and so on. For any engineers in the room, it’s not design and schematics work. Sorry. The other stream we refer to is ICI buildings, which are industrial, commercial and institutional buildings.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0"/>
              <a:t>You can see by the green line that investment in engineering construction has been on a strong upward curve since 2021. And that makes sense. No matter where you go in the country, you see the expansion of roads, utilities, new transit work, mines, energy projects. If you’re from Calgary, you’ve been living alongside work on the Deerfoot Trail and you’re seeing the work on the Green Line LRT. And what you probably don’t see is the ongoing work on the </a:t>
            </a:r>
            <a:r>
              <a:rPr lang="en-US" b="0" err="1"/>
              <a:t>Bonnybook</a:t>
            </a:r>
            <a:r>
              <a:rPr lang="en-US" b="0"/>
              <a:t> and Fish Creek waste water plants. These kinds of projects are happening everywhere in the country right now. And we expect that they will rise to a peak in 2029.</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0"/>
              <a:t>If you’re wondering, by the way, the inventory of federal Major Projects falls into our engineering category. More on those in a moment.</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0"/>
              <a:t>There’s a similar story on the ICI buildings side. The need to up with population growth has driven demand for hospitals, schools, factories, commercia buildings, community </a:t>
            </a:r>
            <a:r>
              <a:rPr lang="en-US" b="0" err="1"/>
              <a:t>centres</a:t>
            </a:r>
            <a:r>
              <a:rPr lang="en-US" b="0"/>
              <a:t> into full expansion mode. Again, you don’t have to look far in Calgary to see proof of that: the Calgary Events Centre, the Calgary Arts Commons are two major commercial projects underway in town. And you can tell the same story in every province. Given this, we’re expecting investment in ICI buildings to rise by about 9% to 2030.</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0"/>
              <a:t>If all this excites you, I’ve got good news for you. There’s more. As part of our forecasting process, we map the likely effects of those projects that we know are going ahead, with certain scopes and timelines. There are hundreds more on our watch list that have been announced, but don’t yet have confirmed schedules or scopes or final investment decisions.</a:t>
            </a: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b="0"/>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b="0"/>
              <a:t>Our major projects inventory stands at more than </a:t>
            </a:r>
            <a:r>
              <a:rPr lang="en-US" sz="1200" b="1"/>
              <a:t>$500 billion worth of activity </a:t>
            </a:r>
            <a:r>
              <a:rPr lang="en-US" sz="1200" b="0"/>
              <a:t>– including </a:t>
            </a:r>
            <a:r>
              <a:rPr lang="en-US" sz="1200">
                <a:solidFill>
                  <a:schemeClr val="tx1"/>
                </a:solidFill>
              </a:rPr>
              <a:t>transit, water treatment, power and critical minerals, health care, educational institutions. And several of the federal government’s planned major projects.</a:t>
            </a:r>
          </a:p>
          <a:p>
            <a:pPr marL="0" indent="0">
              <a:buFont typeface="Wingdings" panose="05000000000000000000" pitchFamily="2" charset="2"/>
              <a:buNone/>
            </a:pPr>
            <a:endParaRPr lang="en-CA" sz="1200" b="1"/>
          </a:p>
          <a:p>
            <a:pPr marL="0" indent="0">
              <a:buFont typeface="Wingdings" panose="05000000000000000000" pitchFamily="2" charset="2"/>
              <a:buNone/>
            </a:pPr>
            <a:r>
              <a:rPr lang="en-CA" sz="1200" b="0"/>
              <a:t>We create this inventory </a:t>
            </a:r>
            <a:r>
              <a:rPr lang="en-US" b="0"/>
              <a:t>in partnership with provincial LMI committees – networks of industry stakeholders that include labour groups, construction associations, owners, and federal/provincial government departments. The goal is to report on </a:t>
            </a:r>
            <a:r>
              <a:rPr lang="en-US" b="1"/>
              <a:t>projects that individually or collectively are expected to distort local labour markets during their construction phase</a:t>
            </a:r>
            <a:r>
              <a:rPr lang="en-US" b="0"/>
              <a:t> (</a:t>
            </a:r>
            <a:r>
              <a:rPr lang="en-US" b="0" i="1"/>
              <a:t>starting up or winding down</a:t>
            </a:r>
            <a:r>
              <a:rPr lang="en-US" b="0"/>
              <a:t>).</a:t>
            </a:r>
          </a:p>
          <a:p>
            <a:pPr marL="0" indent="0">
              <a:buFont typeface="Wingdings" panose="05000000000000000000" pitchFamily="2" charset="2"/>
              <a:buNone/>
            </a:pPr>
            <a:endParaRPr lang="en-US" b="0"/>
          </a:p>
          <a:p>
            <a:r>
              <a:rPr lang="en-CA" b="0"/>
              <a:t>Specific types of projects on our watch list include</a:t>
            </a:r>
          </a:p>
          <a:p>
            <a:pPr marL="171450" indent="-171450">
              <a:buFont typeface="Arial" panose="020B0604020202020204" pitchFamily="34" charset="0"/>
              <a:buChar char="•"/>
            </a:pPr>
            <a:r>
              <a:rPr lang="en-US" sz="1200">
                <a:solidFill>
                  <a:schemeClr val="tx1"/>
                </a:solidFill>
                <a:latin typeface="Arial" panose="020B0004020202020204" pitchFamily="34" charset="0"/>
              </a:rPr>
              <a:t>Aging infrastructure (healthcare, education, water treatment, urban transit expansion, replacement and restoration)</a:t>
            </a:r>
          </a:p>
          <a:p>
            <a:pPr marL="171450" indent="-171450">
              <a:buFont typeface="Arial" panose="020B0604020202020204" pitchFamily="34" charset="0"/>
              <a:buChar char="•"/>
            </a:pPr>
            <a:r>
              <a:rPr lang="en-US" sz="1200">
                <a:solidFill>
                  <a:schemeClr val="tx1"/>
                </a:solidFill>
                <a:latin typeface="Arial" panose="020B0004020202020204" pitchFamily="34" charset="0"/>
              </a:rPr>
              <a:t>Clean energy projects</a:t>
            </a:r>
          </a:p>
          <a:p>
            <a:pPr marL="171450" indent="-171450">
              <a:buFont typeface="Arial" panose="020B0604020202020204" pitchFamily="34" charset="0"/>
              <a:buChar char="•"/>
            </a:pPr>
            <a:r>
              <a:rPr lang="en-US" sz="1200">
                <a:solidFill>
                  <a:schemeClr val="tx1"/>
                </a:solidFill>
                <a:latin typeface="Arial" panose="020B0004020202020204" pitchFamily="34" charset="0"/>
              </a:rPr>
              <a:t>Critical mineral developments</a:t>
            </a:r>
          </a:p>
          <a:p>
            <a:pPr marL="171450" indent="-171450">
              <a:buFont typeface="Arial" panose="020B0604020202020204" pitchFamily="34" charset="0"/>
              <a:buChar char="•"/>
            </a:pPr>
            <a:r>
              <a:rPr lang="en-US" sz="1200">
                <a:solidFill>
                  <a:schemeClr val="tx1"/>
                </a:solidFill>
                <a:latin typeface="Arial" panose="020B0004020202020204" pitchFamily="34" charset="0"/>
              </a:rPr>
              <a:t>Department of National </a:t>
            </a:r>
            <a:r>
              <a:rPr lang="en-US" sz="1200" err="1">
                <a:solidFill>
                  <a:schemeClr val="tx1"/>
                </a:solidFill>
                <a:latin typeface="Arial" panose="020B0004020202020204" pitchFamily="34" charset="0"/>
              </a:rPr>
              <a:t>Defence</a:t>
            </a:r>
            <a:endParaRPr lang="en-US" sz="1200">
              <a:solidFill>
                <a:schemeClr val="tx1"/>
              </a:solidFill>
              <a:latin typeface="Arial" panose="020B0004020202020204" pitchFamily="34" charset="0"/>
            </a:endParaRPr>
          </a:p>
          <a:p>
            <a:pPr marL="171450" indent="-171450">
              <a:buFont typeface="Arial" panose="020B0604020202020204" pitchFamily="34" charset="0"/>
              <a:buChar char="•"/>
            </a:pPr>
            <a:r>
              <a:rPr lang="en-US" sz="1200">
                <a:solidFill>
                  <a:schemeClr val="tx1"/>
                </a:solidFill>
                <a:latin typeface="Arial" panose="020B0004020202020204" pitchFamily="34" charset="0"/>
              </a:rPr>
              <a:t>Data </a:t>
            </a:r>
            <a:r>
              <a:rPr lang="en-US" sz="1200" err="1">
                <a:solidFill>
                  <a:schemeClr val="tx1"/>
                </a:solidFill>
                <a:latin typeface="Arial" panose="020B0004020202020204" pitchFamily="34" charset="0"/>
              </a:rPr>
              <a:t>centres</a:t>
            </a:r>
            <a:endParaRPr lang="en-US" sz="1200">
              <a:solidFill>
                <a:schemeClr val="tx1"/>
              </a:solidFill>
              <a:latin typeface="Arial" panose="020B0004020202020204" pitchFamily="34" charset="0"/>
            </a:endParaRPr>
          </a:p>
          <a:p>
            <a:pPr marL="171450" indent="-171450">
              <a:buFont typeface="Arial" panose="020B0604020202020204" pitchFamily="34" charset="0"/>
              <a:buChar char="•"/>
            </a:pPr>
            <a:r>
              <a:rPr lang="en-US" sz="1200">
                <a:solidFill>
                  <a:schemeClr val="tx1"/>
                </a:solidFill>
                <a:latin typeface="Arial" panose="020B0004020202020204" pitchFamily="34" charset="0"/>
              </a:rPr>
              <a:t>Affordable housing programs</a:t>
            </a:r>
          </a:p>
          <a:p>
            <a:pPr marL="171450" indent="-171450">
              <a:buFont typeface="Arial" panose="020B0604020202020204" pitchFamily="34" charset="0"/>
              <a:buChar char="•"/>
            </a:pPr>
            <a:r>
              <a:rPr lang="en-US" sz="1200">
                <a:solidFill>
                  <a:schemeClr val="tx1"/>
                </a:solidFill>
                <a:latin typeface="Arial" panose="020B0004020202020204" pitchFamily="34" charset="0"/>
              </a:rPr>
              <a:t>Industrial turnaround cycles and scheduled utility outages competing directly for specialized trade supply</a:t>
            </a:r>
            <a:endParaRPr lang="en-CA" sz="1200">
              <a:solidFill>
                <a:schemeClr val="tx1"/>
              </a:solidFill>
              <a:latin typeface="Arial" panose="020B0004020202020204" pitchFamily="34" charset="0"/>
            </a:endParaRPr>
          </a:p>
          <a:p>
            <a:endParaRPr lang="en-CA" b="0"/>
          </a:p>
        </p:txBody>
      </p:sp>
      <p:sp>
        <p:nvSpPr>
          <p:cNvPr id="4" name="Slide Number Placeholder 3">
            <a:extLst>
              <a:ext uri="{FF2B5EF4-FFF2-40B4-BE49-F238E27FC236}">
                <a16:creationId xmlns:a16="http://schemas.microsoft.com/office/drawing/2014/main" id="{A63F6C80-4D5C-47A5-171B-0ECC9383A0F3}"/>
              </a:ext>
            </a:extLst>
          </p:cNvPr>
          <p:cNvSpPr>
            <a:spLocks noGrp="1"/>
          </p:cNvSpPr>
          <p:nvPr>
            <p:ph type="sldNum" sz="quarter" idx="5"/>
          </p:nvPr>
        </p:nvSpPr>
        <p:spPr/>
        <p:txBody>
          <a:bodyPr/>
          <a:lstStyle/>
          <a:p>
            <a:pPr>
              <a:defRPr/>
            </a:pPr>
            <a:fld id="{706A2F3B-F694-4A19-9B2D-A82664B2A127}" type="slidenum">
              <a:rPr lang="en-US" smtClean="0"/>
              <a:pPr>
                <a:defRPr/>
              </a:pPr>
              <a:t>7</a:t>
            </a:fld>
            <a:endParaRPr lang="en-US"/>
          </a:p>
        </p:txBody>
      </p:sp>
    </p:spTree>
    <p:extLst>
      <p:ext uri="{BB962C8B-B14F-4D97-AF65-F5344CB8AC3E}">
        <p14:creationId xmlns:p14="http://schemas.microsoft.com/office/powerpoint/2010/main" val="2177519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r>
              <a:rPr lang="en-CA"/>
              <a:t>We’ve talked about construction investment on a national scale in the past two slides. Here is what it looks like, province by province.</a:t>
            </a:r>
          </a:p>
          <a:p>
            <a:endParaRPr lang="en-CA"/>
          </a:p>
          <a:p>
            <a:r>
              <a:rPr lang="en-CA"/>
              <a:t>You’ll see what we’re missing data from the territories. We’ll get into that in a moment, but the challenge is that data is hard to come by. Closing that gap is a goal for us in the next couple of years.</a:t>
            </a:r>
          </a:p>
          <a:p>
            <a:endParaRPr lang="en-CA"/>
          </a:p>
          <a:p>
            <a:r>
              <a:rPr lang="en-CA"/>
              <a:t>We’d like to work with AFN and ISET holders to hear what we can do, who we can talk to, to deepen our data in the North and make it even more valuable to you.</a:t>
            </a:r>
          </a:p>
        </p:txBody>
      </p:sp>
    </p:spTree>
    <p:extLst>
      <p:ext uri="{BB962C8B-B14F-4D97-AF65-F5344CB8AC3E}">
        <p14:creationId xmlns:p14="http://schemas.microsoft.com/office/powerpoint/2010/main" val="37605167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CA" sz="1200" b="0" i="0" kern="1200">
                <a:solidFill>
                  <a:schemeClr val="tx1"/>
                </a:solidFill>
                <a:effectLst/>
                <a:latin typeface="+mn-lt"/>
                <a:ea typeface="+mn-ea"/>
                <a:cs typeface="+mn-cs"/>
              </a:rPr>
              <a:t>Growth is good. But it’s not without challenges.</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And probably the simplest way to summarize Canada's construction labour market today is this:</a:t>
            </a:r>
          </a:p>
          <a:p>
            <a:pPr fontAlgn="t"/>
            <a:r>
              <a:rPr lang="en-CA" sz="1200" b="1" i="0" kern="1200">
                <a:solidFill>
                  <a:schemeClr val="tx1"/>
                </a:solidFill>
                <a:effectLst/>
                <a:latin typeface="+mn-lt"/>
                <a:ea typeface="+mn-ea"/>
                <a:cs typeface="+mn-cs"/>
              </a:rPr>
              <a:t>We have more projects underway than there are people available to build them.</a:t>
            </a:r>
          </a:p>
          <a:p>
            <a:pPr fontAlgn="t"/>
            <a:endParaRPr lang="en-CA" sz="1200" b="1"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In other words, all this growth we’re seeing in the non-residential sector, and the growth to come in the residential sector is creating its own new labour and capacity challenges, or creating new ones.</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What do we mean by that?</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Retirements remain a major issue, experienced workers are leaving the workforce, and fewer young workers are available to replace them. The challenge isn't only replacing workers, it's replacing experience, supervision, and leadership capacity.</a:t>
            </a:r>
          </a:p>
        </p:txBody>
      </p:sp>
      <p:sp>
        <p:nvSpPr>
          <p:cNvPr id="4" name="Slide Number Placeholder 3"/>
          <p:cNvSpPr>
            <a:spLocks noGrp="1"/>
          </p:cNvSpPr>
          <p:nvPr>
            <p:ph type="sldNum" sz="quarter" idx="5"/>
          </p:nvPr>
        </p:nvSpPr>
        <p:spPr/>
        <p:txBody>
          <a:bodyPr/>
          <a:lstStyle/>
          <a:p>
            <a:fld id="{F9C2E50C-9AB2-411C-8C71-577EB8B5F833}" type="slidenum">
              <a:rPr lang="en-CA" smtClean="0"/>
              <a:t>9</a:t>
            </a:fld>
            <a:endParaRPr lang="en-CA"/>
          </a:p>
        </p:txBody>
      </p:sp>
    </p:spTree>
    <p:extLst>
      <p:ext uri="{BB962C8B-B14F-4D97-AF65-F5344CB8AC3E}">
        <p14:creationId xmlns:p14="http://schemas.microsoft.com/office/powerpoint/2010/main" val="14257923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pPr fontAlgn="t"/>
            <a:r>
              <a:rPr lang="en-CA" sz="1200" b="0" i="0" kern="1200">
                <a:solidFill>
                  <a:schemeClr val="tx1"/>
                </a:solidFill>
                <a:effectLst/>
                <a:latin typeface="+mn-lt"/>
                <a:ea typeface="+mn-ea"/>
                <a:cs typeface="+mn-cs"/>
              </a:rPr>
              <a:t>This is one of the most important slides in today's presentation.</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Between now and 2035, the industry will need to recruit more than 306,000 workers. Nearly nine out of every ten hires will simply be replacing retirees rather than accommodating growth.</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Closing that gap will require the industry to broaden recruitment efforts, including increasing participation among underrepresented groups such as Indigenous Peoples, women, youth, and newcomers.</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For First Nations communities, this represents a significant opportunity. I may even go a step further to suggest that without participation from Indigenous communities, there’s a risk these gaps aren’t closed.</a:t>
            </a:r>
            <a:endParaRPr lang="en-CA"/>
          </a:p>
        </p:txBody>
      </p:sp>
    </p:spTree>
    <p:extLst>
      <p:ext uri="{BB962C8B-B14F-4D97-AF65-F5344CB8AC3E}">
        <p14:creationId xmlns:p14="http://schemas.microsoft.com/office/powerpoint/2010/main" val="2894295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pPr fontAlgn="t"/>
            <a:r>
              <a:rPr lang="en-CA" sz="1200" b="0" i="0" kern="1200">
                <a:solidFill>
                  <a:schemeClr val="tx1"/>
                </a:solidFill>
                <a:effectLst/>
                <a:latin typeface="+mn-lt"/>
                <a:ea typeface="+mn-ea"/>
                <a:cs typeface="+mn-cs"/>
              </a:rPr>
              <a:t>We've talked about workforce demand. Now let's look at one of the most important solutions.</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Indigenous participation in construction continues to grow, and Indigenous workers are already making a significant contribution to the industry. Given demographic trends, Indigenous communities will remain an important source of future construction talent across Canada.</a:t>
            </a:r>
          </a:p>
          <a:p>
            <a:endParaRPr lang="en-CA"/>
          </a:p>
        </p:txBody>
      </p:sp>
    </p:spTree>
    <p:extLst>
      <p:ext uri="{BB962C8B-B14F-4D97-AF65-F5344CB8AC3E}">
        <p14:creationId xmlns:p14="http://schemas.microsoft.com/office/powerpoint/2010/main" val="3672035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a:latin typeface="Arial" panose="020B0604020202020204" pitchFamily="34" charset="0"/>
                <a:cs typeface="Arial" panose="020B0604020202020204" pitchFamily="34" charset="0"/>
              </a:rPr>
              <a:t>Indigenous participation in the construction workforce has been growing over the past 10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a:latin typeface="Arial" panose="020B0604020202020204" pitchFamily="34" charset="0"/>
                <a:cs typeface="Arial" panose="020B0604020202020204" pitchFamily="34" charset="0"/>
              </a:rPr>
              <a:t>It increased from 69,400 workers to 82,400 workers, or from 4.6% of the total construction labour force to 4.8%. There is a notably higher representation among Indigenous people in construction than in the labour force as a whole.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a:latin typeface="Arial" panose="020B0604020202020204" pitchFamily="34" charset="0"/>
                <a:cs typeface="Arial" panose="020B0604020202020204" pitchFamily="34" charset="0"/>
              </a:rPr>
              <a:t>While Indigenous participation is strong in many trades, representation remains lower in management, supervision, estimating, and some specialized trades, highlighting opportunities for targeted training and career progression initiatives.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a:latin typeface="Arial" panose="020B0604020202020204" pitchFamily="34" charset="0"/>
                <a:cs typeface="Arial" panose="020B0604020202020204" pitchFamily="34" charset="0"/>
              </a:rPr>
              <a:t>The information that we have is based on the data available to us which includes data from Statistics Canada, however, we are working to source data from additional resources, to improve accuracy of data available to us, and to improve our products.</a:t>
            </a:r>
            <a:endParaRPr lang="en-CA" sz="1200">
              <a:latin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CA" sz="1200" b="0" i="0" kern="1200">
                <a:solidFill>
                  <a:schemeClr val="tx1"/>
                </a:solidFill>
                <a:effectLst/>
                <a:latin typeface="+mn-lt"/>
                <a:ea typeface="+mn-ea"/>
                <a:cs typeface="+mn-cs"/>
              </a:rPr>
              <a:t>Indigenous participation varies considerably across the country.</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Provinces like Manitoba and Saskatchewan are well above the national average, demonstrating the important role Indigenous workers are already playing in construction labour markets.</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The opportunities and workforce needs look different in every region, which is why local labour market information is so important.</a:t>
            </a:r>
          </a:p>
          <a:p>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endParaRPr lang="en-CA" dirty="0"/>
          </a:p>
        </p:txBody>
      </p:sp>
    </p:spTree>
    <p:extLst>
      <p:ext uri="{BB962C8B-B14F-4D97-AF65-F5344CB8AC3E}">
        <p14:creationId xmlns:p14="http://schemas.microsoft.com/office/powerpoint/2010/main" val="4182655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89E77-B8B4-522A-094C-1E5CDC8EA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2432F-3C61-FE49-42DF-8A9C35AF62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B9D157-63ED-99D3-116F-1059466C78C8}"/>
              </a:ext>
            </a:extLst>
          </p:cNvPr>
          <p:cNvSpPr>
            <a:spLocks noGrp="1"/>
          </p:cNvSpPr>
          <p:nvPr>
            <p:ph type="body" idx="1"/>
          </p:nvPr>
        </p:nvSpPr>
        <p:spPr/>
        <p:txBody>
          <a:bodyPr/>
          <a:lstStyle/>
          <a:p>
            <a:r>
              <a:rPr lang="en-US" sz="1200" b="0">
                <a:latin typeface="Arial"/>
              </a:rPr>
              <a:t>Because of their comparatively smaller labour forces, the territories are a gap for us. It’s something we’re taking steps to close. That’s in part because it’s under-served, and in part because there are so many major projects planned an underway for the region.</a:t>
            </a:r>
          </a:p>
          <a:p>
            <a:endParaRPr lang="en-US" sz="1200" b="0">
              <a:latin typeface="Arial"/>
            </a:endParaRPr>
          </a:p>
          <a:p>
            <a:r>
              <a:rPr lang="en-US" sz="1200" b="0">
                <a:latin typeface="Arial"/>
              </a:rPr>
              <a:t>The federal government has planned five of its major projects for the territories: the Taltson Hydro Expansion, Mackenzie Valley Highway, the </a:t>
            </a:r>
            <a:r>
              <a:rPr lang="en-CA" sz="1200" b="0" i="0" kern="1200">
                <a:solidFill>
                  <a:schemeClr val="tx1"/>
                </a:solidFill>
                <a:effectLst/>
                <a:latin typeface="+mn-lt"/>
                <a:ea typeface="+mn-ea"/>
                <a:cs typeface="+mn-cs"/>
              </a:rPr>
              <a:t>Arctic Economic and Security Corridor, Grays Bay Road and Port, </a:t>
            </a:r>
            <a:r>
              <a:rPr lang="en-US" sz="1200" b="0">
                <a:latin typeface="Arial"/>
              </a:rPr>
              <a:t>and the Iqaluit Hydro Project. That does not include a series also planned in north of British Columbia and Ontario.</a:t>
            </a:r>
          </a:p>
          <a:p>
            <a:endParaRPr lang="en-US" sz="1200" b="0">
              <a:latin typeface="Arial"/>
            </a:endParaRPr>
          </a:p>
          <a:p>
            <a:r>
              <a:rPr lang="en-US" sz="1200" b="0">
                <a:latin typeface="Arial"/>
              </a:rPr>
              <a:t>And that list doesn’t include a series of other major projects in </a:t>
            </a:r>
            <a:r>
              <a:rPr lang="en-US" sz="1200" b="0" err="1">
                <a:latin typeface="Arial"/>
              </a:rPr>
              <a:t>defence</a:t>
            </a:r>
            <a:r>
              <a:rPr lang="en-US" sz="1200" b="0">
                <a:latin typeface="Arial"/>
              </a:rPr>
              <a:t>, critical minerals, Arctic sovereignty, and even basic infrastructure like houses, utilities and roads.</a:t>
            </a:r>
          </a:p>
          <a:p>
            <a:endParaRPr lang="en-US" sz="1200" b="0">
              <a:latin typeface="Arial"/>
            </a:endParaRPr>
          </a:p>
          <a:p>
            <a:r>
              <a:rPr lang="en-US" sz="1200" b="0">
                <a:latin typeface="Arial"/>
              </a:rPr>
              <a:t>Understanding what those pressures are, how the local labour forces can participate, how Indigenous communities can participate, and how these projects can complement – rather than compete against – projects underway in adjacent provinces will be critical.</a:t>
            </a:r>
          </a:p>
        </p:txBody>
      </p:sp>
    </p:spTree>
    <p:extLst>
      <p:ext uri="{BB962C8B-B14F-4D97-AF65-F5344CB8AC3E}">
        <p14:creationId xmlns:p14="http://schemas.microsoft.com/office/powerpoint/2010/main" val="2076387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CA" sz="1200" b="0" i="0" kern="1200">
                <a:solidFill>
                  <a:schemeClr val="tx1"/>
                </a:solidFill>
                <a:effectLst/>
                <a:latin typeface="+mn-lt"/>
                <a:ea typeface="+mn-ea"/>
                <a:cs typeface="+mn-cs"/>
              </a:rPr>
              <a:t>Everything we’ve shown today is supported by resources that are publicly available through BuildForce Canada.</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Our Construction Key Indicators Dashboard provides labour force, apprenticeship, permit, and housing data.</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Labour Market Corner provides a monthly snapshot of construction labour market conditions.</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Our Career Finder tool helps individuals explore careers based on their skills, interests, and experience while also identifying where occupations are likely to be in demand.</a:t>
            </a:r>
          </a:p>
          <a:p>
            <a:pPr fontAlgn="t"/>
            <a:endParaRPr lang="en-CA" sz="1200" b="0" i="0" kern="1200">
              <a:solidFill>
                <a:schemeClr val="tx1"/>
              </a:solidFill>
              <a:effectLst/>
              <a:latin typeface="+mn-lt"/>
              <a:ea typeface="+mn-ea"/>
              <a:cs typeface="+mn-cs"/>
            </a:endParaRPr>
          </a:p>
          <a:p>
            <a:pPr fontAlgn="t"/>
            <a:r>
              <a:rPr lang="en-CA" sz="1200" b="0" i="0" kern="1200">
                <a:solidFill>
                  <a:schemeClr val="tx1"/>
                </a:solidFill>
                <a:effectLst/>
                <a:latin typeface="+mn-lt"/>
                <a:ea typeface="+mn-ea"/>
                <a:cs typeface="+mn-cs"/>
              </a:rPr>
              <a:t>What would you like to see from the Career Finder that speaks to Indigenous participation?</a:t>
            </a:r>
          </a:p>
          <a:p>
            <a:endParaRPr lang="en-CA"/>
          </a:p>
        </p:txBody>
      </p:sp>
      <p:sp>
        <p:nvSpPr>
          <p:cNvPr id="4" name="Slide Number Placeholder 3"/>
          <p:cNvSpPr>
            <a:spLocks noGrp="1"/>
          </p:cNvSpPr>
          <p:nvPr>
            <p:ph type="sldNum" sz="quarter" idx="5"/>
          </p:nvPr>
        </p:nvSpPr>
        <p:spPr/>
        <p:txBody>
          <a:bodyPr/>
          <a:lstStyle/>
          <a:p>
            <a:fld id="{F9C2E50C-9AB2-411C-8C71-577EB8B5F833}" type="slidenum">
              <a:rPr lang="en-CA" smtClean="0"/>
              <a:t>26</a:t>
            </a:fld>
            <a:endParaRPr lang="en-CA"/>
          </a:p>
        </p:txBody>
      </p:sp>
    </p:spTree>
    <p:extLst>
      <p:ext uri="{BB962C8B-B14F-4D97-AF65-F5344CB8AC3E}">
        <p14:creationId xmlns:p14="http://schemas.microsoft.com/office/powerpoint/2010/main" val="3632987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CA26-A48D-2DDD-F613-8B4BA09A72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9975C-A8CE-CC89-BB06-D92AF9644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40D90D-BA68-00BA-439F-D33A9CD2AC98}"/>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AC3CE666-9E71-2196-D6F4-502FE2D78B42}"/>
              </a:ext>
            </a:extLst>
          </p:cNvPr>
          <p:cNvSpPr>
            <a:spLocks noGrp="1"/>
          </p:cNvSpPr>
          <p:nvPr>
            <p:ph type="sldNum" sz="quarter" idx="5"/>
          </p:nvPr>
        </p:nvSpPr>
        <p:spPr/>
        <p:txBody>
          <a:bodyPr/>
          <a:lstStyle/>
          <a:p>
            <a:fld id="{F9C2E50C-9AB2-411C-8C71-577EB8B5F833}" type="slidenum">
              <a:rPr lang="en-CA" smtClean="0"/>
              <a:t>27</a:t>
            </a:fld>
            <a:endParaRPr lang="en-CA"/>
          </a:p>
        </p:txBody>
      </p:sp>
    </p:spTree>
    <p:extLst>
      <p:ext uri="{BB962C8B-B14F-4D97-AF65-F5344CB8AC3E}">
        <p14:creationId xmlns:p14="http://schemas.microsoft.com/office/powerpoint/2010/main" val="3398077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b="0" i="0" kern="1200" dirty="0">
                <a:solidFill>
                  <a:schemeClr val="tx1"/>
                </a:solidFill>
                <a:effectLst/>
                <a:latin typeface="+mn-lt"/>
                <a:ea typeface="+mn-ea"/>
                <a:cs typeface="+mn-cs"/>
              </a:rPr>
              <a:t>We're interested in hearing what labour market information would be most helpful to your organizations, what challenges you're seeing in your regions, and where we might work together to improve data, tools, and workforce development resources that support Indigenous participation in construction.</a:t>
            </a:r>
          </a:p>
          <a:p>
            <a:endParaRPr lang="en-CA" dirty="0"/>
          </a:p>
          <a:p>
            <a:r>
              <a:rPr lang="en-CA" dirty="0"/>
              <a:t>For example, one of our priorities for this year is to engage with stakeholders such as ISET to build greater granularity in our labour market information and to increase the accuracy of our forecasts. That includes gathering more information on Indigenous participation in the construction sector and better project monitoring in the North.</a:t>
            </a:r>
          </a:p>
          <a:p>
            <a:endParaRPr lang="en-CA" dirty="0"/>
          </a:p>
        </p:txBody>
      </p:sp>
    </p:spTree>
    <p:extLst>
      <p:ext uri="{BB962C8B-B14F-4D97-AF65-F5344CB8AC3E}">
        <p14:creationId xmlns:p14="http://schemas.microsoft.com/office/powerpoint/2010/main" val="662494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a:noFill/>
          <a:ln w="12700">
            <a:solidFill>
              <a:prstClr val="black"/>
            </a:solidFill>
          </a:ln>
        </p:spPr>
      </p:sp>
      <p:sp>
        <p:nvSpPr>
          <p:cNvPr id="3" name="Notes Placeholder 2"/>
          <p:cNvSpPr>
            <a:spLocks noGrp="1"/>
          </p:cNvSpPr>
          <p:nvPr>
            <p:ph type="body" idx="1"/>
          </p:nvPr>
        </p:nvSpPr>
        <p:spPr>
          <a:xfrm>
            <a:off x="701675" y="4473575"/>
            <a:ext cx="5607050" cy="3660775"/>
          </a:xfrm>
          <a:prstGeom prst="rect">
            <a:avLst/>
          </a:prstGeom>
        </p:spPr>
        <p:txBody>
          <a:bodyPr/>
          <a:lstStyle/>
          <a:p>
            <a:pPr fontAlgn="t"/>
            <a:r>
              <a:rPr lang="en-CA" sz="1200" b="0" i="0" kern="1200" dirty="0">
                <a:solidFill>
                  <a:schemeClr val="tx1"/>
                </a:solidFill>
                <a:effectLst/>
                <a:latin typeface="+mn-lt"/>
                <a:ea typeface="+mn-ea"/>
                <a:cs typeface="+mn-cs"/>
              </a:rPr>
              <a:t>Thank you again for the opportunity to speak with you today.</a:t>
            </a:r>
          </a:p>
          <a:p>
            <a:pPr fontAlgn="t"/>
            <a:endParaRPr lang="en-CA" sz="1200" b="0" i="0" kern="1200" dirty="0">
              <a:solidFill>
                <a:schemeClr val="tx1"/>
              </a:solidFill>
              <a:effectLst/>
              <a:latin typeface="+mn-lt"/>
              <a:ea typeface="+mn-ea"/>
              <a:cs typeface="+mn-cs"/>
            </a:endParaRPr>
          </a:p>
          <a:p>
            <a:pPr fontAlgn="t"/>
            <a:r>
              <a:rPr lang="en-CA" sz="1200" b="0" i="0" kern="1200" dirty="0">
                <a:solidFill>
                  <a:schemeClr val="tx1"/>
                </a:solidFill>
                <a:effectLst/>
                <a:latin typeface="+mn-lt"/>
                <a:ea typeface="+mn-ea"/>
                <a:cs typeface="+mn-cs"/>
              </a:rPr>
              <a:t>Please feel free to connect with us after the session. We'd welcome the opportunity to discuss your workforce priorities, demonstrate our tools, and explore ways we can continue sharing information and supporting workforce planning efforts in your communities</a:t>
            </a:r>
          </a:p>
          <a:p>
            <a:endParaRPr lang="en-CA" dirty="0"/>
          </a:p>
        </p:txBody>
      </p:sp>
    </p:spTree>
    <p:extLst>
      <p:ext uri="{BB962C8B-B14F-4D97-AF65-F5344CB8AC3E}">
        <p14:creationId xmlns:p14="http://schemas.microsoft.com/office/powerpoint/2010/main" val="21523937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7554" y="1970202"/>
            <a:ext cx="7111080" cy="1458798"/>
          </a:xfrm>
          <a:prstGeom prst="rect">
            <a:avLst/>
          </a:prstGeom>
          <a:effectLst/>
        </p:spPr>
        <p:txBody>
          <a:bodyPr anchor="b">
            <a:normAutofit/>
          </a:bodyPr>
          <a:lstStyle>
            <a:lvl1pPr>
              <a:defRPr sz="3600" b="1" cap="all" baseline="0">
                <a:solidFill>
                  <a:schemeClr val="tx1">
                    <a:lumMod val="75000"/>
                    <a:lumOff val="25000"/>
                  </a:schemeClr>
                </a:solidFill>
                <a:latin typeface="+mj-lt"/>
              </a:defRPr>
            </a:lvl1pPr>
          </a:lstStyle>
          <a:p>
            <a:r>
              <a:rPr lang="en-US"/>
              <a:t>Click to edit master title style</a:t>
            </a:r>
          </a:p>
        </p:txBody>
      </p:sp>
      <p:sp>
        <p:nvSpPr>
          <p:cNvPr id="3" name="Subtitle 2"/>
          <p:cNvSpPr>
            <a:spLocks noGrp="1"/>
          </p:cNvSpPr>
          <p:nvPr>
            <p:ph type="subTitle" idx="1" hasCustomPrompt="1"/>
          </p:nvPr>
        </p:nvSpPr>
        <p:spPr>
          <a:xfrm>
            <a:off x="147554" y="3431357"/>
            <a:ext cx="6168405" cy="1475014"/>
          </a:xfrm>
        </p:spPr>
        <p:txBody>
          <a:bodyPr anchor="t">
            <a:normAutofit/>
          </a:bodyPr>
          <a:lstStyle>
            <a:lvl1pPr marL="0" indent="0" algn="l">
              <a:lnSpc>
                <a:spcPct val="100000"/>
              </a:lnSpc>
              <a:spcBef>
                <a:spcPts val="0"/>
              </a:spcBef>
              <a:spcAft>
                <a:spcPts val="0"/>
              </a:spcAft>
              <a:buNone/>
              <a:defRPr sz="2400" b="0" cap="none">
                <a:solidFill>
                  <a:srgbClr val="FF0000"/>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4" name="Picture 3" descr="A black and white logo&#10;&#10;Description automatically generated">
            <a:extLst>
              <a:ext uri="{FF2B5EF4-FFF2-40B4-BE49-F238E27FC236}">
                <a16:creationId xmlns:a16="http://schemas.microsoft.com/office/drawing/2014/main" id="{6E8B08FA-D628-A7BF-7EC5-B8BCE3E7A28B}"/>
              </a:ext>
            </a:extLst>
          </p:cNvPr>
          <p:cNvPicPr>
            <a:picLocks noChangeAspect="1"/>
          </p:cNvPicPr>
          <p:nvPr userDrawn="1"/>
        </p:nvPicPr>
        <p:blipFill>
          <a:blip r:embed="rId3"/>
          <a:stretch>
            <a:fillRect/>
          </a:stretch>
        </p:blipFill>
        <p:spPr>
          <a:xfrm>
            <a:off x="9366049" y="5015672"/>
            <a:ext cx="2587137" cy="782365"/>
          </a:xfrm>
          <a:prstGeom prst="rect">
            <a:avLst/>
          </a:prstGeom>
        </p:spPr>
      </p:pic>
      <p:pic>
        <p:nvPicPr>
          <p:cNvPr id="5" name="Picture 4" descr="A black background with white text&#10;&#10;Description automatically generated">
            <a:extLst>
              <a:ext uri="{FF2B5EF4-FFF2-40B4-BE49-F238E27FC236}">
                <a16:creationId xmlns:a16="http://schemas.microsoft.com/office/drawing/2014/main" id="{71282E92-E322-BFAF-EE92-A88F9E9E818F}"/>
              </a:ext>
            </a:extLst>
          </p:cNvPr>
          <p:cNvPicPr>
            <a:picLocks noChangeAspect="1"/>
          </p:cNvPicPr>
          <p:nvPr userDrawn="1"/>
        </p:nvPicPr>
        <p:blipFill>
          <a:blip r:embed="rId4"/>
          <a:stretch>
            <a:fillRect/>
          </a:stretch>
        </p:blipFill>
        <p:spPr>
          <a:xfrm>
            <a:off x="8682446" y="5743859"/>
            <a:ext cx="3270739" cy="680055"/>
          </a:xfrm>
          <a:prstGeom prst="rect">
            <a:avLst/>
          </a:prstGeom>
        </p:spPr>
      </p:pic>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black and white logo&#10;&#10;Description automatically generated">
            <a:extLst>
              <a:ext uri="{FF2B5EF4-FFF2-40B4-BE49-F238E27FC236}">
                <a16:creationId xmlns:a16="http://schemas.microsoft.com/office/drawing/2014/main" id="{7BE82871-2FBD-1D1E-5B68-D6E3268E8075}"/>
              </a:ext>
            </a:extLst>
          </p:cNvPr>
          <p:cNvPicPr>
            <a:picLocks noChangeAspect="1"/>
          </p:cNvPicPr>
          <p:nvPr userDrawn="1"/>
        </p:nvPicPr>
        <p:blipFill>
          <a:blip r:embed="rId3"/>
          <a:stretch>
            <a:fillRect/>
          </a:stretch>
        </p:blipFill>
        <p:spPr>
          <a:xfrm>
            <a:off x="4142642" y="3110764"/>
            <a:ext cx="3656135" cy="1105635"/>
          </a:xfrm>
          <a:prstGeom prst="rect">
            <a:avLst/>
          </a:prstGeom>
        </p:spPr>
      </p:pic>
      <p:pic>
        <p:nvPicPr>
          <p:cNvPr id="7" name="Picture 6" descr="A black background with white text&#10;&#10;Description automatically generated">
            <a:extLst>
              <a:ext uri="{FF2B5EF4-FFF2-40B4-BE49-F238E27FC236}">
                <a16:creationId xmlns:a16="http://schemas.microsoft.com/office/drawing/2014/main" id="{313D308F-E757-45CA-F90D-9708098EB1BD}"/>
              </a:ext>
            </a:extLst>
          </p:cNvPr>
          <p:cNvPicPr>
            <a:picLocks noChangeAspect="1"/>
          </p:cNvPicPr>
          <p:nvPr userDrawn="1"/>
        </p:nvPicPr>
        <p:blipFill>
          <a:blip r:embed="rId4"/>
          <a:stretch>
            <a:fillRect/>
          </a:stretch>
        </p:blipFill>
        <p:spPr>
          <a:xfrm>
            <a:off x="4273060" y="4233983"/>
            <a:ext cx="3270739" cy="680055"/>
          </a:xfrm>
          <a:prstGeom prst="rect">
            <a:avLst/>
          </a:prstGeom>
        </p:spPr>
      </p:pic>
    </p:spTree>
    <p:extLst>
      <p:ext uri="{BB962C8B-B14F-4D97-AF65-F5344CB8AC3E}">
        <p14:creationId xmlns:p14="http://schemas.microsoft.com/office/powerpoint/2010/main" val="3141468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5374" y="2393950"/>
            <a:ext cx="11881252" cy="1727951"/>
          </a:xfrm>
          <a:prstGeom prst="rect">
            <a:avLst/>
          </a:prstGeom>
        </p:spPr>
        <p:txBody>
          <a:bodyPr anchor="b">
            <a:normAutofit/>
          </a:bodyPr>
          <a:lstStyle>
            <a:lvl1pPr algn="l">
              <a:defRPr sz="3600" b="1" cap="all" baseline="0">
                <a:solidFill>
                  <a:schemeClr val="bg1"/>
                </a:solidFill>
              </a:defRPr>
            </a:lvl1pPr>
          </a:lstStyle>
          <a:p>
            <a:r>
              <a:rPr lang="en-US"/>
              <a:t>Click to edit Master title style</a:t>
            </a:r>
          </a:p>
        </p:txBody>
      </p:sp>
      <p:sp>
        <p:nvSpPr>
          <p:cNvPr id="3" name="Text Placeholder 2"/>
          <p:cNvSpPr>
            <a:spLocks noGrp="1"/>
          </p:cNvSpPr>
          <p:nvPr>
            <p:ph type="body" idx="1" hasCustomPrompt="1"/>
          </p:nvPr>
        </p:nvSpPr>
        <p:spPr>
          <a:xfrm>
            <a:off x="155374" y="4314826"/>
            <a:ext cx="11881252" cy="1981200"/>
          </a:xfrm>
        </p:spPr>
        <p:txBody>
          <a:bodyPr anchor="t">
            <a:normAutofit/>
          </a:bodyPr>
          <a:lstStyle>
            <a:lvl1pPr marL="0" indent="0" algn="l">
              <a:lnSpc>
                <a:spcPct val="100000"/>
              </a:lnSpc>
              <a:spcBef>
                <a:spcPts val="0"/>
              </a:spcBef>
              <a:spcAft>
                <a:spcPts val="0"/>
              </a:spcAft>
              <a:buNone/>
              <a:defRPr sz="1800" cap="none">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a:xfrm>
            <a:off x="7605951" y="6369050"/>
            <a:ext cx="3517678" cy="365125"/>
          </a:xfrm>
          <a:prstGeom prst="rect">
            <a:avLst/>
          </a:prstGeom>
        </p:spPr>
        <p:txBody>
          <a:bodyPr/>
          <a:lstStyle>
            <a:lvl1pPr>
              <a:defRPr>
                <a:solidFill>
                  <a:schemeClr val="bg1"/>
                </a:solidFill>
              </a:defRPr>
            </a:lvl1pPr>
          </a:lstStyle>
          <a:p>
            <a:endParaRPr lang="en-US"/>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a:xfrm>
            <a:off x="155375" y="6369050"/>
            <a:ext cx="7343028" cy="365125"/>
          </a:xfrm>
          <a:prstGeom prst="rect">
            <a:avLst/>
          </a:prstGeom>
        </p:spPr>
        <p:txBody>
          <a:bodyPr/>
          <a:lstStyle>
            <a:lvl1pPr>
              <a:defRPr>
                <a:solidFill>
                  <a:schemeClr val="bg1"/>
                </a:solidFill>
              </a:defRPr>
            </a:lvl1pPr>
          </a:lstStyle>
          <a:p>
            <a:endParaRPr lang="en-US"/>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a:xfrm>
            <a:off x="11208470" y="6369050"/>
            <a:ext cx="828156" cy="365125"/>
          </a:xfrm>
          <a:prstGeom prst="rect">
            <a:avLst/>
          </a:prstGeom>
        </p:spPr>
        <p:txBody>
          <a:bodyPr/>
          <a:lstStyle>
            <a:lvl1pPr>
              <a:defRPr>
                <a:solidFill>
                  <a:schemeClr val="bg1"/>
                </a:solidFill>
              </a:defRPr>
            </a:lvl1pPr>
          </a:lstStyle>
          <a:p>
            <a:fld id="{3A98EE3D-8CD1-4C3F-BD1C-C98C9596463C}" type="slidenum">
              <a:rPr lang="en-US" smtClean="0"/>
              <a:pPr/>
              <a:t>‹#›</a:t>
            </a:fld>
            <a:endParaRPr lang="en-US"/>
          </a:p>
        </p:txBody>
      </p:sp>
      <p:pic>
        <p:nvPicPr>
          <p:cNvPr id="4" name="Picture 3">
            <a:extLst>
              <a:ext uri="{FF2B5EF4-FFF2-40B4-BE49-F238E27FC236}">
                <a16:creationId xmlns:a16="http://schemas.microsoft.com/office/drawing/2014/main" id="{4688FA78-90BD-9793-A8BF-7C79655AA818}"/>
              </a:ext>
            </a:extLst>
          </p:cNvPr>
          <p:cNvPicPr>
            <a:picLocks noChangeAspect="1"/>
          </p:cNvPicPr>
          <p:nvPr userDrawn="1"/>
        </p:nvPicPr>
        <p:blipFill>
          <a:blip r:embed="rId3"/>
          <a:stretch>
            <a:fillRect/>
          </a:stretch>
        </p:blipFill>
        <p:spPr>
          <a:xfrm>
            <a:off x="359980" y="283753"/>
            <a:ext cx="2442983" cy="511607"/>
          </a:xfrm>
          <a:prstGeom prst="rect">
            <a:avLst/>
          </a:prstGeom>
        </p:spPr>
      </p:pic>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AA97550-8B1D-7294-9A52-E1997D583887}"/>
              </a:ext>
            </a:extLst>
          </p:cNvPr>
          <p:cNvSpPr>
            <a:spLocks noGrp="1"/>
          </p:cNvSpPr>
          <p:nvPr>
            <p:ph idx="1"/>
          </p:nvPr>
        </p:nvSpPr>
        <p:spPr>
          <a:xfrm>
            <a:off x="66676" y="1686502"/>
            <a:ext cx="12070080" cy="3794760"/>
          </a:xfrm>
          <a:prstGeom prst="rect">
            <a:avLst/>
          </a:prstGeom>
        </p:spPr>
        <p:txBody>
          <a:bodyPr vert="horz" lIns="91440" tIns="45720" rIns="91440" bIns="45720" rtlCol="0" anchor="t">
            <a:normAutofit/>
          </a:bodyPr>
          <a:lstStyle>
            <a:lvl1pPr>
              <a:buClr>
                <a:srgbClr val="FF0000"/>
              </a:buClr>
              <a:defRPr>
                <a:solidFill>
                  <a:schemeClr val="tx2">
                    <a:lumMod val="50000"/>
                  </a:schemeClr>
                </a:solidFill>
              </a:defRPr>
            </a:lvl1pPr>
            <a:lvl2pPr>
              <a:buClr>
                <a:srgbClr val="FF0000"/>
              </a:buClr>
              <a:defRPr>
                <a:solidFill>
                  <a:schemeClr val="tx2">
                    <a:lumMod val="50000"/>
                  </a:schemeClr>
                </a:solidFill>
              </a:defRPr>
            </a:lvl2pPr>
            <a:lvl3pPr>
              <a:buClr>
                <a:srgbClr val="FF0000"/>
              </a:buClr>
              <a:defRPr>
                <a:solidFill>
                  <a:schemeClr val="tx2">
                    <a:lumMod val="50000"/>
                  </a:schemeClr>
                </a:solidFill>
              </a:defRPr>
            </a:lvl3pPr>
            <a:lvl4pPr>
              <a:buClr>
                <a:srgbClr val="FF0000"/>
              </a:buClr>
              <a:defRPr>
                <a:solidFill>
                  <a:schemeClr val="tx2">
                    <a:lumMod val="50000"/>
                  </a:schemeClr>
                </a:solidFill>
              </a:defRPr>
            </a:lvl4pPr>
            <a:lvl5pPr>
              <a:buClr>
                <a:srgbClr val="FF0000"/>
              </a:buCl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8" name="Picture 17" descr="A black and white logo&#10;&#10;Description automatically generated">
            <a:extLst>
              <a:ext uri="{FF2B5EF4-FFF2-40B4-BE49-F238E27FC236}">
                <a16:creationId xmlns:a16="http://schemas.microsoft.com/office/drawing/2014/main" id="{5EB0C375-FED0-FD6B-04A6-208B62AB0C7A}"/>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19" name="Picture 18" descr="A black background with white text&#10;&#10;Description automatically generated">
            <a:extLst>
              <a:ext uri="{FF2B5EF4-FFF2-40B4-BE49-F238E27FC236}">
                <a16:creationId xmlns:a16="http://schemas.microsoft.com/office/drawing/2014/main" id="{7DD18419-1252-EC4D-88D7-324418E9D428}"/>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6D3E5ED1-EF39-FF80-0364-7466AB16E14B}"/>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EDE4EB2D-FA60-3CEB-BAA6-5B76152456DE}"/>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F5AA5F33-67F3-DCD9-9AD3-9AD4FD9A5EBE}"/>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5" name="Text Placeholder 2">
            <a:extLst>
              <a:ext uri="{FF2B5EF4-FFF2-40B4-BE49-F238E27FC236}">
                <a16:creationId xmlns:a16="http://schemas.microsoft.com/office/drawing/2014/main" id="{93181E2D-3890-BC9D-8B59-2EE19A3B1337}"/>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itle Placeholder 1">
            <a:extLst>
              <a:ext uri="{FF2B5EF4-FFF2-40B4-BE49-F238E27FC236}">
                <a16:creationId xmlns:a16="http://schemas.microsoft.com/office/drawing/2014/main" id="{5B3F5AF6-209B-B050-C9DC-FE232DA9C948}"/>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grpSp>
        <p:nvGrpSpPr>
          <p:cNvPr id="14" name="Group 13">
            <a:extLst>
              <a:ext uri="{FF2B5EF4-FFF2-40B4-BE49-F238E27FC236}">
                <a16:creationId xmlns:a16="http://schemas.microsoft.com/office/drawing/2014/main" id="{ACBA7F84-879A-4192-05B5-689BE8FDED12}"/>
              </a:ext>
            </a:extLst>
          </p:cNvPr>
          <p:cNvGrpSpPr/>
          <p:nvPr userDrawn="1"/>
        </p:nvGrpSpPr>
        <p:grpSpPr>
          <a:xfrm>
            <a:off x="66677" y="1201974"/>
            <a:ext cx="8048623" cy="440250"/>
            <a:chOff x="66677" y="1201974"/>
            <a:chExt cx="8048623" cy="440250"/>
          </a:xfrm>
        </p:grpSpPr>
        <p:sp>
          <p:nvSpPr>
            <p:cNvPr id="15" name="Arrow: Pentagon 14">
              <a:extLst>
                <a:ext uri="{FF2B5EF4-FFF2-40B4-BE49-F238E27FC236}">
                  <a16:creationId xmlns:a16="http://schemas.microsoft.com/office/drawing/2014/main" id="{98D1B029-F374-B70E-0796-3CE46BA4D286}"/>
                </a:ext>
              </a:extLst>
            </p:cNvPr>
            <p:cNvSpPr/>
            <p:nvPr userDrawn="1"/>
          </p:nvSpPr>
          <p:spPr>
            <a:xfrm>
              <a:off x="66677" y="1201974"/>
              <a:ext cx="8048623" cy="440250"/>
            </a:xfrm>
            <a:prstGeom prst="homePlate">
              <a:avLst>
                <a:gd name="adj" fmla="val 48370"/>
              </a:avLst>
            </a:prstGeom>
            <a:gradFill flip="none" rotWithShape="1">
              <a:gsLst>
                <a:gs pos="5000">
                  <a:schemeClr val="bg1">
                    <a:lumMod val="95000"/>
                  </a:schemeClr>
                </a:gs>
                <a:gs pos="0">
                  <a:schemeClr val="bg1">
                    <a:lumMod val="85000"/>
                  </a:schemeClr>
                </a:gs>
                <a:gs pos="48000">
                  <a:schemeClr val="bg1"/>
                </a:gs>
                <a:gs pos="10000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16" name="Straight Connector 15">
              <a:extLst>
                <a:ext uri="{FF2B5EF4-FFF2-40B4-BE49-F238E27FC236}">
                  <a16:creationId xmlns:a16="http://schemas.microsoft.com/office/drawing/2014/main" id="{EA736920-67C5-DE0C-1CAD-02EE6EC46562}"/>
                </a:ext>
              </a:extLst>
            </p:cNvPr>
            <p:cNvCxnSpPr>
              <a:cxnSpLocks/>
            </p:cNvCxnSpPr>
            <p:nvPr userDrawn="1"/>
          </p:nvCxnSpPr>
          <p:spPr>
            <a:xfrm>
              <a:off x="66677" y="1637226"/>
              <a:ext cx="7826373" cy="49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Text Placeholder 2">
            <a:extLst>
              <a:ext uri="{FF2B5EF4-FFF2-40B4-BE49-F238E27FC236}">
                <a16:creationId xmlns:a16="http://schemas.microsoft.com/office/drawing/2014/main" id="{0BF80BEF-F5EE-B05F-5883-34AE52F79DE3}"/>
              </a:ext>
            </a:extLst>
          </p:cNvPr>
          <p:cNvSpPr>
            <a:spLocks noGrp="1"/>
          </p:cNvSpPr>
          <p:nvPr>
            <p:ph type="body" idx="13"/>
          </p:nvPr>
        </p:nvSpPr>
        <p:spPr>
          <a:xfrm>
            <a:off x="66677" y="1152698"/>
            <a:ext cx="12058646" cy="440250"/>
          </a:xfrm>
        </p:spPr>
        <p:txBody>
          <a:bodyPr anchor="ctr">
            <a:noAutofit/>
          </a:bodyPr>
          <a:lstStyle>
            <a:lvl1pPr marL="0" indent="0">
              <a:buNone/>
              <a:defRPr sz="2800" b="1">
                <a:solidFill>
                  <a:schemeClr val="tx1"/>
                </a:solidFill>
                <a:latin typeface="Arial"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4096270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5AA97550-8B1D-7294-9A52-E1997D583887}"/>
              </a:ext>
            </a:extLst>
          </p:cNvPr>
          <p:cNvSpPr>
            <a:spLocks noGrp="1"/>
          </p:cNvSpPr>
          <p:nvPr>
            <p:ph idx="1"/>
          </p:nvPr>
        </p:nvSpPr>
        <p:spPr>
          <a:xfrm>
            <a:off x="66678" y="1171576"/>
            <a:ext cx="11969948" cy="4261242"/>
          </a:xfrm>
          <a:prstGeom prst="rect">
            <a:avLst/>
          </a:prstGeom>
        </p:spPr>
        <p:txBody>
          <a:bodyPr vert="horz" lIns="91440" tIns="45720" rIns="91440" bIns="45720" rtlCol="0" anchor="t">
            <a:normAutofit/>
          </a:bodyPr>
          <a:lstStyle>
            <a:lvl1pPr>
              <a:buClr>
                <a:srgbClr val="FF0000"/>
              </a:buClr>
              <a:defRPr>
                <a:solidFill>
                  <a:schemeClr val="tx2">
                    <a:lumMod val="50000"/>
                  </a:schemeClr>
                </a:solidFill>
              </a:defRPr>
            </a:lvl1pPr>
            <a:lvl2pPr>
              <a:buClr>
                <a:srgbClr val="FF0000"/>
              </a:buClr>
              <a:defRPr>
                <a:solidFill>
                  <a:schemeClr val="tx2">
                    <a:lumMod val="50000"/>
                  </a:schemeClr>
                </a:solidFill>
              </a:defRPr>
            </a:lvl2pPr>
            <a:lvl3pPr>
              <a:buClr>
                <a:srgbClr val="FF0000"/>
              </a:buClr>
              <a:defRPr>
                <a:solidFill>
                  <a:schemeClr val="tx2">
                    <a:lumMod val="50000"/>
                  </a:schemeClr>
                </a:solidFill>
              </a:defRPr>
            </a:lvl3pPr>
            <a:lvl4pPr>
              <a:buClr>
                <a:srgbClr val="FF0000"/>
              </a:buClr>
              <a:defRPr>
                <a:solidFill>
                  <a:schemeClr val="tx2">
                    <a:lumMod val="50000"/>
                  </a:schemeClr>
                </a:solidFill>
              </a:defRPr>
            </a:lvl4pPr>
            <a:lvl5pPr>
              <a:buClr>
                <a:srgbClr val="FF0000"/>
              </a:buClr>
              <a:defRPr>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Placeholder 1">
            <a:extLst>
              <a:ext uri="{FF2B5EF4-FFF2-40B4-BE49-F238E27FC236}">
                <a16:creationId xmlns:a16="http://schemas.microsoft.com/office/drawing/2014/main" id="{80C4A6D3-B3AC-9219-42DB-892AC40FC3D0}"/>
              </a:ext>
            </a:extLst>
          </p:cNvPr>
          <p:cNvSpPr>
            <a:spLocks noGrp="1"/>
          </p:cNvSpPr>
          <p:nvPr>
            <p:ph type="title"/>
          </p:nvPr>
        </p:nvSpPr>
        <p:spPr>
          <a:xfrm>
            <a:off x="66677" y="68962"/>
            <a:ext cx="119699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pic>
        <p:nvPicPr>
          <p:cNvPr id="18" name="Picture 17" descr="A black and white logo&#10;&#10;Description automatically generated">
            <a:extLst>
              <a:ext uri="{FF2B5EF4-FFF2-40B4-BE49-F238E27FC236}">
                <a16:creationId xmlns:a16="http://schemas.microsoft.com/office/drawing/2014/main" id="{5EB0C375-FED0-FD6B-04A6-208B62AB0C7A}"/>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19" name="Picture 18" descr="A black background with white text&#10;&#10;Description automatically generated">
            <a:extLst>
              <a:ext uri="{FF2B5EF4-FFF2-40B4-BE49-F238E27FC236}">
                <a16:creationId xmlns:a16="http://schemas.microsoft.com/office/drawing/2014/main" id="{7DD18419-1252-EC4D-88D7-324418E9D428}"/>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7E82B2C6-E007-F76A-66C3-AB28BD1C7FA0}"/>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8C64A3F2-C2B9-AD38-C771-E6B4D543E5A0}"/>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D41F62CE-9FA0-3C6A-6BD7-285CD7FD38F6}"/>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5" name="Text Placeholder 2">
            <a:extLst>
              <a:ext uri="{FF2B5EF4-FFF2-40B4-BE49-F238E27FC236}">
                <a16:creationId xmlns:a16="http://schemas.microsoft.com/office/drawing/2014/main" id="{65C6F27D-D042-6A08-4A3C-73A06A18C303}"/>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852443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6677" y="1200151"/>
            <a:ext cx="5881423" cy="4200524"/>
          </a:xfrm>
        </p:spPr>
        <p:txBody>
          <a:bodyPr>
            <a:normAutofit/>
          </a:bodyPr>
          <a:lstStyle>
            <a:lvl1pPr>
              <a:defRPr sz="2000">
                <a:solidFill>
                  <a:schemeClr val="tx2">
                    <a:lumMod val="50000"/>
                  </a:schemeClr>
                </a:solidFill>
              </a:defRPr>
            </a:lvl1pPr>
            <a:lvl2pPr>
              <a:defRPr sz="1800">
                <a:solidFill>
                  <a:schemeClr val="tx2">
                    <a:lumMod val="50000"/>
                  </a:schemeClr>
                </a:solidFill>
              </a:defRPr>
            </a:lvl2pPr>
            <a:lvl3pPr>
              <a:defRPr sz="1600">
                <a:solidFill>
                  <a:schemeClr val="tx2">
                    <a:lumMod val="50000"/>
                  </a:schemeClr>
                </a:solidFill>
              </a:defRPr>
            </a:lvl3pPr>
            <a:lvl4pPr>
              <a:defRPr sz="1400">
                <a:solidFill>
                  <a:schemeClr val="tx2">
                    <a:lumMod val="50000"/>
                  </a:schemeClr>
                </a:solidFill>
              </a:defRPr>
            </a:lvl4pPr>
            <a:lvl5pPr>
              <a:defRPr sz="1400">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3900" y="1200152"/>
            <a:ext cx="5881423" cy="4200524"/>
          </a:xfrm>
        </p:spPr>
        <p:txBody>
          <a:bodyPr>
            <a:normAutofit/>
          </a:bodyPr>
          <a:lstStyle>
            <a:lvl1pPr>
              <a:defRPr sz="2000">
                <a:solidFill>
                  <a:schemeClr val="tx2">
                    <a:lumMod val="50000"/>
                  </a:schemeClr>
                </a:solidFill>
              </a:defRPr>
            </a:lvl1pPr>
            <a:lvl2pPr>
              <a:defRPr sz="1800">
                <a:solidFill>
                  <a:schemeClr val="tx2">
                    <a:lumMod val="50000"/>
                  </a:schemeClr>
                </a:solidFill>
              </a:defRPr>
            </a:lvl2pPr>
            <a:lvl3pPr>
              <a:defRPr sz="1600">
                <a:solidFill>
                  <a:schemeClr val="tx2">
                    <a:lumMod val="50000"/>
                  </a:schemeClr>
                </a:solidFill>
              </a:defRPr>
            </a:lvl3pPr>
            <a:lvl4pPr>
              <a:defRPr sz="1400">
                <a:solidFill>
                  <a:schemeClr val="tx2">
                    <a:lumMod val="50000"/>
                  </a:schemeClr>
                </a:solidFill>
              </a:defRPr>
            </a:lvl4pPr>
            <a:lvl5pPr>
              <a:defRPr sz="1400">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black and white logo&#10;&#10;Description automatically generated">
            <a:extLst>
              <a:ext uri="{FF2B5EF4-FFF2-40B4-BE49-F238E27FC236}">
                <a16:creationId xmlns:a16="http://schemas.microsoft.com/office/drawing/2014/main" id="{3B315680-3F60-64B7-5482-F97C7D8F70FA}"/>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13" name="Picture 12" descr="A black background with white text&#10;&#10;Description automatically generated">
            <a:extLst>
              <a:ext uri="{FF2B5EF4-FFF2-40B4-BE49-F238E27FC236}">
                <a16:creationId xmlns:a16="http://schemas.microsoft.com/office/drawing/2014/main" id="{07B5B44A-7398-1F93-D896-AA22312109FE}"/>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5" name="Date Placeholder 3">
            <a:extLst>
              <a:ext uri="{FF2B5EF4-FFF2-40B4-BE49-F238E27FC236}">
                <a16:creationId xmlns:a16="http://schemas.microsoft.com/office/drawing/2014/main" id="{EFF49E00-362D-97B3-B4C4-3825FCA9ED61}"/>
              </a:ext>
            </a:extLst>
          </p:cNvPr>
          <p:cNvSpPr>
            <a:spLocks noGrp="1"/>
          </p:cNvSpPr>
          <p:nvPr>
            <p:ph type="dt" sz="half" idx="10"/>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6" name="Footer Placeholder 4">
            <a:extLst>
              <a:ext uri="{FF2B5EF4-FFF2-40B4-BE49-F238E27FC236}">
                <a16:creationId xmlns:a16="http://schemas.microsoft.com/office/drawing/2014/main" id="{7CBBA1D7-6360-DF28-7562-543BB70BC707}"/>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7" name="Slide Number Placeholder 5">
            <a:extLst>
              <a:ext uri="{FF2B5EF4-FFF2-40B4-BE49-F238E27FC236}">
                <a16:creationId xmlns:a16="http://schemas.microsoft.com/office/drawing/2014/main" id="{ADFB8DF1-4B9A-35C9-3674-79606FE805BB}"/>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8" name="Text Placeholder 2">
            <a:extLst>
              <a:ext uri="{FF2B5EF4-FFF2-40B4-BE49-F238E27FC236}">
                <a16:creationId xmlns:a16="http://schemas.microsoft.com/office/drawing/2014/main" id="{E94A9290-1B03-920B-9871-BF5FA73C10C4}"/>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itle Placeholder 1">
            <a:extLst>
              <a:ext uri="{FF2B5EF4-FFF2-40B4-BE49-F238E27FC236}">
                <a16:creationId xmlns:a16="http://schemas.microsoft.com/office/drawing/2014/main" id="{0FB313BF-B984-409D-2673-B828F45711BB}"/>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spTree>
    <p:extLst>
      <p:ext uri="{BB962C8B-B14F-4D97-AF65-F5344CB8AC3E}">
        <p14:creationId xmlns:p14="http://schemas.microsoft.com/office/powerpoint/2010/main" val="2483323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6677" y="1589573"/>
            <a:ext cx="5881423" cy="3811101"/>
          </a:xfrm>
        </p:spPr>
        <p:txBody>
          <a:bodyPr>
            <a:normAutofit/>
          </a:bodyPr>
          <a:lstStyle>
            <a:lvl1pPr>
              <a:defRPr sz="1800">
                <a:solidFill>
                  <a:schemeClr val="tx2">
                    <a:lumMod val="50000"/>
                  </a:schemeClr>
                </a:solidFill>
              </a:defRPr>
            </a:lvl1pPr>
            <a:lvl2pPr>
              <a:defRPr sz="1600">
                <a:solidFill>
                  <a:schemeClr val="tx2">
                    <a:lumMod val="50000"/>
                  </a:schemeClr>
                </a:solidFill>
              </a:defRPr>
            </a:lvl2pPr>
            <a:lvl3pPr>
              <a:defRPr sz="1400">
                <a:solidFill>
                  <a:schemeClr val="tx2">
                    <a:lumMod val="50000"/>
                  </a:schemeClr>
                </a:solidFill>
              </a:defRPr>
            </a:lvl3pPr>
            <a:lvl4pPr>
              <a:defRPr sz="1200">
                <a:solidFill>
                  <a:schemeClr val="tx2">
                    <a:lumMod val="50000"/>
                  </a:schemeClr>
                </a:solidFill>
              </a:defRPr>
            </a:lvl4pPr>
            <a:lvl5pPr>
              <a:defRPr sz="1200">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28194" y="1589573"/>
            <a:ext cx="5882400" cy="3811103"/>
          </a:xfrm>
        </p:spPr>
        <p:txBody>
          <a:bodyPr>
            <a:normAutofit/>
          </a:bodyPr>
          <a:lstStyle>
            <a:lvl1pPr>
              <a:defRPr sz="1800">
                <a:solidFill>
                  <a:schemeClr val="tx2">
                    <a:lumMod val="50000"/>
                  </a:schemeClr>
                </a:solidFill>
              </a:defRPr>
            </a:lvl1pPr>
            <a:lvl2pPr>
              <a:defRPr sz="1600">
                <a:solidFill>
                  <a:schemeClr val="tx2">
                    <a:lumMod val="50000"/>
                  </a:schemeClr>
                </a:solidFill>
              </a:defRPr>
            </a:lvl2pPr>
            <a:lvl3pPr>
              <a:defRPr sz="1400">
                <a:solidFill>
                  <a:schemeClr val="tx2">
                    <a:lumMod val="50000"/>
                  </a:schemeClr>
                </a:solidFill>
              </a:defRPr>
            </a:lvl3pPr>
            <a:lvl4pPr>
              <a:defRPr sz="1200">
                <a:solidFill>
                  <a:schemeClr val="tx2">
                    <a:lumMod val="50000"/>
                  </a:schemeClr>
                </a:solidFill>
              </a:defRPr>
            </a:lvl4pPr>
            <a:lvl5pPr>
              <a:defRPr sz="1200">
                <a:solidFill>
                  <a:schemeClr val="tx2">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descr="A black and white logo&#10;&#10;Description automatically generated">
            <a:extLst>
              <a:ext uri="{FF2B5EF4-FFF2-40B4-BE49-F238E27FC236}">
                <a16:creationId xmlns:a16="http://schemas.microsoft.com/office/drawing/2014/main" id="{3B315680-3F60-64B7-5482-F97C7D8F70FA}"/>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13" name="Picture 12" descr="A black background with white text&#10;&#10;Description automatically generated">
            <a:extLst>
              <a:ext uri="{FF2B5EF4-FFF2-40B4-BE49-F238E27FC236}">
                <a16:creationId xmlns:a16="http://schemas.microsoft.com/office/drawing/2014/main" id="{07B5B44A-7398-1F93-D896-AA22312109FE}"/>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5" name="Text Placeholder 2">
            <a:extLst>
              <a:ext uri="{FF2B5EF4-FFF2-40B4-BE49-F238E27FC236}">
                <a16:creationId xmlns:a16="http://schemas.microsoft.com/office/drawing/2014/main" id="{69D62F77-7F38-F475-83ED-A66249534B6C}"/>
              </a:ext>
            </a:extLst>
          </p:cNvPr>
          <p:cNvSpPr>
            <a:spLocks noGrp="1"/>
          </p:cNvSpPr>
          <p:nvPr>
            <p:ph type="body" idx="11"/>
          </p:nvPr>
        </p:nvSpPr>
        <p:spPr>
          <a:xfrm>
            <a:off x="66677" y="1200151"/>
            <a:ext cx="5881422" cy="333374"/>
          </a:xfrm>
        </p:spPr>
        <p:txBody>
          <a:bodyPr anchor="ctr">
            <a:noAutofit/>
          </a:bodyPr>
          <a:lstStyle>
            <a:lvl1pPr marL="0" indent="0">
              <a:buNone/>
              <a:defRPr sz="2000" b="1">
                <a:solidFill>
                  <a:schemeClr val="tx1"/>
                </a:solidFill>
                <a:latin typeface="Arial"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4">
            <a:extLst>
              <a:ext uri="{FF2B5EF4-FFF2-40B4-BE49-F238E27FC236}">
                <a16:creationId xmlns:a16="http://schemas.microsoft.com/office/drawing/2014/main" id="{7F09E718-DF7E-FC22-3E30-63C13E14CFAC}"/>
              </a:ext>
            </a:extLst>
          </p:cNvPr>
          <p:cNvSpPr>
            <a:spLocks noGrp="1"/>
          </p:cNvSpPr>
          <p:nvPr>
            <p:ph type="body" sz="quarter" idx="12"/>
          </p:nvPr>
        </p:nvSpPr>
        <p:spPr>
          <a:xfrm>
            <a:off x="6228194" y="1200152"/>
            <a:ext cx="5897129" cy="333374"/>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1">
                <a:solidFill>
                  <a:schemeClr val="tx1"/>
                </a:solidFill>
                <a:latin typeface="Arial"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7" name="Date Placeholder 3">
            <a:extLst>
              <a:ext uri="{FF2B5EF4-FFF2-40B4-BE49-F238E27FC236}">
                <a16:creationId xmlns:a16="http://schemas.microsoft.com/office/drawing/2014/main" id="{BCB1D08A-5481-4A79-F9AC-EAC8C51619B2}"/>
              </a:ext>
            </a:extLst>
          </p:cNvPr>
          <p:cNvSpPr>
            <a:spLocks noGrp="1"/>
          </p:cNvSpPr>
          <p:nvPr>
            <p:ph type="dt" sz="half" idx="13"/>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8" name="Footer Placeholder 4">
            <a:extLst>
              <a:ext uri="{FF2B5EF4-FFF2-40B4-BE49-F238E27FC236}">
                <a16:creationId xmlns:a16="http://schemas.microsoft.com/office/drawing/2014/main" id="{7EA23A82-50AD-74BB-E15D-440FA859FEC0}"/>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14" name="Slide Number Placeholder 5">
            <a:extLst>
              <a:ext uri="{FF2B5EF4-FFF2-40B4-BE49-F238E27FC236}">
                <a16:creationId xmlns:a16="http://schemas.microsoft.com/office/drawing/2014/main" id="{DB1C964C-C5AD-9951-2B88-005D96D0672E}"/>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5" name="Text Placeholder 2">
            <a:extLst>
              <a:ext uri="{FF2B5EF4-FFF2-40B4-BE49-F238E27FC236}">
                <a16:creationId xmlns:a16="http://schemas.microsoft.com/office/drawing/2014/main" id="{1EACA3A6-E9AE-C411-3C68-AA1B82B6D839}"/>
              </a:ext>
            </a:extLst>
          </p:cNvPr>
          <p:cNvSpPr>
            <a:spLocks noGrp="1"/>
          </p:cNvSpPr>
          <p:nvPr>
            <p:ph type="body" idx="14"/>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itle Placeholder 1">
            <a:extLst>
              <a:ext uri="{FF2B5EF4-FFF2-40B4-BE49-F238E27FC236}">
                <a16:creationId xmlns:a16="http://schemas.microsoft.com/office/drawing/2014/main" id="{2D378F7F-45BE-739F-CA46-A0800B571406}"/>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spTree>
    <p:extLst>
      <p:ext uri="{BB962C8B-B14F-4D97-AF65-F5344CB8AC3E}">
        <p14:creationId xmlns:p14="http://schemas.microsoft.com/office/powerpoint/2010/main" val="2340138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pic>
        <p:nvPicPr>
          <p:cNvPr id="10" name="Picture 9" descr="A black and white logo&#10;&#10;Description automatically generated">
            <a:extLst>
              <a:ext uri="{FF2B5EF4-FFF2-40B4-BE49-F238E27FC236}">
                <a16:creationId xmlns:a16="http://schemas.microsoft.com/office/drawing/2014/main" id="{16E3E814-8CB5-2CCD-1DFA-997AA7C1E4B2}"/>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11" name="Picture 10" descr="A black background with white text&#10;&#10;Description automatically generated">
            <a:extLst>
              <a:ext uri="{FF2B5EF4-FFF2-40B4-BE49-F238E27FC236}">
                <a16:creationId xmlns:a16="http://schemas.microsoft.com/office/drawing/2014/main" id="{30184128-1121-AB50-3F82-C3BD479FAC58}"/>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965FC16C-AD20-FE78-528B-9EE112524E8E}"/>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55AA738E-09CC-5E38-DF1D-0AAE2B86522B}"/>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23D0EC4E-75B5-84A3-A8E0-14A62119EC70}"/>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5" name="Text Placeholder 2">
            <a:extLst>
              <a:ext uri="{FF2B5EF4-FFF2-40B4-BE49-F238E27FC236}">
                <a16:creationId xmlns:a16="http://schemas.microsoft.com/office/drawing/2014/main" id="{D14FDABB-8F9B-E44D-F99E-46CA84F84472}"/>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itle Placeholder 1">
            <a:extLst>
              <a:ext uri="{FF2B5EF4-FFF2-40B4-BE49-F238E27FC236}">
                <a16:creationId xmlns:a16="http://schemas.microsoft.com/office/drawing/2014/main" id="{7D175AA0-195A-7E69-E827-B256E14D2348}"/>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spTree>
    <p:extLst>
      <p:ext uri="{BB962C8B-B14F-4D97-AF65-F5344CB8AC3E}">
        <p14:creationId xmlns:p14="http://schemas.microsoft.com/office/powerpoint/2010/main" val="112936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pic>
        <p:nvPicPr>
          <p:cNvPr id="10" name="Picture 9" descr="A black and white logo&#10;&#10;Description automatically generated">
            <a:extLst>
              <a:ext uri="{FF2B5EF4-FFF2-40B4-BE49-F238E27FC236}">
                <a16:creationId xmlns:a16="http://schemas.microsoft.com/office/drawing/2014/main" id="{16E3E814-8CB5-2CCD-1DFA-997AA7C1E4B2}"/>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11" name="Picture 10" descr="A black background with white text&#10;&#10;Description automatically generated">
            <a:extLst>
              <a:ext uri="{FF2B5EF4-FFF2-40B4-BE49-F238E27FC236}">
                <a16:creationId xmlns:a16="http://schemas.microsoft.com/office/drawing/2014/main" id="{30184128-1121-AB50-3F82-C3BD479FAC58}"/>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3" name="Date Placeholder 3">
            <a:extLst>
              <a:ext uri="{FF2B5EF4-FFF2-40B4-BE49-F238E27FC236}">
                <a16:creationId xmlns:a16="http://schemas.microsoft.com/office/drawing/2014/main" id="{30A3D3B4-BEBA-0063-3C79-7FDEB236815E}"/>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4" name="Footer Placeholder 4">
            <a:extLst>
              <a:ext uri="{FF2B5EF4-FFF2-40B4-BE49-F238E27FC236}">
                <a16:creationId xmlns:a16="http://schemas.microsoft.com/office/drawing/2014/main" id="{7A23B02F-E674-8160-34B3-007EA6BBCAE8}"/>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12" name="Text Placeholder 2">
            <a:extLst>
              <a:ext uri="{FF2B5EF4-FFF2-40B4-BE49-F238E27FC236}">
                <a16:creationId xmlns:a16="http://schemas.microsoft.com/office/drawing/2014/main" id="{7C51295D-AADA-F860-4F87-A4A9C2B0AE29}"/>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Title Placeholder 1">
            <a:extLst>
              <a:ext uri="{FF2B5EF4-FFF2-40B4-BE49-F238E27FC236}">
                <a16:creationId xmlns:a16="http://schemas.microsoft.com/office/drawing/2014/main" id="{CF3AEECE-D9BE-03E6-9E62-BDA3A831802B}"/>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sp>
        <p:nvSpPr>
          <p:cNvPr id="8" name="Slide Number Placeholder 5">
            <a:extLst>
              <a:ext uri="{FF2B5EF4-FFF2-40B4-BE49-F238E27FC236}">
                <a16:creationId xmlns:a16="http://schemas.microsoft.com/office/drawing/2014/main" id="{F16A92F2-4EEF-5E90-85AA-AB36453B631C}"/>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grpSp>
        <p:nvGrpSpPr>
          <p:cNvPr id="23" name="Group 22">
            <a:extLst>
              <a:ext uri="{FF2B5EF4-FFF2-40B4-BE49-F238E27FC236}">
                <a16:creationId xmlns:a16="http://schemas.microsoft.com/office/drawing/2014/main" id="{E6BC2C50-39F4-4450-E180-FE5DD022439E}"/>
              </a:ext>
            </a:extLst>
          </p:cNvPr>
          <p:cNvGrpSpPr/>
          <p:nvPr userDrawn="1"/>
        </p:nvGrpSpPr>
        <p:grpSpPr>
          <a:xfrm>
            <a:off x="66677" y="1201974"/>
            <a:ext cx="8048623" cy="440250"/>
            <a:chOff x="66677" y="1201974"/>
            <a:chExt cx="8048623" cy="440250"/>
          </a:xfrm>
        </p:grpSpPr>
        <p:sp>
          <p:nvSpPr>
            <p:cNvPr id="17" name="Arrow: Pentagon 16">
              <a:extLst>
                <a:ext uri="{FF2B5EF4-FFF2-40B4-BE49-F238E27FC236}">
                  <a16:creationId xmlns:a16="http://schemas.microsoft.com/office/drawing/2014/main" id="{BEA9E885-13FA-671E-029E-5723DD056B98}"/>
                </a:ext>
              </a:extLst>
            </p:cNvPr>
            <p:cNvSpPr/>
            <p:nvPr userDrawn="1"/>
          </p:nvSpPr>
          <p:spPr>
            <a:xfrm>
              <a:off x="66677" y="1201974"/>
              <a:ext cx="8048623" cy="440250"/>
            </a:xfrm>
            <a:prstGeom prst="homePlate">
              <a:avLst>
                <a:gd name="adj" fmla="val 48370"/>
              </a:avLst>
            </a:prstGeom>
            <a:gradFill flip="none" rotWithShape="1">
              <a:gsLst>
                <a:gs pos="5000">
                  <a:schemeClr val="bg1">
                    <a:lumMod val="95000"/>
                  </a:schemeClr>
                </a:gs>
                <a:gs pos="0">
                  <a:schemeClr val="bg1">
                    <a:lumMod val="85000"/>
                  </a:schemeClr>
                </a:gs>
                <a:gs pos="48000">
                  <a:schemeClr val="bg1"/>
                </a:gs>
                <a:gs pos="10000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18" name="Straight Connector 17">
              <a:extLst>
                <a:ext uri="{FF2B5EF4-FFF2-40B4-BE49-F238E27FC236}">
                  <a16:creationId xmlns:a16="http://schemas.microsoft.com/office/drawing/2014/main" id="{B54CA4F1-0F62-B4DD-DC0A-8D385487B482}"/>
                </a:ext>
              </a:extLst>
            </p:cNvPr>
            <p:cNvCxnSpPr>
              <a:cxnSpLocks/>
            </p:cNvCxnSpPr>
            <p:nvPr userDrawn="1"/>
          </p:nvCxnSpPr>
          <p:spPr>
            <a:xfrm>
              <a:off x="66677" y="1637226"/>
              <a:ext cx="7826373" cy="49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9" name="Text Placeholder 2">
            <a:extLst>
              <a:ext uri="{FF2B5EF4-FFF2-40B4-BE49-F238E27FC236}">
                <a16:creationId xmlns:a16="http://schemas.microsoft.com/office/drawing/2014/main" id="{1EDB7671-AC35-3663-5134-36E5C1188DEB}"/>
              </a:ext>
            </a:extLst>
          </p:cNvPr>
          <p:cNvSpPr>
            <a:spLocks noGrp="1"/>
          </p:cNvSpPr>
          <p:nvPr userDrawn="1">
            <p:ph type="body" idx="13"/>
          </p:nvPr>
        </p:nvSpPr>
        <p:spPr>
          <a:xfrm>
            <a:off x="66677" y="1152698"/>
            <a:ext cx="11969949" cy="440250"/>
          </a:xfrm>
        </p:spPr>
        <p:txBody>
          <a:bodyPr anchor="ctr">
            <a:noAutofit/>
          </a:bodyPr>
          <a:lstStyle>
            <a:lvl1pPr marL="0" indent="0">
              <a:buNone/>
              <a:defRPr sz="2800" b="1">
                <a:solidFill>
                  <a:schemeClr val="tx1"/>
                </a:solidFill>
                <a:latin typeface="Arial"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48785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pic>
        <p:nvPicPr>
          <p:cNvPr id="8" name="Picture 7" descr="A black and white logo&#10;&#10;Description automatically generated">
            <a:extLst>
              <a:ext uri="{FF2B5EF4-FFF2-40B4-BE49-F238E27FC236}">
                <a16:creationId xmlns:a16="http://schemas.microsoft.com/office/drawing/2014/main" id="{B3F333AD-293C-3CFE-6EF2-C6260F9AFA81}"/>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9" name="Picture 8" descr="A black background with white text&#10;&#10;Description automatically generated">
            <a:extLst>
              <a:ext uri="{FF2B5EF4-FFF2-40B4-BE49-F238E27FC236}">
                <a16:creationId xmlns:a16="http://schemas.microsoft.com/office/drawing/2014/main" id="{7F8B2133-BD64-760E-B06A-481155CCB71F}"/>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88233052-8B0D-A9D1-DAB3-003B575AAFDF}"/>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309EC7B2-3B51-3DC2-4BAE-6CE64C8C63E5}"/>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3596303A-6913-1086-8194-5B660B2D7B9D}"/>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1" name="Text Placeholder 2">
            <a:extLst>
              <a:ext uri="{FF2B5EF4-FFF2-40B4-BE49-F238E27FC236}">
                <a16:creationId xmlns:a16="http://schemas.microsoft.com/office/drawing/2014/main" id="{5F81862B-4528-9309-B906-180E0869BE66}"/>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tle Placeholder 1">
            <a:extLst>
              <a:ext uri="{FF2B5EF4-FFF2-40B4-BE49-F238E27FC236}">
                <a16:creationId xmlns:a16="http://schemas.microsoft.com/office/drawing/2014/main" id="{056E9B7A-8620-E1A3-80DE-FA2BD2E9B4F4}"/>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spTree>
    <p:extLst>
      <p:ext uri="{BB962C8B-B14F-4D97-AF65-F5344CB8AC3E}">
        <p14:creationId xmlns:p14="http://schemas.microsoft.com/office/powerpoint/2010/main" val="1129494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BEC34F-F223-2262-1A31-9E49384EABD5}"/>
              </a:ext>
            </a:extLst>
          </p:cNvPr>
          <p:cNvSpPr>
            <a:spLocks noGrp="1"/>
          </p:cNvSpPr>
          <p:nvPr>
            <p:ph idx="1"/>
          </p:nvPr>
        </p:nvSpPr>
        <p:spPr>
          <a:xfrm>
            <a:off x="4191000" y="1181100"/>
            <a:ext cx="7924799" cy="4257674"/>
          </a:xfrm>
        </p:spPr>
        <p:txBody>
          <a:bodyPr anchor="t">
            <a:normAutofit/>
          </a:bodyPr>
          <a:lstStyle>
            <a:lvl1pPr>
              <a:defRPr sz="2000">
                <a:solidFill>
                  <a:schemeClr val="tx2">
                    <a:lumMod val="50000"/>
                  </a:schemeClr>
                </a:solidFill>
              </a:defRPr>
            </a:lvl1pPr>
            <a:lvl2pPr>
              <a:defRPr sz="1800">
                <a:solidFill>
                  <a:schemeClr val="tx2">
                    <a:lumMod val="50000"/>
                  </a:schemeClr>
                </a:solidFill>
              </a:defRPr>
            </a:lvl2pPr>
            <a:lvl3pPr>
              <a:defRPr sz="1600">
                <a:solidFill>
                  <a:schemeClr val="tx2">
                    <a:lumMod val="50000"/>
                  </a:schemeClr>
                </a:solidFill>
              </a:defRPr>
            </a:lvl3pPr>
            <a:lvl4pPr>
              <a:defRPr sz="1400">
                <a:solidFill>
                  <a:schemeClr val="tx2">
                    <a:lumMod val="50000"/>
                  </a:schemeClr>
                </a:solidFill>
              </a:defRPr>
            </a:lvl4pPr>
            <a:lvl5pPr>
              <a:defRPr sz="1400">
                <a:solidFill>
                  <a:schemeClr val="tx2">
                    <a:lumMod val="50000"/>
                  </a:schemeClr>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93941545-E318-74E6-BEE4-E689B9695710}"/>
              </a:ext>
            </a:extLst>
          </p:cNvPr>
          <p:cNvSpPr>
            <a:spLocks noGrp="1"/>
          </p:cNvSpPr>
          <p:nvPr>
            <p:ph type="body" sz="half" idx="2"/>
          </p:nvPr>
        </p:nvSpPr>
        <p:spPr>
          <a:xfrm>
            <a:off x="76201" y="1181100"/>
            <a:ext cx="4043312" cy="4257675"/>
          </a:xfrm>
        </p:spPr>
        <p:txBody>
          <a:bodyPr anchor="t">
            <a:normAutofit/>
          </a:bodyPr>
          <a:lstStyle>
            <a:lvl1pPr marL="285750" indent="-285750" algn="l">
              <a:lnSpc>
                <a:spcPct val="100000"/>
              </a:lnSpc>
              <a:spcBef>
                <a:spcPts val="600"/>
              </a:spcBef>
              <a:buFont typeface="Wingdings" panose="05000000000000000000" pitchFamily="2" charset="2"/>
              <a:buChar char="§"/>
              <a:defRPr sz="1600">
                <a:solidFill>
                  <a:schemeClr val="tx2">
                    <a:lumMod val="50000"/>
                  </a:schemeClr>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5" name="Picture 14" descr="A black and white logo&#10;&#10;Description automatically generated">
            <a:extLst>
              <a:ext uri="{FF2B5EF4-FFF2-40B4-BE49-F238E27FC236}">
                <a16:creationId xmlns:a16="http://schemas.microsoft.com/office/drawing/2014/main" id="{4F15D633-27FA-64DC-1A2D-EC17EB3030AA}"/>
              </a:ext>
            </a:extLst>
          </p:cNvPr>
          <p:cNvPicPr>
            <a:picLocks noChangeAspect="1"/>
          </p:cNvPicPr>
          <p:nvPr userDrawn="1"/>
        </p:nvPicPr>
        <p:blipFill>
          <a:blip r:embed="rId3"/>
          <a:stretch>
            <a:fillRect/>
          </a:stretch>
        </p:blipFill>
        <p:spPr>
          <a:xfrm>
            <a:off x="155374" y="5530637"/>
            <a:ext cx="2587137" cy="782365"/>
          </a:xfrm>
          <a:prstGeom prst="rect">
            <a:avLst/>
          </a:prstGeom>
        </p:spPr>
      </p:pic>
      <p:pic>
        <p:nvPicPr>
          <p:cNvPr id="16" name="Picture 15" descr="A black background with white text&#10;&#10;Description automatically generated">
            <a:extLst>
              <a:ext uri="{FF2B5EF4-FFF2-40B4-BE49-F238E27FC236}">
                <a16:creationId xmlns:a16="http://schemas.microsoft.com/office/drawing/2014/main" id="{648214D4-3DEE-D449-F2AE-0BF43BC59C3B}"/>
              </a:ext>
            </a:extLst>
          </p:cNvPr>
          <p:cNvPicPr>
            <a:picLocks noChangeAspect="1"/>
          </p:cNvPicPr>
          <p:nvPr userDrawn="1"/>
        </p:nvPicPr>
        <p:blipFill>
          <a:blip r:embed="rId4"/>
          <a:stretch>
            <a:fillRect/>
          </a:stretch>
        </p:blipFill>
        <p:spPr>
          <a:xfrm>
            <a:off x="8765887" y="5591175"/>
            <a:ext cx="3270739" cy="680055"/>
          </a:xfrm>
          <a:prstGeom prst="rect">
            <a:avLst/>
          </a:prstGeom>
        </p:spPr>
      </p:pic>
      <p:sp>
        <p:nvSpPr>
          <p:cNvPr id="5" name="Date Placeholder 3">
            <a:extLst>
              <a:ext uri="{FF2B5EF4-FFF2-40B4-BE49-F238E27FC236}">
                <a16:creationId xmlns:a16="http://schemas.microsoft.com/office/drawing/2014/main" id="{FB70A503-8C52-B889-07BD-75ADB22D45AD}"/>
              </a:ext>
            </a:extLst>
          </p:cNvPr>
          <p:cNvSpPr>
            <a:spLocks noGrp="1"/>
          </p:cNvSpPr>
          <p:nvPr>
            <p:ph type="dt" sz="half" idx="10"/>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8" name="Footer Placeholder 4">
            <a:extLst>
              <a:ext uri="{FF2B5EF4-FFF2-40B4-BE49-F238E27FC236}">
                <a16:creationId xmlns:a16="http://schemas.microsoft.com/office/drawing/2014/main" id="{A8E497B0-B475-8A4D-8866-AD870FB6E634}"/>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9" name="Slide Number Placeholder 5">
            <a:extLst>
              <a:ext uri="{FF2B5EF4-FFF2-40B4-BE49-F238E27FC236}">
                <a16:creationId xmlns:a16="http://schemas.microsoft.com/office/drawing/2014/main" id="{D6B622E0-248B-BCE2-30F1-CB74B0A3E61D}"/>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0" name="Text Placeholder 2">
            <a:extLst>
              <a:ext uri="{FF2B5EF4-FFF2-40B4-BE49-F238E27FC236}">
                <a16:creationId xmlns:a16="http://schemas.microsoft.com/office/drawing/2014/main" id="{A263B6A2-0291-9E76-1E07-B9304C887784}"/>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Title Placeholder 1">
            <a:extLst>
              <a:ext uri="{FF2B5EF4-FFF2-40B4-BE49-F238E27FC236}">
                <a16:creationId xmlns:a16="http://schemas.microsoft.com/office/drawing/2014/main" id="{7F50D90B-5B7C-B95D-831B-97332695397F}"/>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spTree>
    <p:extLst>
      <p:ext uri="{BB962C8B-B14F-4D97-AF65-F5344CB8AC3E}">
        <p14:creationId xmlns:p14="http://schemas.microsoft.com/office/powerpoint/2010/main" val="4104174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BEC34F-F223-2262-1A31-9E49384EABD5}"/>
              </a:ext>
            </a:extLst>
          </p:cNvPr>
          <p:cNvSpPr>
            <a:spLocks noGrp="1"/>
          </p:cNvSpPr>
          <p:nvPr>
            <p:ph idx="1"/>
          </p:nvPr>
        </p:nvSpPr>
        <p:spPr>
          <a:xfrm>
            <a:off x="4191000" y="1181099"/>
            <a:ext cx="7924799" cy="4257675"/>
          </a:xfrm>
        </p:spPr>
        <p:txBody>
          <a:bodyPr anchor="t">
            <a:normAutofit/>
          </a:bodyPr>
          <a:lstStyle>
            <a:lvl1pPr>
              <a:defRPr sz="2000">
                <a:solidFill>
                  <a:schemeClr val="tx2">
                    <a:lumMod val="50000"/>
                  </a:schemeClr>
                </a:solidFill>
              </a:defRPr>
            </a:lvl1pPr>
            <a:lvl2pPr>
              <a:defRPr sz="1800">
                <a:solidFill>
                  <a:schemeClr val="tx2">
                    <a:lumMod val="50000"/>
                  </a:schemeClr>
                </a:solidFill>
              </a:defRPr>
            </a:lvl2pPr>
            <a:lvl3pPr>
              <a:defRPr sz="1600">
                <a:solidFill>
                  <a:schemeClr val="tx2">
                    <a:lumMod val="50000"/>
                  </a:schemeClr>
                </a:solidFill>
              </a:defRPr>
            </a:lvl3pPr>
            <a:lvl4pPr>
              <a:defRPr sz="1400">
                <a:solidFill>
                  <a:schemeClr val="tx2">
                    <a:lumMod val="50000"/>
                  </a:schemeClr>
                </a:solidFill>
              </a:defRPr>
            </a:lvl4pPr>
            <a:lvl5pPr>
              <a:defRPr sz="1400">
                <a:solidFill>
                  <a:schemeClr val="tx2">
                    <a:lumMod val="50000"/>
                  </a:schemeClr>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93941545-E318-74E6-BEE4-E689B9695710}"/>
              </a:ext>
            </a:extLst>
          </p:cNvPr>
          <p:cNvSpPr>
            <a:spLocks noGrp="1"/>
          </p:cNvSpPr>
          <p:nvPr>
            <p:ph type="body" sz="half" idx="2"/>
          </p:nvPr>
        </p:nvSpPr>
        <p:spPr>
          <a:xfrm>
            <a:off x="76201" y="1181100"/>
            <a:ext cx="4043312" cy="4257675"/>
          </a:xfrm>
        </p:spPr>
        <p:txBody>
          <a:bodyPr anchor="t">
            <a:normAutofit/>
          </a:bodyPr>
          <a:lstStyle>
            <a:lvl1pPr marL="285750" indent="-285750" algn="l">
              <a:lnSpc>
                <a:spcPct val="100000"/>
              </a:lnSpc>
              <a:spcBef>
                <a:spcPts val="600"/>
              </a:spcBef>
              <a:buFont typeface="Wingdings" panose="05000000000000000000" pitchFamily="2" charset="2"/>
              <a:buChar char="§"/>
              <a:defRPr sz="1600">
                <a:solidFill>
                  <a:schemeClr val="tx2">
                    <a:lumMod val="50000"/>
                  </a:schemeClr>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pic>
        <p:nvPicPr>
          <p:cNvPr id="15" name="Picture 14" descr="A black and white logo&#10;&#10;Description automatically generated">
            <a:extLst>
              <a:ext uri="{FF2B5EF4-FFF2-40B4-BE49-F238E27FC236}">
                <a16:creationId xmlns:a16="http://schemas.microsoft.com/office/drawing/2014/main" id="{4F15D633-27FA-64DC-1A2D-EC17EB3030AA}"/>
              </a:ext>
            </a:extLst>
          </p:cNvPr>
          <p:cNvPicPr>
            <a:picLocks noChangeAspect="1"/>
          </p:cNvPicPr>
          <p:nvPr userDrawn="1"/>
        </p:nvPicPr>
        <p:blipFill>
          <a:blip r:embed="rId3"/>
          <a:stretch>
            <a:fillRect/>
          </a:stretch>
        </p:blipFill>
        <p:spPr>
          <a:xfrm>
            <a:off x="155374" y="5530637"/>
            <a:ext cx="2587137" cy="782365"/>
          </a:xfrm>
          <a:prstGeom prst="rect">
            <a:avLst/>
          </a:prstGeom>
        </p:spPr>
      </p:pic>
      <p:pic>
        <p:nvPicPr>
          <p:cNvPr id="16" name="Picture 15" descr="A black background with white text&#10;&#10;Description automatically generated">
            <a:extLst>
              <a:ext uri="{FF2B5EF4-FFF2-40B4-BE49-F238E27FC236}">
                <a16:creationId xmlns:a16="http://schemas.microsoft.com/office/drawing/2014/main" id="{648214D4-3DEE-D449-F2AE-0BF43BC59C3B}"/>
              </a:ext>
            </a:extLst>
          </p:cNvPr>
          <p:cNvPicPr>
            <a:picLocks noChangeAspect="1"/>
          </p:cNvPicPr>
          <p:nvPr userDrawn="1"/>
        </p:nvPicPr>
        <p:blipFill>
          <a:blip r:embed="rId4"/>
          <a:stretch>
            <a:fillRect/>
          </a:stretch>
        </p:blipFill>
        <p:spPr>
          <a:xfrm>
            <a:off x="8765887" y="5591175"/>
            <a:ext cx="3270739" cy="680055"/>
          </a:xfrm>
          <a:prstGeom prst="rect">
            <a:avLst/>
          </a:prstGeom>
        </p:spPr>
      </p:pic>
      <p:sp>
        <p:nvSpPr>
          <p:cNvPr id="4" name="Date Placeholder 3">
            <a:extLst>
              <a:ext uri="{FF2B5EF4-FFF2-40B4-BE49-F238E27FC236}">
                <a16:creationId xmlns:a16="http://schemas.microsoft.com/office/drawing/2014/main" id="{5E0048BA-984C-3F6D-9E4F-E0577C186419}"/>
              </a:ext>
            </a:extLst>
          </p:cNvPr>
          <p:cNvSpPr>
            <a:spLocks noGrp="1"/>
          </p:cNvSpPr>
          <p:nvPr>
            <p:ph type="dt" sz="half" idx="13"/>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8" name="Footer Placeholder 4">
            <a:extLst>
              <a:ext uri="{FF2B5EF4-FFF2-40B4-BE49-F238E27FC236}">
                <a16:creationId xmlns:a16="http://schemas.microsoft.com/office/drawing/2014/main" id="{41AE44A3-F133-3D23-B2CF-0BAD2A16E63B}"/>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9" name="Slide Number Placeholder 5">
            <a:extLst>
              <a:ext uri="{FF2B5EF4-FFF2-40B4-BE49-F238E27FC236}">
                <a16:creationId xmlns:a16="http://schemas.microsoft.com/office/drawing/2014/main" id="{8C9E934F-A022-97B5-860D-966562680E26}"/>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0" name="Text Placeholder 2">
            <a:extLst>
              <a:ext uri="{FF2B5EF4-FFF2-40B4-BE49-F238E27FC236}">
                <a16:creationId xmlns:a16="http://schemas.microsoft.com/office/drawing/2014/main" id="{D525FF75-CD1E-8477-1DC6-B5D905286688}"/>
              </a:ext>
            </a:extLst>
          </p:cNvPr>
          <p:cNvSpPr>
            <a:spLocks noGrp="1"/>
          </p:cNvSpPr>
          <p:nvPr>
            <p:ph type="body" idx="14"/>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tle Placeholder 1">
            <a:extLst>
              <a:ext uri="{FF2B5EF4-FFF2-40B4-BE49-F238E27FC236}">
                <a16:creationId xmlns:a16="http://schemas.microsoft.com/office/drawing/2014/main" id="{F84015E5-EA14-E817-F2F4-A780231C8C1E}"/>
              </a:ext>
            </a:extLst>
          </p:cNvPr>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p>
            <a:r>
              <a:rPr lang="en-US"/>
              <a:t>Click to edit Master title style</a:t>
            </a:r>
          </a:p>
        </p:txBody>
      </p:sp>
    </p:spTree>
    <p:extLst>
      <p:ext uri="{BB962C8B-B14F-4D97-AF65-F5344CB8AC3E}">
        <p14:creationId xmlns:p14="http://schemas.microsoft.com/office/powerpoint/2010/main" val="3533151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E8F9651C-F1F1-CDE9-1486-7636DDD4C56D}"/>
              </a:ext>
            </a:extLst>
          </p:cNvPr>
          <p:cNvSpPr>
            <a:spLocks noGrp="1"/>
          </p:cNvSpPr>
          <p:nvPr>
            <p:ph type="title"/>
          </p:nvPr>
        </p:nvSpPr>
        <p:spPr>
          <a:xfrm>
            <a:off x="66677" y="68962"/>
            <a:ext cx="12039598"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pic>
        <p:nvPicPr>
          <p:cNvPr id="10" name="Picture 9" descr="A black and white logo&#10;&#10;Description automatically generated">
            <a:extLst>
              <a:ext uri="{FF2B5EF4-FFF2-40B4-BE49-F238E27FC236}">
                <a16:creationId xmlns:a16="http://schemas.microsoft.com/office/drawing/2014/main" id="{16E3E814-8CB5-2CCD-1DFA-997AA7C1E4B2}"/>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11" name="Picture 10" descr="A black background with white text&#10;&#10;Description automatically generated">
            <a:extLst>
              <a:ext uri="{FF2B5EF4-FFF2-40B4-BE49-F238E27FC236}">
                <a16:creationId xmlns:a16="http://schemas.microsoft.com/office/drawing/2014/main" id="{30184128-1121-AB50-3F82-C3BD479FAC58}"/>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4" name="Date Placeholder 3">
            <a:extLst>
              <a:ext uri="{FF2B5EF4-FFF2-40B4-BE49-F238E27FC236}">
                <a16:creationId xmlns:a16="http://schemas.microsoft.com/office/drawing/2014/main" id="{25D7FC0C-5659-F2D3-6F33-903C364D08D4}"/>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5" name="Footer Placeholder 4">
            <a:extLst>
              <a:ext uri="{FF2B5EF4-FFF2-40B4-BE49-F238E27FC236}">
                <a16:creationId xmlns:a16="http://schemas.microsoft.com/office/drawing/2014/main" id="{5D6DF408-1002-7A0F-09B6-29F8E4123E0D}"/>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13" name="Text Placeholder 2">
            <a:extLst>
              <a:ext uri="{FF2B5EF4-FFF2-40B4-BE49-F238E27FC236}">
                <a16:creationId xmlns:a16="http://schemas.microsoft.com/office/drawing/2014/main" id="{B60F6883-86F0-8FA5-28E2-BA30F2E87E8E}"/>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Slide Number Placeholder 5">
            <a:extLst>
              <a:ext uri="{FF2B5EF4-FFF2-40B4-BE49-F238E27FC236}">
                <a16:creationId xmlns:a16="http://schemas.microsoft.com/office/drawing/2014/main" id="{744C81AF-DCE7-233D-BCD9-74EC2F781115}"/>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grpSp>
        <p:nvGrpSpPr>
          <p:cNvPr id="25" name="Group 24">
            <a:extLst>
              <a:ext uri="{FF2B5EF4-FFF2-40B4-BE49-F238E27FC236}">
                <a16:creationId xmlns:a16="http://schemas.microsoft.com/office/drawing/2014/main" id="{03E42DE0-527F-47BB-DB0B-E3EFC8603989}"/>
              </a:ext>
            </a:extLst>
          </p:cNvPr>
          <p:cNvGrpSpPr/>
          <p:nvPr userDrawn="1"/>
        </p:nvGrpSpPr>
        <p:grpSpPr>
          <a:xfrm>
            <a:off x="66677" y="1201974"/>
            <a:ext cx="8048623" cy="440250"/>
            <a:chOff x="66677" y="1201974"/>
            <a:chExt cx="8048623" cy="440250"/>
          </a:xfrm>
        </p:grpSpPr>
        <p:sp>
          <p:nvSpPr>
            <p:cNvPr id="26" name="Arrow: Pentagon 25">
              <a:extLst>
                <a:ext uri="{FF2B5EF4-FFF2-40B4-BE49-F238E27FC236}">
                  <a16:creationId xmlns:a16="http://schemas.microsoft.com/office/drawing/2014/main" id="{FA24EADC-CA7F-7F80-4923-4FDA78B41C4A}"/>
                </a:ext>
              </a:extLst>
            </p:cNvPr>
            <p:cNvSpPr/>
            <p:nvPr userDrawn="1"/>
          </p:nvSpPr>
          <p:spPr>
            <a:xfrm>
              <a:off x="66677" y="1201974"/>
              <a:ext cx="8048623" cy="440250"/>
            </a:xfrm>
            <a:prstGeom prst="homePlate">
              <a:avLst>
                <a:gd name="adj" fmla="val 48370"/>
              </a:avLst>
            </a:prstGeom>
            <a:gradFill flip="none" rotWithShape="1">
              <a:gsLst>
                <a:gs pos="5000">
                  <a:schemeClr val="bg1">
                    <a:lumMod val="95000"/>
                  </a:schemeClr>
                </a:gs>
                <a:gs pos="0">
                  <a:schemeClr val="bg1">
                    <a:lumMod val="85000"/>
                  </a:schemeClr>
                </a:gs>
                <a:gs pos="48000">
                  <a:schemeClr val="bg1"/>
                </a:gs>
                <a:gs pos="100000">
                  <a:schemeClr val="bg1"/>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cxnSp>
          <p:nvCxnSpPr>
            <p:cNvPr id="27" name="Straight Connector 26">
              <a:extLst>
                <a:ext uri="{FF2B5EF4-FFF2-40B4-BE49-F238E27FC236}">
                  <a16:creationId xmlns:a16="http://schemas.microsoft.com/office/drawing/2014/main" id="{2EB6C232-F860-A1CD-1B1A-C8D356EB229D}"/>
                </a:ext>
              </a:extLst>
            </p:cNvPr>
            <p:cNvCxnSpPr>
              <a:cxnSpLocks/>
            </p:cNvCxnSpPr>
            <p:nvPr userDrawn="1"/>
          </p:nvCxnSpPr>
          <p:spPr>
            <a:xfrm>
              <a:off x="66677" y="1637226"/>
              <a:ext cx="7826373" cy="49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 name="Text Placeholder 2">
            <a:extLst>
              <a:ext uri="{FF2B5EF4-FFF2-40B4-BE49-F238E27FC236}">
                <a16:creationId xmlns:a16="http://schemas.microsoft.com/office/drawing/2014/main" id="{7E97E789-162B-5926-A499-7076C7E308E8}"/>
              </a:ext>
            </a:extLst>
          </p:cNvPr>
          <p:cNvSpPr>
            <a:spLocks noGrp="1"/>
          </p:cNvSpPr>
          <p:nvPr>
            <p:ph type="body" idx="13"/>
          </p:nvPr>
        </p:nvSpPr>
        <p:spPr>
          <a:xfrm>
            <a:off x="66677" y="1152698"/>
            <a:ext cx="11969949" cy="440250"/>
          </a:xfrm>
        </p:spPr>
        <p:txBody>
          <a:bodyPr anchor="ctr">
            <a:noAutofit/>
          </a:bodyPr>
          <a:lstStyle>
            <a:lvl1pPr marL="0" indent="0">
              <a:buNone/>
              <a:defRPr sz="2800" b="1">
                <a:solidFill>
                  <a:schemeClr val="tx1"/>
                </a:solidFill>
                <a:latin typeface="Arial" panose="020B00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059311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06" name="Arrow: Right 105">
            <a:extLst>
              <a:ext uri="{FF2B5EF4-FFF2-40B4-BE49-F238E27FC236}">
                <a16:creationId xmlns:a16="http://schemas.microsoft.com/office/drawing/2014/main" id="{D8DF34CB-E861-D2B7-2590-63511D046115}"/>
              </a:ext>
            </a:extLst>
          </p:cNvPr>
          <p:cNvSpPr/>
          <p:nvPr userDrawn="1"/>
        </p:nvSpPr>
        <p:spPr>
          <a:xfrm>
            <a:off x="8538446" y="2069493"/>
            <a:ext cx="2241801" cy="1257817"/>
          </a:xfrm>
          <a:prstGeom prst="rightArrow">
            <a:avLst>
              <a:gd name="adj1" fmla="val 50000"/>
              <a:gd name="adj2" fmla="val 5232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9" name="Group 148">
            <a:extLst>
              <a:ext uri="{FF2B5EF4-FFF2-40B4-BE49-F238E27FC236}">
                <a16:creationId xmlns:a16="http://schemas.microsoft.com/office/drawing/2014/main" id="{F95569B4-6D23-51E5-D2DD-BC434726BD63}"/>
              </a:ext>
            </a:extLst>
          </p:cNvPr>
          <p:cNvGrpSpPr/>
          <p:nvPr userDrawn="1"/>
        </p:nvGrpSpPr>
        <p:grpSpPr>
          <a:xfrm>
            <a:off x="10742433" y="1955965"/>
            <a:ext cx="1338262" cy="1358632"/>
            <a:chOff x="5486840" y="2070368"/>
            <a:chExt cx="1338262" cy="1358632"/>
          </a:xfrm>
        </p:grpSpPr>
        <p:sp>
          <p:nvSpPr>
            <p:cNvPr id="146" name="TextBox 145">
              <a:extLst>
                <a:ext uri="{FF2B5EF4-FFF2-40B4-BE49-F238E27FC236}">
                  <a16:creationId xmlns:a16="http://schemas.microsoft.com/office/drawing/2014/main" id="{B6D80E5A-7A64-5793-D5CA-2D30DB5C762E}"/>
                </a:ext>
              </a:extLst>
            </p:cNvPr>
            <p:cNvSpPr txBox="1"/>
            <p:nvPr userDrawn="1"/>
          </p:nvSpPr>
          <p:spPr>
            <a:xfrm>
              <a:off x="5486840" y="2070368"/>
              <a:ext cx="1338262" cy="430887"/>
            </a:xfrm>
            <a:prstGeom prst="rect">
              <a:avLst/>
            </a:prstGeom>
            <a:noFill/>
            <a:ln w="12700">
              <a:solidFill>
                <a:srgbClr val="C00000"/>
              </a:solidFill>
            </a:ln>
          </p:spPr>
          <p:txBody>
            <a:bodyPr wrap="square" lIns="0" tIns="0" rIns="0" bIns="0" rtlCol="0" anchor="b">
              <a:spAutoFit/>
            </a:bodyPr>
            <a:lstStyle/>
            <a:p>
              <a:pPr algn="ctr"/>
              <a:endParaRPr lang="en-US" sz="600">
                <a:solidFill>
                  <a:srgbClr val="C00000"/>
                </a:solidFill>
              </a:endParaRPr>
            </a:p>
            <a:p>
              <a:pPr algn="ctr"/>
              <a:endParaRPr lang="en-US" sz="600">
                <a:solidFill>
                  <a:srgbClr val="C00000"/>
                </a:solidFill>
              </a:endParaRPr>
            </a:p>
            <a:p>
              <a:pPr algn="ctr"/>
              <a:endParaRPr lang="en-US" sz="800">
                <a:solidFill>
                  <a:srgbClr val="C00000"/>
                </a:solidFill>
              </a:endParaRPr>
            </a:p>
            <a:p>
              <a:pPr algn="ctr"/>
              <a:r>
                <a:rPr lang="en-US" sz="800">
                  <a:solidFill>
                    <a:srgbClr val="C00000"/>
                  </a:solidFill>
                </a:rPr>
                <a:t>DEMAND GROWTH</a:t>
              </a:r>
            </a:p>
          </p:txBody>
        </p:sp>
        <p:sp>
          <p:nvSpPr>
            <p:cNvPr id="147" name="TextBox 146">
              <a:extLst>
                <a:ext uri="{FF2B5EF4-FFF2-40B4-BE49-F238E27FC236}">
                  <a16:creationId xmlns:a16="http://schemas.microsoft.com/office/drawing/2014/main" id="{8B2DF94E-3A8D-DE64-9054-97160570800A}"/>
                </a:ext>
              </a:extLst>
            </p:cNvPr>
            <p:cNvSpPr txBox="1"/>
            <p:nvPr userDrawn="1"/>
          </p:nvSpPr>
          <p:spPr>
            <a:xfrm>
              <a:off x="5486840" y="2537540"/>
              <a:ext cx="1338262" cy="430887"/>
            </a:xfrm>
            <a:prstGeom prst="rect">
              <a:avLst/>
            </a:prstGeom>
            <a:noFill/>
            <a:ln w="12700">
              <a:solidFill>
                <a:srgbClr val="C00000"/>
              </a:solidFill>
            </a:ln>
          </p:spPr>
          <p:txBody>
            <a:bodyPr wrap="square" lIns="0" tIns="0" rIns="0" bIns="0" rtlCol="0" anchor="b">
              <a:spAutoFit/>
            </a:bodyPr>
            <a:lstStyle/>
            <a:p>
              <a:pPr algn="ctr"/>
              <a:endParaRPr lang="en-US" sz="600">
                <a:solidFill>
                  <a:srgbClr val="C00000"/>
                </a:solidFill>
              </a:endParaRPr>
            </a:p>
            <a:p>
              <a:pPr algn="ctr"/>
              <a:endParaRPr lang="en-US" sz="600">
                <a:solidFill>
                  <a:srgbClr val="C00000"/>
                </a:solidFill>
              </a:endParaRPr>
            </a:p>
            <a:p>
              <a:pPr algn="ctr"/>
              <a:endParaRPr lang="en-US" sz="800">
                <a:solidFill>
                  <a:srgbClr val="C00000"/>
                </a:solidFill>
              </a:endParaRPr>
            </a:p>
            <a:p>
              <a:pPr algn="ctr"/>
              <a:r>
                <a:rPr lang="en-US" sz="800">
                  <a:solidFill>
                    <a:srgbClr val="C00000"/>
                  </a:solidFill>
                </a:rPr>
                <a:t>RETIREMENTS</a:t>
              </a:r>
            </a:p>
          </p:txBody>
        </p:sp>
        <p:sp>
          <p:nvSpPr>
            <p:cNvPr id="148" name="TextBox 147">
              <a:extLst>
                <a:ext uri="{FF2B5EF4-FFF2-40B4-BE49-F238E27FC236}">
                  <a16:creationId xmlns:a16="http://schemas.microsoft.com/office/drawing/2014/main" id="{7C540C0F-77DD-39F0-2BB9-F351B20D3948}"/>
                </a:ext>
              </a:extLst>
            </p:cNvPr>
            <p:cNvSpPr txBox="1"/>
            <p:nvPr userDrawn="1"/>
          </p:nvSpPr>
          <p:spPr>
            <a:xfrm>
              <a:off x="5486840" y="2998113"/>
              <a:ext cx="1338262" cy="430887"/>
            </a:xfrm>
            <a:prstGeom prst="rect">
              <a:avLst/>
            </a:prstGeom>
            <a:noFill/>
            <a:ln w="12700">
              <a:solidFill>
                <a:srgbClr val="C00000"/>
              </a:solidFill>
            </a:ln>
          </p:spPr>
          <p:txBody>
            <a:bodyPr wrap="square" lIns="0" tIns="0" rIns="0" bIns="0" rtlCol="0" anchor="b">
              <a:spAutoFit/>
            </a:bodyPr>
            <a:lstStyle/>
            <a:p>
              <a:pPr algn="ctr"/>
              <a:endParaRPr lang="en-US" sz="600">
                <a:solidFill>
                  <a:srgbClr val="C00000"/>
                </a:solidFill>
              </a:endParaRPr>
            </a:p>
            <a:p>
              <a:pPr algn="ctr"/>
              <a:endParaRPr lang="en-US" sz="600">
                <a:solidFill>
                  <a:srgbClr val="C00000"/>
                </a:solidFill>
              </a:endParaRPr>
            </a:p>
            <a:p>
              <a:pPr algn="ctr"/>
              <a:endParaRPr lang="en-US" sz="800">
                <a:solidFill>
                  <a:srgbClr val="C00000"/>
                </a:solidFill>
              </a:endParaRPr>
            </a:p>
            <a:p>
              <a:pPr algn="ctr"/>
              <a:r>
                <a:rPr lang="en-US" sz="800">
                  <a:solidFill>
                    <a:srgbClr val="C00000"/>
                  </a:solidFill>
                </a:rPr>
                <a:t>HIRING REQUIREMENTS</a:t>
              </a:r>
            </a:p>
          </p:txBody>
        </p:sp>
      </p:grpSp>
      <p:pic>
        <p:nvPicPr>
          <p:cNvPr id="8" name="Picture 7" descr="A black and white logo&#10;&#10;Description automatically generated">
            <a:extLst>
              <a:ext uri="{FF2B5EF4-FFF2-40B4-BE49-F238E27FC236}">
                <a16:creationId xmlns:a16="http://schemas.microsoft.com/office/drawing/2014/main" id="{B3F333AD-293C-3CFE-6EF2-C6260F9AFA81}"/>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9" name="Picture 8" descr="A black background with white text&#10;&#10;Description automatically generated">
            <a:extLst>
              <a:ext uri="{FF2B5EF4-FFF2-40B4-BE49-F238E27FC236}">
                <a16:creationId xmlns:a16="http://schemas.microsoft.com/office/drawing/2014/main" id="{7F8B2133-BD64-760E-B06A-481155CCB71F}"/>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88233052-8B0D-A9D1-DAB3-003B575AAFDF}"/>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309EC7B2-3B51-3DC2-4BAE-6CE64C8C63E5}"/>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3596303A-6913-1086-8194-5B660B2D7B9D}"/>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1" name="Text Placeholder 2">
            <a:extLst>
              <a:ext uri="{FF2B5EF4-FFF2-40B4-BE49-F238E27FC236}">
                <a16:creationId xmlns:a16="http://schemas.microsoft.com/office/drawing/2014/main" id="{5F81862B-4528-9309-B906-180E0869BE66}"/>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tle Placeholder 1">
            <a:extLst>
              <a:ext uri="{FF2B5EF4-FFF2-40B4-BE49-F238E27FC236}">
                <a16:creationId xmlns:a16="http://schemas.microsoft.com/office/drawing/2014/main" id="{056E9B7A-8620-E1A3-80DE-FA2BD2E9B4F4}"/>
              </a:ext>
            </a:extLst>
          </p:cNvPr>
          <p:cNvSpPr>
            <a:spLocks noGrp="1"/>
          </p:cNvSpPr>
          <p:nvPr>
            <p:ph type="title"/>
          </p:nvPr>
        </p:nvSpPr>
        <p:spPr>
          <a:xfrm>
            <a:off x="66676" y="68962"/>
            <a:ext cx="12047251" cy="864292"/>
          </a:xfrm>
          <a:prstGeom prst="rect">
            <a:avLst/>
          </a:prstGeom>
        </p:spPr>
        <p:txBody>
          <a:bodyPr vert="horz" lIns="91440" tIns="45720" rIns="91440" bIns="45720" rtlCol="0" anchor="b">
            <a:normAutofit/>
          </a:bodyPr>
          <a:lstStyle>
            <a:lvl1pPr>
              <a:defRPr>
                <a:solidFill>
                  <a:srgbClr val="FF0000"/>
                </a:solidFill>
              </a:defRPr>
            </a:lvl1pPr>
          </a:lstStyle>
          <a:p>
            <a:r>
              <a:rPr lang="en-US"/>
              <a:t>Click to edit Master title style</a:t>
            </a:r>
          </a:p>
        </p:txBody>
      </p:sp>
      <p:sp>
        <p:nvSpPr>
          <p:cNvPr id="6" name="Content Placeholder 2">
            <a:extLst>
              <a:ext uri="{FF2B5EF4-FFF2-40B4-BE49-F238E27FC236}">
                <a16:creationId xmlns:a16="http://schemas.microsoft.com/office/drawing/2014/main" id="{ECB4FDD3-EA4F-9269-84E2-EC06B2FE2738}"/>
              </a:ext>
            </a:extLst>
          </p:cNvPr>
          <p:cNvSpPr>
            <a:spLocks noGrp="1"/>
          </p:cNvSpPr>
          <p:nvPr>
            <p:ph idx="1"/>
          </p:nvPr>
        </p:nvSpPr>
        <p:spPr>
          <a:xfrm>
            <a:off x="66677" y="1181099"/>
            <a:ext cx="8229600" cy="4251960"/>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Rectangle: Rounded Corners 29">
            <a:extLst>
              <a:ext uri="{FF2B5EF4-FFF2-40B4-BE49-F238E27FC236}">
                <a16:creationId xmlns:a16="http://schemas.microsoft.com/office/drawing/2014/main" id="{FC14A58D-CF48-28C2-4BBF-915042C509C5}"/>
              </a:ext>
            </a:extLst>
          </p:cNvPr>
          <p:cNvSpPr/>
          <p:nvPr userDrawn="1"/>
        </p:nvSpPr>
        <p:spPr>
          <a:xfrm>
            <a:off x="8467725" y="1158365"/>
            <a:ext cx="3657598" cy="4251960"/>
          </a:xfrm>
          <a:prstGeom prst="roundRect">
            <a:avLst>
              <a:gd name="adj" fmla="val 7059"/>
            </a:avLst>
          </a:prstGeom>
          <a:noFill/>
          <a:ln w="38100">
            <a:solidFill>
              <a:srgbClr val="DE1D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6CE3311-488E-F137-AA88-E18AA6CDC37D}"/>
              </a:ext>
            </a:extLst>
          </p:cNvPr>
          <p:cNvSpPr/>
          <p:nvPr userDrawn="1"/>
        </p:nvSpPr>
        <p:spPr>
          <a:xfrm>
            <a:off x="8551213" y="1181100"/>
            <a:ext cx="3562715" cy="700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rPr>
              <a:t>LABOUR FORCE CHANGE</a:t>
            </a:r>
          </a:p>
          <a:p>
            <a:pPr algn="ctr"/>
            <a:r>
              <a:rPr lang="en-US" sz="1200">
                <a:solidFill>
                  <a:schemeClr val="tx1"/>
                </a:solidFill>
              </a:rPr>
              <a:t>Direct trades and Occupations</a:t>
            </a:r>
          </a:p>
        </p:txBody>
      </p:sp>
      <p:pic>
        <p:nvPicPr>
          <p:cNvPr id="67" name="Picture 66">
            <a:extLst>
              <a:ext uri="{FF2B5EF4-FFF2-40B4-BE49-F238E27FC236}">
                <a16:creationId xmlns:a16="http://schemas.microsoft.com/office/drawing/2014/main" id="{31B8ED34-882E-BDF3-F0F7-B491E60083AC}"/>
              </a:ext>
            </a:extLst>
          </p:cNvPr>
          <p:cNvPicPr>
            <a:picLocks noChangeAspect="1"/>
          </p:cNvPicPr>
          <p:nvPr userDrawn="1"/>
        </p:nvPicPr>
        <p:blipFill>
          <a:blip r:embed="rId4">
            <a:clrChange>
              <a:clrFrom>
                <a:srgbClr val="FFFFFF"/>
              </a:clrFrom>
              <a:clrTo>
                <a:srgbClr val="FFFFFF">
                  <a:alpha val="0"/>
                </a:srgbClr>
              </a:clrTo>
            </a:clrChange>
          </a:blip>
          <a:stretch>
            <a:fillRect/>
          </a:stretch>
        </p:blipFill>
        <p:spPr>
          <a:xfrm>
            <a:off x="8565686" y="3547402"/>
            <a:ext cx="333686" cy="395899"/>
          </a:xfrm>
          <a:prstGeom prst="rect">
            <a:avLst/>
          </a:prstGeom>
        </p:spPr>
      </p:pic>
      <p:pic>
        <p:nvPicPr>
          <p:cNvPr id="69" name="Picture 68">
            <a:extLst>
              <a:ext uri="{FF2B5EF4-FFF2-40B4-BE49-F238E27FC236}">
                <a16:creationId xmlns:a16="http://schemas.microsoft.com/office/drawing/2014/main" id="{27FC9E4E-D88C-F72C-9356-254463DFBEAB}"/>
              </a:ext>
            </a:extLst>
          </p:cNvPr>
          <p:cNvPicPr>
            <a:picLocks noChangeAspect="1"/>
          </p:cNvPicPr>
          <p:nvPr userDrawn="1"/>
        </p:nvPicPr>
        <p:blipFill>
          <a:blip r:embed="rId5">
            <a:clrChange>
              <a:clrFrom>
                <a:srgbClr val="FFFFFF"/>
              </a:clrFrom>
              <a:clrTo>
                <a:srgbClr val="FFFFFF">
                  <a:alpha val="0"/>
                </a:srgbClr>
              </a:clrTo>
            </a:clrChange>
          </a:blip>
          <a:stretch>
            <a:fillRect/>
          </a:stretch>
        </p:blipFill>
        <p:spPr>
          <a:xfrm>
            <a:off x="8584140" y="4039919"/>
            <a:ext cx="270588" cy="408342"/>
          </a:xfrm>
          <a:prstGeom prst="rect">
            <a:avLst/>
          </a:prstGeom>
        </p:spPr>
      </p:pic>
      <p:pic>
        <p:nvPicPr>
          <p:cNvPr id="73" name="Picture 72">
            <a:extLst>
              <a:ext uri="{FF2B5EF4-FFF2-40B4-BE49-F238E27FC236}">
                <a16:creationId xmlns:a16="http://schemas.microsoft.com/office/drawing/2014/main" id="{A71AEDBB-4F90-3ABB-0E46-0B5A45E8A6C8}"/>
              </a:ext>
            </a:extLst>
          </p:cNvPr>
          <p:cNvPicPr>
            <a:picLocks noChangeAspect="1"/>
          </p:cNvPicPr>
          <p:nvPr userDrawn="1"/>
        </p:nvPicPr>
        <p:blipFill>
          <a:blip r:embed="rId6">
            <a:clrChange>
              <a:clrFrom>
                <a:srgbClr val="FFFFFF"/>
              </a:clrFrom>
              <a:clrTo>
                <a:srgbClr val="FFFFFF">
                  <a:alpha val="0"/>
                </a:srgbClr>
              </a:clrTo>
            </a:clrChange>
          </a:blip>
          <a:stretch>
            <a:fillRect/>
          </a:stretch>
        </p:blipFill>
        <p:spPr>
          <a:xfrm>
            <a:off x="8596608" y="4546095"/>
            <a:ext cx="270588" cy="368000"/>
          </a:xfrm>
          <a:prstGeom prst="rect">
            <a:avLst/>
          </a:prstGeom>
        </p:spPr>
      </p:pic>
      <p:sp>
        <p:nvSpPr>
          <p:cNvPr id="86" name="TextBox 85">
            <a:extLst>
              <a:ext uri="{FF2B5EF4-FFF2-40B4-BE49-F238E27FC236}">
                <a16:creationId xmlns:a16="http://schemas.microsoft.com/office/drawing/2014/main" id="{B40D5342-E0DD-4772-3F7B-995DE837D456}"/>
              </a:ext>
            </a:extLst>
          </p:cNvPr>
          <p:cNvSpPr txBox="1"/>
          <p:nvPr/>
        </p:nvSpPr>
        <p:spPr>
          <a:xfrm>
            <a:off x="10345064" y="3516473"/>
            <a:ext cx="1846937" cy="1446550"/>
          </a:xfrm>
          <a:prstGeom prst="rect">
            <a:avLst/>
          </a:prstGeom>
          <a:noFill/>
        </p:spPr>
        <p:txBody>
          <a:bodyPr wrap="square" rtlCol="0">
            <a:spAutoFit/>
          </a:bodyPr>
          <a:lstStyle/>
          <a:p>
            <a:r>
              <a:rPr lang="en-US" sz="800">
                <a:latin typeface="Arial" panose="020B0004020202020204" pitchFamily="34" charset="0"/>
              </a:rPr>
              <a:t>A POSITIVE MOBILITY FLOW REPRESENTS A REQUIREMENT TO SUPPLEMENT THE LOCAL CONSTRUCTION LABOUR FORCE WITH WORKERS FROM OUTSIDE THE REGION AND/OR THE INDUSTRY. </a:t>
            </a:r>
          </a:p>
          <a:p>
            <a:endParaRPr lang="en-US" sz="800">
              <a:latin typeface="Arial" panose="020B0004020202020204" pitchFamily="34" charset="0"/>
            </a:endParaRPr>
          </a:p>
          <a:p>
            <a:r>
              <a:rPr lang="en-US" sz="800">
                <a:latin typeface="Arial" panose="020B0004020202020204" pitchFamily="34" charset="0"/>
              </a:rPr>
              <a:t>A NEGATIVE FLOW REPRESENTS AN OUTFLOW OF WORKERS FROM THE LOCAL CONSTRUCTION LABOUR FORCE.</a:t>
            </a:r>
          </a:p>
        </p:txBody>
      </p:sp>
      <p:grpSp>
        <p:nvGrpSpPr>
          <p:cNvPr id="140" name="Group 139">
            <a:extLst>
              <a:ext uri="{FF2B5EF4-FFF2-40B4-BE49-F238E27FC236}">
                <a16:creationId xmlns:a16="http://schemas.microsoft.com/office/drawing/2014/main" id="{1DCE265B-5FBE-12FB-6A96-FC0B028D3279}"/>
              </a:ext>
            </a:extLst>
          </p:cNvPr>
          <p:cNvGrpSpPr/>
          <p:nvPr userDrawn="1"/>
        </p:nvGrpSpPr>
        <p:grpSpPr>
          <a:xfrm>
            <a:off x="8525567" y="1884683"/>
            <a:ext cx="1087131" cy="1556155"/>
            <a:chOff x="6809093" y="1872845"/>
            <a:chExt cx="1087131" cy="1556155"/>
          </a:xfrm>
        </p:grpSpPr>
        <p:sp>
          <p:nvSpPr>
            <p:cNvPr id="96" name="Rectangle: Rounded Corners 95">
              <a:extLst>
                <a:ext uri="{FF2B5EF4-FFF2-40B4-BE49-F238E27FC236}">
                  <a16:creationId xmlns:a16="http://schemas.microsoft.com/office/drawing/2014/main" id="{F3F03C5F-3974-4C30-D4EE-0615776AEEB3}"/>
                </a:ext>
              </a:extLst>
            </p:cNvPr>
            <p:cNvSpPr/>
            <p:nvPr/>
          </p:nvSpPr>
          <p:spPr>
            <a:xfrm>
              <a:off x="6809093" y="1872845"/>
              <a:ext cx="1087131" cy="1556155"/>
            </a:xfrm>
            <a:prstGeom prst="roundRect">
              <a:avLst/>
            </a:prstGeom>
            <a:noFill/>
            <a:ln w="127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endParaRPr>
            </a:p>
          </p:txBody>
        </p:sp>
        <p:pic>
          <p:nvPicPr>
            <p:cNvPr id="97" name="Picture 96">
              <a:extLst>
                <a:ext uri="{FF2B5EF4-FFF2-40B4-BE49-F238E27FC236}">
                  <a16:creationId xmlns:a16="http://schemas.microsoft.com/office/drawing/2014/main" id="{85ABFB77-AE80-A63F-DE65-DBD53A05A0C4}"/>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4700"/>
                      </a14:imgEffect>
                    </a14:imgLayer>
                  </a14:imgProps>
                </a:ext>
              </a:extLst>
            </a:blip>
            <a:srcRect/>
            <a:stretch/>
          </p:blipFill>
          <p:spPr>
            <a:xfrm>
              <a:off x="7027253" y="2393930"/>
              <a:ext cx="650809" cy="622842"/>
            </a:xfrm>
            <a:prstGeom prst="rect">
              <a:avLst/>
            </a:prstGeom>
          </p:spPr>
        </p:pic>
      </p:grpSp>
      <p:sp>
        <p:nvSpPr>
          <p:cNvPr id="98" name="Content Placeholder 36">
            <a:extLst>
              <a:ext uri="{FF2B5EF4-FFF2-40B4-BE49-F238E27FC236}">
                <a16:creationId xmlns:a16="http://schemas.microsoft.com/office/drawing/2014/main" id="{EF266F22-B18D-3E72-B22A-79145A489693}"/>
              </a:ext>
            </a:extLst>
          </p:cNvPr>
          <p:cNvSpPr>
            <a:spLocks noGrp="1"/>
          </p:cNvSpPr>
          <p:nvPr userDrawn="1">
            <p:ph sz="quarter" idx="23" hasCustomPrompt="1"/>
          </p:nvPr>
        </p:nvSpPr>
        <p:spPr>
          <a:xfrm>
            <a:off x="8530754" y="2104808"/>
            <a:ext cx="1093655" cy="266399"/>
          </a:xfrm>
        </p:spPr>
        <p:txBody>
          <a:bodyPr lIns="0" tIns="0" rIns="0" bIns="0" anchor="ctr">
            <a:noAutofit/>
          </a:bodyPr>
          <a:lstStyle>
            <a:lvl1pPr marL="0" indent="0" algn="ctr">
              <a:buNone/>
              <a:defRPr sz="20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Year</a:t>
            </a:r>
          </a:p>
        </p:txBody>
      </p:sp>
      <p:sp>
        <p:nvSpPr>
          <p:cNvPr id="99" name="Content Placeholder 36">
            <a:extLst>
              <a:ext uri="{FF2B5EF4-FFF2-40B4-BE49-F238E27FC236}">
                <a16:creationId xmlns:a16="http://schemas.microsoft.com/office/drawing/2014/main" id="{1DF42FA3-B4E4-3707-56D5-C6E5DE113786}"/>
              </a:ext>
            </a:extLst>
          </p:cNvPr>
          <p:cNvSpPr>
            <a:spLocks noGrp="1"/>
          </p:cNvSpPr>
          <p:nvPr userDrawn="1">
            <p:ph sz="quarter" idx="24" hasCustomPrompt="1"/>
          </p:nvPr>
        </p:nvSpPr>
        <p:spPr>
          <a:xfrm>
            <a:off x="8537280" y="3007349"/>
            <a:ext cx="1087130" cy="266399"/>
          </a:xfrm>
        </p:spPr>
        <p:txBody>
          <a:bodyPr lIns="0" tIns="0" rIns="0" bIns="0"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14" name="Content Placeholder 36">
            <a:extLst>
              <a:ext uri="{FF2B5EF4-FFF2-40B4-BE49-F238E27FC236}">
                <a16:creationId xmlns:a16="http://schemas.microsoft.com/office/drawing/2014/main" id="{E95895A8-9ECE-8151-7F7A-4B5341DDCA54}"/>
              </a:ext>
            </a:extLst>
          </p:cNvPr>
          <p:cNvSpPr>
            <a:spLocks noGrp="1"/>
          </p:cNvSpPr>
          <p:nvPr userDrawn="1">
            <p:ph sz="quarter" idx="30" hasCustomPrompt="1"/>
          </p:nvPr>
        </p:nvSpPr>
        <p:spPr>
          <a:xfrm>
            <a:off x="10748957" y="1956528"/>
            <a:ext cx="1331738" cy="311539"/>
          </a:xfrm>
          <a:ln>
            <a:noFill/>
          </a:ln>
        </p:spPr>
        <p:txBody>
          <a:bodyPr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22" name="Content Placeholder 36">
            <a:extLst>
              <a:ext uri="{FF2B5EF4-FFF2-40B4-BE49-F238E27FC236}">
                <a16:creationId xmlns:a16="http://schemas.microsoft.com/office/drawing/2014/main" id="{9AC5F1CD-D4FB-053B-E266-DBF8D19BEAAD}"/>
              </a:ext>
            </a:extLst>
          </p:cNvPr>
          <p:cNvSpPr>
            <a:spLocks noGrp="1"/>
          </p:cNvSpPr>
          <p:nvPr userDrawn="1">
            <p:ph sz="quarter" idx="31" hasCustomPrompt="1"/>
          </p:nvPr>
        </p:nvSpPr>
        <p:spPr>
          <a:xfrm>
            <a:off x="10742433" y="2429977"/>
            <a:ext cx="1338262" cy="311539"/>
          </a:xfrm>
          <a:ln>
            <a:noFill/>
          </a:ln>
        </p:spPr>
        <p:txBody>
          <a:bodyPr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23" name="Content Placeholder 36">
            <a:extLst>
              <a:ext uri="{FF2B5EF4-FFF2-40B4-BE49-F238E27FC236}">
                <a16:creationId xmlns:a16="http://schemas.microsoft.com/office/drawing/2014/main" id="{91D3F659-A0A6-D07D-207F-B92046306213}"/>
              </a:ext>
            </a:extLst>
          </p:cNvPr>
          <p:cNvSpPr>
            <a:spLocks noGrp="1"/>
          </p:cNvSpPr>
          <p:nvPr userDrawn="1">
            <p:ph sz="quarter" idx="32" hasCustomPrompt="1"/>
          </p:nvPr>
        </p:nvSpPr>
        <p:spPr>
          <a:xfrm>
            <a:off x="10767068" y="2908010"/>
            <a:ext cx="1289202" cy="266198"/>
          </a:xfrm>
          <a:solidFill>
            <a:schemeClr val="bg1"/>
          </a:solidFill>
          <a:ln>
            <a:solidFill>
              <a:srgbClr val="C00000"/>
            </a:solidFill>
          </a:ln>
        </p:spPr>
        <p:txBody>
          <a:bodyPr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grpSp>
        <p:nvGrpSpPr>
          <p:cNvPr id="141" name="Group 140">
            <a:extLst>
              <a:ext uri="{FF2B5EF4-FFF2-40B4-BE49-F238E27FC236}">
                <a16:creationId xmlns:a16="http://schemas.microsoft.com/office/drawing/2014/main" id="{2638DD9E-A6DC-FF9C-D8E3-82659CEA76F9}"/>
              </a:ext>
            </a:extLst>
          </p:cNvPr>
          <p:cNvGrpSpPr/>
          <p:nvPr userDrawn="1"/>
        </p:nvGrpSpPr>
        <p:grpSpPr>
          <a:xfrm>
            <a:off x="9634000" y="1883558"/>
            <a:ext cx="1087131" cy="1556155"/>
            <a:chOff x="6809093" y="1872845"/>
            <a:chExt cx="1087131" cy="1556155"/>
          </a:xfrm>
        </p:grpSpPr>
        <p:sp>
          <p:nvSpPr>
            <p:cNvPr id="142" name="Rectangle: Rounded Corners 141">
              <a:extLst>
                <a:ext uri="{FF2B5EF4-FFF2-40B4-BE49-F238E27FC236}">
                  <a16:creationId xmlns:a16="http://schemas.microsoft.com/office/drawing/2014/main" id="{9AAC9E81-2931-1B7D-F8D0-A61E2FC574A5}"/>
                </a:ext>
              </a:extLst>
            </p:cNvPr>
            <p:cNvSpPr/>
            <p:nvPr/>
          </p:nvSpPr>
          <p:spPr>
            <a:xfrm>
              <a:off x="6809093" y="1872845"/>
              <a:ext cx="1087131" cy="1556155"/>
            </a:xfrm>
            <a:prstGeom prst="roundRect">
              <a:avLst/>
            </a:prstGeom>
            <a:noFill/>
            <a:ln w="127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solidFill>
                  <a:schemeClr val="tx1"/>
                </a:solidFill>
              </a:endParaRPr>
            </a:p>
          </p:txBody>
        </p:sp>
        <p:pic>
          <p:nvPicPr>
            <p:cNvPr id="143" name="Picture 142">
              <a:extLst>
                <a:ext uri="{FF2B5EF4-FFF2-40B4-BE49-F238E27FC236}">
                  <a16:creationId xmlns:a16="http://schemas.microsoft.com/office/drawing/2014/main" id="{B816ECE1-3B51-2A43-92BF-98D8C4CB4403}"/>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4700"/>
                      </a14:imgEffect>
                    </a14:imgLayer>
                  </a14:imgProps>
                </a:ext>
              </a:extLst>
            </a:blip>
            <a:srcRect/>
            <a:stretch/>
          </p:blipFill>
          <p:spPr>
            <a:xfrm>
              <a:off x="7027253" y="2393930"/>
              <a:ext cx="650809" cy="622842"/>
            </a:xfrm>
            <a:prstGeom prst="rect">
              <a:avLst/>
            </a:prstGeom>
          </p:spPr>
        </p:pic>
      </p:grpSp>
      <p:sp>
        <p:nvSpPr>
          <p:cNvPr id="144" name="Content Placeholder 36">
            <a:extLst>
              <a:ext uri="{FF2B5EF4-FFF2-40B4-BE49-F238E27FC236}">
                <a16:creationId xmlns:a16="http://schemas.microsoft.com/office/drawing/2014/main" id="{4C25FB34-D7C4-BC3D-07EE-1E7E81A16279}"/>
              </a:ext>
            </a:extLst>
          </p:cNvPr>
          <p:cNvSpPr>
            <a:spLocks noGrp="1"/>
          </p:cNvSpPr>
          <p:nvPr>
            <p:ph sz="quarter" idx="36" hasCustomPrompt="1"/>
          </p:nvPr>
        </p:nvSpPr>
        <p:spPr>
          <a:xfrm>
            <a:off x="9634000" y="2105522"/>
            <a:ext cx="1093655" cy="266399"/>
          </a:xfrm>
        </p:spPr>
        <p:txBody>
          <a:bodyPr lIns="0" tIns="0" rIns="0" bIns="0" anchor="ctr">
            <a:noAutofit/>
          </a:bodyPr>
          <a:lstStyle>
            <a:lvl1pPr marL="0" indent="0" algn="ctr">
              <a:buNone/>
              <a:defRPr sz="20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Year</a:t>
            </a:r>
          </a:p>
        </p:txBody>
      </p:sp>
      <p:sp>
        <p:nvSpPr>
          <p:cNvPr id="145" name="Content Placeholder 36">
            <a:extLst>
              <a:ext uri="{FF2B5EF4-FFF2-40B4-BE49-F238E27FC236}">
                <a16:creationId xmlns:a16="http://schemas.microsoft.com/office/drawing/2014/main" id="{198A3E93-82D5-3EDE-329C-6C3610E2DC11}"/>
              </a:ext>
            </a:extLst>
          </p:cNvPr>
          <p:cNvSpPr>
            <a:spLocks noGrp="1"/>
          </p:cNvSpPr>
          <p:nvPr>
            <p:ph sz="quarter" idx="37" hasCustomPrompt="1"/>
          </p:nvPr>
        </p:nvSpPr>
        <p:spPr>
          <a:xfrm>
            <a:off x="9640526" y="3008063"/>
            <a:ext cx="1087130" cy="266399"/>
          </a:xfrm>
        </p:spPr>
        <p:txBody>
          <a:bodyPr lIns="0" tIns="0" rIns="0" bIns="0"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grpSp>
        <p:nvGrpSpPr>
          <p:cNvPr id="150" name="Group 149">
            <a:extLst>
              <a:ext uri="{FF2B5EF4-FFF2-40B4-BE49-F238E27FC236}">
                <a16:creationId xmlns:a16="http://schemas.microsoft.com/office/drawing/2014/main" id="{08E6DAD3-903C-F66A-39B5-DB0D0A42E774}"/>
              </a:ext>
            </a:extLst>
          </p:cNvPr>
          <p:cNvGrpSpPr/>
          <p:nvPr userDrawn="1"/>
        </p:nvGrpSpPr>
        <p:grpSpPr>
          <a:xfrm>
            <a:off x="8962158" y="3550202"/>
            <a:ext cx="1338262" cy="1358632"/>
            <a:chOff x="5486840" y="2070368"/>
            <a:chExt cx="1338262" cy="1358632"/>
          </a:xfrm>
        </p:grpSpPr>
        <p:sp>
          <p:nvSpPr>
            <p:cNvPr id="151" name="TextBox 150">
              <a:extLst>
                <a:ext uri="{FF2B5EF4-FFF2-40B4-BE49-F238E27FC236}">
                  <a16:creationId xmlns:a16="http://schemas.microsoft.com/office/drawing/2014/main" id="{B7B9F945-7D35-94C8-3296-A844BAB3CEA2}"/>
                </a:ext>
              </a:extLst>
            </p:cNvPr>
            <p:cNvSpPr txBox="1"/>
            <p:nvPr userDrawn="1"/>
          </p:nvSpPr>
          <p:spPr>
            <a:xfrm>
              <a:off x="5486840" y="2070368"/>
              <a:ext cx="1338262" cy="430887"/>
            </a:xfrm>
            <a:prstGeom prst="rect">
              <a:avLst/>
            </a:prstGeom>
            <a:noFill/>
            <a:ln w="12700">
              <a:solidFill>
                <a:srgbClr val="C00000"/>
              </a:solidFill>
            </a:ln>
          </p:spPr>
          <p:txBody>
            <a:bodyPr wrap="square" lIns="0" tIns="0" rIns="0" bIns="0" rtlCol="0" anchor="b">
              <a:spAutoFit/>
            </a:bodyPr>
            <a:lstStyle/>
            <a:p>
              <a:pPr algn="ctr"/>
              <a:endParaRPr lang="en-US" sz="600">
                <a:solidFill>
                  <a:srgbClr val="C00000"/>
                </a:solidFill>
              </a:endParaRPr>
            </a:p>
            <a:p>
              <a:pPr algn="ctr"/>
              <a:endParaRPr lang="en-US" sz="600">
                <a:solidFill>
                  <a:srgbClr val="C00000"/>
                </a:solidFill>
              </a:endParaRPr>
            </a:p>
            <a:p>
              <a:pPr algn="ctr"/>
              <a:endParaRPr lang="en-US" sz="800">
                <a:solidFill>
                  <a:srgbClr val="C00000"/>
                </a:solidFill>
              </a:endParaRPr>
            </a:p>
            <a:p>
              <a:pPr algn="ctr"/>
              <a:r>
                <a:rPr lang="en-US" sz="800">
                  <a:solidFill>
                    <a:srgbClr val="C00000"/>
                  </a:solidFill>
                </a:rPr>
                <a:t>HIRING REQUIREMENTS</a:t>
              </a:r>
            </a:p>
          </p:txBody>
        </p:sp>
        <p:sp>
          <p:nvSpPr>
            <p:cNvPr id="152" name="TextBox 151">
              <a:extLst>
                <a:ext uri="{FF2B5EF4-FFF2-40B4-BE49-F238E27FC236}">
                  <a16:creationId xmlns:a16="http://schemas.microsoft.com/office/drawing/2014/main" id="{C755E447-6BC4-8A4A-0824-B499F516B4CB}"/>
                </a:ext>
              </a:extLst>
            </p:cNvPr>
            <p:cNvSpPr txBox="1"/>
            <p:nvPr userDrawn="1"/>
          </p:nvSpPr>
          <p:spPr>
            <a:xfrm>
              <a:off x="5486840" y="2537540"/>
              <a:ext cx="1338262" cy="430887"/>
            </a:xfrm>
            <a:prstGeom prst="rect">
              <a:avLst/>
            </a:prstGeom>
            <a:noFill/>
            <a:ln w="12700">
              <a:solidFill>
                <a:srgbClr val="C00000"/>
              </a:solidFill>
            </a:ln>
          </p:spPr>
          <p:txBody>
            <a:bodyPr wrap="square" lIns="0" tIns="0" rIns="0" bIns="0" rtlCol="0" anchor="b">
              <a:spAutoFit/>
            </a:bodyPr>
            <a:lstStyle/>
            <a:p>
              <a:pPr algn="ctr"/>
              <a:endParaRPr lang="en-US" sz="600">
                <a:solidFill>
                  <a:srgbClr val="C00000"/>
                </a:solidFill>
              </a:endParaRPr>
            </a:p>
            <a:p>
              <a:pPr algn="ctr"/>
              <a:endParaRPr lang="en-US" sz="600">
                <a:solidFill>
                  <a:srgbClr val="C00000"/>
                </a:solidFill>
              </a:endParaRPr>
            </a:p>
            <a:p>
              <a:pPr algn="ctr"/>
              <a:endParaRPr lang="en-US" sz="800">
                <a:solidFill>
                  <a:srgbClr val="C00000"/>
                </a:solidFill>
              </a:endParaRPr>
            </a:p>
            <a:p>
              <a:pPr algn="ctr"/>
              <a:r>
                <a:rPr lang="en-US" sz="800">
                  <a:solidFill>
                    <a:srgbClr val="C00000"/>
                  </a:solidFill>
                </a:rPr>
                <a:t>NEW ENTRANTS</a:t>
              </a:r>
            </a:p>
          </p:txBody>
        </p:sp>
        <p:sp>
          <p:nvSpPr>
            <p:cNvPr id="153" name="TextBox 152">
              <a:extLst>
                <a:ext uri="{FF2B5EF4-FFF2-40B4-BE49-F238E27FC236}">
                  <a16:creationId xmlns:a16="http://schemas.microsoft.com/office/drawing/2014/main" id="{738E058B-6033-1F84-433B-5AC3A4624C46}"/>
                </a:ext>
              </a:extLst>
            </p:cNvPr>
            <p:cNvSpPr txBox="1"/>
            <p:nvPr userDrawn="1"/>
          </p:nvSpPr>
          <p:spPr>
            <a:xfrm>
              <a:off x="5486840" y="2998113"/>
              <a:ext cx="1338262" cy="430887"/>
            </a:xfrm>
            <a:prstGeom prst="rect">
              <a:avLst/>
            </a:prstGeom>
            <a:noFill/>
            <a:ln w="12700">
              <a:solidFill>
                <a:srgbClr val="C00000"/>
              </a:solidFill>
            </a:ln>
          </p:spPr>
          <p:txBody>
            <a:bodyPr wrap="square" lIns="0" tIns="0" rIns="0" bIns="0" rtlCol="0" anchor="b">
              <a:spAutoFit/>
            </a:bodyPr>
            <a:lstStyle/>
            <a:p>
              <a:pPr algn="ctr"/>
              <a:endParaRPr lang="en-US" sz="600">
                <a:solidFill>
                  <a:srgbClr val="C00000"/>
                </a:solidFill>
              </a:endParaRPr>
            </a:p>
            <a:p>
              <a:pPr algn="ctr"/>
              <a:endParaRPr lang="en-US" sz="600">
                <a:solidFill>
                  <a:srgbClr val="C00000"/>
                </a:solidFill>
              </a:endParaRPr>
            </a:p>
            <a:p>
              <a:pPr algn="ctr"/>
              <a:endParaRPr lang="en-US" sz="800">
                <a:solidFill>
                  <a:srgbClr val="C00000"/>
                </a:solidFill>
              </a:endParaRPr>
            </a:p>
            <a:p>
              <a:pPr algn="ctr"/>
              <a:r>
                <a:rPr lang="en-US" sz="800">
                  <a:solidFill>
                    <a:srgbClr val="C00000"/>
                  </a:solidFill>
                </a:rPr>
                <a:t>MOBILITY REQUIREMENTS</a:t>
              </a:r>
            </a:p>
          </p:txBody>
        </p:sp>
      </p:grpSp>
      <p:sp>
        <p:nvSpPr>
          <p:cNvPr id="154" name="Content Placeholder 36">
            <a:extLst>
              <a:ext uri="{FF2B5EF4-FFF2-40B4-BE49-F238E27FC236}">
                <a16:creationId xmlns:a16="http://schemas.microsoft.com/office/drawing/2014/main" id="{143CA8D6-9CBB-7499-6D38-ADDF819A7F41}"/>
              </a:ext>
            </a:extLst>
          </p:cNvPr>
          <p:cNvSpPr>
            <a:spLocks noGrp="1"/>
          </p:cNvSpPr>
          <p:nvPr>
            <p:ph sz="quarter" idx="38" hasCustomPrompt="1"/>
          </p:nvPr>
        </p:nvSpPr>
        <p:spPr>
          <a:xfrm>
            <a:off x="8968682" y="3550765"/>
            <a:ext cx="1331738" cy="311539"/>
          </a:xfrm>
          <a:ln>
            <a:noFill/>
          </a:ln>
        </p:spPr>
        <p:txBody>
          <a:bodyPr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55" name="Content Placeholder 36">
            <a:extLst>
              <a:ext uri="{FF2B5EF4-FFF2-40B4-BE49-F238E27FC236}">
                <a16:creationId xmlns:a16="http://schemas.microsoft.com/office/drawing/2014/main" id="{E159CE8F-E240-4D7D-F182-8809F7C863F9}"/>
              </a:ext>
            </a:extLst>
          </p:cNvPr>
          <p:cNvSpPr>
            <a:spLocks noGrp="1"/>
          </p:cNvSpPr>
          <p:nvPr>
            <p:ph sz="quarter" idx="39" hasCustomPrompt="1"/>
          </p:nvPr>
        </p:nvSpPr>
        <p:spPr>
          <a:xfrm>
            <a:off x="8962158" y="4024214"/>
            <a:ext cx="1338262" cy="311539"/>
          </a:xfrm>
          <a:ln>
            <a:noFill/>
          </a:ln>
        </p:spPr>
        <p:txBody>
          <a:bodyPr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57" name="Content Placeholder 36">
            <a:extLst>
              <a:ext uri="{FF2B5EF4-FFF2-40B4-BE49-F238E27FC236}">
                <a16:creationId xmlns:a16="http://schemas.microsoft.com/office/drawing/2014/main" id="{95AD2E64-F96F-459D-E5A9-E7A9B007FA99}"/>
              </a:ext>
            </a:extLst>
          </p:cNvPr>
          <p:cNvSpPr>
            <a:spLocks noGrp="1"/>
          </p:cNvSpPr>
          <p:nvPr>
            <p:ph sz="quarter" idx="40" hasCustomPrompt="1"/>
          </p:nvPr>
        </p:nvSpPr>
        <p:spPr>
          <a:xfrm>
            <a:off x="8980918" y="4499491"/>
            <a:ext cx="1302230" cy="289201"/>
          </a:xfrm>
          <a:solidFill>
            <a:schemeClr val="bg1"/>
          </a:solidFill>
          <a:ln>
            <a:solidFill>
              <a:srgbClr val="C00000"/>
            </a:solidFill>
          </a:ln>
        </p:spPr>
        <p:txBody>
          <a:bodyPr anchor="ctr">
            <a:noAutofit/>
          </a:bodyPr>
          <a:lstStyle>
            <a:lvl1pPr marL="0" indent="0" algn="ctr">
              <a:buNone/>
              <a:defRPr sz="1800" b="1"/>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Tree>
    <p:extLst>
      <p:ext uri="{BB962C8B-B14F-4D97-AF65-F5344CB8AC3E}">
        <p14:creationId xmlns:p14="http://schemas.microsoft.com/office/powerpoint/2010/main" val="104644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pic>
        <p:nvPicPr>
          <p:cNvPr id="8" name="Picture 7" descr="A black and white logo&#10;&#10;Description automatically generated">
            <a:extLst>
              <a:ext uri="{FF2B5EF4-FFF2-40B4-BE49-F238E27FC236}">
                <a16:creationId xmlns:a16="http://schemas.microsoft.com/office/drawing/2014/main" id="{B3F333AD-293C-3CFE-6EF2-C6260F9AFA81}"/>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9" name="Picture 8" descr="A black background with white text&#10;&#10;Description automatically generated">
            <a:extLst>
              <a:ext uri="{FF2B5EF4-FFF2-40B4-BE49-F238E27FC236}">
                <a16:creationId xmlns:a16="http://schemas.microsoft.com/office/drawing/2014/main" id="{7F8B2133-BD64-760E-B06A-481155CCB71F}"/>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88233052-8B0D-A9D1-DAB3-003B575AAFDF}"/>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309EC7B2-3B51-3DC2-4BAE-6CE64C8C63E5}"/>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3596303A-6913-1086-8194-5B660B2D7B9D}"/>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1" name="Text Placeholder 2">
            <a:extLst>
              <a:ext uri="{FF2B5EF4-FFF2-40B4-BE49-F238E27FC236}">
                <a16:creationId xmlns:a16="http://schemas.microsoft.com/office/drawing/2014/main" id="{5F81862B-4528-9309-B906-180E0869BE66}"/>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tle Placeholder 1">
            <a:extLst>
              <a:ext uri="{FF2B5EF4-FFF2-40B4-BE49-F238E27FC236}">
                <a16:creationId xmlns:a16="http://schemas.microsoft.com/office/drawing/2014/main" id="{056E9B7A-8620-E1A3-80DE-FA2BD2E9B4F4}"/>
              </a:ext>
            </a:extLst>
          </p:cNvPr>
          <p:cNvSpPr>
            <a:spLocks noGrp="1"/>
          </p:cNvSpPr>
          <p:nvPr>
            <p:ph type="title" hasCustomPrompt="1"/>
          </p:nvPr>
        </p:nvSpPr>
        <p:spPr>
          <a:xfrm>
            <a:off x="66676" y="68962"/>
            <a:ext cx="12047251" cy="864292"/>
          </a:xfrm>
          <a:prstGeom prst="rect">
            <a:avLst/>
          </a:prstGeom>
        </p:spPr>
        <p:txBody>
          <a:bodyPr vert="horz" lIns="91440" tIns="45720" rIns="91440" bIns="45720" rtlCol="0" anchor="b">
            <a:normAutofit/>
          </a:bodyPr>
          <a:lstStyle>
            <a:lvl1pPr>
              <a:defRPr>
                <a:solidFill>
                  <a:srgbClr val="FF0000"/>
                </a:solidFill>
              </a:defRPr>
            </a:lvl1pPr>
          </a:lstStyle>
          <a:p>
            <a:r>
              <a:rPr lang="en-US"/>
              <a:t>Residential investment</a:t>
            </a:r>
          </a:p>
        </p:txBody>
      </p:sp>
      <p:sp>
        <p:nvSpPr>
          <p:cNvPr id="6" name="Content Placeholder 2">
            <a:extLst>
              <a:ext uri="{FF2B5EF4-FFF2-40B4-BE49-F238E27FC236}">
                <a16:creationId xmlns:a16="http://schemas.microsoft.com/office/drawing/2014/main" id="{ECB4FDD3-EA4F-9269-84E2-EC06B2FE2738}"/>
              </a:ext>
            </a:extLst>
          </p:cNvPr>
          <p:cNvSpPr>
            <a:spLocks noGrp="1"/>
          </p:cNvSpPr>
          <p:nvPr>
            <p:ph idx="1"/>
          </p:nvPr>
        </p:nvSpPr>
        <p:spPr>
          <a:xfrm>
            <a:off x="66677" y="1181099"/>
            <a:ext cx="8229600" cy="4251960"/>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Arrow: Left 6">
            <a:extLst>
              <a:ext uri="{FF2B5EF4-FFF2-40B4-BE49-F238E27FC236}">
                <a16:creationId xmlns:a16="http://schemas.microsoft.com/office/drawing/2014/main" id="{B6CD25DF-65AF-12EA-7757-A7456C3BE83F}"/>
              </a:ext>
            </a:extLst>
          </p:cNvPr>
          <p:cNvSpPr/>
          <p:nvPr userDrawn="1"/>
        </p:nvSpPr>
        <p:spPr>
          <a:xfrm>
            <a:off x="8307673" y="2125208"/>
            <a:ext cx="3817650" cy="1038225"/>
          </a:xfrm>
          <a:prstGeom prst="leftArrow">
            <a:avLst>
              <a:gd name="adj1" fmla="val 70184"/>
              <a:gd name="adj2" fmla="val 50000"/>
            </a:avLst>
          </a:prstGeom>
          <a:solidFill>
            <a:schemeClr val="accent1">
              <a:lumMod val="5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bg1"/>
              </a:solidFill>
            </a:endParaRPr>
          </a:p>
        </p:txBody>
      </p:sp>
      <p:sp>
        <p:nvSpPr>
          <p:cNvPr id="10" name="Arrow: Left 9">
            <a:extLst>
              <a:ext uri="{FF2B5EF4-FFF2-40B4-BE49-F238E27FC236}">
                <a16:creationId xmlns:a16="http://schemas.microsoft.com/office/drawing/2014/main" id="{2177AEE8-F287-0FE1-2371-1B56FC263F92}"/>
              </a:ext>
            </a:extLst>
          </p:cNvPr>
          <p:cNvSpPr/>
          <p:nvPr userDrawn="1"/>
        </p:nvSpPr>
        <p:spPr>
          <a:xfrm>
            <a:off x="8296277" y="3261757"/>
            <a:ext cx="3817650" cy="1038225"/>
          </a:xfrm>
          <a:prstGeom prst="leftArrow">
            <a:avLst>
              <a:gd name="adj1" fmla="val 70184"/>
              <a:gd name="adj2" fmla="val 50000"/>
            </a:avLst>
          </a:prstGeom>
          <a:solidFill>
            <a:schemeClr val="accent1">
              <a:lumMod val="60000"/>
              <a:lumOff val="4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tx2">
                  <a:lumMod val="50000"/>
                </a:schemeClr>
              </a:solidFill>
              <a:latin typeface="Arial" panose="020B0004020202020204" pitchFamily="34" charset="0"/>
            </a:endParaRPr>
          </a:p>
        </p:txBody>
      </p:sp>
      <p:sp>
        <p:nvSpPr>
          <p:cNvPr id="12" name="Arrow: Left 11">
            <a:extLst>
              <a:ext uri="{FF2B5EF4-FFF2-40B4-BE49-F238E27FC236}">
                <a16:creationId xmlns:a16="http://schemas.microsoft.com/office/drawing/2014/main" id="{3A96A8D6-EE63-B25A-C796-5B8CC10711BC}"/>
              </a:ext>
            </a:extLst>
          </p:cNvPr>
          <p:cNvSpPr/>
          <p:nvPr userDrawn="1"/>
        </p:nvSpPr>
        <p:spPr>
          <a:xfrm>
            <a:off x="8296277" y="4398306"/>
            <a:ext cx="3817650" cy="1038225"/>
          </a:xfrm>
          <a:prstGeom prst="leftArrow">
            <a:avLst>
              <a:gd name="adj1" fmla="val 70184"/>
              <a:gd name="adj2" fmla="val 50000"/>
            </a:avLst>
          </a:prstGeom>
          <a:solidFill>
            <a:schemeClr val="accent1">
              <a:lumMod val="20000"/>
              <a:lumOff val="8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tx2">
                  <a:lumMod val="50000"/>
                </a:schemeClr>
              </a:solidFill>
              <a:latin typeface="Arial" panose="020B0004020202020204" pitchFamily="34" charset="0"/>
            </a:endParaRPr>
          </a:p>
        </p:txBody>
      </p:sp>
      <p:sp>
        <p:nvSpPr>
          <p:cNvPr id="13" name="TextBox 12">
            <a:extLst>
              <a:ext uri="{FF2B5EF4-FFF2-40B4-BE49-F238E27FC236}">
                <a16:creationId xmlns:a16="http://schemas.microsoft.com/office/drawing/2014/main" id="{39DDFD16-77D9-1E9D-A5B7-57FC25ADBA16}"/>
              </a:ext>
            </a:extLst>
          </p:cNvPr>
          <p:cNvSpPr txBox="1"/>
          <p:nvPr userDrawn="1"/>
        </p:nvSpPr>
        <p:spPr>
          <a:xfrm>
            <a:off x="8401050" y="1351636"/>
            <a:ext cx="3724273" cy="523220"/>
          </a:xfrm>
          <a:prstGeom prst="rect">
            <a:avLst/>
          </a:prstGeom>
          <a:noFill/>
        </p:spPr>
        <p:txBody>
          <a:bodyPr wrap="square" rtlCol="0" anchor="ctr">
            <a:spAutoFit/>
          </a:bodyPr>
          <a:lstStyle/>
          <a:p>
            <a:pPr algn="ctr"/>
            <a:r>
              <a:rPr lang="en-US" sz="2800" b="1" i="1">
                <a:solidFill>
                  <a:schemeClr val="tx2">
                    <a:lumMod val="50000"/>
                  </a:schemeClr>
                </a:solidFill>
                <a:latin typeface="Arial" panose="020B0004020202020204" pitchFamily="34" charset="0"/>
              </a:rPr>
              <a:t>Demand drivers</a:t>
            </a:r>
          </a:p>
        </p:txBody>
      </p:sp>
      <p:sp>
        <p:nvSpPr>
          <p:cNvPr id="14" name="Content Placeholder 36">
            <a:extLst>
              <a:ext uri="{FF2B5EF4-FFF2-40B4-BE49-F238E27FC236}">
                <a16:creationId xmlns:a16="http://schemas.microsoft.com/office/drawing/2014/main" id="{1D20EFD6-B35C-A44F-39F5-49DA2E2C7D0E}"/>
              </a:ext>
            </a:extLst>
          </p:cNvPr>
          <p:cNvSpPr>
            <a:spLocks noGrp="1"/>
          </p:cNvSpPr>
          <p:nvPr>
            <p:ph sz="quarter" idx="24" hasCustomPrompt="1"/>
          </p:nvPr>
        </p:nvSpPr>
        <p:spPr>
          <a:xfrm>
            <a:off x="8821225" y="2301450"/>
            <a:ext cx="3292702" cy="712462"/>
          </a:xfrm>
        </p:spPr>
        <p:txBody>
          <a:bodyPr lIns="0" tIns="0" rIns="0" bIns="0" anchor="ctr">
            <a:noAutofit/>
          </a:bodyPr>
          <a:lstStyle>
            <a:lvl1pPr marL="0" indent="0" algn="l">
              <a:buNone/>
              <a:defRPr sz="1200" b="1">
                <a:solidFill>
                  <a:schemeClr val="bg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5" name="Content Placeholder 36">
            <a:extLst>
              <a:ext uri="{FF2B5EF4-FFF2-40B4-BE49-F238E27FC236}">
                <a16:creationId xmlns:a16="http://schemas.microsoft.com/office/drawing/2014/main" id="{22642E74-8D44-B82F-1B37-0478673079F0}"/>
              </a:ext>
            </a:extLst>
          </p:cNvPr>
          <p:cNvSpPr>
            <a:spLocks noGrp="1"/>
          </p:cNvSpPr>
          <p:nvPr>
            <p:ph sz="quarter" idx="25" hasCustomPrompt="1"/>
          </p:nvPr>
        </p:nvSpPr>
        <p:spPr>
          <a:xfrm>
            <a:off x="8821225" y="3413785"/>
            <a:ext cx="3292702" cy="712462"/>
          </a:xfrm>
        </p:spPr>
        <p:txBody>
          <a:bodyPr lIns="0" tIns="0" rIns="0" bIns="0" anchor="ctr">
            <a:noAutofit/>
          </a:bodyPr>
          <a:lstStyle>
            <a:lvl1pPr marL="0" indent="0" algn="l">
              <a:buNone/>
              <a:defRPr sz="1200" b="1">
                <a:solidFill>
                  <a:schemeClr val="tx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6" name="Content Placeholder 36">
            <a:extLst>
              <a:ext uri="{FF2B5EF4-FFF2-40B4-BE49-F238E27FC236}">
                <a16:creationId xmlns:a16="http://schemas.microsoft.com/office/drawing/2014/main" id="{A14F153B-FE0B-D62E-4D58-FAAEF91C4A3A}"/>
              </a:ext>
            </a:extLst>
          </p:cNvPr>
          <p:cNvSpPr>
            <a:spLocks noGrp="1"/>
          </p:cNvSpPr>
          <p:nvPr>
            <p:ph sz="quarter" idx="26" hasCustomPrompt="1"/>
          </p:nvPr>
        </p:nvSpPr>
        <p:spPr>
          <a:xfrm>
            <a:off x="8821225" y="4561187"/>
            <a:ext cx="3292702" cy="712462"/>
          </a:xfrm>
        </p:spPr>
        <p:txBody>
          <a:bodyPr lIns="0" tIns="0" rIns="0" bIns="0" anchor="ctr">
            <a:noAutofit/>
          </a:bodyPr>
          <a:lstStyle>
            <a:lvl1pPr marL="0" indent="0" algn="l">
              <a:buNone/>
              <a:defRPr sz="1200" b="1">
                <a:solidFill>
                  <a:schemeClr val="tx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Tree>
    <p:extLst>
      <p:ext uri="{BB962C8B-B14F-4D97-AF65-F5344CB8AC3E}">
        <p14:creationId xmlns:p14="http://schemas.microsoft.com/office/powerpoint/2010/main" val="25235435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4_Blank">
    <p:spTree>
      <p:nvGrpSpPr>
        <p:cNvPr id="1" name=""/>
        <p:cNvGrpSpPr/>
        <p:nvPr/>
      </p:nvGrpSpPr>
      <p:grpSpPr>
        <a:xfrm>
          <a:off x="0" y="0"/>
          <a:ext cx="0" cy="0"/>
          <a:chOff x="0" y="0"/>
          <a:chExt cx="0" cy="0"/>
        </a:xfrm>
      </p:grpSpPr>
      <p:pic>
        <p:nvPicPr>
          <p:cNvPr id="8" name="Picture 7" descr="A black and white logo&#10;&#10;Description automatically generated">
            <a:extLst>
              <a:ext uri="{FF2B5EF4-FFF2-40B4-BE49-F238E27FC236}">
                <a16:creationId xmlns:a16="http://schemas.microsoft.com/office/drawing/2014/main" id="{B3F333AD-293C-3CFE-6EF2-C6260F9AFA81}"/>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9" name="Picture 8" descr="A black background with white text&#10;&#10;Description automatically generated">
            <a:extLst>
              <a:ext uri="{FF2B5EF4-FFF2-40B4-BE49-F238E27FC236}">
                <a16:creationId xmlns:a16="http://schemas.microsoft.com/office/drawing/2014/main" id="{7F8B2133-BD64-760E-B06A-481155CCB71F}"/>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88233052-8B0D-A9D1-DAB3-003B575AAFDF}"/>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309EC7B2-3B51-3DC2-4BAE-6CE64C8C63E5}"/>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3596303A-6913-1086-8194-5B660B2D7B9D}"/>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1" name="Text Placeholder 2">
            <a:extLst>
              <a:ext uri="{FF2B5EF4-FFF2-40B4-BE49-F238E27FC236}">
                <a16:creationId xmlns:a16="http://schemas.microsoft.com/office/drawing/2014/main" id="{5F81862B-4528-9309-B906-180E0869BE66}"/>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tle Placeholder 1">
            <a:extLst>
              <a:ext uri="{FF2B5EF4-FFF2-40B4-BE49-F238E27FC236}">
                <a16:creationId xmlns:a16="http://schemas.microsoft.com/office/drawing/2014/main" id="{056E9B7A-8620-E1A3-80DE-FA2BD2E9B4F4}"/>
              </a:ext>
            </a:extLst>
          </p:cNvPr>
          <p:cNvSpPr>
            <a:spLocks noGrp="1"/>
          </p:cNvSpPr>
          <p:nvPr>
            <p:ph type="title" hasCustomPrompt="1"/>
          </p:nvPr>
        </p:nvSpPr>
        <p:spPr>
          <a:xfrm>
            <a:off x="66676" y="68962"/>
            <a:ext cx="12047251" cy="864292"/>
          </a:xfrm>
          <a:prstGeom prst="rect">
            <a:avLst/>
          </a:prstGeom>
        </p:spPr>
        <p:txBody>
          <a:bodyPr vert="horz" lIns="91440" tIns="45720" rIns="91440" bIns="45720" rtlCol="0" anchor="b">
            <a:normAutofit/>
          </a:bodyPr>
          <a:lstStyle>
            <a:lvl1pPr>
              <a:defRPr>
                <a:solidFill>
                  <a:srgbClr val="FF0000"/>
                </a:solidFill>
              </a:defRPr>
            </a:lvl1pPr>
          </a:lstStyle>
          <a:p>
            <a:r>
              <a:rPr lang="en-US"/>
              <a:t>ICI buildings investment</a:t>
            </a:r>
          </a:p>
        </p:txBody>
      </p:sp>
      <p:sp>
        <p:nvSpPr>
          <p:cNvPr id="6" name="Content Placeholder 2">
            <a:extLst>
              <a:ext uri="{FF2B5EF4-FFF2-40B4-BE49-F238E27FC236}">
                <a16:creationId xmlns:a16="http://schemas.microsoft.com/office/drawing/2014/main" id="{ECB4FDD3-EA4F-9269-84E2-EC06B2FE2738}"/>
              </a:ext>
            </a:extLst>
          </p:cNvPr>
          <p:cNvSpPr>
            <a:spLocks noGrp="1"/>
          </p:cNvSpPr>
          <p:nvPr>
            <p:ph idx="1"/>
          </p:nvPr>
        </p:nvSpPr>
        <p:spPr>
          <a:xfrm>
            <a:off x="66677" y="1181099"/>
            <a:ext cx="8229600" cy="4251960"/>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Arrow: Left 6">
            <a:extLst>
              <a:ext uri="{FF2B5EF4-FFF2-40B4-BE49-F238E27FC236}">
                <a16:creationId xmlns:a16="http://schemas.microsoft.com/office/drawing/2014/main" id="{B6CD25DF-65AF-12EA-7757-A7456C3BE83F}"/>
              </a:ext>
            </a:extLst>
          </p:cNvPr>
          <p:cNvSpPr/>
          <p:nvPr userDrawn="1"/>
        </p:nvSpPr>
        <p:spPr>
          <a:xfrm>
            <a:off x="8307673" y="2125208"/>
            <a:ext cx="3817650" cy="1038225"/>
          </a:xfrm>
          <a:prstGeom prst="leftArrow">
            <a:avLst>
              <a:gd name="adj1" fmla="val 70184"/>
              <a:gd name="adj2" fmla="val 50000"/>
            </a:avLst>
          </a:prstGeom>
          <a:solidFill>
            <a:schemeClr val="accent3">
              <a:lumMod val="75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bg1"/>
              </a:solidFill>
            </a:endParaRPr>
          </a:p>
        </p:txBody>
      </p:sp>
      <p:sp>
        <p:nvSpPr>
          <p:cNvPr id="10" name="Arrow: Left 9">
            <a:extLst>
              <a:ext uri="{FF2B5EF4-FFF2-40B4-BE49-F238E27FC236}">
                <a16:creationId xmlns:a16="http://schemas.microsoft.com/office/drawing/2014/main" id="{2177AEE8-F287-0FE1-2371-1B56FC263F92}"/>
              </a:ext>
            </a:extLst>
          </p:cNvPr>
          <p:cNvSpPr/>
          <p:nvPr userDrawn="1"/>
        </p:nvSpPr>
        <p:spPr>
          <a:xfrm>
            <a:off x="8296277" y="3261757"/>
            <a:ext cx="3817650" cy="1038225"/>
          </a:xfrm>
          <a:prstGeom prst="leftArrow">
            <a:avLst>
              <a:gd name="adj1" fmla="val 70184"/>
              <a:gd name="adj2" fmla="val 50000"/>
            </a:avLst>
          </a:prstGeom>
          <a:solidFill>
            <a:schemeClr val="accent3">
              <a:lumMod val="60000"/>
              <a:lumOff val="40000"/>
            </a:schemeClr>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bg1"/>
              </a:solidFill>
            </a:endParaRPr>
          </a:p>
        </p:txBody>
      </p:sp>
      <p:sp>
        <p:nvSpPr>
          <p:cNvPr id="12" name="Arrow: Left 11">
            <a:extLst>
              <a:ext uri="{FF2B5EF4-FFF2-40B4-BE49-F238E27FC236}">
                <a16:creationId xmlns:a16="http://schemas.microsoft.com/office/drawing/2014/main" id="{3A96A8D6-EE63-B25A-C796-5B8CC10711BC}"/>
              </a:ext>
            </a:extLst>
          </p:cNvPr>
          <p:cNvSpPr/>
          <p:nvPr userDrawn="1"/>
        </p:nvSpPr>
        <p:spPr>
          <a:xfrm>
            <a:off x="8296277" y="4398306"/>
            <a:ext cx="3817650" cy="1038225"/>
          </a:xfrm>
          <a:prstGeom prst="leftArrow">
            <a:avLst>
              <a:gd name="adj1" fmla="val 70184"/>
              <a:gd name="adj2" fmla="val 50000"/>
            </a:avLst>
          </a:prstGeom>
          <a:solidFill>
            <a:schemeClr val="accent2"/>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tx1"/>
              </a:solidFill>
            </a:endParaRPr>
          </a:p>
        </p:txBody>
      </p:sp>
      <p:sp>
        <p:nvSpPr>
          <p:cNvPr id="13" name="TextBox 12">
            <a:extLst>
              <a:ext uri="{FF2B5EF4-FFF2-40B4-BE49-F238E27FC236}">
                <a16:creationId xmlns:a16="http://schemas.microsoft.com/office/drawing/2014/main" id="{39DDFD16-77D9-1E9D-A5B7-57FC25ADBA16}"/>
              </a:ext>
            </a:extLst>
          </p:cNvPr>
          <p:cNvSpPr txBox="1"/>
          <p:nvPr userDrawn="1"/>
        </p:nvSpPr>
        <p:spPr>
          <a:xfrm>
            <a:off x="8401050" y="1351636"/>
            <a:ext cx="3724273" cy="523220"/>
          </a:xfrm>
          <a:prstGeom prst="rect">
            <a:avLst/>
          </a:prstGeom>
          <a:noFill/>
        </p:spPr>
        <p:txBody>
          <a:bodyPr wrap="square" rtlCol="0" anchor="ctr">
            <a:spAutoFit/>
          </a:bodyPr>
          <a:lstStyle/>
          <a:p>
            <a:pPr algn="ctr"/>
            <a:r>
              <a:rPr lang="en-US" sz="2800" b="1" i="1">
                <a:solidFill>
                  <a:schemeClr val="tx2">
                    <a:lumMod val="50000"/>
                  </a:schemeClr>
                </a:solidFill>
                <a:latin typeface="Arial" panose="020B0004020202020204" pitchFamily="34" charset="0"/>
              </a:rPr>
              <a:t>Demand drivers</a:t>
            </a:r>
          </a:p>
        </p:txBody>
      </p:sp>
      <p:sp>
        <p:nvSpPr>
          <p:cNvPr id="14" name="Content Placeholder 36">
            <a:extLst>
              <a:ext uri="{FF2B5EF4-FFF2-40B4-BE49-F238E27FC236}">
                <a16:creationId xmlns:a16="http://schemas.microsoft.com/office/drawing/2014/main" id="{9AC80F70-B2AD-934F-AD36-A2CFA380AEC1}"/>
              </a:ext>
            </a:extLst>
          </p:cNvPr>
          <p:cNvSpPr>
            <a:spLocks noGrp="1"/>
          </p:cNvSpPr>
          <p:nvPr>
            <p:ph sz="quarter" idx="24" hasCustomPrompt="1"/>
          </p:nvPr>
        </p:nvSpPr>
        <p:spPr>
          <a:xfrm>
            <a:off x="8821225" y="2301450"/>
            <a:ext cx="3292702" cy="712462"/>
          </a:xfrm>
        </p:spPr>
        <p:txBody>
          <a:bodyPr lIns="0" tIns="0" rIns="0" bIns="0" anchor="ctr">
            <a:noAutofit/>
          </a:bodyPr>
          <a:lstStyle>
            <a:lvl1pPr marL="0" indent="0" algn="l">
              <a:buNone/>
              <a:defRPr sz="1200" b="1">
                <a:solidFill>
                  <a:schemeClr val="bg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5" name="Content Placeholder 36">
            <a:extLst>
              <a:ext uri="{FF2B5EF4-FFF2-40B4-BE49-F238E27FC236}">
                <a16:creationId xmlns:a16="http://schemas.microsoft.com/office/drawing/2014/main" id="{C6E50DFB-371A-9D95-B8C9-73A291F5B39B}"/>
              </a:ext>
            </a:extLst>
          </p:cNvPr>
          <p:cNvSpPr>
            <a:spLocks noGrp="1"/>
          </p:cNvSpPr>
          <p:nvPr>
            <p:ph sz="quarter" idx="25" hasCustomPrompt="1"/>
          </p:nvPr>
        </p:nvSpPr>
        <p:spPr>
          <a:xfrm>
            <a:off x="8821225" y="3413785"/>
            <a:ext cx="3292702" cy="712462"/>
          </a:xfrm>
        </p:spPr>
        <p:txBody>
          <a:bodyPr lIns="0" tIns="0" rIns="0" bIns="0" anchor="ctr">
            <a:noAutofit/>
          </a:bodyPr>
          <a:lstStyle>
            <a:lvl1pPr marL="0" indent="0" algn="l">
              <a:buNone/>
              <a:defRPr sz="1200" b="1">
                <a:solidFill>
                  <a:schemeClr val="tx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6" name="Content Placeholder 36">
            <a:extLst>
              <a:ext uri="{FF2B5EF4-FFF2-40B4-BE49-F238E27FC236}">
                <a16:creationId xmlns:a16="http://schemas.microsoft.com/office/drawing/2014/main" id="{39ECE1EF-2F17-D8EF-BDED-024B5C4A0C39}"/>
              </a:ext>
            </a:extLst>
          </p:cNvPr>
          <p:cNvSpPr>
            <a:spLocks noGrp="1"/>
          </p:cNvSpPr>
          <p:nvPr>
            <p:ph sz="quarter" idx="26" hasCustomPrompt="1"/>
          </p:nvPr>
        </p:nvSpPr>
        <p:spPr>
          <a:xfrm>
            <a:off x="8821225" y="4561187"/>
            <a:ext cx="3292702" cy="712462"/>
          </a:xfrm>
        </p:spPr>
        <p:txBody>
          <a:bodyPr lIns="0" tIns="0" rIns="0" bIns="0" anchor="ctr">
            <a:noAutofit/>
          </a:bodyPr>
          <a:lstStyle>
            <a:lvl1pPr marL="0" indent="0" algn="l">
              <a:buNone/>
              <a:defRPr sz="1200" b="1">
                <a:solidFill>
                  <a:schemeClr val="tx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Tree>
    <p:extLst>
      <p:ext uri="{BB962C8B-B14F-4D97-AF65-F5344CB8AC3E}">
        <p14:creationId xmlns:p14="http://schemas.microsoft.com/office/powerpoint/2010/main" val="1503773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pic>
        <p:nvPicPr>
          <p:cNvPr id="8" name="Picture 7" descr="A black and white logo&#10;&#10;Description automatically generated">
            <a:extLst>
              <a:ext uri="{FF2B5EF4-FFF2-40B4-BE49-F238E27FC236}">
                <a16:creationId xmlns:a16="http://schemas.microsoft.com/office/drawing/2014/main" id="{B3F333AD-293C-3CFE-6EF2-C6260F9AFA81}"/>
              </a:ext>
            </a:extLst>
          </p:cNvPr>
          <p:cNvPicPr>
            <a:picLocks noChangeAspect="1"/>
          </p:cNvPicPr>
          <p:nvPr userDrawn="1"/>
        </p:nvPicPr>
        <p:blipFill>
          <a:blip r:embed="rId2"/>
          <a:stretch>
            <a:fillRect/>
          </a:stretch>
        </p:blipFill>
        <p:spPr>
          <a:xfrm>
            <a:off x="155374" y="5530637"/>
            <a:ext cx="2587137" cy="782365"/>
          </a:xfrm>
          <a:prstGeom prst="rect">
            <a:avLst/>
          </a:prstGeom>
        </p:spPr>
      </p:pic>
      <p:pic>
        <p:nvPicPr>
          <p:cNvPr id="9" name="Picture 8" descr="A black background with white text&#10;&#10;Description automatically generated">
            <a:extLst>
              <a:ext uri="{FF2B5EF4-FFF2-40B4-BE49-F238E27FC236}">
                <a16:creationId xmlns:a16="http://schemas.microsoft.com/office/drawing/2014/main" id="{7F8B2133-BD64-760E-B06A-481155CCB71F}"/>
              </a:ext>
            </a:extLst>
          </p:cNvPr>
          <p:cNvPicPr>
            <a:picLocks noChangeAspect="1"/>
          </p:cNvPicPr>
          <p:nvPr userDrawn="1"/>
        </p:nvPicPr>
        <p:blipFill>
          <a:blip r:embed="rId3"/>
          <a:stretch>
            <a:fillRect/>
          </a:stretch>
        </p:blipFill>
        <p:spPr>
          <a:xfrm>
            <a:off x="8765887" y="5591175"/>
            <a:ext cx="3270739" cy="680055"/>
          </a:xfrm>
          <a:prstGeom prst="rect">
            <a:avLst/>
          </a:prstGeom>
        </p:spPr>
      </p:pic>
      <p:sp>
        <p:nvSpPr>
          <p:cNvPr id="2" name="Date Placeholder 3">
            <a:extLst>
              <a:ext uri="{FF2B5EF4-FFF2-40B4-BE49-F238E27FC236}">
                <a16:creationId xmlns:a16="http://schemas.microsoft.com/office/drawing/2014/main" id="{88233052-8B0D-A9D1-DAB3-003B575AAFDF}"/>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3" name="Footer Placeholder 4">
            <a:extLst>
              <a:ext uri="{FF2B5EF4-FFF2-40B4-BE49-F238E27FC236}">
                <a16:creationId xmlns:a16="http://schemas.microsoft.com/office/drawing/2014/main" id="{309EC7B2-3B51-3DC2-4BAE-6CE64C8C63E5}"/>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4" name="Slide Number Placeholder 5">
            <a:extLst>
              <a:ext uri="{FF2B5EF4-FFF2-40B4-BE49-F238E27FC236}">
                <a16:creationId xmlns:a16="http://schemas.microsoft.com/office/drawing/2014/main" id="{3596303A-6913-1086-8194-5B660B2D7B9D}"/>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chemeClr val="bg1"/>
                </a:solidFill>
              </a:defRPr>
            </a:lvl1pPr>
          </a:lstStyle>
          <a:p>
            <a:fld id="{3A98EE3D-8CD1-4C3F-BD1C-C98C9596463C}" type="slidenum">
              <a:rPr lang="en-US" smtClean="0"/>
              <a:pPr/>
              <a:t>‹#›</a:t>
            </a:fld>
            <a:endParaRPr lang="en-US"/>
          </a:p>
        </p:txBody>
      </p:sp>
      <p:sp>
        <p:nvSpPr>
          <p:cNvPr id="11" name="Text Placeholder 2">
            <a:extLst>
              <a:ext uri="{FF2B5EF4-FFF2-40B4-BE49-F238E27FC236}">
                <a16:creationId xmlns:a16="http://schemas.microsoft.com/office/drawing/2014/main" id="{5F81862B-4528-9309-B906-180E0869BE66}"/>
              </a:ext>
            </a:extLst>
          </p:cNvPr>
          <p:cNvSpPr>
            <a:spLocks noGrp="1"/>
          </p:cNvSpPr>
          <p:nvPr>
            <p:ph type="body" idx="12"/>
          </p:nvPr>
        </p:nvSpPr>
        <p:spPr>
          <a:xfrm>
            <a:off x="142878" y="6190331"/>
            <a:ext cx="7362103" cy="543843"/>
          </a:xfrm>
          <a:prstGeom prst="rect">
            <a:avLst/>
          </a:prstGeom>
        </p:spPr>
        <p:txBody>
          <a:bodyPr lIns="36000" tIns="0" rIns="36000" bIns="0" anchor="t" anchorCtr="0">
            <a:normAutofit/>
          </a:bodyPr>
          <a:lstStyle>
            <a:lvl1pPr marL="0" indent="0">
              <a:lnSpc>
                <a:spcPct val="100000"/>
              </a:lnSpc>
              <a:spcBef>
                <a:spcPts val="0"/>
              </a:spcBef>
              <a:spcAft>
                <a:spcPts val="0"/>
              </a:spcAft>
              <a:buNone/>
              <a:defRPr sz="800" b="0" i="0" spc="0" baseline="0">
                <a:solidFill>
                  <a:schemeClr val="bg1"/>
                </a:solidFill>
                <a:latin typeface="+mn-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itle Placeholder 1">
            <a:extLst>
              <a:ext uri="{FF2B5EF4-FFF2-40B4-BE49-F238E27FC236}">
                <a16:creationId xmlns:a16="http://schemas.microsoft.com/office/drawing/2014/main" id="{056E9B7A-8620-E1A3-80DE-FA2BD2E9B4F4}"/>
              </a:ext>
            </a:extLst>
          </p:cNvPr>
          <p:cNvSpPr>
            <a:spLocks noGrp="1"/>
          </p:cNvSpPr>
          <p:nvPr>
            <p:ph type="title" hasCustomPrompt="1"/>
          </p:nvPr>
        </p:nvSpPr>
        <p:spPr>
          <a:xfrm>
            <a:off x="66676" y="68962"/>
            <a:ext cx="12047251" cy="864292"/>
          </a:xfrm>
          <a:prstGeom prst="rect">
            <a:avLst/>
          </a:prstGeom>
        </p:spPr>
        <p:txBody>
          <a:bodyPr vert="horz" lIns="91440" tIns="45720" rIns="91440" bIns="45720" rtlCol="0" anchor="b">
            <a:normAutofit/>
          </a:bodyPr>
          <a:lstStyle>
            <a:lvl1pPr>
              <a:defRPr>
                <a:solidFill>
                  <a:srgbClr val="FF0000"/>
                </a:solidFill>
              </a:defRPr>
            </a:lvl1pPr>
          </a:lstStyle>
          <a:p>
            <a:r>
              <a:rPr lang="en-US"/>
              <a:t>Engineering investment</a:t>
            </a:r>
          </a:p>
        </p:txBody>
      </p:sp>
      <p:sp>
        <p:nvSpPr>
          <p:cNvPr id="6" name="Content Placeholder 2">
            <a:extLst>
              <a:ext uri="{FF2B5EF4-FFF2-40B4-BE49-F238E27FC236}">
                <a16:creationId xmlns:a16="http://schemas.microsoft.com/office/drawing/2014/main" id="{ECB4FDD3-EA4F-9269-84E2-EC06B2FE2738}"/>
              </a:ext>
            </a:extLst>
          </p:cNvPr>
          <p:cNvSpPr>
            <a:spLocks noGrp="1"/>
          </p:cNvSpPr>
          <p:nvPr>
            <p:ph idx="1"/>
          </p:nvPr>
        </p:nvSpPr>
        <p:spPr>
          <a:xfrm>
            <a:off x="66677" y="1181099"/>
            <a:ext cx="8229600" cy="4251960"/>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Arrow: Left 6">
            <a:extLst>
              <a:ext uri="{FF2B5EF4-FFF2-40B4-BE49-F238E27FC236}">
                <a16:creationId xmlns:a16="http://schemas.microsoft.com/office/drawing/2014/main" id="{B6CD25DF-65AF-12EA-7757-A7456C3BE83F}"/>
              </a:ext>
            </a:extLst>
          </p:cNvPr>
          <p:cNvSpPr/>
          <p:nvPr userDrawn="1"/>
        </p:nvSpPr>
        <p:spPr>
          <a:xfrm>
            <a:off x="8307673" y="2125208"/>
            <a:ext cx="3817650" cy="1038225"/>
          </a:xfrm>
          <a:prstGeom prst="leftArrow">
            <a:avLst>
              <a:gd name="adj1" fmla="val 70184"/>
              <a:gd name="adj2" fmla="val 50000"/>
            </a:avLst>
          </a:prstGeom>
          <a:solidFill>
            <a:schemeClr val="accent4"/>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bg1"/>
              </a:solidFill>
            </a:endParaRPr>
          </a:p>
        </p:txBody>
      </p:sp>
      <p:sp>
        <p:nvSpPr>
          <p:cNvPr id="10" name="Arrow: Left 9">
            <a:extLst>
              <a:ext uri="{FF2B5EF4-FFF2-40B4-BE49-F238E27FC236}">
                <a16:creationId xmlns:a16="http://schemas.microsoft.com/office/drawing/2014/main" id="{2177AEE8-F287-0FE1-2371-1B56FC263F92}"/>
              </a:ext>
            </a:extLst>
          </p:cNvPr>
          <p:cNvSpPr/>
          <p:nvPr userDrawn="1"/>
        </p:nvSpPr>
        <p:spPr>
          <a:xfrm>
            <a:off x="8296277" y="3261757"/>
            <a:ext cx="3817650" cy="1038225"/>
          </a:xfrm>
          <a:prstGeom prst="leftArrow">
            <a:avLst>
              <a:gd name="adj1" fmla="val 70184"/>
              <a:gd name="adj2" fmla="val 50000"/>
            </a:avLst>
          </a:prstGeom>
          <a:solidFill>
            <a:schemeClr val="accent4">
              <a:lumMod val="60000"/>
              <a:lumOff val="4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bg1"/>
              </a:solidFill>
            </a:endParaRPr>
          </a:p>
        </p:txBody>
      </p:sp>
      <p:sp>
        <p:nvSpPr>
          <p:cNvPr id="12" name="Arrow: Left 11">
            <a:extLst>
              <a:ext uri="{FF2B5EF4-FFF2-40B4-BE49-F238E27FC236}">
                <a16:creationId xmlns:a16="http://schemas.microsoft.com/office/drawing/2014/main" id="{3A96A8D6-EE63-B25A-C796-5B8CC10711BC}"/>
              </a:ext>
            </a:extLst>
          </p:cNvPr>
          <p:cNvSpPr/>
          <p:nvPr userDrawn="1"/>
        </p:nvSpPr>
        <p:spPr>
          <a:xfrm>
            <a:off x="8296277" y="4398306"/>
            <a:ext cx="3817650" cy="1038225"/>
          </a:xfrm>
          <a:prstGeom prst="leftArrow">
            <a:avLst>
              <a:gd name="adj1" fmla="val 70184"/>
              <a:gd name="adj2" fmla="val 50000"/>
            </a:avLst>
          </a:prstGeom>
          <a:solidFill>
            <a:schemeClr val="accent4">
              <a:lumMod val="40000"/>
              <a:lumOff val="6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l"/>
            <a:endParaRPr lang="en-US" sz="1000">
              <a:solidFill>
                <a:schemeClr val="bg1"/>
              </a:solidFill>
            </a:endParaRPr>
          </a:p>
        </p:txBody>
      </p:sp>
      <p:sp>
        <p:nvSpPr>
          <p:cNvPr id="13" name="TextBox 12">
            <a:extLst>
              <a:ext uri="{FF2B5EF4-FFF2-40B4-BE49-F238E27FC236}">
                <a16:creationId xmlns:a16="http://schemas.microsoft.com/office/drawing/2014/main" id="{39DDFD16-77D9-1E9D-A5B7-57FC25ADBA16}"/>
              </a:ext>
            </a:extLst>
          </p:cNvPr>
          <p:cNvSpPr txBox="1"/>
          <p:nvPr userDrawn="1"/>
        </p:nvSpPr>
        <p:spPr>
          <a:xfrm>
            <a:off x="8401050" y="1351636"/>
            <a:ext cx="3724273" cy="523220"/>
          </a:xfrm>
          <a:prstGeom prst="rect">
            <a:avLst/>
          </a:prstGeom>
          <a:noFill/>
        </p:spPr>
        <p:txBody>
          <a:bodyPr wrap="square" rtlCol="0" anchor="ctr">
            <a:spAutoFit/>
          </a:bodyPr>
          <a:lstStyle/>
          <a:p>
            <a:pPr algn="ctr"/>
            <a:r>
              <a:rPr lang="en-US" sz="2800" b="1" i="1">
                <a:solidFill>
                  <a:schemeClr val="tx2">
                    <a:lumMod val="50000"/>
                  </a:schemeClr>
                </a:solidFill>
                <a:latin typeface="Arial" panose="020B0004020202020204" pitchFamily="34" charset="0"/>
              </a:rPr>
              <a:t>Demand drivers</a:t>
            </a:r>
          </a:p>
        </p:txBody>
      </p:sp>
      <p:sp>
        <p:nvSpPr>
          <p:cNvPr id="14" name="Content Placeholder 36">
            <a:extLst>
              <a:ext uri="{FF2B5EF4-FFF2-40B4-BE49-F238E27FC236}">
                <a16:creationId xmlns:a16="http://schemas.microsoft.com/office/drawing/2014/main" id="{B28E8B5E-D0C9-CD9F-4E22-9CB9D535D41C}"/>
              </a:ext>
            </a:extLst>
          </p:cNvPr>
          <p:cNvSpPr>
            <a:spLocks noGrp="1"/>
          </p:cNvSpPr>
          <p:nvPr>
            <p:ph sz="quarter" idx="24" hasCustomPrompt="1"/>
          </p:nvPr>
        </p:nvSpPr>
        <p:spPr>
          <a:xfrm>
            <a:off x="8821225" y="2301450"/>
            <a:ext cx="3292702" cy="712462"/>
          </a:xfrm>
        </p:spPr>
        <p:txBody>
          <a:bodyPr lIns="0" tIns="0" rIns="0" bIns="0" anchor="ctr">
            <a:noAutofit/>
          </a:bodyPr>
          <a:lstStyle>
            <a:lvl1pPr marL="0" indent="0" algn="l">
              <a:buNone/>
              <a:defRPr sz="1200" b="1">
                <a:solidFill>
                  <a:schemeClr val="bg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5" name="Content Placeholder 36">
            <a:extLst>
              <a:ext uri="{FF2B5EF4-FFF2-40B4-BE49-F238E27FC236}">
                <a16:creationId xmlns:a16="http://schemas.microsoft.com/office/drawing/2014/main" id="{8B3747CD-F707-C620-F167-B1AD3DE181AB}"/>
              </a:ext>
            </a:extLst>
          </p:cNvPr>
          <p:cNvSpPr>
            <a:spLocks noGrp="1"/>
          </p:cNvSpPr>
          <p:nvPr>
            <p:ph sz="quarter" idx="25" hasCustomPrompt="1"/>
          </p:nvPr>
        </p:nvSpPr>
        <p:spPr>
          <a:xfrm>
            <a:off x="8821225" y="3413785"/>
            <a:ext cx="3292702" cy="712462"/>
          </a:xfrm>
        </p:spPr>
        <p:txBody>
          <a:bodyPr lIns="0" tIns="0" rIns="0" bIns="0" anchor="ctr">
            <a:noAutofit/>
          </a:bodyPr>
          <a:lstStyle>
            <a:lvl1pPr marL="0" indent="0" algn="l">
              <a:buNone/>
              <a:defRPr sz="1200" b="1">
                <a:solidFill>
                  <a:schemeClr val="tx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
        <p:nvSpPr>
          <p:cNvPr id="16" name="Content Placeholder 36">
            <a:extLst>
              <a:ext uri="{FF2B5EF4-FFF2-40B4-BE49-F238E27FC236}">
                <a16:creationId xmlns:a16="http://schemas.microsoft.com/office/drawing/2014/main" id="{1EB318B1-09E2-3C61-C53E-07B42DC38F26}"/>
              </a:ext>
            </a:extLst>
          </p:cNvPr>
          <p:cNvSpPr>
            <a:spLocks noGrp="1"/>
          </p:cNvSpPr>
          <p:nvPr>
            <p:ph sz="quarter" idx="26" hasCustomPrompt="1"/>
          </p:nvPr>
        </p:nvSpPr>
        <p:spPr>
          <a:xfrm>
            <a:off x="8821225" y="4561187"/>
            <a:ext cx="3292702" cy="712462"/>
          </a:xfrm>
        </p:spPr>
        <p:txBody>
          <a:bodyPr lIns="0" tIns="0" rIns="0" bIns="0" anchor="ctr">
            <a:noAutofit/>
          </a:bodyPr>
          <a:lstStyle>
            <a:lvl1pPr marL="0" indent="0" algn="l">
              <a:buNone/>
              <a:defRPr sz="1200" b="1">
                <a:solidFill>
                  <a:schemeClr val="tx1"/>
                </a:solidFill>
              </a:defRPr>
            </a:lvl1pPr>
            <a:lvl2pPr marL="324000" indent="0">
              <a:buNone/>
              <a:defRPr sz="1400" b="1"/>
            </a:lvl2pPr>
            <a:lvl3pPr marL="630000" indent="0">
              <a:buNone/>
              <a:defRPr sz="1400" b="1"/>
            </a:lvl3pPr>
            <a:lvl4pPr marL="1008000" indent="0">
              <a:buNone/>
              <a:defRPr sz="1400" b="1"/>
            </a:lvl4pPr>
            <a:lvl5pPr marL="1368000" indent="0">
              <a:buNone/>
              <a:defRPr sz="1400" b="1"/>
            </a:lvl5pPr>
          </a:lstStyle>
          <a:p>
            <a:pPr lvl="0"/>
            <a:r>
              <a:rPr lang="en-US"/>
              <a:t>Number</a:t>
            </a:r>
          </a:p>
        </p:txBody>
      </p:sp>
    </p:spTree>
    <p:extLst>
      <p:ext uri="{BB962C8B-B14F-4D97-AF65-F5344CB8AC3E}">
        <p14:creationId xmlns:p14="http://schemas.microsoft.com/office/powerpoint/2010/main" val="3665560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lide C - Grey Block Bookend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A white surface with a black border&#10;&#10;Description automatically generated">
            <a:extLst>
              <a:ext uri="{FF2B5EF4-FFF2-40B4-BE49-F238E27FC236}">
                <a16:creationId xmlns:a16="http://schemas.microsoft.com/office/drawing/2014/main" id="{F5E7139A-2948-8356-7252-84E9B8C29350}"/>
              </a:ext>
            </a:extLst>
          </p:cNvPr>
          <p:cNvPicPr>
            <a:picLocks noChangeAspect="1"/>
          </p:cNvPicPr>
          <p:nvPr userDrawn="1"/>
        </p:nvPicPr>
        <p:blipFill rotWithShape="1">
          <a:blip r:embed="rId3"/>
          <a:srcRect b="3082"/>
          <a:stretch/>
        </p:blipFill>
        <p:spPr>
          <a:xfrm>
            <a:off x="109967" y="1266238"/>
            <a:ext cx="3600306" cy="5072650"/>
          </a:xfrm>
          <a:prstGeom prst="rect">
            <a:avLst/>
          </a:prstGeom>
        </p:spPr>
      </p:pic>
      <p:pic>
        <p:nvPicPr>
          <p:cNvPr id="11" name="Picture 10" descr="A white surface with a black border&#10;&#10;Description automatically generated">
            <a:extLst>
              <a:ext uri="{FF2B5EF4-FFF2-40B4-BE49-F238E27FC236}">
                <a16:creationId xmlns:a16="http://schemas.microsoft.com/office/drawing/2014/main" id="{50647E87-76A6-464E-E2A7-54D66F7AD606}"/>
              </a:ext>
            </a:extLst>
          </p:cNvPr>
          <p:cNvPicPr>
            <a:picLocks noChangeAspect="1"/>
          </p:cNvPicPr>
          <p:nvPr userDrawn="1"/>
        </p:nvPicPr>
        <p:blipFill rotWithShape="1">
          <a:blip r:embed="rId3"/>
          <a:srcRect b="3082"/>
          <a:stretch/>
        </p:blipFill>
        <p:spPr>
          <a:xfrm flipH="1">
            <a:off x="8481727" y="1266238"/>
            <a:ext cx="3600306" cy="5072650"/>
          </a:xfrm>
          <a:prstGeom prst="rect">
            <a:avLst/>
          </a:prstGeom>
        </p:spPr>
      </p:pic>
      <p:pic>
        <p:nvPicPr>
          <p:cNvPr id="3" name="Picture 2">
            <a:extLst>
              <a:ext uri="{FF2B5EF4-FFF2-40B4-BE49-F238E27FC236}">
                <a16:creationId xmlns:a16="http://schemas.microsoft.com/office/drawing/2014/main" id="{F3459BE7-C1A7-3596-85D6-B26F5B20A780}"/>
              </a:ext>
            </a:extLst>
          </p:cNvPr>
          <p:cNvPicPr>
            <a:picLocks noChangeAspect="1"/>
          </p:cNvPicPr>
          <p:nvPr userDrawn="1"/>
        </p:nvPicPr>
        <p:blipFill>
          <a:blip r:embed="rId4"/>
          <a:srcRect/>
          <a:stretch/>
        </p:blipFill>
        <p:spPr>
          <a:xfrm>
            <a:off x="7" y="0"/>
            <a:ext cx="12191986" cy="1060982"/>
          </a:xfrm>
          <a:prstGeom prst="rect">
            <a:avLst/>
          </a:prstGeom>
        </p:spPr>
      </p:pic>
      <p:sp>
        <p:nvSpPr>
          <p:cNvPr id="5" name="Text Placeholder 2">
            <a:extLst>
              <a:ext uri="{FF2B5EF4-FFF2-40B4-BE49-F238E27FC236}">
                <a16:creationId xmlns:a16="http://schemas.microsoft.com/office/drawing/2014/main" id="{18871D05-6755-F329-0F76-421F8470EF8C}"/>
              </a:ext>
            </a:extLst>
          </p:cNvPr>
          <p:cNvSpPr>
            <a:spLocks noGrp="1"/>
          </p:cNvSpPr>
          <p:nvPr>
            <p:ph type="body" idx="15" hasCustomPrompt="1"/>
          </p:nvPr>
        </p:nvSpPr>
        <p:spPr>
          <a:xfrm>
            <a:off x="3710272" y="1276188"/>
            <a:ext cx="4768394" cy="372677"/>
          </a:xfrm>
        </p:spPr>
        <p:txBody>
          <a:bodyPr anchor="ctr" anchorCtr="0"/>
          <a:lstStyle>
            <a:lvl1pPr marL="0" indent="0" algn="ctr">
              <a:spcBef>
                <a:spcPts val="0"/>
              </a:spcBef>
              <a:spcAft>
                <a:spcPts val="0"/>
              </a:spcAft>
              <a:buNone/>
              <a:defRPr sz="1800" b="0">
                <a:solidFill>
                  <a:srgbClr val="E41A32"/>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12" name="Text Placeholder 11">
            <a:extLst>
              <a:ext uri="{FF2B5EF4-FFF2-40B4-BE49-F238E27FC236}">
                <a16:creationId xmlns:a16="http://schemas.microsoft.com/office/drawing/2014/main" id="{1EBB0D27-F6A3-FD5C-9CE2-380E821CA6F0}"/>
              </a:ext>
            </a:extLst>
          </p:cNvPr>
          <p:cNvSpPr>
            <a:spLocks noGrp="1"/>
          </p:cNvSpPr>
          <p:nvPr>
            <p:ph type="body" sz="quarter" idx="20"/>
          </p:nvPr>
        </p:nvSpPr>
        <p:spPr>
          <a:xfrm>
            <a:off x="220663" y="1398588"/>
            <a:ext cx="3376612" cy="4940300"/>
          </a:xfrm>
        </p:spPr>
        <p:txBody>
          <a:bodyPr/>
          <a:lstStyle>
            <a:lvl1pPr>
              <a:defRPr sz="1400"/>
            </a:lvl1pPr>
            <a:lvl2pPr marL="266700" indent="-174625">
              <a:defRPr sz="1200"/>
            </a:lvl2pPr>
            <a:lvl3pPr marL="358775" indent="-176213">
              <a:defRPr sz="1100"/>
            </a:lvl3pPr>
            <a:lvl4pPr marL="449263" indent="-182563">
              <a:defRPr sz="1050"/>
            </a:lvl4pPr>
            <a:lvl5pPr marL="541338" indent="-1825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3" name="Text Placeholder 11">
            <a:extLst>
              <a:ext uri="{FF2B5EF4-FFF2-40B4-BE49-F238E27FC236}">
                <a16:creationId xmlns:a16="http://schemas.microsoft.com/office/drawing/2014/main" id="{C4D48007-758A-26D5-D3C1-1526D20996C6}"/>
              </a:ext>
            </a:extLst>
          </p:cNvPr>
          <p:cNvSpPr>
            <a:spLocks noGrp="1"/>
          </p:cNvSpPr>
          <p:nvPr>
            <p:ph type="body" sz="quarter" idx="21"/>
          </p:nvPr>
        </p:nvSpPr>
        <p:spPr>
          <a:xfrm>
            <a:off x="8593574" y="1363708"/>
            <a:ext cx="3376612" cy="4962349"/>
          </a:xfrm>
        </p:spPr>
        <p:txBody>
          <a:bodyPr/>
          <a:lstStyle>
            <a:lvl1pPr>
              <a:defRPr sz="1400"/>
            </a:lvl1pPr>
            <a:lvl2pPr marL="266700" indent="-174625">
              <a:defRPr sz="1200"/>
            </a:lvl2pPr>
            <a:lvl3pPr marL="358775" indent="-176213">
              <a:defRPr sz="1100"/>
            </a:lvl3pPr>
            <a:lvl4pPr marL="449263" indent="-182563">
              <a:defRPr sz="1050"/>
            </a:lvl4pPr>
            <a:lvl5pPr marL="541338" indent="-182563">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14" name="Text Placeholder 11">
            <a:extLst>
              <a:ext uri="{FF2B5EF4-FFF2-40B4-BE49-F238E27FC236}">
                <a16:creationId xmlns:a16="http://schemas.microsoft.com/office/drawing/2014/main" id="{DCB6C729-737F-FD9C-5639-52F541B54F8D}"/>
              </a:ext>
            </a:extLst>
          </p:cNvPr>
          <p:cNvSpPr>
            <a:spLocks noGrp="1"/>
          </p:cNvSpPr>
          <p:nvPr>
            <p:ph type="body" sz="quarter" idx="22"/>
          </p:nvPr>
        </p:nvSpPr>
        <p:spPr>
          <a:xfrm>
            <a:off x="3940820" y="1676038"/>
            <a:ext cx="4280761" cy="4650019"/>
          </a:xfrm>
        </p:spPr>
        <p:txBody>
          <a:bodyPr/>
          <a:lstStyle>
            <a:lvl1pPr marL="0" indent="0" algn="ctr">
              <a:buNone/>
              <a:defRPr sz="1400"/>
            </a:lvl1pPr>
            <a:lvl2pPr marL="266700" indent="-174625">
              <a:defRPr sz="1200"/>
            </a:lvl2pPr>
            <a:lvl3pPr marL="358775" indent="-176213">
              <a:defRPr sz="1100"/>
            </a:lvl3pPr>
            <a:lvl4pPr marL="449263" indent="-182563">
              <a:defRPr sz="1050"/>
            </a:lvl4pPr>
            <a:lvl5pPr marL="541338" indent="-182563">
              <a:defRPr sz="1000"/>
            </a:lvl5pPr>
          </a:lstStyle>
          <a:p>
            <a:pPr lvl="0"/>
            <a:r>
              <a:rPr lang="en-US"/>
              <a:t>Click to edit Master text styles</a:t>
            </a:r>
          </a:p>
        </p:txBody>
      </p:sp>
      <p:sp>
        <p:nvSpPr>
          <p:cNvPr id="16" name="Title Placeholder 1">
            <a:extLst>
              <a:ext uri="{FF2B5EF4-FFF2-40B4-BE49-F238E27FC236}">
                <a16:creationId xmlns:a16="http://schemas.microsoft.com/office/drawing/2014/main" id="{D7A45996-D0A5-AC80-CF79-6FDC33105E2F}"/>
              </a:ext>
            </a:extLst>
          </p:cNvPr>
          <p:cNvSpPr>
            <a:spLocks noGrp="1"/>
          </p:cNvSpPr>
          <p:nvPr>
            <p:ph type="title"/>
          </p:nvPr>
        </p:nvSpPr>
        <p:spPr>
          <a:xfrm>
            <a:off x="297246" y="591"/>
            <a:ext cx="9704004" cy="638156"/>
          </a:xfrm>
          <a:prstGeom prst="rect">
            <a:avLst/>
          </a:prstGeom>
        </p:spPr>
        <p:txBody>
          <a:bodyPr vert="horz" lIns="91440" tIns="45720" rIns="91440" bIns="45720" rtlCol="0" anchor="b">
            <a:normAutofit/>
          </a:bodyPr>
          <a:lstStyle>
            <a:lvl1pPr>
              <a:defRPr>
                <a:solidFill>
                  <a:schemeClr val="bg1"/>
                </a:solidFill>
              </a:defRPr>
            </a:lvl1pPr>
          </a:lstStyle>
          <a:p>
            <a:r>
              <a:rPr lang="en-US"/>
              <a:t>Click to edit Master title style</a:t>
            </a:r>
            <a:endParaRPr lang="en-CA"/>
          </a:p>
        </p:txBody>
      </p:sp>
      <p:sp>
        <p:nvSpPr>
          <p:cNvPr id="6" name="Footer Placeholder 3">
            <a:extLst>
              <a:ext uri="{FF2B5EF4-FFF2-40B4-BE49-F238E27FC236}">
                <a16:creationId xmlns:a16="http://schemas.microsoft.com/office/drawing/2014/main" id="{7E682766-AE03-97D5-E893-4F9386FCB464}"/>
              </a:ext>
            </a:extLst>
          </p:cNvPr>
          <p:cNvSpPr>
            <a:spLocks noGrp="1"/>
          </p:cNvSpPr>
          <p:nvPr>
            <p:ph type="ftr" sz="quarter" idx="3"/>
          </p:nvPr>
        </p:nvSpPr>
        <p:spPr>
          <a:xfrm>
            <a:off x="3988108" y="6338756"/>
            <a:ext cx="7545866" cy="393483"/>
          </a:xfrm>
          <a:prstGeom prst="rect">
            <a:avLst/>
          </a:prstGeom>
        </p:spPr>
        <p:txBody>
          <a:bodyPr vert="horz" lIns="91440" tIns="45720" rIns="91440" bIns="45720" rtlCol="0" anchor="ctr"/>
          <a:lstStyle>
            <a:lvl1pPr algn="r">
              <a:defRPr sz="800" b="1">
                <a:solidFill>
                  <a:srgbClr val="E41A32"/>
                </a:solidFill>
                <a:latin typeface="+mn-lt"/>
              </a:defRPr>
            </a:lvl1pPr>
          </a:lstStyle>
          <a:p>
            <a:r>
              <a:rPr lang="en-US"/>
              <a:t>BuildForce Canada Construction &amp; Maintenance Looking Forward | OGCA 2026</a:t>
            </a:r>
            <a:endParaRPr lang="en-CA"/>
          </a:p>
        </p:txBody>
      </p:sp>
      <p:sp>
        <p:nvSpPr>
          <p:cNvPr id="7" name="Slide Number Placeholder 8">
            <a:extLst>
              <a:ext uri="{FF2B5EF4-FFF2-40B4-BE49-F238E27FC236}">
                <a16:creationId xmlns:a16="http://schemas.microsoft.com/office/drawing/2014/main" id="{ED0E28AD-D213-6D92-087F-25080B2984E5}"/>
              </a:ext>
            </a:extLst>
          </p:cNvPr>
          <p:cNvSpPr>
            <a:spLocks noGrp="1"/>
          </p:cNvSpPr>
          <p:nvPr>
            <p:ph type="sldNum" sz="quarter" idx="4"/>
          </p:nvPr>
        </p:nvSpPr>
        <p:spPr>
          <a:xfrm>
            <a:off x="11458631" y="6338756"/>
            <a:ext cx="508001" cy="380784"/>
          </a:xfrm>
          <a:prstGeom prst="rect">
            <a:avLst/>
          </a:prstGeom>
        </p:spPr>
        <p:txBody>
          <a:bodyPr vert="horz" wrap="square" lIns="91440" tIns="45720" rIns="91440" bIns="45720" numCol="1" anchor="t" anchorCtr="0" compatLnSpc="1">
            <a:prstTxWarp prst="textNoShape">
              <a:avLst/>
            </a:prstTxWarp>
          </a:bodyPr>
          <a:lstStyle>
            <a:lvl1pPr algn="r">
              <a:defRPr sz="1800" b="1" i="0">
                <a:solidFill>
                  <a:srgbClr val="E41A32"/>
                </a:solidFill>
                <a:latin typeface="Arial" panose="020B0604020202020204" pitchFamily="34" charset="0"/>
                <a:cs typeface="Arial" panose="020B0604020202020204" pitchFamily="34" charset="0"/>
              </a:defRPr>
            </a:lvl1pPr>
          </a:lstStyle>
          <a:p>
            <a:pPr>
              <a:defRPr/>
            </a:pPr>
            <a:fld id="{8482EC2A-491A-4BAE-A314-51F97EB5D7CA}" type="slidenum">
              <a:rPr lang="en-US" smtClean="0"/>
              <a:pPr>
                <a:defRPr/>
              </a:pPr>
              <a:t>‹#›</a:t>
            </a:fld>
            <a:endParaRPr lang="en-US"/>
          </a:p>
        </p:txBody>
      </p:sp>
    </p:spTree>
    <p:extLst>
      <p:ext uri="{BB962C8B-B14F-4D97-AF65-F5344CB8AC3E}">
        <p14:creationId xmlns:p14="http://schemas.microsoft.com/office/powerpoint/2010/main" val="891313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Slide A w/2x Title + Text Z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459BE7-C1A7-3596-85D6-B26F5B20A780}"/>
              </a:ext>
            </a:extLst>
          </p:cNvPr>
          <p:cNvPicPr>
            <a:picLocks noChangeAspect="1"/>
          </p:cNvPicPr>
          <p:nvPr userDrawn="1"/>
        </p:nvPicPr>
        <p:blipFill>
          <a:blip r:embed="rId3"/>
          <a:srcRect/>
          <a:stretch/>
        </p:blipFill>
        <p:spPr>
          <a:xfrm>
            <a:off x="595" y="25"/>
            <a:ext cx="12191405" cy="1060931"/>
          </a:xfrm>
          <a:prstGeom prst="rect">
            <a:avLst/>
          </a:prstGeom>
        </p:spPr>
      </p:pic>
      <p:sp>
        <p:nvSpPr>
          <p:cNvPr id="30" name="Text Placeholder 2">
            <a:extLst>
              <a:ext uri="{FF2B5EF4-FFF2-40B4-BE49-F238E27FC236}">
                <a16:creationId xmlns:a16="http://schemas.microsoft.com/office/drawing/2014/main" id="{3651B601-3DA0-4032-9E39-3D202A332723}"/>
              </a:ext>
            </a:extLst>
          </p:cNvPr>
          <p:cNvSpPr>
            <a:spLocks noGrp="1"/>
          </p:cNvSpPr>
          <p:nvPr>
            <p:ph idx="16"/>
          </p:nvPr>
        </p:nvSpPr>
        <p:spPr bwMode="auto">
          <a:xfrm>
            <a:off x="279812" y="1803238"/>
            <a:ext cx="11607389" cy="452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2563" indent="-182563">
              <a:buClr>
                <a:srgbClr val="E41A32"/>
              </a:buClr>
              <a:buFont typeface="Wingdings" pitchFamily="2" charset="2"/>
              <a:buChar char="§"/>
              <a:defRPr sz="1900"/>
            </a:lvl1pPr>
            <a:lvl2pPr marL="449263" indent="-182563">
              <a:buClr>
                <a:srgbClr val="E41A32"/>
              </a:buClr>
              <a:buFont typeface="Wingdings" pitchFamily="2" charset="2"/>
              <a:buChar char="§"/>
              <a:defRPr sz="1700"/>
            </a:lvl2pPr>
            <a:lvl3pPr marL="715963" indent="-174625">
              <a:buClr>
                <a:srgbClr val="E41A32"/>
              </a:buClr>
              <a:buFont typeface="Wingdings" pitchFamily="2" charset="2"/>
              <a:buChar char="§"/>
              <a:defRPr sz="1550"/>
            </a:lvl3pPr>
            <a:lvl4pPr marL="982663" indent="-174625">
              <a:buClr>
                <a:srgbClr val="E41A32"/>
              </a:buClr>
              <a:buFont typeface="Wingdings" pitchFamily="2" charset="2"/>
              <a:buChar char="§"/>
              <a:defRPr sz="1350"/>
            </a:lvl4pPr>
            <a:lvl5pPr marL="1257300" indent="-182563">
              <a:buClr>
                <a:srgbClr val="E41A32"/>
              </a:buClr>
              <a:buFont typeface="Wingdings" pitchFamily="2" charset="2"/>
              <a:buChar char="§"/>
              <a:defRPr sz="1140"/>
            </a:lvl5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 name="Title Placeholder 1">
            <a:extLst>
              <a:ext uri="{FF2B5EF4-FFF2-40B4-BE49-F238E27FC236}">
                <a16:creationId xmlns:a16="http://schemas.microsoft.com/office/drawing/2014/main" id="{61D71B21-6630-42C6-9BFF-3DD4FD1EAB1F}"/>
              </a:ext>
            </a:extLst>
          </p:cNvPr>
          <p:cNvSpPr>
            <a:spLocks noGrp="1"/>
          </p:cNvSpPr>
          <p:nvPr>
            <p:ph type="title"/>
          </p:nvPr>
        </p:nvSpPr>
        <p:spPr>
          <a:xfrm>
            <a:off x="297246" y="591"/>
            <a:ext cx="9704004" cy="638156"/>
          </a:xfrm>
          <a:prstGeom prst="rect">
            <a:avLst/>
          </a:prstGeom>
        </p:spPr>
        <p:txBody>
          <a:bodyPr vert="horz" lIns="91440" tIns="45720" rIns="91440" bIns="45720" rtlCol="0" anchor="b">
            <a:normAutofit/>
          </a:bodyPr>
          <a:lstStyle>
            <a:lvl1pPr>
              <a:defRPr>
                <a:solidFill>
                  <a:schemeClr val="bg1"/>
                </a:solidFill>
              </a:defRPr>
            </a:lvl1pPr>
          </a:lstStyle>
          <a:p>
            <a:r>
              <a:rPr lang="en-US"/>
              <a:t>Click to edit Master title style</a:t>
            </a:r>
            <a:endParaRPr lang="en-CA"/>
          </a:p>
        </p:txBody>
      </p:sp>
      <p:sp>
        <p:nvSpPr>
          <p:cNvPr id="33" name="Text Placeholder 2">
            <a:extLst>
              <a:ext uri="{FF2B5EF4-FFF2-40B4-BE49-F238E27FC236}">
                <a16:creationId xmlns:a16="http://schemas.microsoft.com/office/drawing/2014/main" id="{3B4F65B7-62DF-4619-AF1F-85473B80C0AD}"/>
              </a:ext>
            </a:extLst>
          </p:cNvPr>
          <p:cNvSpPr>
            <a:spLocks noGrp="1"/>
          </p:cNvSpPr>
          <p:nvPr>
            <p:ph type="body" idx="18" hasCustomPrompt="1"/>
          </p:nvPr>
        </p:nvSpPr>
        <p:spPr>
          <a:xfrm>
            <a:off x="297247" y="638745"/>
            <a:ext cx="9704004" cy="261654"/>
          </a:xfrm>
        </p:spPr>
        <p:txBody>
          <a:bodyPr anchor="ctr" anchorCtr="0"/>
          <a:lstStyle>
            <a:lvl1pPr marL="0" indent="0">
              <a:spcBef>
                <a:spcPts val="0"/>
              </a:spcBef>
              <a:spcAft>
                <a:spcPts val="0"/>
              </a:spcAft>
              <a:buNone/>
              <a:defRPr sz="1750" b="0">
                <a:solidFill>
                  <a:schemeClr val="bg1"/>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7" name="Footer Placeholder 3">
            <a:extLst>
              <a:ext uri="{FF2B5EF4-FFF2-40B4-BE49-F238E27FC236}">
                <a16:creationId xmlns:a16="http://schemas.microsoft.com/office/drawing/2014/main" id="{706843A4-1CFA-7B95-3289-559E073279B2}"/>
              </a:ext>
            </a:extLst>
          </p:cNvPr>
          <p:cNvSpPr>
            <a:spLocks noGrp="1"/>
          </p:cNvSpPr>
          <p:nvPr>
            <p:ph type="ftr" sz="quarter" idx="3"/>
          </p:nvPr>
        </p:nvSpPr>
        <p:spPr>
          <a:xfrm>
            <a:off x="3988108" y="6338756"/>
            <a:ext cx="7545866" cy="393483"/>
          </a:xfrm>
          <a:prstGeom prst="rect">
            <a:avLst/>
          </a:prstGeom>
        </p:spPr>
        <p:txBody>
          <a:bodyPr vert="horz" lIns="91440" tIns="45720" rIns="91440" bIns="45720" rtlCol="0" anchor="ctr"/>
          <a:lstStyle>
            <a:lvl1pPr algn="r">
              <a:defRPr sz="800" b="1">
                <a:solidFill>
                  <a:srgbClr val="E41A32"/>
                </a:solidFill>
                <a:latin typeface="+mn-lt"/>
              </a:defRPr>
            </a:lvl1pPr>
          </a:lstStyle>
          <a:p>
            <a:r>
              <a:rPr lang="en-US"/>
              <a:t>BuildForce Canada Construction &amp; Maintenance Looking Forward | OGCA 2026</a:t>
            </a:r>
            <a:endParaRPr lang="en-CA"/>
          </a:p>
        </p:txBody>
      </p:sp>
      <p:sp>
        <p:nvSpPr>
          <p:cNvPr id="8" name="Slide Number Placeholder 8">
            <a:extLst>
              <a:ext uri="{FF2B5EF4-FFF2-40B4-BE49-F238E27FC236}">
                <a16:creationId xmlns:a16="http://schemas.microsoft.com/office/drawing/2014/main" id="{D6F204F9-57AE-4AB3-621C-A8A578258C62}"/>
              </a:ext>
            </a:extLst>
          </p:cNvPr>
          <p:cNvSpPr>
            <a:spLocks noGrp="1"/>
          </p:cNvSpPr>
          <p:nvPr>
            <p:ph type="sldNum" sz="quarter" idx="4"/>
          </p:nvPr>
        </p:nvSpPr>
        <p:spPr>
          <a:xfrm>
            <a:off x="11458631" y="6338756"/>
            <a:ext cx="508001" cy="380784"/>
          </a:xfrm>
          <a:prstGeom prst="rect">
            <a:avLst/>
          </a:prstGeom>
        </p:spPr>
        <p:txBody>
          <a:bodyPr vert="horz" wrap="square" lIns="91440" tIns="45720" rIns="91440" bIns="45720" numCol="1" anchor="t" anchorCtr="0" compatLnSpc="1">
            <a:prstTxWarp prst="textNoShape">
              <a:avLst/>
            </a:prstTxWarp>
          </a:bodyPr>
          <a:lstStyle>
            <a:lvl1pPr algn="r">
              <a:defRPr sz="1800" b="1" i="0">
                <a:solidFill>
                  <a:srgbClr val="E41A32"/>
                </a:solidFill>
                <a:latin typeface="Arial" panose="020B0604020202020204" pitchFamily="34" charset="0"/>
                <a:cs typeface="Arial" panose="020B0604020202020204" pitchFamily="34" charset="0"/>
              </a:defRPr>
            </a:lvl1pPr>
          </a:lstStyle>
          <a:p>
            <a:pPr>
              <a:defRPr/>
            </a:pPr>
            <a:fld id="{8482EC2A-491A-4BAE-A314-51F97EB5D7CA}" type="slidenum">
              <a:rPr lang="en-US" smtClean="0"/>
              <a:pPr>
                <a:defRPr/>
              </a:pPr>
              <a:t>‹#›</a:t>
            </a:fld>
            <a:endParaRPr lang="en-US"/>
          </a:p>
        </p:txBody>
      </p:sp>
    </p:spTree>
    <p:extLst>
      <p:ext uri="{BB962C8B-B14F-4D97-AF65-F5344CB8AC3E}">
        <p14:creationId xmlns:p14="http://schemas.microsoft.com/office/powerpoint/2010/main" val="19847001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Gen Slide B-1 (for Slides with Graph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E3E5A0-949F-E8F4-1BD3-CCF280C9A513}"/>
              </a:ext>
            </a:extLst>
          </p:cNvPr>
          <p:cNvPicPr>
            <a:picLocks noChangeAspect="1"/>
          </p:cNvPicPr>
          <p:nvPr userDrawn="1"/>
        </p:nvPicPr>
        <p:blipFill>
          <a:blip r:embed="rId3"/>
          <a:srcRect/>
          <a:stretch/>
        </p:blipFill>
        <p:spPr>
          <a:xfrm>
            <a:off x="7" y="0"/>
            <a:ext cx="12191986" cy="1060982"/>
          </a:xfrm>
          <a:prstGeom prst="rect">
            <a:avLst/>
          </a:prstGeom>
        </p:spPr>
      </p:pic>
      <p:sp>
        <p:nvSpPr>
          <p:cNvPr id="12" name="Text Placeholder 2">
            <a:extLst>
              <a:ext uri="{FF2B5EF4-FFF2-40B4-BE49-F238E27FC236}">
                <a16:creationId xmlns:a16="http://schemas.microsoft.com/office/drawing/2014/main" id="{D6F4114D-0916-48C0-B894-5468011B9377}"/>
              </a:ext>
            </a:extLst>
          </p:cNvPr>
          <p:cNvSpPr>
            <a:spLocks noGrp="1"/>
          </p:cNvSpPr>
          <p:nvPr>
            <p:ph type="body" idx="1" hasCustomPrompt="1"/>
          </p:nvPr>
        </p:nvSpPr>
        <p:spPr>
          <a:xfrm>
            <a:off x="303924" y="1248402"/>
            <a:ext cx="10546955" cy="392348"/>
          </a:xfrm>
        </p:spPr>
        <p:txBody>
          <a:bodyPr anchor="t" anchorCtr="0"/>
          <a:lstStyle>
            <a:lvl1pPr marL="0" indent="0">
              <a:spcBef>
                <a:spcPts val="0"/>
              </a:spcBef>
              <a:spcAft>
                <a:spcPts val="0"/>
              </a:spcAft>
              <a:buNone/>
              <a:defRPr sz="2300" b="0">
                <a:solidFill>
                  <a:srgbClr val="E51A32"/>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26" name="Text Placeholder 2">
            <a:extLst>
              <a:ext uri="{FF2B5EF4-FFF2-40B4-BE49-F238E27FC236}">
                <a16:creationId xmlns:a16="http://schemas.microsoft.com/office/drawing/2014/main" id="{441B74CC-67BF-4F69-91EB-A81F4482AB11}"/>
              </a:ext>
            </a:extLst>
          </p:cNvPr>
          <p:cNvSpPr>
            <a:spLocks noGrp="1"/>
          </p:cNvSpPr>
          <p:nvPr>
            <p:ph idx="16"/>
          </p:nvPr>
        </p:nvSpPr>
        <p:spPr bwMode="auto">
          <a:xfrm>
            <a:off x="291733" y="1879731"/>
            <a:ext cx="10971884" cy="411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5750" indent="-285750">
              <a:buClr>
                <a:srgbClr val="E51A32"/>
              </a:buClr>
              <a:buFont typeface="Wingdings" panose="05000000000000000000" pitchFamily="2" charset="2"/>
              <a:buChar char="§"/>
              <a:defRPr sz="1900"/>
            </a:lvl1pPr>
            <a:lvl2pPr marL="742950" indent="-285750">
              <a:buClr>
                <a:srgbClr val="E51A32"/>
              </a:buClr>
              <a:buFont typeface="Wingdings" panose="05000000000000000000" pitchFamily="2" charset="2"/>
              <a:buChar char="§"/>
              <a:defRPr sz="1700"/>
            </a:lvl2pPr>
            <a:lvl3pPr marL="1200150" indent="-285750">
              <a:buClr>
                <a:srgbClr val="E51A32"/>
              </a:buClr>
              <a:buFont typeface="Wingdings" panose="05000000000000000000" pitchFamily="2" charset="2"/>
              <a:buChar char="§"/>
              <a:defRPr sz="1550"/>
            </a:lvl3pPr>
            <a:lvl4pPr marL="1657350" indent="-285750">
              <a:buClr>
                <a:srgbClr val="E51A32"/>
              </a:buClr>
              <a:buFont typeface="Wingdings" panose="05000000000000000000" pitchFamily="2" charset="2"/>
              <a:buChar char="§"/>
              <a:defRPr sz="1350"/>
            </a:lvl4pPr>
            <a:lvl5pPr marL="2114550" indent="-285750">
              <a:buClr>
                <a:srgbClr val="E51A32"/>
              </a:buClr>
              <a:buFont typeface="Wingdings" panose="05000000000000000000" pitchFamily="2" charset="2"/>
              <a:buChar char="§"/>
              <a:defRPr sz="1150"/>
            </a:lvl5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 name="Text Placeholder 2">
            <a:extLst>
              <a:ext uri="{FF2B5EF4-FFF2-40B4-BE49-F238E27FC236}">
                <a16:creationId xmlns:a16="http://schemas.microsoft.com/office/drawing/2014/main" id="{199BEB2C-7A81-4F9A-A178-4292D2B60495}"/>
              </a:ext>
            </a:extLst>
          </p:cNvPr>
          <p:cNvSpPr>
            <a:spLocks noGrp="1"/>
          </p:cNvSpPr>
          <p:nvPr>
            <p:ph type="body" idx="17" hasCustomPrompt="1"/>
          </p:nvPr>
        </p:nvSpPr>
        <p:spPr>
          <a:xfrm>
            <a:off x="291733" y="5998464"/>
            <a:ext cx="11896787" cy="340849"/>
          </a:xfrm>
        </p:spPr>
        <p:txBody>
          <a:bodyPr anchor="t" anchorCtr="0"/>
          <a:lstStyle>
            <a:lvl1pPr marL="0" indent="0">
              <a:spcBef>
                <a:spcPts val="0"/>
              </a:spcBef>
              <a:spcAft>
                <a:spcPts val="0"/>
              </a:spcAft>
              <a:buNone/>
              <a:defRPr sz="900" b="0">
                <a:solidFill>
                  <a:schemeClr val="tx1">
                    <a:lumMod val="65000"/>
                    <a:lumOff val="35000"/>
                  </a:schemeClr>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title style</a:t>
            </a:r>
          </a:p>
        </p:txBody>
      </p:sp>
      <p:sp>
        <p:nvSpPr>
          <p:cNvPr id="28" name="Title Placeholder 1">
            <a:extLst>
              <a:ext uri="{FF2B5EF4-FFF2-40B4-BE49-F238E27FC236}">
                <a16:creationId xmlns:a16="http://schemas.microsoft.com/office/drawing/2014/main" id="{20A0C227-C5D6-4C63-B621-780C3E679527}"/>
              </a:ext>
            </a:extLst>
          </p:cNvPr>
          <p:cNvSpPr>
            <a:spLocks noGrp="1"/>
          </p:cNvSpPr>
          <p:nvPr>
            <p:ph type="title"/>
          </p:nvPr>
        </p:nvSpPr>
        <p:spPr>
          <a:xfrm>
            <a:off x="307152" y="165183"/>
            <a:ext cx="9694098" cy="638156"/>
          </a:xfrm>
          <a:prstGeom prst="rect">
            <a:avLst/>
          </a:prstGeom>
        </p:spPr>
        <p:txBody>
          <a:bodyPr vert="horz" lIns="91440" tIns="45720" rIns="91440" bIns="45720" rtlCol="0" anchor="b">
            <a:normAutofit/>
          </a:bodyPr>
          <a:lstStyle>
            <a:lvl1pPr>
              <a:defRPr>
                <a:solidFill>
                  <a:schemeClr val="bg1"/>
                </a:solidFill>
              </a:defRPr>
            </a:lvl1pPr>
          </a:lstStyle>
          <a:p>
            <a:r>
              <a:rPr lang="en-US"/>
              <a:t>Click to edit Master title style</a:t>
            </a:r>
            <a:endParaRPr lang="en-CA"/>
          </a:p>
        </p:txBody>
      </p:sp>
      <p:sp>
        <p:nvSpPr>
          <p:cNvPr id="4" name="Footer Placeholder 3">
            <a:extLst>
              <a:ext uri="{FF2B5EF4-FFF2-40B4-BE49-F238E27FC236}">
                <a16:creationId xmlns:a16="http://schemas.microsoft.com/office/drawing/2014/main" id="{00BF23A8-1262-DE8B-6E4A-F21AB229B89C}"/>
              </a:ext>
            </a:extLst>
          </p:cNvPr>
          <p:cNvSpPr>
            <a:spLocks noGrp="1"/>
          </p:cNvSpPr>
          <p:nvPr>
            <p:ph type="ftr" sz="quarter" idx="3"/>
          </p:nvPr>
        </p:nvSpPr>
        <p:spPr>
          <a:xfrm>
            <a:off x="3988108" y="6338756"/>
            <a:ext cx="7545866" cy="393483"/>
          </a:xfrm>
          <a:prstGeom prst="rect">
            <a:avLst/>
          </a:prstGeom>
        </p:spPr>
        <p:txBody>
          <a:bodyPr vert="horz" lIns="91440" tIns="45720" rIns="91440" bIns="45720" rtlCol="0" anchor="ctr"/>
          <a:lstStyle>
            <a:lvl1pPr algn="r">
              <a:defRPr sz="800" b="1">
                <a:solidFill>
                  <a:srgbClr val="E41A32"/>
                </a:solidFill>
                <a:latin typeface="+mn-lt"/>
              </a:defRPr>
            </a:lvl1pPr>
          </a:lstStyle>
          <a:p>
            <a:r>
              <a:rPr lang="en-US"/>
              <a:t>BuildForce Canada Construction &amp; Maintenance Looking Forward | OGCA 2026</a:t>
            </a:r>
            <a:endParaRPr lang="en-CA"/>
          </a:p>
        </p:txBody>
      </p:sp>
      <p:sp>
        <p:nvSpPr>
          <p:cNvPr id="5" name="Slide Number Placeholder 8">
            <a:extLst>
              <a:ext uri="{FF2B5EF4-FFF2-40B4-BE49-F238E27FC236}">
                <a16:creationId xmlns:a16="http://schemas.microsoft.com/office/drawing/2014/main" id="{CDFBBAC9-C5F4-AEC4-6E81-164C65D5FF76}"/>
              </a:ext>
            </a:extLst>
          </p:cNvPr>
          <p:cNvSpPr>
            <a:spLocks noGrp="1"/>
          </p:cNvSpPr>
          <p:nvPr>
            <p:ph type="sldNum" sz="quarter" idx="4"/>
          </p:nvPr>
        </p:nvSpPr>
        <p:spPr>
          <a:xfrm>
            <a:off x="11458631" y="6338756"/>
            <a:ext cx="508001" cy="380784"/>
          </a:xfrm>
          <a:prstGeom prst="rect">
            <a:avLst/>
          </a:prstGeom>
        </p:spPr>
        <p:txBody>
          <a:bodyPr vert="horz" wrap="square" lIns="91440" tIns="45720" rIns="91440" bIns="45720" numCol="1" anchor="t" anchorCtr="0" compatLnSpc="1">
            <a:prstTxWarp prst="textNoShape">
              <a:avLst/>
            </a:prstTxWarp>
          </a:bodyPr>
          <a:lstStyle>
            <a:lvl1pPr algn="r">
              <a:defRPr sz="1800" b="1" i="0">
                <a:solidFill>
                  <a:srgbClr val="E41A32"/>
                </a:solidFill>
                <a:latin typeface="Arial" panose="020B0604020202020204" pitchFamily="34" charset="0"/>
                <a:cs typeface="Arial" panose="020B0604020202020204" pitchFamily="34" charset="0"/>
              </a:defRPr>
            </a:lvl1pPr>
          </a:lstStyle>
          <a:p>
            <a:pPr>
              <a:defRPr/>
            </a:pPr>
            <a:fld id="{8482EC2A-491A-4BAE-A314-51F97EB5D7CA}" type="slidenum">
              <a:rPr lang="en-US" smtClean="0"/>
              <a:pPr>
                <a:defRPr/>
              </a:pPr>
              <a:t>‹#›</a:t>
            </a:fld>
            <a:endParaRPr lang="en-US"/>
          </a:p>
        </p:txBody>
      </p:sp>
    </p:spTree>
    <p:extLst>
      <p:ext uri="{BB962C8B-B14F-4D97-AF65-F5344CB8AC3E}">
        <p14:creationId xmlns:p14="http://schemas.microsoft.com/office/powerpoint/2010/main" val="24607341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6_Slide A w/2x Title + Text Z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3651B601-3DA0-4032-9E39-3D202A332723}"/>
              </a:ext>
            </a:extLst>
          </p:cNvPr>
          <p:cNvSpPr>
            <a:spLocks noGrp="1"/>
          </p:cNvSpPr>
          <p:nvPr>
            <p:ph idx="16"/>
          </p:nvPr>
        </p:nvSpPr>
        <p:spPr bwMode="auto">
          <a:xfrm>
            <a:off x="297246" y="1249860"/>
            <a:ext cx="11672939" cy="475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82563" indent="-182563">
              <a:buClr>
                <a:srgbClr val="E41A32"/>
              </a:buClr>
              <a:buFont typeface="Wingdings" pitchFamily="2" charset="2"/>
              <a:buChar char="§"/>
              <a:defRPr sz="1900"/>
            </a:lvl1pPr>
            <a:lvl2pPr marL="449263" indent="-182563">
              <a:buClr>
                <a:srgbClr val="E41A32"/>
              </a:buClr>
              <a:buFont typeface="Wingdings" pitchFamily="2" charset="2"/>
              <a:buChar char="§"/>
              <a:defRPr sz="1700"/>
            </a:lvl2pPr>
            <a:lvl3pPr marL="715963" indent="-174625">
              <a:buClr>
                <a:srgbClr val="E41A32"/>
              </a:buClr>
              <a:buFont typeface="Wingdings" pitchFamily="2" charset="2"/>
              <a:buChar char="§"/>
              <a:defRPr sz="1550"/>
            </a:lvl3pPr>
            <a:lvl4pPr marL="982663" indent="-174625">
              <a:buClr>
                <a:srgbClr val="E41A32"/>
              </a:buClr>
              <a:buFont typeface="Wingdings" pitchFamily="2" charset="2"/>
              <a:buChar char="§"/>
              <a:defRPr sz="1350"/>
            </a:lvl4pPr>
            <a:lvl5pPr marL="1257300" indent="-182563">
              <a:buClr>
                <a:srgbClr val="E41A32"/>
              </a:buClr>
              <a:buFont typeface="Wingdings" pitchFamily="2" charset="2"/>
              <a:buChar char="§"/>
              <a:defRPr sz="1140"/>
            </a:lvl5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3" name="Picture 2">
            <a:extLst>
              <a:ext uri="{FF2B5EF4-FFF2-40B4-BE49-F238E27FC236}">
                <a16:creationId xmlns:a16="http://schemas.microsoft.com/office/drawing/2014/main" id="{F3459BE7-C1A7-3596-85D6-B26F5B20A780}"/>
              </a:ext>
            </a:extLst>
          </p:cNvPr>
          <p:cNvPicPr>
            <a:picLocks noChangeAspect="1"/>
          </p:cNvPicPr>
          <p:nvPr userDrawn="1"/>
        </p:nvPicPr>
        <p:blipFill>
          <a:blip r:embed="rId3"/>
          <a:srcRect/>
          <a:stretch/>
        </p:blipFill>
        <p:spPr>
          <a:xfrm>
            <a:off x="595" y="25"/>
            <a:ext cx="12191405" cy="1060931"/>
          </a:xfrm>
          <a:prstGeom prst="rect">
            <a:avLst/>
          </a:prstGeom>
        </p:spPr>
      </p:pic>
      <p:sp>
        <p:nvSpPr>
          <p:cNvPr id="31" name="Text Placeholder 2">
            <a:extLst>
              <a:ext uri="{FF2B5EF4-FFF2-40B4-BE49-F238E27FC236}">
                <a16:creationId xmlns:a16="http://schemas.microsoft.com/office/drawing/2014/main" id="{964D84A2-29DD-489D-93A4-5E4D8FE28382}"/>
              </a:ext>
            </a:extLst>
          </p:cNvPr>
          <p:cNvSpPr>
            <a:spLocks noGrp="1"/>
          </p:cNvSpPr>
          <p:nvPr>
            <p:ph type="body" idx="17" hasCustomPrompt="1"/>
          </p:nvPr>
        </p:nvSpPr>
        <p:spPr>
          <a:xfrm>
            <a:off x="288529" y="6004572"/>
            <a:ext cx="11681656" cy="261652"/>
          </a:xfrm>
        </p:spPr>
        <p:txBody>
          <a:bodyPr anchor="t" anchorCtr="0"/>
          <a:lstStyle>
            <a:lvl1pPr marL="0" indent="0">
              <a:spcBef>
                <a:spcPts val="0"/>
              </a:spcBef>
              <a:spcAft>
                <a:spcPts val="0"/>
              </a:spcAft>
              <a:buNone/>
              <a:defRPr sz="900" b="0">
                <a:solidFill>
                  <a:schemeClr val="tx1">
                    <a:lumMod val="65000"/>
                    <a:lumOff val="35000"/>
                  </a:schemeClr>
                </a:solidFill>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Footnote</a:t>
            </a:r>
          </a:p>
        </p:txBody>
      </p:sp>
      <p:sp>
        <p:nvSpPr>
          <p:cNvPr id="32" name="Title Placeholder 1">
            <a:extLst>
              <a:ext uri="{FF2B5EF4-FFF2-40B4-BE49-F238E27FC236}">
                <a16:creationId xmlns:a16="http://schemas.microsoft.com/office/drawing/2014/main" id="{61D71B21-6630-42C6-9BFF-3DD4FD1EAB1F}"/>
              </a:ext>
            </a:extLst>
          </p:cNvPr>
          <p:cNvSpPr>
            <a:spLocks noGrp="1"/>
          </p:cNvSpPr>
          <p:nvPr>
            <p:ph type="title"/>
          </p:nvPr>
        </p:nvSpPr>
        <p:spPr>
          <a:xfrm>
            <a:off x="297246" y="591"/>
            <a:ext cx="9704004" cy="638156"/>
          </a:xfrm>
          <a:prstGeom prst="rect">
            <a:avLst/>
          </a:prstGeom>
        </p:spPr>
        <p:txBody>
          <a:bodyPr vert="horz" lIns="91440" tIns="45720" rIns="91440" bIns="45720" rtlCol="0" anchor="b">
            <a:normAutofit/>
          </a:bodyPr>
          <a:lstStyle>
            <a:lvl1pPr>
              <a:defRPr>
                <a:solidFill>
                  <a:schemeClr val="bg1"/>
                </a:solidFill>
              </a:defRPr>
            </a:lvl1pPr>
          </a:lstStyle>
          <a:p>
            <a:r>
              <a:rPr lang="en-US"/>
              <a:t>Click to edit Master title style</a:t>
            </a:r>
            <a:endParaRPr lang="en-CA"/>
          </a:p>
        </p:txBody>
      </p:sp>
      <p:sp>
        <p:nvSpPr>
          <p:cNvPr id="8" name="Slide Number Placeholder 8">
            <a:extLst>
              <a:ext uri="{FF2B5EF4-FFF2-40B4-BE49-F238E27FC236}">
                <a16:creationId xmlns:a16="http://schemas.microsoft.com/office/drawing/2014/main" id="{345EDCD6-71D9-CFF8-B541-E88D5E6BF8CF}"/>
              </a:ext>
            </a:extLst>
          </p:cNvPr>
          <p:cNvSpPr>
            <a:spLocks noGrp="1"/>
          </p:cNvSpPr>
          <p:nvPr>
            <p:ph type="sldNum" sz="quarter" idx="4"/>
          </p:nvPr>
        </p:nvSpPr>
        <p:spPr>
          <a:xfrm>
            <a:off x="11498539" y="6339313"/>
            <a:ext cx="471646" cy="402509"/>
          </a:xfrm>
          <a:prstGeom prst="rect">
            <a:avLst/>
          </a:prstGeom>
        </p:spPr>
        <p:txBody>
          <a:bodyPr vert="horz" wrap="square" lIns="91440" tIns="45720" rIns="91440" bIns="45720" numCol="1" anchor="t" anchorCtr="0" compatLnSpc="1">
            <a:prstTxWarp prst="textNoShape">
              <a:avLst/>
            </a:prstTxWarp>
          </a:bodyPr>
          <a:lstStyle>
            <a:lvl1pPr algn="r">
              <a:defRPr sz="1800" b="1" i="0">
                <a:solidFill>
                  <a:srgbClr val="E41A32"/>
                </a:solidFill>
                <a:latin typeface="Arial" panose="020B0604020202020204" pitchFamily="34" charset="0"/>
                <a:cs typeface="Arial" panose="020B0604020202020204" pitchFamily="34" charset="0"/>
              </a:defRPr>
            </a:lvl1pPr>
          </a:lstStyle>
          <a:p>
            <a:pPr>
              <a:defRPr/>
            </a:pPr>
            <a:fld id="{8482EC2A-491A-4BAE-A314-51F97EB5D7CA}" type="slidenum">
              <a:rPr lang="en-US" smtClean="0"/>
              <a:pPr>
                <a:defRPr/>
              </a:pPr>
              <a:t>‹#›</a:t>
            </a:fld>
            <a:endParaRPr lang="en-US"/>
          </a:p>
        </p:txBody>
      </p:sp>
      <p:sp>
        <p:nvSpPr>
          <p:cNvPr id="2" name="Footer Placeholder 3">
            <a:extLst>
              <a:ext uri="{FF2B5EF4-FFF2-40B4-BE49-F238E27FC236}">
                <a16:creationId xmlns:a16="http://schemas.microsoft.com/office/drawing/2014/main" id="{3CD49301-F7A9-39DC-D68C-7C031A4F3BFD}"/>
              </a:ext>
            </a:extLst>
          </p:cNvPr>
          <p:cNvSpPr>
            <a:spLocks noGrp="1"/>
          </p:cNvSpPr>
          <p:nvPr>
            <p:ph type="ftr" sz="quarter" idx="3"/>
          </p:nvPr>
        </p:nvSpPr>
        <p:spPr>
          <a:xfrm>
            <a:off x="2313669" y="6339312"/>
            <a:ext cx="9184870" cy="402510"/>
          </a:xfrm>
          <a:prstGeom prst="rect">
            <a:avLst/>
          </a:prstGeom>
        </p:spPr>
        <p:txBody>
          <a:bodyPr vert="horz" lIns="91440" tIns="45720" rIns="91440" bIns="45720" rtlCol="0" anchor="ctr"/>
          <a:lstStyle>
            <a:lvl1pPr algn="r">
              <a:defRPr sz="800" b="1">
                <a:solidFill>
                  <a:srgbClr val="E41A32"/>
                </a:solidFill>
                <a:latin typeface="+mn-lt"/>
              </a:defRPr>
            </a:lvl1pPr>
          </a:lstStyle>
          <a:p>
            <a:r>
              <a:rPr lang="en-US" b="0"/>
              <a:t>Supply Chain Canada - December 3, 2025</a:t>
            </a:r>
            <a:endParaRPr lang="en-CA"/>
          </a:p>
        </p:txBody>
      </p:sp>
    </p:spTree>
    <p:extLst>
      <p:ext uri="{BB962C8B-B14F-4D97-AF65-F5344CB8AC3E}">
        <p14:creationId xmlns:p14="http://schemas.microsoft.com/office/powerpoint/2010/main" val="24442912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677" y="68962"/>
            <a:ext cx="12058648" cy="864292"/>
          </a:xfrm>
          <a:prstGeom prst="rect">
            <a:avLst/>
          </a:prstGeom>
        </p:spPr>
        <p:txBody>
          <a:bodyPr vert="horz" lIns="91440" tIns="45720" rIns="91440" bIns="45720" rtlCol="0" anchor="b">
            <a:normAutofit/>
          </a:bodyPr>
          <a:lstStyle/>
          <a:p>
            <a:endParaRPr lang="en-US"/>
          </a:p>
        </p:txBody>
      </p:sp>
      <p:sp>
        <p:nvSpPr>
          <p:cNvPr id="3" name="Text Placeholder 2"/>
          <p:cNvSpPr>
            <a:spLocks noGrp="1"/>
          </p:cNvSpPr>
          <p:nvPr>
            <p:ph type="body" idx="1"/>
          </p:nvPr>
        </p:nvSpPr>
        <p:spPr>
          <a:xfrm>
            <a:off x="66677" y="1168924"/>
            <a:ext cx="12058648" cy="4250801"/>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black and white logo&#10;&#10;Description automatically generated">
            <a:extLst>
              <a:ext uri="{FF2B5EF4-FFF2-40B4-BE49-F238E27FC236}">
                <a16:creationId xmlns:a16="http://schemas.microsoft.com/office/drawing/2014/main" id="{B32F1E5A-6691-0091-B7B0-A7B77D6B4EBC}"/>
              </a:ext>
            </a:extLst>
          </p:cNvPr>
          <p:cNvPicPr>
            <a:picLocks noChangeAspect="1"/>
          </p:cNvPicPr>
          <p:nvPr userDrawn="1"/>
        </p:nvPicPr>
        <p:blipFill>
          <a:blip r:embed="rId24"/>
          <a:stretch>
            <a:fillRect/>
          </a:stretch>
        </p:blipFill>
        <p:spPr>
          <a:xfrm>
            <a:off x="155374" y="5530637"/>
            <a:ext cx="2587137" cy="782365"/>
          </a:xfrm>
          <a:prstGeom prst="rect">
            <a:avLst/>
          </a:prstGeom>
        </p:spPr>
      </p:pic>
      <p:pic>
        <p:nvPicPr>
          <p:cNvPr id="8" name="Picture 7" descr="A black background with white text&#10;&#10;Description automatically generated">
            <a:extLst>
              <a:ext uri="{FF2B5EF4-FFF2-40B4-BE49-F238E27FC236}">
                <a16:creationId xmlns:a16="http://schemas.microsoft.com/office/drawing/2014/main" id="{C0889DB0-3939-0791-FAFD-DB3C3C64D63D}"/>
              </a:ext>
            </a:extLst>
          </p:cNvPr>
          <p:cNvPicPr>
            <a:picLocks noChangeAspect="1"/>
          </p:cNvPicPr>
          <p:nvPr userDrawn="1"/>
        </p:nvPicPr>
        <p:blipFill>
          <a:blip r:embed="rId25"/>
          <a:stretch>
            <a:fillRect/>
          </a:stretch>
        </p:blipFill>
        <p:spPr>
          <a:xfrm>
            <a:off x="8765887" y="5591175"/>
            <a:ext cx="3270739" cy="680055"/>
          </a:xfrm>
          <a:prstGeom prst="rect">
            <a:avLst/>
          </a:prstGeom>
        </p:spPr>
      </p:pic>
      <p:sp>
        <p:nvSpPr>
          <p:cNvPr id="14" name="Date Placeholder 3">
            <a:extLst>
              <a:ext uri="{FF2B5EF4-FFF2-40B4-BE49-F238E27FC236}">
                <a16:creationId xmlns:a16="http://schemas.microsoft.com/office/drawing/2014/main" id="{4C2D1245-3BBC-649C-5BA6-7BCDC1C366B3}"/>
              </a:ext>
            </a:extLst>
          </p:cNvPr>
          <p:cNvSpPr>
            <a:spLocks noGrp="1"/>
          </p:cNvSpPr>
          <p:nvPr>
            <p:ph type="dt" sz="half" idx="2"/>
          </p:nvPr>
        </p:nvSpPr>
        <p:spPr>
          <a:xfrm>
            <a:off x="7605951" y="6547449"/>
            <a:ext cx="3517678" cy="186726"/>
          </a:xfrm>
          <a:prstGeom prst="rect">
            <a:avLst/>
          </a:prstGeom>
        </p:spPr>
        <p:txBody>
          <a:bodyPr vert="horz" lIns="91440" tIns="45720" rIns="91440" bIns="45720" rtlCol="0" anchor="ctr"/>
          <a:lstStyle>
            <a:lvl1pPr algn="r">
              <a:defRPr sz="900">
                <a:solidFill>
                  <a:schemeClr val="bg1"/>
                </a:solidFill>
              </a:defRPr>
            </a:lvl1pPr>
          </a:lstStyle>
          <a:p>
            <a:endParaRPr lang="en-US"/>
          </a:p>
        </p:txBody>
      </p:sp>
      <p:sp>
        <p:nvSpPr>
          <p:cNvPr id="15" name="Footer Placeholder 4">
            <a:extLst>
              <a:ext uri="{FF2B5EF4-FFF2-40B4-BE49-F238E27FC236}">
                <a16:creationId xmlns:a16="http://schemas.microsoft.com/office/drawing/2014/main" id="{9007ED04-3B46-2D4C-FDD5-ED420F67553A}"/>
              </a:ext>
            </a:extLst>
          </p:cNvPr>
          <p:cNvSpPr>
            <a:spLocks noGrp="1"/>
          </p:cNvSpPr>
          <p:nvPr>
            <p:ph type="ftr" sz="quarter" idx="3"/>
          </p:nvPr>
        </p:nvSpPr>
        <p:spPr>
          <a:xfrm>
            <a:off x="7605950" y="6130439"/>
            <a:ext cx="4430675" cy="238611"/>
          </a:xfrm>
          <a:prstGeom prst="rect">
            <a:avLst/>
          </a:prstGeom>
        </p:spPr>
        <p:txBody>
          <a:bodyPr vert="horz" lIns="91440" tIns="45720" rIns="91440" bIns="45720" rtlCol="0" anchor="ctr"/>
          <a:lstStyle>
            <a:lvl1pPr algn="l">
              <a:defRPr sz="900" cap="none">
                <a:solidFill>
                  <a:schemeClr val="bg1"/>
                </a:solidFill>
              </a:defRPr>
            </a:lvl1pPr>
          </a:lstStyle>
          <a:p>
            <a:endParaRPr lang="en-US"/>
          </a:p>
        </p:txBody>
      </p:sp>
      <p:sp>
        <p:nvSpPr>
          <p:cNvPr id="16" name="Slide Number Placeholder 5">
            <a:extLst>
              <a:ext uri="{FF2B5EF4-FFF2-40B4-BE49-F238E27FC236}">
                <a16:creationId xmlns:a16="http://schemas.microsoft.com/office/drawing/2014/main" id="{EB74D8A9-3175-93FE-3D92-42B53091F06A}"/>
              </a:ext>
            </a:extLst>
          </p:cNvPr>
          <p:cNvSpPr>
            <a:spLocks noGrp="1"/>
          </p:cNvSpPr>
          <p:nvPr>
            <p:ph type="sldNum" sz="quarter" idx="4"/>
          </p:nvPr>
        </p:nvSpPr>
        <p:spPr>
          <a:xfrm>
            <a:off x="11208470" y="6369050"/>
            <a:ext cx="828156" cy="365125"/>
          </a:xfrm>
          <a:prstGeom prst="rect">
            <a:avLst/>
          </a:prstGeom>
        </p:spPr>
        <p:txBody>
          <a:bodyPr vert="horz" lIns="91440" tIns="45720" rIns="91440" bIns="45720" rtlCol="0" anchor="ctr"/>
          <a:lstStyle>
            <a:lvl1pPr algn="r">
              <a:defRPr sz="2000" b="1">
                <a:solidFill>
                  <a:srgbClr val="F02D36"/>
                </a:solidFill>
              </a:defRPr>
            </a:lvl1pPr>
          </a:lstStyle>
          <a:p>
            <a:fld id="{3A98EE3D-8CD1-4C3F-BD1C-C98C9596463C}" type="slidenum">
              <a:rPr lang="en-US" smtClean="0"/>
              <a:pPr/>
              <a:t>‹#›</a:t>
            </a:fld>
            <a:endParaRPr lang="en-US"/>
          </a:p>
        </p:txBody>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74" r:id="rId2"/>
    <p:sldLayoutId id="2147483758" r:id="rId3"/>
    <p:sldLayoutId id="2147483780" r:id="rId4"/>
    <p:sldLayoutId id="2147483757" r:id="rId5"/>
    <p:sldLayoutId id="2147483759" r:id="rId6"/>
    <p:sldLayoutId id="2147483781" r:id="rId7"/>
    <p:sldLayoutId id="2147483760" r:id="rId8"/>
    <p:sldLayoutId id="2147483782" r:id="rId9"/>
    <p:sldLayoutId id="2147483762" r:id="rId10"/>
    <p:sldLayoutId id="2147483775" r:id="rId11"/>
    <p:sldLayoutId id="2147483784" r:id="rId12"/>
    <p:sldLayoutId id="2147483785" r:id="rId13"/>
    <p:sldLayoutId id="2147483786" r:id="rId14"/>
    <p:sldLayoutId id="2147483787" r:id="rId15"/>
    <p:sldLayoutId id="2147483789" r:id="rId16"/>
    <p:sldLayoutId id="2147483788" r:id="rId17"/>
    <p:sldLayoutId id="2147483790" r:id="rId18"/>
    <p:sldLayoutId id="2147483791" r:id="rId19"/>
    <p:sldLayoutId id="2147483792" r:id="rId20"/>
    <p:sldLayoutId id="2147483794" r:id="rId21"/>
  </p:sldLayoutIdLst>
  <p:hf hdr="0" dt="0"/>
  <p:txStyles>
    <p:titleStyle>
      <a:lvl1pPr algn="l" defTabSz="457200" rtl="0" eaLnBrk="1" latinLnBrk="0" hangingPunct="1">
        <a:lnSpc>
          <a:spcPct val="100000"/>
        </a:lnSpc>
        <a:spcBef>
          <a:spcPct val="0"/>
        </a:spcBef>
        <a:buNone/>
        <a:defRPr sz="4000" b="1" kern="1200" cap="all" baseline="0">
          <a:solidFill>
            <a:srgbClr val="FF0000"/>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ts val="300"/>
        </a:spcBef>
        <a:spcAft>
          <a:spcPts val="300"/>
        </a:spcAft>
        <a:buClr>
          <a:srgbClr val="FF0000"/>
        </a:buClr>
        <a:buSzPct val="92000"/>
        <a:buFont typeface="Wingdings 2" panose="05020102010507070707" pitchFamily="18" charset="2"/>
        <a:buChar char=""/>
        <a:defRPr sz="2400" kern="1200">
          <a:solidFill>
            <a:schemeClr val="tx2">
              <a:lumMod val="50000"/>
            </a:schemeClr>
          </a:solidFill>
          <a:latin typeface="Arial" panose="020B0004020202020204" pitchFamily="34" charset="0"/>
          <a:ea typeface="+mn-ea"/>
          <a:cs typeface="+mn-cs"/>
        </a:defRPr>
      </a:lvl1pPr>
      <a:lvl2pPr marL="630000" indent="-306000" algn="l" defTabSz="457200" rtl="0" eaLnBrk="1" latinLnBrk="0" hangingPunct="1">
        <a:spcBef>
          <a:spcPts val="300"/>
        </a:spcBef>
        <a:spcAft>
          <a:spcPts val="300"/>
        </a:spcAft>
        <a:buClr>
          <a:srgbClr val="FF0000"/>
        </a:buClr>
        <a:buSzPct val="92000"/>
        <a:buFont typeface="Wingdings 2" panose="05020102010507070707" pitchFamily="18" charset="2"/>
        <a:buChar char=""/>
        <a:defRPr sz="2000" kern="1200">
          <a:solidFill>
            <a:schemeClr val="tx2">
              <a:lumMod val="50000"/>
            </a:schemeClr>
          </a:solidFill>
          <a:latin typeface="Arial" panose="020B0004020202020204" pitchFamily="34" charset="0"/>
          <a:ea typeface="+mn-ea"/>
          <a:cs typeface="+mn-cs"/>
        </a:defRPr>
      </a:lvl2pPr>
      <a:lvl3pPr marL="900000" indent="-270000" algn="l" defTabSz="457200" rtl="0" eaLnBrk="1" latinLnBrk="0" hangingPunct="1">
        <a:spcBef>
          <a:spcPts val="300"/>
        </a:spcBef>
        <a:spcAft>
          <a:spcPts val="300"/>
        </a:spcAft>
        <a:buClr>
          <a:srgbClr val="FF0000"/>
        </a:buClr>
        <a:buSzPct val="92000"/>
        <a:buFont typeface="Wingdings 2" panose="05020102010507070707" pitchFamily="18" charset="2"/>
        <a:buChar char=""/>
        <a:defRPr sz="1800" kern="1200">
          <a:solidFill>
            <a:schemeClr val="tx2">
              <a:lumMod val="50000"/>
            </a:schemeClr>
          </a:solidFill>
          <a:latin typeface="Arial" panose="020B0004020202020204" pitchFamily="34" charset="0"/>
          <a:ea typeface="+mn-ea"/>
          <a:cs typeface="+mn-cs"/>
        </a:defRPr>
      </a:lvl3pPr>
      <a:lvl4pPr marL="1242000" indent="-234000" algn="l" defTabSz="457200" rtl="0" eaLnBrk="1" latinLnBrk="0" hangingPunct="1">
        <a:spcBef>
          <a:spcPts val="300"/>
        </a:spcBef>
        <a:spcAft>
          <a:spcPts val="300"/>
        </a:spcAft>
        <a:buClr>
          <a:srgbClr val="FF0000"/>
        </a:buClr>
        <a:buSzPct val="92000"/>
        <a:buFont typeface="Wingdings 2" panose="05020102010507070707" pitchFamily="18" charset="2"/>
        <a:buChar char=""/>
        <a:defRPr sz="1600" kern="1200">
          <a:solidFill>
            <a:schemeClr val="tx2">
              <a:lumMod val="50000"/>
            </a:schemeClr>
          </a:solidFill>
          <a:latin typeface="Arial" panose="020B0004020202020204" pitchFamily="34" charset="0"/>
          <a:ea typeface="+mn-ea"/>
          <a:cs typeface="+mn-cs"/>
        </a:defRPr>
      </a:lvl4pPr>
      <a:lvl5pPr marL="1602000" indent="-234000" algn="l" defTabSz="457200" rtl="0" eaLnBrk="1" latinLnBrk="0" hangingPunct="1">
        <a:spcBef>
          <a:spcPts val="300"/>
        </a:spcBef>
        <a:spcAft>
          <a:spcPts val="300"/>
        </a:spcAft>
        <a:buClr>
          <a:srgbClr val="FF0000"/>
        </a:buClr>
        <a:buSzPct val="92000"/>
        <a:buFont typeface="Wingdings 2" panose="05020102010507070707" pitchFamily="18" charset="2"/>
        <a:buChar char=""/>
        <a:defRPr sz="1600" kern="1200">
          <a:solidFill>
            <a:schemeClr val="tx2">
              <a:lumMod val="50000"/>
            </a:schemeClr>
          </a:solidFill>
          <a:latin typeface="Arial" panose="020B000402020202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5.xml"/><Relationship Id="rId1" Type="http://schemas.openxmlformats.org/officeDocument/2006/relationships/slideLayout" Target="../slideLayouts/slideLayout21.xml"/><Relationship Id="rId6" Type="http://schemas.openxmlformats.org/officeDocument/2006/relationships/image" Target="../media/image18.png"/><Relationship Id="rId5" Type="http://schemas.openxmlformats.org/officeDocument/2006/relationships/chart" Target="../charts/chart1.xml"/><Relationship Id="rId4" Type="http://schemas.openxmlformats.org/officeDocument/2006/relationships/image" Target="../media/image180.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microsoft.com/office/2014/relationships/chartEx" Target="../charts/chartEx2.xml"/><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0.xml"/><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x.com/BuildForceCan" TargetMode="External"/><Relationship Id="rId7" Type="http://schemas.openxmlformats.org/officeDocument/2006/relationships/hyperlink" Target="https://www.linkedin.com/company/buildforcecanada/"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6" Type="http://schemas.openxmlformats.org/officeDocument/2006/relationships/image" Target="../media/image29.png"/><Relationship Id="rId5" Type="http://schemas.openxmlformats.org/officeDocument/2006/relationships/hyperlink" Target="https://www.instagram.com/buildforcecanada/" TargetMode="External"/><Relationship Id="rId10" Type="http://schemas.openxmlformats.org/officeDocument/2006/relationships/hyperlink" Target="mailto:Raiswell@buildforce.ca" TargetMode="External"/><Relationship Id="rId4" Type="http://schemas.openxmlformats.org/officeDocument/2006/relationships/image" Target="../media/image28.png"/><Relationship Id="rId9" Type="http://schemas.openxmlformats.org/officeDocument/2006/relationships/hyperlink" Target="mailto:allison@buildforce.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065EB-3D3E-CF4F-92C2-D20D4B95A7E5}"/>
              </a:ext>
            </a:extLst>
          </p:cNvPr>
          <p:cNvSpPr>
            <a:spLocks noGrp="1"/>
          </p:cNvSpPr>
          <p:nvPr>
            <p:ph type="ctrTitle"/>
          </p:nvPr>
        </p:nvSpPr>
        <p:spPr/>
        <p:txBody>
          <a:bodyPr wrap="square">
            <a:normAutofit/>
          </a:bodyPr>
          <a:lstStyle/>
          <a:p>
            <a:r>
              <a:rPr lang="en-US">
                <a:latin typeface="Arial"/>
              </a:rPr>
              <a:t>Construction Workforce Outlook:</a:t>
            </a:r>
            <a:endParaRPr lang="en-CA"/>
          </a:p>
        </p:txBody>
      </p:sp>
      <p:sp>
        <p:nvSpPr>
          <p:cNvPr id="3" name="Subtitle 2">
            <a:extLst>
              <a:ext uri="{FF2B5EF4-FFF2-40B4-BE49-F238E27FC236}">
                <a16:creationId xmlns:a16="http://schemas.microsoft.com/office/drawing/2014/main" id="{B906A564-3539-6BEB-6121-7612155705A8}"/>
              </a:ext>
            </a:extLst>
          </p:cNvPr>
          <p:cNvSpPr>
            <a:spLocks noGrp="1"/>
          </p:cNvSpPr>
          <p:nvPr>
            <p:ph type="subTitle" idx="1"/>
          </p:nvPr>
        </p:nvSpPr>
        <p:spPr/>
        <p:txBody>
          <a:bodyPr wrap="square">
            <a:normAutofit fontScale="92500" lnSpcReduction="20000"/>
          </a:bodyPr>
          <a:lstStyle/>
          <a:p>
            <a:r>
              <a:rPr lang="en-US">
                <a:latin typeface="Arial"/>
              </a:rPr>
              <a:t>Labour Demand, Major Projects, and Indigenous Participation</a:t>
            </a:r>
          </a:p>
          <a:p>
            <a:endParaRPr lang="en-US"/>
          </a:p>
          <a:p>
            <a:r>
              <a:rPr lang="en-US">
                <a:latin typeface="Arial"/>
              </a:rPr>
              <a:t>2026 AFN ISET First Nations Agreement Holders National Annual Meeting</a:t>
            </a:r>
            <a:endParaRPr lang="en-CA"/>
          </a:p>
        </p:txBody>
      </p:sp>
    </p:spTree>
    <p:extLst>
      <p:ext uri="{BB962C8B-B14F-4D97-AF65-F5344CB8AC3E}">
        <p14:creationId xmlns:p14="http://schemas.microsoft.com/office/powerpoint/2010/main" val="537348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A7A311-70F3-9965-2CA1-6EADFA2C5A7F}"/>
              </a:ext>
            </a:extLst>
          </p:cNvPr>
          <p:cNvSpPr>
            <a:spLocks noGrp="1"/>
          </p:cNvSpPr>
          <p:nvPr>
            <p:ph type="body" idx="15"/>
          </p:nvPr>
        </p:nvSpPr>
        <p:spPr>
          <a:xfrm>
            <a:off x="3711227" y="1322921"/>
            <a:ext cx="4768394" cy="372677"/>
          </a:xfrm>
        </p:spPr>
        <p:txBody>
          <a:bodyPr>
            <a:normAutofit/>
          </a:bodyPr>
          <a:lstStyle/>
          <a:p>
            <a:r>
              <a:rPr lang="en-CA"/>
              <a:t>Our Strategic Partners</a:t>
            </a:r>
          </a:p>
        </p:txBody>
      </p:sp>
      <p:sp>
        <p:nvSpPr>
          <p:cNvPr id="3" name="Text Placeholder 2">
            <a:extLst>
              <a:ext uri="{FF2B5EF4-FFF2-40B4-BE49-F238E27FC236}">
                <a16:creationId xmlns:a16="http://schemas.microsoft.com/office/drawing/2014/main" id="{BA8912DE-1565-44A0-0303-758DA790A465}"/>
              </a:ext>
            </a:extLst>
          </p:cNvPr>
          <p:cNvSpPr>
            <a:spLocks noGrp="1"/>
          </p:cNvSpPr>
          <p:nvPr>
            <p:ph type="body" sz="quarter" idx="20"/>
          </p:nvPr>
        </p:nvSpPr>
        <p:spPr>
          <a:xfrm>
            <a:off x="220663" y="1398588"/>
            <a:ext cx="3376612" cy="4940300"/>
          </a:xfrm>
        </p:spPr>
        <p:txBody>
          <a:bodyPr wrap="square">
            <a:noAutofit/>
          </a:bodyPr>
          <a:lstStyle/>
          <a:p>
            <a:pPr marL="0" indent="0" algn="ctr">
              <a:spcBef>
                <a:spcPts val="0"/>
              </a:spcBef>
              <a:spcAft>
                <a:spcPts val="0"/>
              </a:spcAft>
              <a:buNone/>
            </a:pPr>
            <a:r>
              <a:rPr lang="en-US" sz="1500">
                <a:solidFill>
                  <a:srgbClr val="E41A32"/>
                </a:solidFill>
                <a:latin typeface="Arial"/>
              </a:rPr>
              <a:t>Our Mandate</a:t>
            </a:r>
          </a:p>
          <a:p>
            <a:endParaRPr lang="en-CA"/>
          </a:p>
          <a:p>
            <a:pPr marL="0" lvl="1" indent="0">
              <a:buNone/>
            </a:pPr>
            <a:r>
              <a:rPr lang="en-US" sz="1100">
                <a:latin typeface="Arial"/>
              </a:rPr>
              <a:t>BuildForce is an industry not-for-profit that was originally created in 2001 as the Construction Sector Council.</a:t>
            </a:r>
          </a:p>
          <a:p>
            <a:pPr marL="0" lvl="1" indent="0">
              <a:buNone/>
            </a:pPr>
            <a:endParaRPr lang="en-US" sz="1100"/>
          </a:p>
          <a:p>
            <a:pPr marL="0" lvl="1" indent="0">
              <a:buNone/>
            </a:pPr>
            <a:r>
              <a:rPr lang="en-US" sz="1100">
                <a:latin typeface="Arial"/>
              </a:rPr>
              <a:t>As a national industry-led organization, </a:t>
            </a:r>
            <a:br>
              <a:rPr lang="en-US" sz="1100"/>
            </a:br>
            <a:r>
              <a:rPr lang="en-US" sz="1100">
                <a:latin typeface="Arial"/>
              </a:rPr>
              <a:t>it is committed to working with the construction industry to provide information and resources to assist  with its management of workforce requirements.</a:t>
            </a:r>
          </a:p>
          <a:p>
            <a:endParaRPr lang="en-CA"/>
          </a:p>
        </p:txBody>
      </p:sp>
      <p:sp>
        <p:nvSpPr>
          <p:cNvPr id="4" name="Text Placeholder 3">
            <a:extLst>
              <a:ext uri="{FF2B5EF4-FFF2-40B4-BE49-F238E27FC236}">
                <a16:creationId xmlns:a16="http://schemas.microsoft.com/office/drawing/2014/main" id="{9A28D1BD-5824-4536-A60F-6988DB71EC7E}"/>
              </a:ext>
            </a:extLst>
          </p:cNvPr>
          <p:cNvSpPr>
            <a:spLocks noGrp="1"/>
          </p:cNvSpPr>
          <p:nvPr>
            <p:ph type="body" sz="quarter" idx="21"/>
          </p:nvPr>
        </p:nvSpPr>
        <p:spPr>
          <a:xfrm>
            <a:off x="8593574" y="1363708"/>
            <a:ext cx="3376612" cy="4975180"/>
          </a:xfrm>
        </p:spPr>
        <p:txBody>
          <a:bodyPr wrap="square">
            <a:noAutofit/>
          </a:bodyPr>
          <a:lstStyle/>
          <a:p>
            <a:pPr marL="0" indent="0" algn="ctr">
              <a:spcBef>
                <a:spcPts val="0"/>
              </a:spcBef>
              <a:spcAft>
                <a:spcPts val="0"/>
              </a:spcAft>
              <a:buNone/>
            </a:pPr>
            <a:r>
              <a:rPr lang="en-CA" sz="1500">
                <a:solidFill>
                  <a:srgbClr val="E41A32"/>
                </a:solidFill>
                <a:latin typeface="Arial"/>
              </a:rPr>
              <a:t>Our Forecasting Product</a:t>
            </a:r>
          </a:p>
          <a:p>
            <a:endParaRPr lang="en-US"/>
          </a:p>
          <a:p>
            <a:pPr marL="0" lvl="1" indent="0">
              <a:buNone/>
            </a:pPr>
            <a:r>
              <a:rPr lang="en-US" sz="1100">
                <a:latin typeface="Arial"/>
              </a:rPr>
              <a:t> BuildForce scenario forecasts are based on:</a:t>
            </a:r>
          </a:p>
          <a:p>
            <a:pPr marL="285750" lvl="1" indent="-285750"/>
            <a:r>
              <a:rPr lang="en-US" sz="1100">
                <a:latin typeface="Arial"/>
              </a:rPr>
              <a:t>macroeconomic and demographic data</a:t>
            </a:r>
          </a:p>
          <a:p>
            <a:pPr marL="285750" lvl="1" indent="-285750"/>
            <a:r>
              <a:rPr lang="en-US" sz="1100">
                <a:latin typeface="Arial"/>
              </a:rPr>
              <a:t>construction and maintenance investment in residential and </a:t>
            </a:r>
            <a:br>
              <a:rPr lang="en-US" sz="1100"/>
            </a:br>
            <a:r>
              <a:rPr lang="en-US" sz="1100">
                <a:latin typeface="Arial"/>
              </a:rPr>
              <a:t>non-residential sectors</a:t>
            </a:r>
          </a:p>
          <a:p>
            <a:pPr marL="285750" lvl="1" indent="-285750"/>
            <a:r>
              <a:rPr lang="en-US" sz="1100">
                <a:latin typeface="Arial"/>
              </a:rPr>
              <a:t>inventory of major construction </a:t>
            </a:r>
            <a:br>
              <a:rPr lang="en-US" sz="1100"/>
            </a:br>
            <a:r>
              <a:rPr lang="en-US" sz="1100">
                <a:latin typeface="Arial"/>
              </a:rPr>
              <a:t>projects</a:t>
            </a:r>
          </a:p>
          <a:p>
            <a:pPr marL="285750" lvl="1" indent="-285750"/>
            <a:r>
              <a:rPr lang="en-US" sz="1100">
                <a:latin typeface="Arial"/>
              </a:rPr>
              <a:t>input of provincial LMI committees</a:t>
            </a:r>
          </a:p>
          <a:p>
            <a:pPr marL="0" lvl="1" indent="0">
              <a:buNone/>
            </a:pPr>
            <a:endParaRPr lang="en-US" sz="1100"/>
          </a:p>
          <a:p>
            <a:pPr marL="0" lvl="1" indent="0">
              <a:buNone/>
            </a:pPr>
            <a:r>
              <a:rPr lang="en-US" sz="1100">
                <a:latin typeface="Arial"/>
              </a:rPr>
              <a:t>The BuildForce labour market model covers 34 on-site trades and occupations and an “other” category that includes all remaining occupations (mostly office/administrative staff).</a:t>
            </a:r>
          </a:p>
          <a:p>
            <a:pPr marL="0" lvl="1" indent="0">
              <a:buNone/>
            </a:pPr>
            <a:r>
              <a:rPr lang="en-US" sz="1100">
                <a:latin typeface="Arial"/>
              </a:rPr>
              <a:t>Construction industry totals align with Statistics Canada’s Labour Force Survey</a:t>
            </a:r>
            <a:r>
              <a:rPr lang="en-US">
                <a:latin typeface="Arial"/>
              </a:rPr>
              <a:t>.</a:t>
            </a:r>
          </a:p>
        </p:txBody>
      </p:sp>
      <p:sp>
        <p:nvSpPr>
          <p:cNvPr id="5" name="Text Placeholder 4">
            <a:extLst>
              <a:ext uri="{FF2B5EF4-FFF2-40B4-BE49-F238E27FC236}">
                <a16:creationId xmlns:a16="http://schemas.microsoft.com/office/drawing/2014/main" id="{BC518F5B-1E4D-7F7E-2C59-B599BA1C5D63}"/>
              </a:ext>
            </a:extLst>
          </p:cNvPr>
          <p:cNvSpPr>
            <a:spLocks noGrp="1"/>
          </p:cNvSpPr>
          <p:nvPr>
            <p:ph type="body" sz="quarter" idx="22"/>
          </p:nvPr>
        </p:nvSpPr>
        <p:spPr>
          <a:xfrm>
            <a:off x="4125685" y="1660000"/>
            <a:ext cx="4300000" cy="4480000"/>
          </a:xfrm>
        </p:spPr>
        <p:txBody>
          <a:bodyPr>
            <a:normAutofit fontScale="70000" lnSpcReduction="20000"/>
          </a:bodyPr>
          <a:lstStyle/>
          <a:p>
            <a:pPr algn="l">
              <a:lnSpc>
                <a:spcPct val="120000"/>
              </a:lnSpc>
              <a:spcBef>
                <a:spcPts val="0"/>
              </a:spcBef>
              <a:spcAft>
                <a:spcPts val="0"/>
              </a:spcAft>
            </a:pPr>
            <a:r>
              <a:rPr lang="en-CA" b="1"/>
              <a:t>Owners</a:t>
            </a:r>
          </a:p>
          <a:p>
            <a:pPr algn="l">
              <a:lnSpc>
                <a:spcPct val="120000"/>
              </a:lnSpc>
              <a:spcBef>
                <a:spcPts val="600"/>
              </a:spcBef>
              <a:spcAft>
                <a:spcPts val="0"/>
              </a:spcAft>
            </a:pPr>
            <a:r>
              <a:rPr lang="en-CA"/>
              <a:t>Alberta Council of Turnaround Industry Maintenance Stakeholders</a:t>
            </a:r>
          </a:p>
          <a:p>
            <a:pPr algn="l">
              <a:lnSpc>
                <a:spcPct val="120000"/>
              </a:lnSpc>
              <a:spcBef>
                <a:spcPts val="600"/>
              </a:spcBef>
              <a:spcAft>
                <a:spcPts val="0"/>
              </a:spcAft>
            </a:pPr>
            <a:r>
              <a:rPr lang="en-CA"/>
              <a:t>BC Hydro</a:t>
            </a:r>
          </a:p>
          <a:p>
            <a:pPr algn="l">
              <a:lnSpc>
                <a:spcPct val="120000"/>
              </a:lnSpc>
              <a:spcBef>
                <a:spcPts val="600"/>
              </a:spcBef>
              <a:spcAft>
                <a:spcPts val="0"/>
              </a:spcAft>
            </a:pPr>
            <a:r>
              <a:rPr lang="en-CA"/>
              <a:t>Irving Oil</a:t>
            </a:r>
          </a:p>
          <a:p>
            <a:pPr algn="l">
              <a:lnSpc>
                <a:spcPct val="120000"/>
              </a:lnSpc>
              <a:spcBef>
                <a:spcPts val="600"/>
              </a:spcBef>
              <a:spcAft>
                <a:spcPts val="0"/>
              </a:spcAft>
            </a:pPr>
            <a:r>
              <a:rPr lang="en-CA"/>
              <a:t>LNG Canada</a:t>
            </a:r>
          </a:p>
          <a:p>
            <a:pPr algn="l">
              <a:lnSpc>
                <a:spcPct val="120000"/>
              </a:lnSpc>
              <a:spcBef>
                <a:spcPts val="600"/>
              </a:spcBef>
              <a:spcAft>
                <a:spcPts val="0"/>
              </a:spcAft>
            </a:pPr>
            <a:r>
              <a:rPr lang="en-CA"/>
              <a:t>Newfoundland and Labrador Hydro</a:t>
            </a:r>
          </a:p>
          <a:p>
            <a:pPr algn="l">
              <a:lnSpc>
                <a:spcPct val="120000"/>
              </a:lnSpc>
              <a:spcBef>
                <a:spcPts val="600"/>
              </a:spcBef>
              <a:spcAft>
                <a:spcPts val="0"/>
              </a:spcAft>
            </a:pPr>
            <a:r>
              <a:rPr lang="en-CA"/>
              <a:t>Ontario Power Generation</a:t>
            </a:r>
          </a:p>
          <a:p>
            <a:pPr algn="l">
              <a:lnSpc>
                <a:spcPct val="120000"/>
              </a:lnSpc>
              <a:spcBef>
                <a:spcPts val="600"/>
              </a:spcBef>
              <a:spcAft>
                <a:spcPts val="0"/>
              </a:spcAft>
            </a:pPr>
            <a:r>
              <a:rPr lang="en-CA"/>
              <a:t>Shell Canada</a:t>
            </a:r>
          </a:p>
          <a:p>
            <a:pPr algn="l">
              <a:lnSpc>
                <a:spcPct val="120000"/>
              </a:lnSpc>
              <a:spcBef>
                <a:spcPts val="600"/>
              </a:spcBef>
              <a:spcAft>
                <a:spcPts val="0"/>
              </a:spcAft>
            </a:pPr>
            <a:r>
              <a:rPr lang="en-CA"/>
              <a:t>Suncor</a:t>
            </a:r>
          </a:p>
          <a:p>
            <a:pPr algn="l">
              <a:lnSpc>
                <a:spcPct val="120000"/>
              </a:lnSpc>
              <a:spcBef>
                <a:spcPts val="0"/>
              </a:spcBef>
              <a:spcAft>
                <a:spcPts val="0"/>
              </a:spcAft>
            </a:pPr>
            <a:endParaRPr lang="en-CA"/>
          </a:p>
          <a:p>
            <a:pPr algn="l">
              <a:lnSpc>
                <a:spcPct val="120000"/>
              </a:lnSpc>
              <a:spcBef>
                <a:spcPts val="0"/>
              </a:spcBef>
              <a:spcAft>
                <a:spcPts val="0"/>
              </a:spcAft>
            </a:pPr>
            <a:r>
              <a:rPr lang="en-CA" b="1"/>
              <a:t>Construction Associations</a:t>
            </a:r>
          </a:p>
          <a:p>
            <a:pPr algn="l">
              <a:lnSpc>
                <a:spcPct val="120000"/>
              </a:lnSpc>
              <a:spcBef>
                <a:spcPts val="600"/>
              </a:spcBef>
              <a:spcAft>
                <a:spcPts val="0"/>
              </a:spcAft>
            </a:pPr>
            <a:r>
              <a:rPr lang="en-CA"/>
              <a:t>Canadian Construction Association</a:t>
            </a:r>
          </a:p>
          <a:p>
            <a:pPr algn="l">
              <a:lnSpc>
                <a:spcPct val="120000"/>
              </a:lnSpc>
              <a:spcBef>
                <a:spcPts val="600"/>
              </a:spcBef>
              <a:spcAft>
                <a:spcPts val="0"/>
              </a:spcAft>
            </a:pPr>
            <a:r>
              <a:rPr lang="en-CA"/>
              <a:t>Canadian Home Builders’ Association</a:t>
            </a:r>
          </a:p>
          <a:p>
            <a:pPr algn="l">
              <a:lnSpc>
                <a:spcPct val="120000"/>
              </a:lnSpc>
              <a:spcBef>
                <a:spcPts val="600"/>
              </a:spcBef>
              <a:spcAft>
                <a:spcPts val="0"/>
              </a:spcAft>
            </a:pPr>
            <a:r>
              <a:rPr lang="en-CA"/>
              <a:t>Merit Canada</a:t>
            </a:r>
          </a:p>
          <a:p>
            <a:pPr algn="l">
              <a:lnSpc>
                <a:spcPct val="120000"/>
              </a:lnSpc>
              <a:spcBef>
                <a:spcPts val="600"/>
              </a:spcBef>
              <a:spcAft>
                <a:spcPts val="0"/>
              </a:spcAft>
            </a:pPr>
            <a:r>
              <a:rPr lang="en-CA"/>
              <a:t>National Construction Labour Relations Alliance</a:t>
            </a:r>
          </a:p>
          <a:p>
            <a:pPr algn="l">
              <a:lnSpc>
                <a:spcPct val="120000"/>
              </a:lnSpc>
              <a:spcBef>
                <a:spcPts val="600"/>
              </a:spcBef>
              <a:spcAft>
                <a:spcPts val="0"/>
              </a:spcAft>
            </a:pPr>
            <a:r>
              <a:rPr lang="en-CA"/>
              <a:t>Progressive Contractors Association of Canada</a:t>
            </a:r>
          </a:p>
          <a:p>
            <a:pPr algn="l">
              <a:lnSpc>
                <a:spcPct val="120000"/>
              </a:lnSpc>
              <a:spcBef>
                <a:spcPts val="0"/>
              </a:spcBef>
              <a:spcAft>
                <a:spcPts val="0"/>
              </a:spcAft>
            </a:pPr>
            <a:endParaRPr lang="en-CA"/>
          </a:p>
          <a:p>
            <a:pPr algn="l">
              <a:lnSpc>
                <a:spcPct val="120000"/>
              </a:lnSpc>
              <a:spcBef>
                <a:spcPts val="0"/>
              </a:spcBef>
              <a:spcAft>
                <a:spcPts val="0"/>
              </a:spcAft>
            </a:pPr>
            <a:r>
              <a:rPr lang="en-CA" b="1"/>
              <a:t>Labour Unions</a:t>
            </a:r>
          </a:p>
          <a:p>
            <a:pPr algn="l">
              <a:lnSpc>
                <a:spcPct val="120000"/>
              </a:lnSpc>
              <a:spcBef>
                <a:spcPts val="600"/>
              </a:spcBef>
              <a:spcAft>
                <a:spcPts val="0"/>
              </a:spcAft>
            </a:pPr>
            <a:r>
              <a:rPr lang="en-CA"/>
              <a:t>Canada’s Building Trades Unions</a:t>
            </a:r>
          </a:p>
          <a:p>
            <a:pPr algn="l">
              <a:lnSpc>
                <a:spcPct val="120000"/>
              </a:lnSpc>
              <a:spcBef>
                <a:spcPts val="600"/>
              </a:spcBef>
              <a:spcAft>
                <a:spcPts val="0"/>
              </a:spcAft>
            </a:pPr>
            <a:r>
              <a:rPr lang="en-CA"/>
              <a:t>CLAC</a:t>
            </a:r>
          </a:p>
          <a:p>
            <a:endParaRPr lang="en-CA"/>
          </a:p>
          <a:p>
            <a:endParaRPr lang="en-CA"/>
          </a:p>
        </p:txBody>
      </p:sp>
      <p:sp>
        <p:nvSpPr>
          <p:cNvPr id="6" name="Title 5">
            <a:extLst>
              <a:ext uri="{FF2B5EF4-FFF2-40B4-BE49-F238E27FC236}">
                <a16:creationId xmlns:a16="http://schemas.microsoft.com/office/drawing/2014/main" id="{DE24DF6F-86E7-1744-11DC-F70CBFA74277}"/>
              </a:ext>
            </a:extLst>
          </p:cNvPr>
          <p:cNvSpPr>
            <a:spLocks noGrp="1"/>
          </p:cNvSpPr>
          <p:nvPr>
            <p:ph type="title"/>
          </p:nvPr>
        </p:nvSpPr>
        <p:spPr>
          <a:xfrm>
            <a:off x="310896" y="164592"/>
            <a:ext cx="9692640" cy="640080"/>
          </a:xfrm>
        </p:spPr>
        <p:txBody>
          <a:bodyPr wrap="square">
            <a:normAutofit/>
          </a:bodyPr>
          <a:lstStyle/>
          <a:p>
            <a:r>
              <a:rPr lang="en-CA" sz="2800" b="1">
                <a:latin typeface="Arial"/>
              </a:rPr>
              <a:t>About BuildForce Canada</a:t>
            </a:r>
          </a:p>
        </p:txBody>
      </p:sp>
      <p:sp>
        <p:nvSpPr>
          <p:cNvPr id="7" name="Slide Number Placeholder 6">
            <a:extLst>
              <a:ext uri="{FF2B5EF4-FFF2-40B4-BE49-F238E27FC236}">
                <a16:creationId xmlns:a16="http://schemas.microsoft.com/office/drawing/2014/main" id="{5CC163B2-C0D9-D890-242C-5D0A89898CD3}"/>
              </a:ext>
            </a:extLst>
          </p:cNvPr>
          <p:cNvSpPr>
            <a:spLocks noGrp="1"/>
          </p:cNvSpPr>
          <p:nvPr>
            <p:ph type="sldNum" sz="quarter" idx="4"/>
          </p:nvPr>
        </p:nvSpPr>
        <p:spPr>
          <a:xfrm>
            <a:off x="11155680" y="6336792"/>
            <a:ext cx="868680" cy="384048"/>
          </a:xfrm>
        </p:spPr>
        <p:txBody>
          <a:bodyPr wrap="none">
            <a:normAutofit/>
          </a:bodyPr>
          <a:lstStyle/>
          <a:p>
            <a:pPr algn="r"/>
            <a:fld id="{D73ABFA9-E8B7-44C2-8DBD-BAC191DE2B1F}" type="slidenum">
              <a:rPr lang="en-CA" sz="1000" b="1">
                <a:latin typeface="Arial"/>
              </a:rPr>
              <a:t>2</a:t>
            </a:fld>
            <a:endParaRPr lang="en-CA" sz="1000" b="1">
              <a:latin typeface="Arial"/>
            </a:endParaRPr>
          </a:p>
        </p:txBody>
      </p:sp>
      <p:sp>
        <p:nvSpPr>
          <p:cNvPr id="8" name="Footer Placeholder 7">
            <a:extLst>
              <a:ext uri="{FF2B5EF4-FFF2-40B4-BE49-F238E27FC236}">
                <a16:creationId xmlns:a16="http://schemas.microsoft.com/office/drawing/2014/main" id="{4EA9CC7E-BB30-2936-2EC0-2336F0AF924D}"/>
              </a:ext>
            </a:extLst>
          </p:cNvPr>
          <p:cNvSpPr>
            <a:spLocks noGrp="1"/>
          </p:cNvSpPr>
          <p:nvPr>
            <p:ph type="ftr" sz="quarter" idx="3"/>
          </p:nvPr>
        </p:nvSpPr>
        <p:spPr>
          <a:xfrm>
            <a:off x="3986784" y="6336792"/>
            <a:ext cx="7543800" cy="393192"/>
          </a:xfrm>
        </p:spPr>
        <p:txBody>
          <a:bodyPr wrap="square">
            <a:normAutofit fontScale="99500"/>
          </a:bodyPr>
          <a:lstStyle/>
          <a:p>
            <a:r>
              <a:rPr lang="en-US" b="0">
                <a:latin typeface="Arial"/>
              </a:rPr>
              <a:t>BuildForce Canada | AFN ISET 2026</a:t>
            </a:r>
            <a:endParaRPr lang="en-CA" b="0"/>
          </a:p>
        </p:txBody>
      </p:sp>
    </p:spTree>
    <p:extLst>
      <p:ext uri="{BB962C8B-B14F-4D97-AF65-F5344CB8AC3E}">
        <p14:creationId xmlns:p14="http://schemas.microsoft.com/office/powerpoint/2010/main" val="4042262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01CE4340-4C30-B3EF-38FC-9204C37296C1}"/>
              </a:ext>
            </a:extLst>
          </p:cNvPr>
          <p:cNvSpPr>
            <a:spLocks noGrp="1"/>
          </p:cNvSpPr>
          <p:nvPr>
            <p:ph idx="16"/>
          </p:nvPr>
        </p:nvSpPr>
        <p:spPr/>
        <p:txBody>
          <a:bodyPr wrap="square">
            <a:normAutofit/>
          </a:bodyPr>
          <a:lstStyle/>
          <a:p>
            <a:r>
              <a:rPr lang="en-US" sz="3200">
                <a:latin typeface="Arial"/>
              </a:rPr>
              <a:t>Investment growth to 2030</a:t>
            </a:r>
          </a:p>
          <a:p>
            <a:pPr lvl="1"/>
            <a:r>
              <a:rPr lang="en-US" sz="3000">
                <a:latin typeface="Arial"/>
              </a:rPr>
              <a:t>National trends and major projects</a:t>
            </a:r>
          </a:p>
          <a:p>
            <a:r>
              <a:rPr lang="en-US" sz="3200">
                <a:latin typeface="Arial"/>
              </a:rPr>
              <a:t>Where the labour market stands today</a:t>
            </a:r>
          </a:p>
          <a:p>
            <a:pPr lvl="1"/>
            <a:r>
              <a:rPr lang="en-US" sz="3000">
                <a:latin typeface="Arial"/>
              </a:rPr>
              <a:t>Trades under pressure – and opportunities</a:t>
            </a:r>
          </a:p>
          <a:p>
            <a:r>
              <a:rPr lang="en-US" sz="3200">
                <a:latin typeface="Arial"/>
              </a:rPr>
              <a:t>Opportunities for engagement and participation for Indigenous communities and youth</a:t>
            </a:r>
            <a:endParaRPr lang="en-CA" sz="2800"/>
          </a:p>
        </p:txBody>
      </p:sp>
      <p:sp>
        <p:nvSpPr>
          <p:cNvPr id="9" name="Title 8">
            <a:extLst>
              <a:ext uri="{FF2B5EF4-FFF2-40B4-BE49-F238E27FC236}">
                <a16:creationId xmlns:a16="http://schemas.microsoft.com/office/drawing/2014/main" id="{C1993089-8003-DACD-9FF4-A7F37774E6F9}"/>
              </a:ext>
            </a:extLst>
          </p:cNvPr>
          <p:cNvSpPr>
            <a:spLocks noGrp="1"/>
          </p:cNvSpPr>
          <p:nvPr>
            <p:ph type="title"/>
          </p:nvPr>
        </p:nvSpPr>
        <p:spPr/>
        <p:txBody>
          <a:bodyPr wrap="square">
            <a:normAutofit/>
          </a:bodyPr>
          <a:lstStyle/>
          <a:p>
            <a:r>
              <a:rPr lang="en-US" sz="2800" b="1">
                <a:latin typeface="Arial"/>
              </a:rPr>
              <a:t>Agenda</a:t>
            </a:r>
            <a:endParaRPr lang="en-CA" sz="2800"/>
          </a:p>
        </p:txBody>
      </p:sp>
      <p:sp>
        <p:nvSpPr>
          <p:cNvPr id="5" name="Footer Placeholder 7">
            <a:extLst>
              <a:ext uri="{FF2B5EF4-FFF2-40B4-BE49-F238E27FC236}">
                <a16:creationId xmlns:a16="http://schemas.microsoft.com/office/drawing/2014/main" id="{A133BE45-C7C0-CC5C-C685-B03D10D94D82}"/>
              </a:ext>
            </a:extLst>
          </p:cNvPr>
          <p:cNvSpPr>
            <a:spLocks noGrp="1"/>
          </p:cNvSpPr>
          <p:nvPr>
            <p:ph type="ftr" sz="quarter" idx="3"/>
          </p:nvPr>
        </p:nvSpPr>
        <p:spPr>
          <a:xfrm>
            <a:off x="3986784" y="6336792"/>
            <a:ext cx="7543800" cy="393192"/>
          </a:xfrm>
        </p:spPr>
        <p:txBody>
          <a:bodyPr wrap="square"/>
          <a:lstStyle/>
          <a:p>
            <a:r>
              <a:rPr lang="en-US" b="0">
                <a:latin typeface="Arial"/>
              </a:rPr>
              <a:t>BuildForce Canada | AFN ISET 2026</a:t>
            </a:r>
            <a:endParaRPr lang="en-CA" b="0"/>
          </a:p>
        </p:txBody>
      </p:sp>
      <p:sp>
        <p:nvSpPr>
          <p:cNvPr id="6" name="Slide Number Placeholder 6">
            <a:extLst>
              <a:ext uri="{FF2B5EF4-FFF2-40B4-BE49-F238E27FC236}">
                <a16:creationId xmlns:a16="http://schemas.microsoft.com/office/drawing/2014/main" id="{C152DBC5-A46D-CE14-D13A-B6FF83C1DC4D}"/>
              </a:ext>
            </a:extLst>
          </p:cNvPr>
          <p:cNvSpPr>
            <a:spLocks noGrp="1"/>
          </p:cNvSpPr>
          <p:nvPr>
            <p:ph type="sldNum" sz="quarter" idx="4"/>
          </p:nvPr>
        </p:nvSpPr>
        <p:spPr>
          <a:xfrm>
            <a:off x="11155680" y="6336792"/>
            <a:ext cx="868680" cy="384048"/>
          </a:xfrm>
        </p:spPr>
        <p:txBody>
          <a:bodyPr wrap="none">
            <a:normAutofit/>
          </a:bodyPr>
          <a:lstStyle/>
          <a:p>
            <a:pPr algn="r"/>
            <a:fld id="{E9733AE6-2608-4B3D-957E-DBEF75DD2B2E}" type="slidenum">
              <a:rPr lang="en-CA" sz="1000" b="1">
                <a:latin typeface="Arial"/>
              </a:rPr>
              <a:t>3</a:t>
            </a:fld>
            <a:endParaRPr lang="en-CA" sz="1000" b="1">
              <a:latin typeface="Arial"/>
            </a:endParaRPr>
          </a:p>
        </p:txBody>
      </p:sp>
    </p:spTree>
    <p:extLst>
      <p:ext uri="{BB962C8B-B14F-4D97-AF65-F5344CB8AC3E}">
        <p14:creationId xmlns:p14="http://schemas.microsoft.com/office/powerpoint/2010/main" val="1895131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20E01-2BD4-2B27-3B50-FD61516E41C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D41595F-F7E3-610B-BFA7-501EDFFF6C68}"/>
              </a:ext>
            </a:extLst>
          </p:cNvPr>
          <p:cNvSpPr>
            <a:spLocks noGrp="1"/>
          </p:cNvSpPr>
          <p:nvPr>
            <p:ph type="sldNum" sz="quarter" idx="4"/>
          </p:nvPr>
        </p:nvSpPr>
        <p:spPr>
          <a:xfrm>
            <a:off x="11155680" y="6336792"/>
            <a:ext cx="868680" cy="384048"/>
          </a:xfrm>
        </p:spPr>
        <p:txBody>
          <a:bodyPr wrap="none">
            <a:normAutofit/>
          </a:bodyPr>
          <a:lstStyle/>
          <a:p>
            <a:pPr algn="r"/>
            <a:fld id="{72EC349A-08FE-44D9-B89F-A22B1308AEF0}" type="slidenum">
              <a:rPr lang="en-CA" sz="1000" b="1">
                <a:latin typeface="Arial"/>
              </a:rPr>
              <a:t>4</a:t>
            </a:fld>
            <a:endParaRPr lang="en-CA" sz="1000" b="1">
              <a:latin typeface="Arial"/>
            </a:endParaRPr>
          </a:p>
        </p:txBody>
      </p:sp>
      <p:sp>
        <p:nvSpPr>
          <p:cNvPr id="7" name="Content Placeholder 1">
            <a:extLst>
              <a:ext uri="{FF2B5EF4-FFF2-40B4-BE49-F238E27FC236}">
                <a16:creationId xmlns:a16="http://schemas.microsoft.com/office/drawing/2014/main" id="{BE65D99B-2D7E-B80C-EE13-2D7887E1EB68}"/>
              </a:ext>
            </a:extLst>
          </p:cNvPr>
          <p:cNvSpPr txBox="1">
            <a:spLocks/>
          </p:cNvSpPr>
          <p:nvPr/>
        </p:nvSpPr>
        <p:spPr>
          <a:xfrm>
            <a:off x="5019151" y="1518014"/>
            <a:ext cx="7038069" cy="5538440"/>
          </a:xfrm>
          <a:prstGeom prst="rect">
            <a:avLst/>
          </a:prstGeom>
        </p:spPr>
        <p:txBody>
          <a:bodyPr wrap="square">
            <a:noAutofit/>
          </a:bodyPr>
          <a:lstStyle>
            <a:lvl1pPr marL="227013" indent="-227013" algn="l" defTabSz="457200" rtl="0" eaLnBrk="1" fontAlgn="base" hangingPunct="1">
              <a:spcBef>
                <a:spcPts val="300"/>
              </a:spcBef>
              <a:spcAft>
                <a:spcPts val="300"/>
              </a:spcAft>
              <a:buClr>
                <a:srgbClr val="E51A32"/>
              </a:buClr>
              <a:buFont typeface="Wingdings" pitchFamily="2" charset="2"/>
              <a:buChar char="§"/>
              <a:defRPr sz="1900" b="0" kern="1200">
                <a:solidFill>
                  <a:srgbClr val="3F3F3F"/>
                </a:solidFill>
                <a:latin typeface="+mn-lt"/>
                <a:ea typeface="ＭＳ Ｐゴシック" charset="0"/>
                <a:cs typeface="Arial"/>
              </a:defRPr>
            </a:lvl1pPr>
            <a:lvl2pPr marL="687388" indent="-230188" algn="l" defTabSz="457200" rtl="0" eaLnBrk="1" fontAlgn="base" hangingPunct="1">
              <a:spcBef>
                <a:spcPts val="300"/>
              </a:spcBef>
              <a:spcAft>
                <a:spcPts val="300"/>
              </a:spcAft>
              <a:buClr>
                <a:srgbClr val="E51A32"/>
              </a:buClr>
              <a:buFont typeface="Wingdings" panose="05000000000000000000" pitchFamily="2" charset="2"/>
              <a:buChar char="§"/>
              <a:defRPr sz="1700" kern="1200">
                <a:solidFill>
                  <a:srgbClr val="3F3F3F"/>
                </a:solidFill>
                <a:latin typeface="+mn-lt"/>
                <a:ea typeface="ＭＳ Ｐゴシック" charset="0"/>
                <a:cs typeface="Arial"/>
              </a:defRPr>
            </a:lvl2pPr>
            <a:lvl3pPr marL="1143000" indent="-228600" algn="l" defTabSz="457200" rtl="0" eaLnBrk="1" fontAlgn="base" hangingPunct="1">
              <a:spcBef>
                <a:spcPts val="300"/>
              </a:spcBef>
              <a:spcAft>
                <a:spcPts val="300"/>
              </a:spcAft>
              <a:buClr>
                <a:srgbClr val="E51A32"/>
              </a:buClr>
              <a:buFont typeface="Wingdings" panose="05000000000000000000" pitchFamily="2" charset="2"/>
              <a:buChar char="§"/>
              <a:defRPr sz="1550" kern="1200">
                <a:solidFill>
                  <a:srgbClr val="3F3F3F"/>
                </a:solidFill>
                <a:latin typeface="+mn-lt"/>
                <a:ea typeface="ＭＳ Ｐゴシック" charset="0"/>
                <a:cs typeface="Arial"/>
              </a:defRPr>
            </a:lvl3pPr>
            <a:lvl4pPr marL="1600200" indent="-228600" algn="l" defTabSz="457200" rtl="0" eaLnBrk="1" fontAlgn="base" hangingPunct="1">
              <a:spcBef>
                <a:spcPts val="300"/>
              </a:spcBef>
              <a:spcAft>
                <a:spcPts val="300"/>
              </a:spcAft>
              <a:buClr>
                <a:srgbClr val="E51A32"/>
              </a:buClr>
              <a:buFont typeface="Wingdings" panose="05000000000000000000" pitchFamily="2" charset="2"/>
              <a:buChar char="§"/>
              <a:defRPr sz="1350" kern="1200">
                <a:solidFill>
                  <a:srgbClr val="3F3F3F"/>
                </a:solidFill>
                <a:latin typeface="+mn-lt"/>
                <a:ea typeface="ＭＳ Ｐゴシック" charset="0"/>
                <a:cs typeface="Arial"/>
              </a:defRPr>
            </a:lvl4pPr>
            <a:lvl5pPr marL="2057400" indent="-228600" algn="l" defTabSz="457200" rtl="0" eaLnBrk="1" fontAlgn="base" hangingPunct="1">
              <a:spcBef>
                <a:spcPts val="300"/>
              </a:spcBef>
              <a:spcAft>
                <a:spcPts val="300"/>
              </a:spcAft>
              <a:buClr>
                <a:srgbClr val="E51A32"/>
              </a:buClr>
              <a:buFont typeface="Wingdings" panose="05000000000000000000" pitchFamily="2" charset="2"/>
              <a:buChar char="§"/>
              <a:defRPr sz="1150" kern="1200">
                <a:solidFill>
                  <a:srgbClr val="3F3F3F"/>
                </a:solidFill>
                <a:latin typeface="+mn-lt"/>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10000"/>
              </a:lnSpc>
              <a:spcBef>
                <a:spcPts val="0"/>
              </a:spcBef>
              <a:spcAft>
                <a:spcPts val="0"/>
              </a:spcAft>
            </a:pPr>
            <a:r>
              <a:rPr lang="en-US" sz="1800">
                <a:latin typeface="Arial" panose="020B0004020202020204" pitchFamily="34" charset="0"/>
              </a:rPr>
              <a:t>Track the state of construction labour markets  </a:t>
            </a:r>
          </a:p>
          <a:p>
            <a:pPr>
              <a:lnSpc>
                <a:spcPct val="110000"/>
              </a:lnSpc>
              <a:spcBef>
                <a:spcPts val="1200"/>
              </a:spcBef>
              <a:spcAft>
                <a:spcPts val="0"/>
              </a:spcAft>
            </a:pPr>
            <a:r>
              <a:rPr lang="en-US" sz="1800">
                <a:latin typeface="Arial" panose="020B0004020202020204" pitchFamily="34" charset="0"/>
              </a:rPr>
              <a:t>Promote awareness and discussion on workforce planning and project implications for the industry.</a:t>
            </a:r>
          </a:p>
          <a:p>
            <a:pPr>
              <a:lnSpc>
                <a:spcPct val="110000"/>
              </a:lnSpc>
              <a:spcBef>
                <a:spcPts val="1200"/>
              </a:spcBef>
              <a:spcAft>
                <a:spcPts val="0"/>
              </a:spcAft>
            </a:pPr>
            <a:r>
              <a:rPr lang="en-US" sz="1800">
                <a:latin typeface="Arial" panose="020B0004020202020204" pitchFamily="34" charset="0"/>
              </a:rPr>
              <a:t>An analytical tool to help decision-makers better identify and understand labour market trends and imbalances</a:t>
            </a:r>
            <a:endParaRPr lang="en-US" sz="1800" b="1">
              <a:latin typeface="Arial" panose="020B0004020202020204" pitchFamily="34" charset="0"/>
            </a:endParaRPr>
          </a:p>
          <a:p>
            <a:pPr marL="0" indent="0">
              <a:lnSpc>
                <a:spcPct val="120000"/>
              </a:lnSpc>
              <a:spcBef>
                <a:spcPts val="1200"/>
              </a:spcBef>
              <a:spcAft>
                <a:spcPts val="0"/>
              </a:spcAft>
              <a:buFont typeface="Wingdings" pitchFamily="2" charset="2"/>
              <a:buNone/>
            </a:pPr>
            <a:r>
              <a:rPr lang="en-US" sz="1800" b="1" u="sng">
                <a:latin typeface="Arial" panose="020B0004020202020204" pitchFamily="34" charset="0"/>
              </a:rPr>
              <a:t>Scenario</a:t>
            </a:r>
            <a:r>
              <a:rPr lang="en-US" sz="1800" b="1">
                <a:latin typeface="Arial" panose="020B0004020202020204" pitchFamily="34" charset="0"/>
              </a:rPr>
              <a:t> forecast is based on:</a:t>
            </a:r>
          </a:p>
          <a:p>
            <a:pPr marL="228600" lvl="1" indent="-174625">
              <a:lnSpc>
                <a:spcPct val="110000"/>
              </a:lnSpc>
              <a:spcBef>
                <a:spcPts val="600"/>
              </a:spcBef>
              <a:spcAft>
                <a:spcPts val="0"/>
              </a:spcAft>
              <a:buFont typeface="Wingdings" panose="05000000000000000000" pitchFamily="2" charset="2"/>
              <a:buChar char="ð"/>
            </a:pPr>
            <a:r>
              <a:rPr lang="en-US" sz="1800">
                <a:latin typeface="Arial" panose="020B0004020202020204" pitchFamily="34" charset="0"/>
              </a:rPr>
              <a:t>macroeconomic and demographic assumptions (national / regional)</a:t>
            </a:r>
          </a:p>
          <a:p>
            <a:pPr marL="228600" lvl="1" indent="-174625">
              <a:lnSpc>
                <a:spcPct val="110000"/>
              </a:lnSpc>
              <a:spcBef>
                <a:spcPts val="600"/>
              </a:spcBef>
              <a:spcAft>
                <a:spcPts val="0"/>
              </a:spcAft>
              <a:buFont typeface="Wingdings" panose="05000000000000000000" pitchFamily="2" charset="2"/>
              <a:buChar char="ð"/>
            </a:pPr>
            <a:r>
              <a:rPr lang="en-US" sz="1800">
                <a:latin typeface="Arial" panose="020B0004020202020204" pitchFamily="34" charset="0"/>
              </a:rPr>
              <a:t>inventory of major construction projects, by province</a:t>
            </a:r>
          </a:p>
          <a:p>
            <a:pPr marL="228600" lvl="1" indent="-174625">
              <a:lnSpc>
                <a:spcPct val="110000"/>
              </a:lnSpc>
              <a:spcBef>
                <a:spcPts val="600"/>
              </a:spcBef>
              <a:spcAft>
                <a:spcPts val="0"/>
              </a:spcAft>
              <a:buFont typeface="Wingdings" panose="05000000000000000000" pitchFamily="2" charset="2"/>
              <a:buChar char="ð"/>
            </a:pPr>
            <a:r>
              <a:rPr lang="en-US" sz="1800" b="1">
                <a:solidFill>
                  <a:schemeClr val="tx1"/>
                </a:solidFill>
                <a:latin typeface="Arial" panose="020B0004020202020204" pitchFamily="34" charset="0"/>
              </a:rPr>
              <a:t>input of provincial LMI committees - </a:t>
            </a:r>
            <a:r>
              <a:rPr lang="en-US" sz="1800" i="1">
                <a:solidFill>
                  <a:schemeClr val="tx1"/>
                </a:solidFill>
                <a:latin typeface="Arial" panose="020B0004020202020204" pitchFamily="34" charset="0"/>
              </a:rPr>
              <a:t>feedback on current and anticipated market conditions and pinch points </a:t>
            </a:r>
          </a:p>
        </p:txBody>
      </p:sp>
      <p:pic>
        <p:nvPicPr>
          <p:cNvPr id="11" name="Picture 10">
            <a:extLst>
              <a:ext uri="{FF2B5EF4-FFF2-40B4-BE49-F238E27FC236}">
                <a16:creationId xmlns:a16="http://schemas.microsoft.com/office/drawing/2014/main" id="{D19FDF7D-7C8B-D689-5B43-A7396688DF3B}"/>
              </a:ext>
            </a:extLst>
          </p:cNvPr>
          <p:cNvPicPr>
            <a:picLocks noChangeAspect="1"/>
          </p:cNvPicPr>
          <p:nvPr/>
        </p:nvPicPr>
        <p:blipFill>
          <a:blip r:embed="rId3"/>
          <a:stretch>
            <a:fillRect/>
          </a:stretch>
        </p:blipFill>
        <p:spPr>
          <a:xfrm>
            <a:off x="301929" y="1523487"/>
            <a:ext cx="4417555" cy="3811025"/>
          </a:xfrm>
          <a:prstGeom prst="rect">
            <a:avLst/>
          </a:prstGeom>
        </p:spPr>
      </p:pic>
      <p:sp>
        <p:nvSpPr>
          <p:cNvPr id="6" name="Title 2">
            <a:extLst>
              <a:ext uri="{FF2B5EF4-FFF2-40B4-BE49-F238E27FC236}">
                <a16:creationId xmlns:a16="http://schemas.microsoft.com/office/drawing/2014/main" id="{F8D85D15-5FEE-A948-CDCB-C729F3687369}"/>
              </a:ext>
            </a:extLst>
          </p:cNvPr>
          <p:cNvSpPr>
            <a:spLocks noGrp="1"/>
          </p:cNvSpPr>
          <p:nvPr>
            <p:ph type="title"/>
          </p:nvPr>
        </p:nvSpPr>
        <p:spPr>
          <a:xfrm>
            <a:off x="310896" y="164592"/>
            <a:ext cx="9692640" cy="640080"/>
          </a:xfrm>
        </p:spPr>
        <p:txBody>
          <a:bodyPr wrap="square">
            <a:normAutofit/>
          </a:bodyPr>
          <a:lstStyle/>
          <a:p>
            <a:r>
              <a:rPr lang="en-CA" sz="2200" b="1">
                <a:latin typeface="Arial"/>
              </a:rPr>
              <a:t>Construction and Maintenance Looking Forward</a:t>
            </a:r>
          </a:p>
        </p:txBody>
      </p:sp>
      <p:sp>
        <p:nvSpPr>
          <p:cNvPr id="8" name="Footer Placeholder 7">
            <a:extLst>
              <a:ext uri="{FF2B5EF4-FFF2-40B4-BE49-F238E27FC236}">
                <a16:creationId xmlns:a16="http://schemas.microsoft.com/office/drawing/2014/main" id="{09FEAB50-1BAC-2FAA-AECD-3CA3AFA61312}"/>
              </a:ext>
            </a:extLst>
          </p:cNvPr>
          <p:cNvSpPr>
            <a:spLocks noGrp="1"/>
          </p:cNvSpPr>
          <p:nvPr>
            <p:ph type="ftr" sz="quarter" idx="3"/>
          </p:nvPr>
        </p:nvSpPr>
        <p:spPr>
          <a:xfrm>
            <a:off x="3986784" y="6336792"/>
            <a:ext cx="7543800" cy="393192"/>
          </a:xfrm>
        </p:spPr>
        <p:txBody>
          <a:bodyPr wrap="square"/>
          <a:lstStyle/>
          <a:p>
            <a:r>
              <a:rPr lang="en-US" b="0">
                <a:latin typeface="Arial"/>
              </a:rPr>
              <a:t>BuildForce Canada | AFN ISET 2026</a:t>
            </a:r>
            <a:endParaRPr lang="en-CA" b="0"/>
          </a:p>
        </p:txBody>
      </p:sp>
    </p:spTree>
    <p:extLst>
      <p:ext uri="{BB962C8B-B14F-4D97-AF65-F5344CB8AC3E}">
        <p14:creationId xmlns:p14="http://schemas.microsoft.com/office/powerpoint/2010/main" val="2134242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593E1-7C8B-6A14-5013-F756638DFDAB}"/>
            </a:ext>
          </a:extLst>
        </p:cNvPr>
        <p:cNvGrpSpPr/>
        <p:nvPr/>
      </p:nvGrpSpPr>
      <p:grpSpPr>
        <a:xfrm>
          <a:off x="0" y="0"/>
          <a:ext cx="0" cy="0"/>
          <a:chOff x="0" y="0"/>
          <a:chExt cx="0" cy="0"/>
        </a:xfrm>
      </p:grpSpPr>
      <mc:AlternateContent xmlns:mc="http://schemas.openxmlformats.org/markup-compatibility/2006" xmlns:cx6="http://schemas.microsoft.com/office/drawing/2016/5/12/chartex">
        <mc:Choice Requires="cx6">
          <p:graphicFrame>
            <p:nvGraphicFramePr>
              <p:cNvPr id="7" name="Chart 6">
                <a:extLst>
                  <a:ext uri="{FF2B5EF4-FFF2-40B4-BE49-F238E27FC236}">
                    <a16:creationId xmlns:a16="http://schemas.microsoft.com/office/drawing/2014/main" id="{B23EEC46-D673-B82F-E381-1672A257C218}"/>
                  </a:ext>
                </a:extLst>
              </p:cNvPr>
              <p:cNvGraphicFramePr/>
              <p:nvPr/>
            </p:nvGraphicFramePr>
            <p:xfrm>
              <a:off x="2618696" y="1058437"/>
              <a:ext cx="7880328" cy="5152174"/>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7" name="Chart 6">
                <a:extLst>
                  <a:ext uri="{FF2B5EF4-FFF2-40B4-BE49-F238E27FC236}">
                    <a16:creationId xmlns:a16="http://schemas.microsoft.com/office/drawing/2014/main" id="{B23EEC46-D673-B82F-E381-1672A257C218}"/>
                  </a:ext>
                </a:extLst>
              </p:cNvPr>
              <p:cNvPicPr>
                <a:picLocks noGrp="1" noRot="1" noChangeAspect="1" noMove="1" noResize="1" noEditPoints="1" noAdjustHandles="1" noChangeArrowheads="1" noChangeShapeType="1"/>
              </p:cNvPicPr>
              <p:nvPr/>
            </p:nvPicPr>
            <p:blipFill>
              <a:blip r:embed="rId4"/>
              <a:stretch>
                <a:fillRect/>
              </a:stretch>
            </p:blipFill>
            <p:spPr>
              <a:xfrm>
                <a:off x="2618696" y="1058437"/>
                <a:ext cx="7880328" cy="5152174"/>
              </a:xfrm>
              <a:prstGeom prst="rect">
                <a:avLst/>
              </a:prstGeom>
            </p:spPr>
          </p:pic>
        </mc:Fallback>
      </mc:AlternateContent>
      <p:sp>
        <p:nvSpPr>
          <p:cNvPr id="26" name="Text Placeholder 25">
            <a:extLst>
              <a:ext uri="{FF2B5EF4-FFF2-40B4-BE49-F238E27FC236}">
                <a16:creationId xmlns:a16="http://schemas.microsoft.com/office/drawing/2014/main" id="{0B4D94A5-9549-40D7-B03C-2960ADEB9BF0}"/>
              </a:ext>
            </a:extLst>
          </p:cNvPr>
          <p:cNvSpPr>
            <a:spLocks noGrp="1"/>
          </p:cNvSpPr>
          <p:nvPr>
            <p:ph type="body" idx="17"/>
          </p:nvPr>
        </p:nvSpPr>
        <p:spPr>
          <a:xfrm>
            <a:off x="288529" y="6138250"/>
            <a:ext cx="11681656" cy="448122"/>
          </a:xfrm>
        </p:spPr>
        <p:txBody>
          <a:bodyPr wrap="square">
            <a:normAutofit fontScale="92500"/>
          </a:bodyPr>
          <a:lstStyle/>
          <a:p>
            <a:pPr marL="228600" indent="-228600">
              <a:buClr>
                <a:schemeClr val="accent5"/>
              </a:buClr>
              <a:buAutoNum type="arabicParenR"/>
            </a:pPr>
            <a:r>
              <a:rPr lang="en-CA" sz="800" b="1" i="1">
                <a:solidFill>
                  <a:schemeClr val="accent5"/>
                </a:solidFill>
                <a:latin typeface="Arial"/>
              </a:rPr>
              <a:t>Source: </a:t>
            </a:r>
            <a:r>
              <a:rPr lang="en-US" sz="800" i="1">
                <a:solidFill>
                  <a:schemeClr val="accent5"/>
                </a:solidFill>
                <a:latin typeface="Arial"/>
              </a:rPr>
              <a:t>Statistics Canada. Table 14-10-0023-01  Labour force characteristics by industry, annual</a:t>
            </a:r>
            <a:endParaRPr lang="en-CA" sz="800" i="1">
              <a:solidFill>
                <a:schemeClr val="accent5"/>
              </a:solidFill>
            </a:endParaRPr>
          </a:p>
          <a:p>
            <a:pPr marL="228600" indent="-228600">
              <a:buClr>
                <a:schemeClr val="accent5"/>
              </a:buClr>
              <a:buAutoNum type="arabicParenR"/>
            </a:pPr>
            <a:r>
              <a:rPr lang="en-CA" sz="800" b="1" i="1">
                <a:solidFill>
                  <a:schemeClr val="accent5"/>
                </a:solidFill>
                <a:latin typeface="Arial"/>
              </a:rPr>
              <a:t>Source: </a:t>
            </a:r>
            <a:r>
              <a:rPr lang="en-US" sz="800" i="1">
                <a:solidFill>
                  <a:schemeClr val="accent5"/>
                </a:solidFill>
                <a:latin typeface="Arial"/>
              </a:rPr>
              <a:t>Statistics Canada. Table 36-10-0711-01  Gross domestic product (GDP) at basic prices, by industry, provinces and territories (x 1,000,000).</a:t>
            </a:r>
            <a:endParaRPr lang="en-CA" sz="800" i="1">
              <a:solidFill>
                <a:schemeClr val="accent5"/>
              </a:solidFill>
            </a:endParaRPr>
          </a:p>
          <a:p>
            <a:pPr marL="228600" indent="-228600">
              <a:buClr>
                <a:schemeClr val="accent5"/>
              </a:buClr>
              <a:buAutoNum type="arabicParenR"/>
            </a:pPr>
            <a:r>
              <a:rPr lang="en-CA" sz="800" b="1" i="1">
                <a:solidFill>
                  <a:schemeClr val="accent5"/>
                </a:solidFill>
                <a:latin typeface="Arial"/>
              </a:rPr>
              <a:t>Source:</a:t>
            </a:r>
            <a:r>
              <a:rPr lang="en-CA" sz="800" i="1">
                <a:solidFill>
                  <a:schemeClr val="accent5"/>
                </a:solidFill>
                <a:latin typeface="Arial"/>
              </a:rPr>
              <a:t> </a:t>
            </a:r>
            <a:r>
              <a:rPr lang="en-US" sz="800" i="1">
                <a:solidFill>
                  <a:schemeClr val="accent5"/>
                </a:solidFill>
                <a:latin typeface="Arial"/>
              </a:rPr>
              <a:t>Statistics Canada, special tabulation, unpublished data, unclassified excluded, 2025.</a:t>
            </a:r>
            <a:endParaRPr lang="en-CA" sz="800" i="1">
              <a:solidFill>
                <a:schemeClr val="accent5"/>
              </a:solidFill>
            </a:endParaRPr>
          </a:p>
        </p:txBody>
      </p:sp>
      <p:sp>
        <p:nvSpPr>
          <p:cNvPr id="4" name="Title 3">
            <a:extLst>
              <a:ext uri="{FF2B5EF4-FFF2-40B4-BE49-F238E27FC236}">
                <a16:creationId xmlns:a16="http://schemas.microsoft.com/office/drawing/2014/main" id="{8C9C2BF6-1778-6015-CC99-638DF32D35D1}"/>
              </a:ext>
            </a:extLst>
          </p:cNvPr>
          <p:cNvSpPr>
            <a:spLocks noGrp="1"/>
          </p:cNvSpPr>
          <p:nvPr>
            <p:ph type="title"/>
          </p:nvPr>
        </p:nvSpPr>
        <p:spPr>
          <a:xfrm>
            <a:off x="310896" y="164592"/>
            <a:ext cx="9692640" cy="640080"/>
          </a:xfrm>
        </p:spPr>
        <p:txBody>
          <a:bodyPr wrap="square">
            <a:normAutofit/>
          </a:bodyPr>
          <a:lstStyle/>
          <a:p>
            <a:r>
              <a:rPr lang="en-CA" sz="2800" b="1">
                <a:latin typeface="Arial"/>
              </a:rPr>
              <a:t>Where We Are Today – Canada</a:t>
            </a:r>
          </a:p>
        </p:txBody>
      </p:sp>
      <p:sp>
        <p:nvSpPr>
          <p:cNvPr id="5" name="Slide Number Placeholder 4">
            <a:extLst>
              <a:ext uri="{FF2B5EF4-FFF2-40B4-BE49-F238E27FC236}">
                <a16:creationId xmlns:a16="http://schemas.microsoft.com/office/drawing/2014/main" id="{9B8BA3D7-B7EA-634F-3860-7C2191E1FB15}"/>
              </a:ext>
            </a:extLst>
          </p:cNvPr>
          <p:cNvSpPr>
            <a:spLocks noGrp="1"/>
          </p:cNvSpPr>
          <p:nvPr>
            <p:ph type="sldNum" sz="quarter" idx="4"/>
          </p:nvPr>
        </p:nvSpPr>
        <p:spPr>
          <a:xfrm>
            <a:off x="11155680" y="6336792"/>
            <a:ext cx="868680" cy="384048"/>
          </a:xfrm>
        </p:spPr>
        <p:txBody>
          <a:bodyPr wrap="none">
            <a:normAutofit/>
          </a:bodyPr>
          <a:lstStyle/>
          <a:p>
            <a:pPr algn="r"/>
            <a:fld id="{1AC39A5F-D37C-4DD9-892F-FEFC34C872B7}" type="slidenum">
              <a:rPr lang="en-CA" sz="1000" b="1">
                <a:latin typeface="Arial"/>
              </a:rPr>
              <a:t>5</a:t>
            </a:fld>
            <a:endParaRPr lang="en-CA" sz="1000" b="1">
              <a:latin typeface="Arial"/>
            </a:endParaRPr>
          </a:p>
        </p:txBody>
      </p:sp>
      <p:sp>
        <p:nvSpPr>
          <p:cNvPr id="17" name="Rectangle 16">
            <a:extLst>
              <a:ext uri="{FF2B5EF4-FFF2-40B4-BE49-F238E27FC236}">
                <a16:creationId xmlns:a16="http://schemas.microsoft.com/office/drawing/2014/main" id="{2F4D9ACA-E8B2-D04C-29D3-67F6C6F3BAED}"/>
              </a:ext>
            </a:extLst>
          </p:cNvPr>
          <p:cNvSpPr/>
          <p:nvPr/>
        </p:nvSpPr>
        <p:spPr>
          <a:xfrm>
            <a:off x="7575176" y="5880847"/>
            <a:ext cx="1470212" cy="2574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CA"/>
          </a:p>
        </p:txBody>
      </p:sp>
      <p:grpSp>
        <p:nvGrpSpPr>
          <p:cNvPr id="22" name="Group 21">
            <a:extLst>
              <a:ext uri="{FF2B5EF4-FFF2-40B4-BE49-F238E27FC236}">
                <a16:creationId xmlns:a16="http://schemas.microsoft.com/office/drawing/2014/main" id="{6AD1D806-7FB8-F05D-FDD9-63542C2D7890}"/>
              </a:ext>
            </a:extLst>
          </p:cNvPr>
          <p:cNvGrpSpPr/>
          <p:nvPr/>
        </p:nvGrpSpPr>
        <p:grpSpPr>
          <a:xfrm>
            <a:off x="742706" y="2780695"/>
            <a:ext cx="2862285" cy="2219685"/>
            <a:chOff x="467574" y="4119625"/>
            <a:chExt cx="2862285" cy="2219685"/>
          </a:xfrm>
        </p:grpSpPr>
        <p:graphicFrame>
          <p:nvGraphicFramePr>
            <p:cNvPr id="19" name="Chart 18">
              <a:extLst>
                <a:ext uri="{FF2B5EF4-FFF2-40B4-BE49-F238E27FC236}">
                  <a16:creationId xmlns:a16="http://schemas.microsoft.com/office/drawing/2014/main" id="{9D3B741A-1C84-1ECD-B5EA-33927679A913}"/>
                </a:ext>
              </a:extLst>
            </p:cNvPr>
            <p:cNvGraphicFramePr>
              <a:graphicFrameLocks/>
            </p:cNvGraphicFramePr>
            <p:nvPr/>
          </p:nvGraphicFramePr>
          <p:xfrm>
            <a:off x="467574" y="4119625"/>
            <a:ext cx="2862285" cy="2219685"/>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19">
              <a:extLst>
                <a:ext uri="{FF2B5EF4-FFF2-40B4-BE49-F238E27FC236}">
                  <a16:creationId xmlns:a16="http://schemas.microsoft.com/office/drawing/2014/main" id="{F3E5A1D7-EC7C-0A8A-3C4C-92D2F4123C48}"/>
                </a:ext>
              </a:extLst>
            </p:cNvPr>
            <p:cNvSpPr txBox="1"/>
            <p:nvPr/>
          </p:nvSpPr>
          <p:spPr>
            <a:xfrm>
              <a:off x="1123362" y="4901992"/>
              <a:ext cx="1581508" cy="1154162"/>
            </a:xfrm>
            <a:prstGeom prst="rect">
              <a:avLst/>
            </a:prstGeom>
            <a:noFill/>
          </p:spPr>
          <p:txBody>
            <a:bodyPr wrap="square" rtlCol="0">
              <a:spAutoFit/>
            </a:bodyPr>
            <a:lstStyle/>
            <a:p>
              <a:pPr algn="ctr"/>
              <a:r>
                <a:rPr lang="en-CA" b="1">
                  <a:solidFill>
                    <a:srgbClr val="E41A32"/>
                  </a:solidFill>
                  <a:latin typeface="Arial" panose="020B0506020202020204" pitchFamily="34" charset="0"/>
                </a:rPr>
                <a:t>$170.3bn</a:t>
              </a:r>
            </a:p>
            <a:p>
              <a:pPr algn="ctr"/>
              <a:r>
                <a:rPr lang="en-CA" b="1">
                  <a:solidFill>
                    <a:srgbClr val="E41A32"/>
                  </a:solidFill>
                  <a:latin typeface="Arial" panose="020B0506020202020204" pitchFamily="34" charset="0"/>
                </a:rPr>
                <a:t>7.3%</a:t>
              </a:r>
              <a:r>
                <a:rPr lang="en-CA" b="1" baseline="30000">
                  <a:solidFill>
                    <a:srgbClr val="E41A32"/>
                  </a:solidFill>
                  <a:latin typeface="Arial" panose="020B0506020202020204" pitchFamily="34" charset="0"/>
                </a:rPr>
                <a:t>2</a:t>
              </a:r>
            </a:p>
            <a:p>
              <a:pPr algn="ctr"/>
              <a:r>
                <a:rPr lang="en-CA" sz="1100">
                  <a:solidFill>
                    <a:schemeClr val="accent5"/>
                  </a:solidFill>
                  <a:latin typeface="Arial" panose="020B0506020202020204" pitchFamily="34" charset="0"/>
                </a:rPr>
                <a:t>of</a:t>
              </a:r>
              <a:r>
                <a:rPr lang="en-CA" sz="1100">
                  <a:solidFill>
                    <a:srgbClr val="E41A32"/>
                  </a:solidFill>
                  <a:latin typeface="Arial" panose="020B0506020202020204" pitchFamily="34" charset="0"/>
                </a:rPr>
                <a:t> </a:t>
              </a:r>
              <a:r>
                <a:rPr lang="en-CA" sz="1100">
                  <a:solidFill>
                    <a:schemeClr val="accent5"/>
                  </a:solidFill>
                  <a:latin typeface="Arial" panose="020B0506020202020204" pitchFamily="34" charset="0"/>
                </a:rPr>
                <a:t>Canada’s GDP was contributed by the construction industry</a:t>
              </a:r>
            </a:p>
          </p:txBody>
        </p:sp>
      </p:grpSp>
      <p:sp>
        <p:nvSpPr>
          <p:cNvPr id="21" name="TextBox 20">
            <a:extLst>
              <a:ext uri="{FF2B5EF4-FFF2-40B4-BE49-F238E27FC236}">
                <a16:creationId xmlns:a16="http://schemas.microsoft.com/office/drawing/2014/main" id="{8C40407E-573D-FD00-9612-9BAF10F6BE67}"/>
              </a:ext>
            </a:extLst>
          </p:cNvPr>
          <p:cNvSpPr txBox="1"/>
          <p:nvPr/>
        </p:nvSpPr>
        <p:spPr>
          <a:xfrm>
            <a:off x="645459" y="1593907"/>
            <a:ext cx="2265828" cy="738664"/>
          </a:xfrm>
          <a:prstGeom prst="rect">
            <a:avLst/>
          </a:prstGeom>
          <a:noFill/>
        </p:spPr>
        <p:txBody>
          <a:bodyPr wrap="square" rtlCol="0">
            <a:normAutofit fontScale="92500"/>
          </a:bodyPr>
          <a:lstStyle/>
          <a:p>
            <a:r>
              <a:rPr lang="en-CA" sz="1900" b="1">
                <a:solidFill>
                  <a:srgbClr val="E41A32"/>
                </a:solidFill>
                <a:latin typeface="Arial" panose="020B0506020202020204" pitchFamily="34" charset="0"/>
              </a:rPr>
              <a:t>1,633,600</a:t>
            </a:r>
            <a:r>
              <a:rPr lang="en-CA" sz="1900" b="1" baseline="30000">
                <a:solidFill>
                  <a:srgbClr val="E41A32"/>
                </a:solidFill>
                <a:latin typeface="Arial" panose="020B0506020202020204" pitchFamily="34" charset="0"/>
              </a:rPr>
              <a:t>1</a:t>
            </a:r>
          </a:p>
          <a:p>
            <a:r>
              <a:rPr lang="en-CA" sz="1050">
                <a:solidFill>
                  <a:schemeClr val="accent5"/>
                </a:solidFill>
                <a:latin typeface="Arial" panose="020B0506020202020204" pitchFamily="34" charset="0"/>
              </a:rPr>
              <a:t>people employed in a variety of construction trades and professions</a:t>
            </a:r>
          </a:p>
        </p:txBody>
      </p:sp>
      <p:sp>
        <p:nvSpPr>
          <p:cNvPr id="23" name="TextBox 22">
            <a:extLst>
              <a:ext uri="{FF2B5EF4-FFF2-40B4-BE49-F238E27FC236}">
                <a16:creationId xmlns:a16="http://schemas.microsoft.com/office/drawing/2014/main" id="{BD3836D2-1353-D699-34E7-32C8D36574E7}"/>
              </a:ext>
            </a:extLst>
          </p:cNvPr>
          <p:cNvSpPr txBox="1"/>
          <p:nvPr/>
        </p:nvSpPr>
        <p:spPr>
          <a:xfrm>
            <a:off x="2728508" y="5163928"/>
            <a:ext cx="1862602" cy="738664"/>
          </a:xfrm>
          <a:prstGeom prst="rect">
            <a:avLst/>
          </a:prstGeom>
          <a:noFill/>
        </p:spPr>
        <p:txBody>
          <a:bodyPr wrap="square" rtlCol="0">
            <a:normAutofit fontScale="92500"/>
          </a:bodyPr>
          <a:lstStyle/>
          <a:p>
            <a:r>
              <a:rPr lang="en-CA" sz="1900" b="1">
                <a:solidFill>
                  <a:srgbClr val="E41A32"/>
                </a:solidFill>
                <a:latin typeface="Arial" panose="020B0506020202020204" pitchFamily="34" charset="0"/>
              </a:rPr>
              <a:t>62.0%</a:t>
            </a:r>
            <a:r>
              <a:rPr lang="en-CA" sz="1900" b="1" baseline="30000">
                <a:solidFill>
                  <a:srgbClr val="E41A32"/>
                </a:solidFill>
                <a:latin typeface="Arial" panose="020B0506020202020204" pitchFamily="34" charset="0"/>
              </a:rPr>
              <a:t>3</a:t>
            </a:r>
          </a:p>
          <a:p>
            <a:r>
              <a:rPr lang="en-CA" sz="1050">
                <a:solidFill>
                  <a:schemeClr val="accent5"/>
                </a:solidFill>
                <a:latin typeface="Arial" panose="020B0506020202020204" pitchFamily="34" charset="0"/>
              </a:rPr>
              <a:t>of construction employers employed less than 5 people</a:t>
            </a:r>
          </a:p>
        </p:txBody>
      </p:sp>
      <p:sp>
        <p:nvSpPr>
          <p:cNvPr id="24" name="TextBox 23">
            <a:extLst>
              <a:ext uri="{FF2B5EF4-FFF2-40B4-BE49-F238E27FC236}">
                <a16:creationId xmlns:a16="http://schemas.microsoft.com/office/drawing/2014/main" id="{13C3EE47-0F34-FA87-2B4F-7CE7E23F14D2}"/>
              </a:ext>
            </a:extLst>
          </p:cNvPr>
          <p:cNvSpPr txBox="1"/>
          <p:nvPr/>
        </p:nvSpPr>
        <p:spPr>
          <a:xfrm>
            <a:off x="9533530" y="4552256"/>
            <a:ext cx="1259976" cy="738664"/>
          </a:xfrm>
          <a:prstGeom prst="rect">
            <a:avLst/>
          </a:prstGeom>
          <a:noFill/>
        </p:spPr>
        <p:txBody>
          <a:bodyPr wrap="square" rtlCol="0">
            <a:normAutofit/>
          </a:bodyPr>
          <a:lstStyle/>
          <a:p>
            <a:r>
              <a:rPr lang="en-CA" sz="1900" b="1">
                <a:solidFill>
                  <a:srgbClr val="E41A32"/>
                </a:solidFill>
                <a:latin typeface="Arial" panose="020B0506020202020204" pitchFamily="34" charset="0"/>
              </a:rPr>
              <a:t>415,410</a:t>
            </a:r>
            <a:r>
              <a:rPr lang="en-CA" sz="1900" b="1" baseline="30000">
                <a:solidFill>
                  <a:srgbClr val="E41A32"/>
                </a:solidFill>
                <a:latin typeface="Arial" panose="020B0506020202020204" pitchFamily="34" charset="0"/>
              </a:rPr>
              <a:t>3</a:t>
            </a:r>
          </a:p>
          <a:p>
            <a:r>
              <a:rPr lang="en-CA" sz="1050">
                <a:solidFill>
                  <a:schemeClr val="accent5"/>
                </a:solidFill>
                <a:latin typeface="Arial" panose="020B0506020202020204" pitchFamily="34" charset="0"/>
              </a:rPr>
              <a:t>construction firms were in operation</a:t>
            </a:r>
          </a:p>
        </p:txBody>
      </p:sp>
      <p:pic>
        <p:nvPicPr>
          <p:cNvPr id="28" name="Picture 27" descr="A silhouette of a person in a hard hat&#10;&#10;Description automatically generated">
            <a:extLst>
              <a:ext uri="{FF2B5EF4-FFF2-40B4-BE49-F238E27FC236}">
                <a16:creationId xmlns:a16="http://schemas.microsoft.com/office/drawing/2014/main" id="{4E93687E-6872-6064-9A7B-148BE7373FFC}"/>
              </a:ext>
            </a:extLst>
          </p:cNvPr>
          <p:cNvPicPr>
            <a:picLocks noChangeAspect="1"/>
          </p:cNvPicPr>
          <p:nvPr/>
        </p:nvPicPr>
        <p:blipFill>
          <a:blip r:embed="rId6"/>
          <a:stretch>
            <a:fillRect/>
          </a:stretch>
        </p:blipFill>
        <p:spPr>
          <a:xfrm>
            <a:off x="8990579" y="1811128"/>
            <a:ext cx="1376917" cy="1376917"/>
          </a:xfrm>
          <a:prstGeom prst="rect">
            <a:avLst/>
          </a:prstGeom>
        </p:spPr>
      </p:pic>
      <p:sp>
        <p:nvSpPr>
          <p:cNvPr id="29" name="TextBox 28">
            <a:extLst>
              <a:ext uri="{FF2B5EF4-FFF2-40B4-BE49-F238E27FC236}">
                <a16:creationId xmlns:a16="http://schemas.microsoft.com/office/drawing/2014/main" id="{D3D5114F-AB29-04DD-952B-9020752F6A94}"/>
              </a:ext>
            </a:extLst>
          </p:cNvPr>
          <p:cNvSpPr txBox="1"/>
          <p:nvPr/>
        </p:nvSpPr>
        <p:spPr>
          <a:xfrm>
            <a:off x="7849293" y="1960978"/>
            <a:ext cx="1141286" cy="1077218"/>
          </a:xfrm>
          <a:prstGeom prst="rect">
            <a:avLst/>
          </a:prstGeom>
          <a:noFill/>
        </p:spPr>
        <p:txBody>
          <a:bodyPr wrap="square" rtlCol="0">
            <a:normAutofit/>
          </a:bodyPr>
          <a:lstStyle/>
          <a:p>
            <a:r>
              <a:rPr lang="en-CA" sz="1900" b="1">
                <a:solidFill>
                  <a:srgbClr val="E41A32"/>
                </a:solidFill>
                <a:latin typeface="Arial" panose="020B0506020202020204" pitchFamily="34" charset="0"/>
              </a:rPr>
              <a:t>1 </a:t>
            </a:r>
            <a:r>
              <a:rPr lang="en-CA" sz="1050">
                <a:solidFill>
                  <a:schemeClr val="accent5"/>
                </a:solidFill>
                <a:latin typeface="Arial" panose="020B0506020202020204" pitchFamily="34" charset="0"/>
              </a:rPr>
              <a:t>in</a:t>
            </a:r>
            <a:r>
              <a:rPr lang="en-CA" sz="1900" b="1">
                <a:solidFill>
                  <a:srgbClr val="E41A32"/>
                </a:solidFill>
                <a:latin typeface="Arial" panose="020B0506020202020204" pitchFamily="34" charset="0"/>
              </a:rPr>
              <a:t> 13</a:t>
            </a:r>
            <a:r>
              <a:rPr lang="en-CA" sz="1900" b="1" baseline="30000">
                <a:solidFill>
                  <a:srgbClr val="E41A32"/>
                </a:solidFill>
                <a:latin typeface="Arial" panose="020B0506020202020204" pitchFamily="34" charset="0"/>
              </a:rPr>
              <a:t>1</a:t>
            </a:r>
          </a:p>
          <a:p>
            <a:r>
              <a:rPr lang="en-CA" sz="1050">
                <a:solidFill>
                  <a:schemeClr val="accent5"/>
                </a:solidFill>
                <a:latin typeface="Arial" panose="020B0506020202020204" pitchFamily="34" charset="0"/>
              </a:rPr>
              <a:t>Workers employed in the construction industry</a:t>
            </a:r>
          </a:p>
        </p:txBody>
      </p:sp>
      <p:cxnSp>
        <p:nvCxnSpPr>
          <p:cNvPr id="31" name="Connector: Elbow 30">
            <a:extLst>
              <a:ext uri="{FF2B5EF4-FFF2-40B4-BE49-F238E27FC236}">
                <a16:creationId xmlns:a16="http://schemas.microsoft.com/office/drawing/2014/main" id="{6D4D5C66-5215-B9D6-0763-8B5FE73C1DAE}"/>
              </a:ext>
            </a:extLst>
          </p:cNvPr>
          <p:cNvCxnSpPr>
            <a:cxnSpLocks/>
            <a:endCxn id="29" idx="1"/>
          </p:cNvCxnSpPr>
          <p:nvPr/>
        </p:nvCxnSpPr>
        <p:spPr>
          <a:xfrm rot="5400000" flipH="1" flipV="1">
            <a:off x="7235919" y="2615444"/>
            <a:ext cx="729230" cy="497517"/>
          </a:xfrm>
          <a:prstGeom prst="bentConnector2">
            <a:avLst/>
          </a:prstGeom>
          <a:ln>
            <a:solidFill>
              <a:schemeClr val="accent5">
                <a:lumMod val="40000"/>
                <a:lumOff val="60000"/>
              </a:schemeClr>
            </a:solidFill>
            <a:tailEnd type="oval"/>
          </a:ln>
          <a:effectLst/>
        </p:spPr>
        <p:style>
          <a:lnRef idx="2">
            <a:schemeClr val="accent1"/>
          </a:lnRef>
          <a:fillRef idx="0">
            <a:schemeClr val="accent1"/>
          </a:fillRef>
          <a:effectRef idx="1">
            <a:schemeClr val="accent1"/>
          </a:effectRef>
          <a:fontRef idx="minor">
            <a:schemeClr val="tx1"/>
          </a:fontRef>
        </p:style>
      </p:cxnSp>
      <p:cxnSp>
        <p:nvCxnSpPr>
          <p:cNvPr id="32" name="Connector: Elbow 31">
            <a:extLst>
              <a:ext uri="{FF2B5EF4-FFF2-40B4-BE49-F238E27FC236}">
                <a16:creationId xmlns:a16="http://schemas.microsoft.com/office/drawing/2014/main" id="{BBA954A7-7E3E-248E-16CC-4970A306B1A7}"/>
              </a:ext>
            </a:extLst>
          </p:cNvPr>
          <p:cNvCxnSpPr>
            <a:cxnSpLocks/>
            <a:endCxn id="24" idx="1"/>
          </p:cNvCxnSpPr>
          <p:nvPr/>
        </p:nvCxnSpPr>
        <p:spPr>
          <a:xfrm>
            <a:off x="7849293" y="4669968"/>
            <a:ext cx="1684237" cy="251620"/>
          </a:xfrm>
          <a:prstGeom prst="bentConnector3">
            <a:avLst>
              <a:gd name="adj1" fmla="val 50000"/>
            </a:avLst>
          </a:prstGeom>
          <a:ln>
            <a:solidFill>
              <a:schemeClr val="accent5">
                <a:lumMod val="40000"/>
                <a:lumOff val="60000"/>
              </a:schemeClr>
            </a:solidFill>
            <a:tailEnd type="oval"/>
          </a:ln>
          <a:effectLst/>
        </p:spPr>
        <p:style>
          <a:lnRef idx="2">
            <a:schemeClr val="accent1"/>
          </a:lnRef>
          <a:fillRef idx="0">
            <a:schemeClr val="accent1"/>
          </a:fillRef>
          <a:effectRef idx="1">
            <a:schemeClr val="accent1"/>
          </a:effectRef>
          <a:fontRef idx="minor">
            <a:schemeClr val="tx1"/>
          </a:fontRef>
        </p:style>
      </p:cxnSp>
      <p:cxnSp>
        <p:nvCxnSpPr>
          <p:cNvPr id="35" name="Connector: Elbow 34">
            <a:extLst>
              <a:ext uri="{FF2B5EF4-FFF2-40B4-BE49-F238E27FC236}">
                <a16:creationId xmlns:a16="http://schemas.microsoft.com/office/drawing/2014/main" id="{5290A779-675D-496C-8504-AEC83CF49910}"/>
              </a:ext>
            </a:extLst>
          </p:cNvPr>
          <p:cNvCxnSpPr>
            <a:cxnSpLocks/>
          </p:cNvCxnSpPr>
          <p:nvPr/>
        </p:nvCxnSpPr>
        <p:spPr>
          <a:xfrm rot="10800000" flipV="1">
            <a:off x="4385291" y="5163926"/>
            <a:ext cx="1095690" cy="432789"/>
          </a:xfrm>
          <a:prstGeom prst="bentConnector3">
            <a:avLst>
              <a:gd name="adj1" fmla="val -73"/>
            </a:avLst>
          </a:prstGeom>
          <a:ln>
            <a:solidFill>
              <a:schemeClr val="accent5">
                <a:lumMod val="40000"/>
                <a:lumOff val="60000"/>
              </a:schemeClr>
            </a:solidFill>
            <a:tailEnd type="oval"/>
          </a:ln>
          <a:effectLst/>
        </p:spPr>
        <p:style>
          <a:lnRef idx="2">
            <a:schemeClr val="accent1"/>
          </a:lnRef>
          <a:fillRef idx="0">
            <a:schemeClr val="accent1"/>
          </a:fillRef>
          <a:effectRef idx="1">
            <a:schemeClr val="accent1"/>
          </a:effectRef>
          <a:fontRef idx="minor">
            <a:schemeClr val="tx1"/>
          </a:fontRef>
        </p:style>
      </p:cxnSp>
      <p:cxnSp>
        <p:nvCxnSpPr>
          <p:cNvPr id="38" name="Connector: Elbow 37">
            <a:extLst>
              <a:ext uri="{FF2B5EF4-FFF2-40B4-BE49-F238E27FC236}">
                <a16:creationId xmlns:a16="http://schemas.microsoft.com/office/drawing/2014/main" id="{55531983-7D07-DA95-E38F-ABCDAF6353F7}"/>
              </a:ext>
            </a:extLst>
          </p:cNvPr>
          <p:cNvCxnSpPr>
            <a:cxnSpLocks/>
          </p:cNvCxnSpPr>
          <p:nvPr/>
        </p:nvCxnSpPr>
        <p:spPr>
          <a:xfrm rot="10800000" flipV="1">
            <a:off x="3254188" y="3588951"/>
            <a:ext cx="1336922" cy="358983"/>
          </a:xfrm>
          <a:prstGeom prst="bentConnector3">
            <a:avLst>
              <a:gd name="adj1" fmla="val 50000"/>
            </a:avLst>
          </a:prstGeom>
          <a:ln>
            <a:solidFill>
              <a:schemeClr val="accent5">
                <a:lumMod val="40000"/>
                <a:lumOff val="60000"/>
              </a:schemeClr>
            </a:solidFill>
            <a:tailEnd type="oval"/>
          </a:ln>
          <a:effectLst/>
        </p:spPr>
        <p:style>
          <a:lnRef idx="2">
            <a:schemeClr val="accent1"/>
          </a:lnRef>
          <a:fillRef idx="0">
            <a:schemeClr val="accent1"/>
          </a:fillRef>
          <a:effectRef idx="1">
            <a:schemeClr val="accent1"/>
          </a:effectRef>
          <a:fontRef idx="minor">
            <a:schemeClr val="tx1"/>
          </a:fontRef>
        </p:style>
      </p:cxnSp>
      <p:cxnSp>
        <p:nvCxnSpPr>
          <p:cNvPr id="41" name="Connector: Elbow 40">
            <a:extLst>
              <a:ext uri="{FF2B5EF4-FFF2-40B4-BE49-F238E27FC236}">
                <a16:creationId xmlns:a16="http://schemas.microsoft.com/office/drawing/2014/main" id="{D28F7723-363F-7C5E-9398-1FF5BA46891C}"/>
              </a:ext>
            </a:extLst>
          </p:cNvPr>
          <p:cNvCxnSpPr>
            <a:cxnSpLocks/>
          </p:cNvCxnSpPr>
          <p:nvPr/>
        </p:nvCxnSpPr>
        <p:spPr>
          <a:xfrm rot="10800000">
            <a:off x="2634560" y="1960979"/>
            <a:ext cx="1956550" cy="1022757"/>
          </a:xfrm>
          <a:prstGeom prst="bentConnector3">
            <a:avLst>
              <a:gd name="adj1" fmla="val 50000"/>
            </a:avLst>
          </a:prstGeom>
          <a:ln>
            <a:solidFill>
              <a:schemeClr val="accent5">
                <a:lumMod val="40000"/>
                <a:lumOff val="60000"/>
              </a:schemeClr>
            </a:solidFill>
            <a:tailEnd type="oval"/>
          </a:ln>
          <a:effectLst/>
        </p:spPr>
        <p:style>
          <a:lnRef idx="2">
            <a:schemeClr val="accent1"/>
          </a:lnRef>
          <a:fillRef idx="0">
            <a:schemeClr val="accent1"/>
          </a:fillRef>
          <a:effectRef idx="1">
            <a:schemeClr val="accent1"/>
          </a:effectRef>
          <a:fontRef idx="minor">
            <a:schemeClr val="tx1"/>
          </a:fontRef>
        </p:style>
      </p:cxnSp>
      <p:sp>
        <p:nvSpPr>
          <p:cNvPr id="15" name="Rectangle 14">
            <a:extLst>
              <a:ext uri="{FF2B5EF4-FFF2-40B4-BE49-F238E27FC236}">
                <a16:creationId xmlns:a16="http://schemas.microsoft.com/office/drawing/2014/main" id="{FFE2109E-035F-5B10-12E4-658CDEB622BA}"/>
              </a:ext>
            </a:extLst>
          </p:cNvPr>
          <p:cNvSpPr/>
          <p:nvPr/>
        </p:nvSpPr>
        <p:spPr>
          <a:xfrm>
            <a:off x="9045388" y="5880847"/>
            <a:ext cx="1470212" cy="3297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CA"/>
          </a:p>
        </p:txBody>
      </p:sp>
      <p:sp>
        <p:nvSpPr>
          <p:cNvPr id="2" name="Footer Placeholder 7">
            <a:extLst>
              <a:ext uri="{FF2B5EF4-FFF2-40B4-BE49-F238E27FC236}">
                <a16:creationId xmlns:a16="http://schemas.microsoft.com/office/drawing/2014/main" id="{BDA8CD06-A980-15E5-B739-0499E7503CEB}"/>
              </a:ext>
            </a:extLst>
          </p:cNvPr>
          <p:cNvSpPr>
            <a:spLocks noGrp="1"/>
          </p:cNvSpPr>
          <p:nvPr>
            <p:ph type="ftr" sz="quarter" idx="3"/>
          </p:nvPr>
        </p:nvSpPr>
        <p:spPr>
          <a:xfrm>
            <a:off x="3986784" y="6336792"/>
            <a:ext cx="7543800" cy="393192"/>
          </a:xfrm>
        </p:spPr>
        <p:txBody>
          <a:bodyPr wrap="square"/>
          <a:lstStyle/>
          <a:p>
            <a:r>
              <a:rPr lang="en-US" b="0">
                <a:latin typeface="Arial"/>
              </a:rPr>
              <a:t>BuildForce Canada | AFN ISET 2026</a:t>
            </a:r>
            <a:endParaRPr lang="en-CA" b="0"/>
          </a:p>
        </p:txBody>
      </p:sp>
    </p:spTree>
    <p:extLst>
      <p:ext uri="{BB962C8B-B14F-4D97-AF65-F5344CB8AC3E}">
        <p14:creationId xmlns:p14="http://schemas.microsoft.com/office/powerpoint/2010/main" val="1137795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0B17A-CB51-239D-AA89-066FC16826A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77D3D91-0114-905B-6C75-7864243028A4}"/>
              </a:ext>
            </a:extLst>
          </p:cNvPr>
          <p:cNvSpPr>
            <a:spLocks noGrp="1"/>
          </p:cNvSpPr>
          <p:nvPr>
            <p:ph type="sldNum" sz="quarter" idx="4"/>
          </p:nvPr>
        </p:nvSpPr>
        <p:spPr>
          <a:xfrm>
            <a:off x="11155680" y="6336792"/>
            <a:ext cx="868680" cy="384048"/>
          </a:xfrm>
        </p:spPr>
        <p:txBody>
          <a:bodyPr wrap="none">
            <a:normAutofit/>
          </a:bodyPr>
          <a:lstStyle/>
          <a:p>
            <a:pPr algn="r"/>
            <a:fld id="{9C02663B-3E03-4462-B915-CCA24812708D}" type="slidenum">
              <a:rPr lang="en-CA" sz="1000" b="1">
                <a:latin typeface="Arial"/>
              </a:rPr>
              <a:t>6</a:t>
            </a:fld>
            <a:endParaRPr lang="en-CA" sz="1000" b="1">
              <a:latin typeface="Arial"/>
            </a:endParaRPr>
          </a:p>
        </p:txBody>
      </p:sp>
      <p:sp>
        <p:nvSpPr>
          <p:cNvPr id="17" name="Rectangle 16">
            <a:extLst>
              <a:ext uri="{FF2B5EF4-FFF2-40B4-BE49-F238E27FC236}">
                <a16:creationId xmlns:a16="http://schemas.microsoft.com/office/drawing/2014/main" id="{DDC9A1DA-8A77-7584-84F7-016FA58255CB}"/>
              </a:ext>
            </a:extLst>
          </p:cNvPr>
          <p:cNvSpPr/>
          <p:nvPr/>
        </p:nvSpPr>
        <p:spPr>
          <a:xfrm>
            <a:off x="7575176" y="5880847"/>
            <a:ext cx="1470212" cy="2574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CA"/>
          </a:p>
        </p:txBody>
      </p:sp>
      <p:sp>
        <p:nvSpPr>
          <p:cNvPr id="15" name="Rectangle 14">
            <a:extLst>
              <a:ext uri="{FF2B5EF4-FFF2-40B4-BE49-F238E27FC236}">
                <a16:creationId xmlns:a16="http://schemas.microsoft.com/office/drawing/2014/main" id="{4659A4B7-EBDB-2953-1813-220A4F270E55}"/>
              </a:ext>
            </a:extLst>
          </p:cNvPr>
          <p:cNvSpPr/>
          <p:nvPr/>
        </p:nvSpPr>
        <p:spPr>
          <a:xfrm>
            <a:off x="9045388" y="5880847"/>
            <a:ext cx="1470212" cy="3297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CA"/>
          </a:p>
        </p:txBody>
      </p:sp>
      <p:sp>
        <p:nvSpPr>
          <p:cNvPr id="2" name="Footer Placeholder 7">
            <a:extLst>
              <a:ext uri="{FF2B5EF4-FFF2-40B4-BE49-F238E27FC236}">
                <a16:creationId xmlns:a16="http://schemas.microsoft.com/office/drawing/2014/main" id="{F445150C-3106-9216-9515-B2B232725450}"/>
              </a:ext>
            </a:extLst>
          </p:cNvPr>
          <p:cNvSpPr>
            <a:spLocks noGrp="1"/>
          </p:cNvSpPr>
          <p:nvPr>
            <p:ph type="ftr" sz="quarter" idx="3"/>
          </p:nvPr>
        </p:nvSpPr>
        <p:spPr>
          <a:xfrm>
            <a:off x="3986784" y="6336792"/>
            <a:ext cx="7543800" cy="393192"/>
          </a:xfrm>
        </p:spPr>
        <p:txBody>
          <a:bodyPr wrap="square"/>
          <a:lstStyle/>
          <a:p>
            <a:r>
              <a:rPr lang="en-US" b="0">
                <a:latin typeface="Arial"/>
              </a:rPr>
              <a:t>BuildForce Canada | AFN ISET 2026</a:t>
            </a:r>
            <a:endParaRPr lang="en-CA" b="0"/>
          </a:p>
        </p:txBody>
      </p:sp>
      <p:sp>
        <p:nvSpPr>
          <p:cNvPr id="9" name="Text Placeholder 15">
            <a:extLst>
              <a:ext uri="{FF2B5EF4-FFF2-40B4-BE49-F238E27FC236}">
                <a16:creationId xmlns:a16="http://schemas.microsoft.com/office/drawing/2014/main" id="{936AEF7D-343E-CAFB-3807-2FA03215E1E4}"/>
              </a:ext>
            </a:extLst>
          </p:cNvPr>
          <p:cNvSpPr txBox="1">
            <a:spLocks/>
          </p:cNvSpPr>
          <p:nvPr/>
        </p:nvSpPr>
        <p:spPr bwMode="auto">
          <a:xfrm>
            <a:off x="8412480" y="1280160"/>
            <a:ext cx="3474720" cy="448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227013" indent="-227013" algn="l" defTabSz="457200" rtl="0" eaLnBrk="1" fontAlgn="base" hangingPunct="1">
              <a:spcBef>
                <a:spcPts val="300"/>
              </a:spcBef>
              <a:spcAft>
                <a:spcPts val="300"/>
              </a:spcAft>
              <a:buClr>
                <a:srgbClr val="E51A32"/>
              </a:buClr>
              <a:buFont typeface="Wingdings" pitchFamily="2" charset="2"/>
              <a:buChar char="§"/>
              <a:defRPr sz="1400" b="0" kern="1200">
                <a:solidFill>
                  <a:srgbClr val="3F3F3F"/>
                </a:solidFill>
                <a:latin typeface="+mn-lt"/>
                <a:ea typeface="ＭＳ Ｐゴシック" charset="0"/>
                <a:cs typeface="Arial"/>
              </a:defRPr>
            </a:lvl1pPr>
            <a:lvl2pPr marL="266700" indent="-174625" algn="l" defTabSz="457200" rtl="0" eaLnBrk="1" fontAlgn="base" hangingPunct="1">
              <a:spcBef>
                <a:spcPts val="300"/>
              </a:spcBef>
              <a:spcAft>
                <a:spcPts val="300"/>
              </a:spcAft>
              <a:buClr>
                <a:srgbClr val="E51A32"/>
              </a:buClr>
              <a:buFont typeface="Wingdings" panose="05000000000000000000" pitchFamily="2" charset="2"/>
              <a:buChar char="§"/>
              <a:defRPr sz="1200" kern="1200">
                <a:solidFill>
                  <a:srgbClr val="3F3F3F"/>
                </a:solidFill>
                <a:latin typeface="+mn-lt"/>
                <a:ea typeface="ＭＳ Ｐゴシック" charset="0"/>
                <a:cs typeface="Arial"/>
              </a:defRPr>
            </a:lvl2pPr>
            <a:lvl3pPr marL="358775" indent="-176213" algn="l" defTabSz="457200" rtl="0" eaLnBrk="1" fontAlgn="base" hangingPunct="1">
              <a:spcBef>
                <a:spcPts val="300"/>
              </a:spcBef>
              <a:spcAft>
                <a:spcPts val="300"/>
              </a:spcAft>
              <a:buClr>
                <a:srgbClr val="E51A32"/>
              </a:buClr>
              <a:buFont typeface="Wingdings" panose="05000000000000000000" pitchFamily="2" charset="2"/>
              <a:buChar char="§"/>
              <a:defRPr sz="1100" kern="1200">
                <a:solidFill>
                  <a:srgbClr val="3F3F3F"/>
                </a:solidFill>
                <a:latin typeface="+mn-lt"/>
                <a:ea typeface="ＭＳ Ｐゴシック" charset="0"/>
                <a:cs typeface="Arial"/>
              </a:defRPr>
            </a:lvl3pPr>
            <a:lvl4pPr marL="449263" indent="-182563" algn="l" defTabSz="457200" rtl="0" eaLnBrk="1" fontAlgn="base" hangingPunct="1">
              <a:spcBef>
                <a:spcPts val="300"/>
              </a:spcBef>
              <a:spcAft>
                <a:spcPts val="300"/>
              </a:spcAft>
              <a:buClr>
                <a:srgbClr val="E51A32"/>
              </a:buClr>
              <a:buFont typeface="Wingdings" panose="05000000000000000000" pitchFamily="2" charset="2"/>
              <a:buChar char="§"/>
              <a:defRPr sz="1050" kern="1200">
                <a:solidFill>
                  <a:srgbClr val="3F3F3F"/>
                </a:solidFill>
                <a:latin typeface="+mn-lt"/>
                <a:ea typeface="ＭＳ Ｐゴシック" charset="0"/>
                <a:cs typeface="Arial"/>
              </a:defRPr>
            </a:lvl4pPr>
            <a:lvl5pPr marL="541338" indent="-182563" algn="l" defTabSz="457200" rtl="0" eaLnBrk="1" fontAlgn="base" hangingPunct="1">
              <a:spcBef>
                <a:spcPts val="300"/>
              </a:spcBef>
              <a:spcAft>
                <a:spcPts val="300"/>
              </a:spcAft>
              <a:buClr>
                <a:srgbClr val="E51A32"/>
              </a:buClr>
              <a:buFont typeface="Wingdings" panose="05000000000000000000" pitchFamily="2" charset="2"/>
              <a:buChar char="§"/>
              <a:defRPr sz="1000" kern="1200">
                <a:solidFill>
                  <a:srgbClr val="3F3F3F"/>
                </a:solidFill>
                <a:latin typeface="+mn-lt"/>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None/>
            </a:pPr>
            <a:r>
              <a:rPr lang="en-US" b="1">
                <a:solidFill>
                  <a:schemeClr val="tx1"/>
                </a:solidFill>
                <a:latin typeface="Arial"/>
              </a:rPr>
              <a:t>Residential realignment</a:t>
            </a:r>
          </a:p>
          <a:p>
            <a:r>
              <a:rPr lang="en-US" sz="1600">
                <a:solidFill>
                  <a:schemeClr val="tx1"/>
                </a:solidFill>
                <a:latin typeface="Arial"/>
              </a:rPr>
              <a:t>Medium-term growth anticipated after initial contraction</a:t>
            </a:r>
          </a:p>
          <a:p>
            <a:pPr lvl="1"/>
            <a:r>
              <a:rPr lang="en-US" sz="1400">
                <a:solidFill>
                  <a:schemeClr val="tx1"/>
                </a:solidFill>
                <a:latin typeface="Arial"/>
              </a:rPr>
              <a:t>Combined growth projected at 1.4% to 2030</a:t>
            </a:r>
            <a:endParaRPr lang="en-US" sz="1400" b="1">
              <a:solidFill>
                <a:schemeClr val="tx1"/>
              </a:solidFill>
              <a:latin typeface="Arial"/>
            </a:endParaRPr>
          </a:p>
          <a:p>
            <a:pPr marL="92075" lvl="1" indent="0">
              <a:lnSpc>
                <a:spcPct val="200000"/>
              </a:lnSpc>
              <a:buNone/>
            </a:pPr>
            <a:r>
              <a:rPr lang="en-US" sz="1400" b="1">
                <a:solidFill>
                  <a:schemeClr val="tx1"/>
                </a:solidFill>
                <a:latin typeface="Arial"/>
              </a:rPr>
              <a:t>New housing activity</a:t>
            </a:r>
          </a:p>
          <a:p>
            <a:r>
              <a:rPr lang="en-US" sz="1600">
                <a:solidFill>
                  <a:schemeClr val="tx1"/>
                </a:solidFill>
                <a:latin typeface="Arial"/>
              </a:rPr>
              <a:t>Affordability, reduced immigration constrain demands</a:t>
            </a:r>
          </a:p>
          <a:p>
            <a:pPr lvl="1"/>
            <a:r>
              <a:rPr lang="en-US" sz="1400">
                <a:solidFill>
                  <a:schemeClr val="tx1"/>
                </a:solidFill>
                <a:latin typeface="Arial"/>
              </a:rPr>
              <a:t>Contraction of 4.8% projected to 2030 – but compared to elevated levels</a:t>
            </a:r>
            <a:endParaRPr lang="en-US" sz="1400" b="1">
              <a:solidFill>
                <a:schemeClr val="tx1"/>
              </a:solidFill>
              <a:latin typeface="Arial"/>
            </a:endParaRPr>
          </a:p>
          <a:p>
            <a:pPr marL="92075" lvl="1" indent="0">
              <a:lnSpc>
                <a:spcPct val="200000"/>
              </a:lnSpc>
              <a:buNone/>
            </a:pPr>
            <a:r>
              <a:rPr lang="en-US" sz="1400" b="1">
                <a:solidFill>
                  <a:schemeClr val="tx1"/>
                </a:solidFill>
                <a:latin typeface="Arial"/>
              </a:rPr>
              <a:t>Renovation activity</a:t>
            </a:r>
            <a:endParaRPr lang="en-US" sz="1400" b="1">
              <a:solidFill>
                <a:schemeClr val="tx1"/>
              </a:solidFill>
            </a:endParaRPr>
          </a:p>
          <a:p>
            <a:r>
              <a:rPr lang="en-US" sz="1600">
                <a:solidFill>
                  <a:schemeClr val="tx1"/>
                </a:solidFill>
                <a:latin typeface="Arial"/>
              </a:rPr>
              <a:t>Demand is strong through the outlook period</a:t>
            </a:r>
          </a:p>
          <a:p>
            <a:pPr lvl="1"/>
            <a:r>
              <a:rPr lang="en-US" sz="1400">
                <a:solidFill>
                  <a:schemeClr val="tx1"/>
                </a:solidFill>
                <a:latin typeface="Arial"/>
              </a:rPr>
              <a:t>Increase of 11.3% projected to 2030</a:t>
            </a:r>
          </a:p>
          <a:p>
            <a:pPr marL="227013" marR="0" lvl="0" indent="-227013" algn="l" defTabSz="457200" rtl="0" eaLnBrk="1" fontAlgn="base" latinLnBrk="0" hangingPunct="1">
              <a:lnSpc>
                <a:spcPct val="100000"/>
              </a:lnSpc>
              <a:spcBef>
                <a:spcPts val="300"/>
              </a:spcBef>
              <a:spcAft>
                <a:spcPts val="300"/>
              </a:spcAft>
              <a:buClr>
                <a:srgbClr val="E51A32"/>
              </a:buClr>
              <a:buSzTx/>
              <a:buFont typeface="Wingdings" pitchFamily="2" charset="2"/>
              <a:buChar char="§"/>
              <a:tabLst/>
              <a:defRPr/>
            </a:pPr>
            <a:endParaRPr kumimoji="0" lang="en-US" sz="1200" b="1" i="0" u="none" strike="noStrike" kern="1200" cap="none" spc="0" normalizeH="0" baseline="0" noProof="0">
              <a:ln>
                <a:noFill/>
              </a:ln>
              <a:solidFill>
                <a:prstClr val="black"/>
              </a:solidFill>
              <a:effectLst/>
              <a:uLnTx/>
              <a:uFillTx/>
              <a:latin typeface="Arial" panose="020B0604020202020204"/>
              <a:ea typeface="ＭＳ Ｐゴシック" charset="0"/>
              <a:cs typeface="Arial"/>
            </a:endParaRPr>
          </a:p>
        </p:txBody>
      </p:sp>
      <p:sp>
        <p:nvSpPr>
          <p:cNvPr id="14" name="TextBox 17">
            <a:extLst>
              <a:ext uri="{FF2B5EF4-FFF2-40B4-BE49-F238E27FC236}">
                <a16:creationId xmlns:a16="http://schemas.microsoft.com/office/drawing/2014/main" id="{4EAC498D-BD81-3911-2C1D-D3651A3B080A}"/>
              </a:ext>
            </a:extLst>
          </p:cNvPr>
          <p:cNvSpPr txBox="1"/>
          <p:nvPr/>
        </p:nvSpPr>
        <p:spPr>
          <a:xfrm>
            <a:off x="514429" y="5882836"/>
            <a:ext cx="8334785"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1"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 $2017 millions </a:t>
            </a:r>
            <a:r>
              <a:rPr kumimoji="0" lang="en-US" sz="900" b="0" i="0" u="none" strike="noStrike" kern="1200" cap="none" spc="0" normalizeH="0" baseline="0" noProof="0">
                <a:ln>
                  <a:noFill/>
                </a:ln>
                <a:solidFill>
                  <a:prstClr val="black"/>
                </a:solidFill>
                <a:effectLst/>
                <a:uLnTx/>
                <a:uFillTx/>
                <a:latin typeface="Arial" panose="020B0604020202020204" pitchFamily="34" charset="0"/>
                <a:ea typeface="+mn-ea"/>
                <a:cs typeface="Arial" pitchFamily="34" charset="0"/>
              </a:rPr>
              <a:t>indicates that the investment values are in year 2017 dollars (base year), that is, adjusted for inflation. This is used to calculate the real physical year-to-year change of the value of construction, factoring out growth (increase in value) due to increases in prices</a:t>
            </a:r>
          </a:p>
        </p:txBody>
      </p:sp>
      <p:graphicFrame>
        <p:nvGraphicFramePr>
          <p:cNvPr id="18" name="Chart 17">
            <a:extLst>
              <a:ext uri="{FF2B5EF4-FFF2-40B4-BE49-F238E27FC236}">
                <a16:creationId xmlns:a16="http://schemas.microsoft.com/office/drawing/2014/main" id="{58B8D176-B48B-8AFD-7B64-10E384E285E8}"/>
              </a:ext>
            </a:extLst>
          </p:cNvPr>
          <p:cNvGraphicFramePr>
            <a:graphicFrameLocks/>
          </p:cNvGraphicFramePr>
          <p:nvPr>
            <p:extLst>
              <p:ext uri="{D42A27DB-BD31-4B8C-83A1-F6EECF244321}">
                <p14:modId xmlns:p14="http://schemas.microsoft.com/office/powerpoint/2010/main" val="1677667816"/>
              </p:ext>
            </p:extLst>
          </p:nvPr>
        </p:nvGraphicFramePr>
        <p:xfrm>
          <a:off x="310896" y="1280160"/>
          <a:ext cx="7863840" cy="4425696"/>
        </p:xfrm>
        <a:graphic>
          <a:graphicData uri="http://schemas.openxmlformats.org/drawingml/2006/chart">
            <c:chart xmlns:c="http://schemas.openxmlformats.org/drawingml/2006/chart" xmlns:r="http://schemas.openxmlformats.org/officeDocument/2006/relationships" r:id="rId3"/>
          </a:graphicData>
        </a:graphic>
      </p:graphicFrame>
      <p:sp>
        <p:nvSpPr>
          <p:cNvPr id="20" name="Title 19">
            <a:extLst>
              <a:ext uri="{FF2B5EF4-FFF2-40B4-BE49-F238E27FC236}">
                <a16:creationId xmlns:a16="http://schemas.microsoft.com/office/drawing/2014/main" id="{09C0E68F-C4BD-296A-E91C-E485ECF7A5B6}"/>
              </a:ext>
            </a:extLst>
          </p:cNvPr>
          <p:cNvSpPr>
            <a:spLocks noGrp="1"/>
          </p:cNvSpPr>
          <p:nvPr>
            <p:ph type="title"/>
          </p:nvPr>
        </p:nvSpPr>
        <p:spPr>
          <a:xfrm>
            <a:off x="310896" y="164592"/>
            <a:ext cx="9692640" cy="640080"/>
          </a:xfrm>
        </p:spPr>
        <p:txBody>
          <a:bodyPr wrap="square">
            <a:normAutofit/>
          </a:bodyPr>
          <a:lstStyle/>
          <a:p>
            <a:r>
              <a:rPr lang="en-CA" sz="2200">
                <a:latin typeface="Arial"/>
              </a:rPr>
              <a:t>Residential Construction Investment, Canada</a:t>
            </a:r>
          </a:p>
        </p:txBody>
      </p:sp>
    </p:spTree>
    <p:extLst>
      <p:ext uri="{BB962C8B-B14F-4D97-AF65-F5344CB8AC3E}">
        <p14:creationId xmlns:p14="http://schemas.microsoft.com/office/powerpoint/2010/main" val="2607533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9EC38D-F329-A75D-3BAD-268311F3BAFD}"/>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9C42055-EDAA-07CA-60FB-6FE0BD00201A}"/>
              </a:ext>
            </a:extLst>
          </p:cNvPr>
          <p:cNvSpPr>
            <a:spLocks noGrp="1"/>
          </p:cNvSpPr>
          <p:nvPr>
            <p:ph type="sldNum" sz="quarter" idx="4"/>
          </p:nvPr>
        </p:nvSpPr>
        <p:spPr>
          <a:xfrm>
            <a:off x="11155680" y="6336792"/>
            <a:ext cx="868680" cy="384048"/>
          </a:xfrm>
        </p:spPr>
        <p:txBody>
          <a:bodyPr wrap="none">
            <a:normAutofit/>
          </a:bodyPr>
          <a:lstStyle/>
          <a:p>
            <a:pPr algn="r"/>
            <a:fld id="{D7CB00A2-3123-492F-B5CB-2F4A27154FF7}" type="slidenum">
              <a:rPr lang="en-CA" sz="1000" b="1">
                <a:latin typeface="Arial"/>
              </a:rPr>
              <a:t>7</a:t>
            </a:fld>
            <a:endParaRPr lang="en-CA" sz="1000" b="1">
              <a:latin typeface="Arial"/>
            </a:endParaRPr>
          </a:p>
        </p:txBody>
      </p:sp>
      <p:sp>
        <p:nvSpPr>
          <p:cNvPr id="17" name="Rectangle 16">
            <a:extLst>
              <a:ext uri="{FF2B5EF4-FFF2-40B4-BE49-F238E27FC236}">
                <a16:creationId xmlns:a16="http://schemas.microsoft.com/office/drawing/2014/main" id="{D6E5AD2A-E2A4-EF2E-DD4D-3B8C19483496}"/>
              </a:ext>
            </a:extLst>
          </p:cNvPr>
          <p:cNvSpPr/>
          <p:nvPr/>
        </p:nvSpPr>
        <p:spPr>
          <a:xfrm>
            <a:off x="7575176" y="5880847"/>
            <a:ext cx="1470212" cy="2574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CA"/>
          </a:p>
        </p:txBody>
      </p:sp>
      <p:sp>
        <p:nvSpPr>
          <p:cNvPr id="15" name="Rectangle 14">
            <a:extLst>
              <a:ext uri="{FF2B5EF4-FFF2-40B4-BE49-F238E27FC236}">
                <a16:creationId xmlns:a16="http://schemas.microsoft.com/office/drawing/2014/main" id="{B262F54A-579D-A7BB-D543-1DD07C7D8CD1}"/>
              </a:ext>
            </a:extLst>
          </p:cNvPr>
          <p:cNvSpPr/>
          <p:nvPr/>
        </p:nvSpPr>
        <p:spPr>
          <a:xfrm>
            <a:off x="9045388" y="5880847"/>
            <a:ext cx="1470212" cy="3297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CA"/>
          </a:p>
        </p:txBody>
      </p:sp>
      <p:sp>
        <p:nvSpPr>
          <p:cNvPr id="2" name="Footer Placeholder 7">
            <a:extLst>
              <a:ext uri="{FF2B5EF4-FFF2-40B4-BE49-F238E27FC236}">
                <a16:creationId xmlns:a16="http://schemas.microsoft.com/office/drawing/2014/main" id="{EE3AD27F-5418-E205-23E0-52664AE1AFC6}"/>
              </a:ext>
            </a:extLst>
          </p:cNvPr>
          <p:cNvSpPr>
            <a:spLocks noGrp="1"/>
          </p:cNvSpPr>
          <p:nvPr>
            <p:ph type="ftr" sz="quarter" idx="3"/>
          </p:nvPr>
        </p:nvSpPr>
        <p:spPr>
          <a:xfrm>
            <a:off x="3986784" y="6336792"/>
            <a:ext cx="7543800" cy="393192"/>
          </a:xfrm>
        </p:spPr>
        <p:txBody>
          <a:bodyPr wrap="square"/>
          <a:lstStyle/>
          <a:p>
            <a:r>
              <a:rPr lang="en-US" b="0">
                <a:latin typeface="Arial"/>
              </a:rPr>
              <a:t>BuildForce Canada | AFN ISET 2026</a:t>
            </a:r>
            <a:endParaRPr lang="en-CA" b="0"/>
          </a:p>
        </p:txBody>
      </p:sp>
      <p:sp>
        <p:nvSpPr>
          <p:cNvPr id="9" name="Text Placeholder 15">
            <a:extLst>
              <a:ext uri="{FF2B5EF4-FFF2-40B4-BE49-F238E27FC236}">
                <a16:creationId xmlns:a16="http://schemas.microsoft.com/office/drawing/2014/main" id="{1D68A084-93F1-2E0A-9C07-E3A53BD880D2}"/>
              </a:ext>
            </a:extLst>
          </p:cNvPr>
          <p:cNvSpPr txBox="1">
            <a:spLocks/>
          </p:cNvSpPr>
          <p:nvPr/>
        </p:nvSpPr>
        <p:spPr bwMode="auto">
          <a:xfrm>
            <a:off x="8412480" y="1280160"/>
            <a:ext cx="3474720" cy="448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85000" lnSpcReduction="20000"/>
          </a:bodyPr>
          <a:lstStyle>
            <a:lvl1pPr marL="227013" indent="-227013" algn="l" defTabSz="457200" rtl="0" eaLnBrk="1" fontAlgn="base" hangingPunct="1">
              <a:spcBef>
                <a:spcPts val="300"/>
              </a:spcBef>
              <a:spcAft>
                <a:spcPts val="300"/>
              </a:spcAft>
              <a:buClr>
                <a:srgbClr val="E51A32"/>
              </a:buClr>
              <a:buFont typeface="Wingdings" pitchFamily="2" charset="2"/>
              <a:buChar char="§"/>
              <a:defRPr sz="1400" b="0" kern="1200">
                <a:solidFill>
                  <a:srgbClr val="3F3F3F"/>
                </a:solidFill>
                <a:latin typeface="+mn-lt"/>
                <a:ea typeface="ＭＳ Ｐゴシック" charset="0"/>
                <a:cs typeface="Arial"/>
              </a:defRPr>
            </a:lvl1pPr>
            <a:lvl2pPr marL="266700" indent="-174625" algn="l" defTabSz="457200" rtl="0" eaLnBrk="1" fontAlgn="base" hangingPunct="1">
              <a:spcBef>
                <a:spcPts val="300"/>
              </a:spcBef>
              <a:spcAft>
                <a:spcPts val="300"/>
              </a:spcAft>
              <a:buClr>
                <a:srgbClr val="E51A32"/>
              </a:buClr>
              <a:buFont typeface="Wingdings" panose="05000000000000000000" pitchFamily="2" charset="2"/>
              <a:buChar char="§"/>
              <a:defRPr sz="1200" kern="1200">
                <a:solidFill>
                  <a:srgbClr val="3F3F3F"/>
                </a:solidFill>
                <a:latin typeface="+mn-lt"/>
                <a:ea typeface="ＭＳ Ｐゴシック" charset="0"/>
                <a:cs typeface="Arial"/>
              </a:defRPr>
            </a:lvl2pPr>
            <a:lvl3pPr marL="358775" indent="-176213" algn="l" defTabSz="457200" rtl="0" eaLnBrk="1" fontAlgn="base" hangingPunct="1">
              <a:spcBef>
                <a:spcPts val="300"/>
              </a:spcBef>
              <a:spcAft>
                <a:spcPts val="300"/>
              </a:spcAft>
              <a:buClr>
                <a:srgbClr val="E51A32"/>
              </a:buClr>
              <a:buFont typeface="Wingdings" panose="05000000000000000000" pitchFamily="2" charset="2"/>
              <a:buChar char="§"/>
              <a:defRPr sz="1100" kern="1200">
                <a:solidFill>
                  <a:srgbClr val="3F3F3F"/>
                </a:solidFill>
                <a:latin typeface="+mn-lt"/>
                <a:ea typeface="ＭＳ Ｐゴシック" charset="0"/>
                <a:cs typeface="Arial"/>
              </a:defRPr>
            </a:lvl3pPr>
            <a:lvl4pPr marL="449263" indent="-182563" algn="l" defTabSz="457200" rtl="0" eaLnBrk="1" fontAlgn="base" hangingPunct="1">
              <a:spcBef>
                <a:spcPts val="300"/>
              </a:spcBef>
              <a:spcAft>
                <a:spcPts val="300"/>
              </a:spcAft>
              <a:buClr>
                <a:srgbClr val="E51A32"/>
              </a:buClr>
              <a:buFont typeface="Wingdings" panose="05000000000000000000" pitchFamily="2" charset="2"/>
              <a:buChar char="§"/>
              <a:defRPr sz="1050" kern="1200">
                <a:solidFill>
                  <a:srgbClr val="3F3F3F"/>
                </a:solidFill>
                <a:latin typeface="+mn-lt"/>
                <a:ea typeface="ＭＳ Ｐゴシック" charset="0"/>
                <a:cs typeface="Arial"/>
              </a:defRPr>
            </a:lvl4pPr>
            <a:lvl5pPr marL="541338" indent="-182563" algn="l" defTabSz="457200" rtl="0" eaLnBrk="1" fontAlgn="base" hangingPunct="1">
              <a:spcBef>
                <a:spcPts val="300"/>
              </a:spcBef>
              <a:spcAft>
                <a:spcPts val="300"/>
              </a:spcAft>
              <a:buClr>
                <a:srgbClr val="E51A32"/>
              </a:buClr>
              <a:buFont typeface="Wingdings" panose="05000000000000000000" pitchFamily="2" charset="2"/>
              <a:buChar char="§"/>
              <a:defRPr sz="1000" kern="1200">
                <a:solidFill>
                  <a:srgbClr val="3F3F3F"/>
                </a:solidFill>
                <a:latin typeface="+mn-lt"/>
                <a:ea typeface="ＭＳ Ｐゴシック" charset="0"/>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buNone/>
            </a:pPr>
            <a:r>
              <a:rPr lang="en-US" b="1">
                <a:solidFill>
                  <a:schemeClr val="tx1"/>
                </a:solidFill>
                <a:latin typeface="Arial"/>
              </a:rPr>
              <a:t>Non-residential expansion</a:t>
            </a:r>
          </a:p>
          <a:p>
            <a:r>
              <a:rPr lang="en-US" sz="1600">
                <a:solidFill>
                  <a:schemeClr val="tx1"/>
                </a:solidFill>
                <a:latin typeface="Arial"/>
              </a:rPr>
              <a:t>Broad-based major infrastructure and ICI projects yield strong base demand</a:t>
            </a:r>
          </a:p>
          <a:p>
            <a:pPr lvl="1"/>
            <a:r>
              <a:rPr lang="en-US" sz="1400">
                <a:solidFill>
                  <a:schemeClr val="tx1"/>
                </a:solidFill>
                <a:latin typeface="Arial"/>
              </a:rPr>
              <a:t>Growth projected at 6.2% to 2030</a:t>
            </a:r>
            <a:endParaRPr lang="en-US" sz="1600" b="1">
              <a:solidFill>
                <a:schemeClr val="tx1"/>
              </a:solidFill>
            </a:endParaRPr>
          </a:p>
          <a:p>
            <a:pPr marL="92075" lvl="1" indent="0">
              <a:buNone/>
            </a:pPr>
            <a:endParaRPr lang="en-US" sz="1400" b="1">
              <a:solidFill>
                <a:schemeClr val="tx1"/>
              </a:solidFill>
              <a:latin typeface="Arial"/>
            </a:endParaRPr>
          </a:p>
          <a:p>
            <a:pPr marL="92075" lvl="1" indent="0">
              <a:buNone/>
            </a:pPr>
            <a:r>
              <a:rPr lang="en-US" sz="1400" b="1">
                <a:solidFill>
                  <a:schemeClr val="tx1"/>
                </a:solidFill>
                <a:latin typeface="Arial"/>
              </a:rPr>
              <a:t>Engineering construction activity</a:t>
            </a:r>
          </a:p>
          <a:p>
            <a:r>
              <a:rPr lang="en-US" sz="1600">
                <a:solidFill>
                  <a:schemeClr val="tx1"/>
                </a:solidFill>
                <a:latin typeface="Arial"/>
              </a:rPr>
              <a:t>Essential infrastructure projects underway everywhere; activity on known projects rising to a peak in 2029</a:t>
            </a:r>
          </a:p>
          <a:p>
            <a:pPr lvl="1"/>
            <a:r>
              <a:rPr lang="en-US" sz="1400">
                <a:solidFill>
                  <a:schemeClr val="tx1"/>
                </a:solidFill>
                <a:latin typeface="Arial"/>
              </a:rPr>
              <a:t>Growth projected at 4.6% to 2030</a:t>
            </a:r>
            <a:endParaRPr lang="en-US" sz="1600" b="1">
              <a:solidFill>
                <a:schemeClr val="tx1"/>
              </a:solidFill>
            </a:endParaRPr>
          </a:p>
          <a:p>
            <a:pPr marL="92075" lvl="1" indent="0">
              <a:buNone/>
            </a:pPr>
            <a:endParaRPr lang="en-US" sz="1400" b="1">
              <a:solidFill>
                <a:schemeClr val="tx1"/>
              </a:solidFill>
              <a:latin typeface="Arial"/>
            </a:endParaRPr>
          </a:p>
          <a:p>
            <a:pPr marL="92075" lvl="1" indent="0">
              <a:buNone/>
            </a:pPr>
            <a:r>
              <a:rPr lang="en-US" sz="1400" b="1">
                <a:solidFill>
                  <a:schemeClr val="tx1"/>
                </a:solidFill>
                <a:latin typeface="Arial"/>
              </a:rPr>
              <a:t>ICI buildings activity</a:t>
            </a:r>
            <a:endParaRPr lang="en-US" sz="1400" b="1">
              <a:solidFill>
                <a:schemeClr val="tx1"/>
              </a:solidFill>
            </a:endParaRPr>
          </a:p>
          <a:p>
            <a:r>
              <a:rPr lang="en-US" sz="1600">
                <a:solidFill>
                  <a:schemeClr val="tx1"/>
                </a:solidFill>
                <a:latin typeface="Arial"/>
              </a:rPr>
              <a:t>Strong activity across healthcare, education, and commercial sectors in response to the needs of a growing population</a:t>
            </a:r>
          </a:p>
          <a:p>
            <a:pPr lvl="1"/>
            <a:r>
              <a:rPr lang="en-US" sz="1400">
                <a:solidFill>
                  <a:schemeClr val="tx1"/>
                </a:solidFill>
                <a:latin typeface="Arial"/>
              </a:rPr>
              <a:t>Growth projected at 9.1% to 2030</a:t>
            </a:r>
            <a:endParaRPr lang="en-US" sz="1600" b="1">
              <a:solidFill>
                <a:schemeClr val="tx1"/>
              </a:solidFill>
              <a:latin typeface="Arial"/>
            </a:endParaRPr>
          </a:p>
          <a:p>
            <a:pPr marL="0" indent="-3175">
              <a:spcBef>
                <a:spcPts val="1200"/>
              </a:spcBef>
              <a:buNone/>
            </a:pPr>
            <a:r>
              <a:rPr lang="en-US" sz="1500" b="1">
                <a:solidFill>
                  <a:schemeClr val="tx1"/>
                </a:solidFill>
                <a:latin typeface="Arial"/>
              </a:rPr>
              <a:t>BuildForce is currently tracking $500+ billion worth of major projects</a:t>
            </a:r>
          </a:p>
        </p:txBody>
      </p:sp>
      <p:sp>
        <p:nvSpPr>
          <p:cNvPr id="20" name="Title 19">
            <a:extLst>
              <a:ext uri="{FF2B5EF4-FFF2-40B4-BE49-F238E27FC236}">
                <a16:creationId xmlns:a16="http://schemas.microsoft.com/office/drawing/2014/main" id="{9157AD57-C231-F32F-29EE-3D83249FA91F}"/>
              </a:ext>
            </a:extLst>
          </p:cNvPr>
          <p:cNvSpPr>
            <a:spLocks noGrp="1"/>
          </p:cNvSpPr>
          <p:nvPr>
            <p:ph type="title"/>
          </p:nvPr>
        </p:nvSpPr>
        <p:spPr>
          <a:xfrm>
            <a:off x="310896" y="164592"/>
            <a:ext cx="9692640" cy="640080"/>
          </a:xfrm>
        </p:spPr>
        <p:txBody>
          <a:bodyPr wrap="square">
            <a:normAutofit/>
          </a:bodyPr>
          <a:lstStyle/>
          <a:p>
            <a:r>
              <a:rPr lang="en-CA" sz="2200">
                <a:latin typeface="Arial"/>
              </a:rPr>
              <a:t>Non-Residential Construction Investment, Canada</a:t>
            </a:r>
            <a:endParaRPr lang="en-CA" sz="2200"/>
          </a:p>
        </p:txBody>
      </p:sp>
      <p:graphicFrame>
        <p:nvGraphicFramePr>
          <p:cNvPr id="10" name="Chart 9">
            <a:extLst>
              <a:ext uri="{FF2B5EF4-FFF2-40B4-BE49-F238E27FC236}">
                <a16:creationId xmlns:a16="http://schemas.microsoft.com/office/drawing/2014/main" id="{25D00640-08FD-0C2C-9616-9F435B7A5A1E}"/>
              </a:ext>
            </a:extLst>
          </p:cNvPr>
          <p:cNvGraphicFramePr>
            <a:graphicFrameLocks/>
          </p:cNvGraphicFramePr>
          <p:nvPr>
            <p:extLst>
              <p:ext uri="{D42A27DB-BD31-4B8C-83A1-F6EECF244321}">
                <p14:modId xmlns:p14="http://schemas.microsoft.com/office/powerpoint/2010/main" val="1156223859"/>
              </p:ext>
            </p:extLst>
          </p:nvPr>
        </p:nvGraphicFramePr>
        <p:xfrm>
          <a:off x="310896" y="1280160"/>
          <a:ext cx="7863840" cy="4599432"/>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7">
            <a:extLst>
              <a:ext uri="{FF2B5EF4-FFF2-40B4-BE49-F238E27FC236}">
                <a16:creationId xmlns:a16="http://schemas.microsoft.com/office/drawing/2014/main" id="{D4181A67-0FFB-07FC-8F67-A6C4AFC721F9}"/>
              </a:ext>
            </a:extLst>
          </p:cNvPr>
          <p:cNvSpPr txBox="1"/>
          <p:nvPr/>
        </p:nvSpPr>
        <p:spPr>
          <a:xfrm>
            <a:off x="442059" y="5822887"/>
            <a:ext cx="8404036" cy="553998"/>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004020202020204" pitchFamily="34" charset="0"/>
                <a:ea typeface="+mn-ea"/>
                <a:cs typeface="Arial" pitchFamily="34" charset="0"/>
              </a:rPr>
              <a:t>* $2017 millions </a:t>
            </a:r>
            <a:r>
              <a:rPr kumimoji="0" lang="en-US" sz="1000" b="0" i="0" u="none" strike="noStrike" kern="1200" cap="none" spc="0" normalizeH="0" baseline="0" noProof="0">
                <a:ln>
                  <a:noFill/>
                </a:ln>
                <a:solidFill>
                  <a:prstClr val="black"/>
                </a:solidFill>
                <a:effectLst/>
                <a:uLnTx/>
                <a:uFillTx/>
                <a:latin typeface="Arial" panose="020B0004020202020204" pitchFamily="34" charset="0"/>
                <a:ea typeface="+mn-ea"/>
                <a:cs typeface="Arial" pitchFamily="34" charset="0"/>
              </a:rPr>
              <a:t>indicates that the investment values are in year 2017 dollars (base year), that is, adjusted for inflation. This is used to calculate the real physical year-to-year change of the value of construction, factoring out growth (increase in value) due to increases in prices.</a:t>
            </a:r>
          </a:p>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004020202020204" pitchFamily="34" charset="0"/>
                <a:ea typeface="+mn-ea"/>
                <a:cs typeface="Arial" pitchFamily="34" charset="0"/>
              </a:rPr>
              <a:t>** Industrial, commercial, institutional</a:t>
            </a:r>
          </a:p>
        </p:txBody>
      </p:sp>
    </p:spTree>
    <p:extLst>
      <p:ext uri="{BB962C8B-B14F-4D97-AF65-F5344CB8AC3E}">
        <p14:creationId xmlns:p14="http://schemas.microsoft.com/office/powerpoint/2010/main" val="1429503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C180408-CF01-460B-BDEB-940CD2AF712F}"/>
              </a:ext>
            </a:extLst>
          </p:cNvPr>
          <p:cNvSpPr>
            <a:spLocks noGrp="1"/>
          </p:cNvSpPr>
          <p:nvPr>
            <p:ph type="body" idx="17"/>
          </p:nvPr>
        </p:nvSpPr>
        <p:spPr>
          <a:xfrm>
            <a:off x="301752" y="5998464"/>
            <a:ext cx="10652760" cy="338328"/>
          </a:xfrm>
        </p:spPr>
        <p:txBody>
          <a:bodyPr/>
          <a:lstStyle/>
          <a:p>
            <a:r>
              <a:rPr lang="en-US">
                <a:latin typeface="Arial" panose="020B0604020202020204" pitchFamily="34" charset="0"/>
                <a:cs typeface="Arial" panose="020B0604020202020204" pitchFamily="34" charset="0"/>
              </a:rPr>
              <a:t>Source: Statistics Canada, </a:t>
            </a:r>
            <a:r>
              <a:rPr lang="en-US" err="1">
                <a:latin typeface="Arial" panose="020B0604020202020204" pitchFamily="34" charset="0"/>
                <a:cs typeface="Arial" panose="020B0604020202020204" pitchFamily="34" charset="0"/>
              </a:rPr>
              <a:t>BuildForce</a:t>
            </a:r>
            <a:r>
              <a:rPr lang="en-US">
                <a:latin typeface="Arial" panose="020B0604020202020204" pitchFamily="34" charset="0"/>
                <a:cs typeface="Arial" panose="020B0604020202020204" pitchFamily="34" charset="0"/>
              </a:rPr>
              <a:t> Canada (2026-2030)</a:t>
            </a:r>
          </a:p>
          <a:p>
            <a:endParaRPr lang="en-CA"/>
          </a:p>
        </p:txBody>
      </p:sp>
      <p:sp>
        <p:nvSpPr>
          <p:cNvPr id="4" name="Title 3">
            <a:extLst>
              <a:ext uri="{FF2B5EF4-FFF2-40B4-BE49-F238E27FC236}">
                <a16:creationId xmlns:a16="http://schemas.microsoft.com/office/drawing/2014/main" id="{EBE11ADC-3623-59B9-1BED-ACC340E78CC0}"/>
              </a:ext>
            </a:extLst>
          </p:cNvPr>
          <p:cNvSpPr>
            <a:spLocks noGrp="1"/>
          </p:cNvSpPr>
          <p:nvPr>
            <p:ph type="title"/>
          </p:nvPr>
        </p:nvSpPr>
        <p:spPr>
          <a:xfrm>
            <a:off x="310896" y="164592"/>
            <a:ext cx="9692640" cy="640080"/>
          </a:xfrm>
        </p:spPr>
        <p:txBody>
          <a:bodyPr wrap="square">
            <a:normAutofit/>
          </a:bodyPr>
          <a:lstStyle/>
          <a:p>
            <a:r>
              <a:rPr lang="en-CA" sz="2200">
                <a:latin typeface="Arial" panose="020B0604020202020204" pitchFamily="34" charset="0"/>
                <a:ea typeface="ＭＳ Ｐゴシック"/>
                <a:cs typeface="Arial" panose="020B0604020202020204" pitchFamily="34" charset="0"/>
              </a:rPr>
              <a:t>Change in Construction Investment (2026–2030)</a:t>
            </a:r>
          </a:p>
        </p:txBody>
      </p:sp>
      <p:sp>
        <p:nvSpPr>
          <p:cNvPr id="6" name="Footer Placeholder 5">
            <a:extLst>
              <a:ext uri="{FF2B5EF4-FFF2-40B4-BE49-F238E27FC236}">
                <a16:creationId xmlns:a16="http://schemas.microsoft.com/office/drawing/2014/main" id="{899936B9-2BEA-95E7-555A-78828DA2D198}"/>
              </a:ext>
            </a:extLst>
          </p:cNvPr>
          <p:cNvSpPr>
            <a:spLocks noGrp="1"/>
          </p:cNvSpPr>
          <p:nvPr>
            <p:ph type="ftr" sz="quarter" idx="3"/>
          </p:nvPr>
        </p:nvSpPr>
        <p:spPr>
          <a:xfrm>
            <a:off x="3986784" y="6336792"/>
            <a:ext cx="7543800" cy="393192"/>
          </a:xfrm>
        </p:spPr>
        <p:txBody>
          <a:bodyPr/>
          <a:lstStyle/>
          <a:p>
            <a:r>
              <a:rPr lang="en-US" b="0">
                <a:latin typeface="Arial"/>
              </a:rPr>
              <a:t>BuildForce Canada | AFN ISET 2026</a:t>
            </a:r>
            <a:endParaRPr lang="en-CA" b="0"/>
          </a:p>
        </p:txBody>
      </p:sp>
      <mc:AlternateContent xmlns:mc="http://schemas.openxmlformats.org/markup-compatibility/2006" xmlns:cx4="http://schemas.microsoft.com/office/drawing/2016/5/10/chartex">
        <mc:Choice Requires="cx4">
          <p:graphicFrame>
            <p:nvGraphicFramePr>
              <p:cNvPr id="16" name="Content Placeholder 15">
                <a:extLst>
                  <a:ext uri="{FF2B5EF4-FFF2-40B4-BE49-F238E27FC236}">
                    <a16:creationId xmlns:a16="http://schemas.microsoft.com/office/drawing/2014/main" id="{BE6F5B13-6CE4-B216-65DA-FF360B1F7C91}"/>
                  </a:ext>
                </a:extLst>
              </p:cNvPr>
              <p:cNvGraphicFramePr>
                <a:graphicFrameLocks noGrp="1"/>
              </p:cNvGraphicFramePr>
              <p:nvPr>
                <p:ph idx="16"/>
                <p:extLst>
                  <p:ext uri="{D42A27DB-BD31-4B8C-83A1-F6EECF244321}">
                    <p14:modId xmlns:p14="http://schemas.microsoft.com/office/powerpoint/2010/main" val="1075630044"/>
                  </p:ext>
                </p:extLst>
              </p:nvPr>
            </p:nvGraphicFramePr>
            <p:xfrm>
              <a:off x="296863" y="1249363"/>
              <a:ext cx="11672887" cy="4755208"/>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16" name="Content Placeholder 15">
                <a:extLst>
                  <a:ext uri="{FF2B5EF4-FFF2-40B4-BE49-F238E27FC236}">
                    <a16:creationId xmlns:a16="http://schemas.microsoft.com/office/drawing/2014/main" id="{BE6F5B13-6CE4-B216-65DA-FF360B1F7C91}"/>
                  </a:ext>
                </a:extLst>
              </p:cNvPr>
              <p:cNvPicPr>
                <a:picLocks noGrp="1" noRot="1" noChangeAspect="1" noMove="1" noResize="1" noEditPoints="1" noAdjustHandles="1" noChangeArrowheads="1" noChangeShapeType="1"/>
              </p:cNvPicPr>
              <p:nvPr/>
            </p:nvPicPr>
            <p:blipFill>
              <a:blip r:embed="rId4"/>
              <a:stretch>
                <a:fillRect/>
              </a:stretch>
            </p:blipFill>
            <p:spPr>
              <a:xfrm>
                <a:off x="296863" y="1249363"/>
                <a:ext cx="11672887" cy="4755208"/>
              </a:xfrm>
              <a:prstGeom prst="rect">
                <a:avLst/>
              </a:prstGeom>
            </p:spPr>
          </p:pic>
        </mc:Fallback>
      </mc:AlternateContent>
      <p:sp>
        <p:nvSpPr>
          <p:cNvPr id="18" name="TextBox 5">
            <a:extLst>
              <a:ext uri="{FF2B5EF4-FFF2-40B4-BE49-F238E27FC236}">
                <a16:creationId xmlns:a16="http://schemas.microsoft.com/office/drawing/2014/main" id="{346EE157-2503-3CB6-28D8-34C947BF652A}"/>
              </a:ext>
            </a:extLst>
          </p:cNvPr>
          <p:cNvSpPr txBox="1">
            <a:spLocks noChangeArrowheads="1"/>
          </p:cNvSpPr>
          <p:nvPr/>
        </p:nvSpPr>
        <p:spPr bwMode="auto">
          <a:xfrm>
            <a:off x="4420496" y="5514761"/>
            <a:ext cx="1048782" cy="100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900">
                <a:solidFill>
                  <a:schemeClr val="tx1"/>
                </a:solidFill>
              </a:rPr>
              <a:t>SK</a:t>
            </a:r>
          </a:p>
          <a:p>
            <a:pPr>
              <a:spcBef>
                <a:spcPct val="0"/>
              </a:spcBef>
              <a:buClrTx/>
              <a:buSzTx/>
              <a:buFontTx/>
              <a:buNone/>
            </a:pPr>
            <a:r>
              <a:rPr lang="en-US" altLang="en-US" sz="900">
                <a:solidFill>
                  <a:schemeClr val="tx1"/>
                </a:solidFill>
              </a:rPr>
              <a:t>Res: </a:t>
            </a:r>
            <a:r>
              <a:rPr lang="en-US" altLang="en-US" sz="900">
                <a:solidFill>
                  <a:srgbClr val="00B050"/>
                </a:solidFill>
              </a:rPr>
              <a:t>+22.1%</a:t>
            </a:r>
          </a:p>
          <a:p>
            <a:pPr>
              <a:spcBef>
                <a:spcPct val="0"/>
              </a:spcBef>
              <a:buClrTx/>
              <a:buSzTx/>
              <a:buFontTx/>
              <a:buNone/>
            </a:pPr>
            <a:r>
              <a:rPr lang="en-US" altLang="en-US" sz="900">
                <a:solidFill>
                  <a:schemeClr val="tx1"/>
                </a:solidFill>
              </a:rPr>
              <a:t>Non-res: </a:t>
            </a:r>
            <a:r>
              <a:rPr lang="en-US" altLang="en-US" sz="900">
                <a:solidFill>
                  <a:srgbClr val="00B050"/>
                </a:solidFill>
              </a:rPr>
              <a:t>+1.4%</a:t>
            </a:r>
            <a:r>
              <a:rPr lang="en-US" altLang="en-US" sz="900">
                <a:solidFill>
                  <a:srgbClr val="C00000"/>
                </a:solidFill>
              </a:rPr>
              <a:t> </a:t>
            </a:r>
          </a:p>
        </p:txBody>
      </p:sp>
      <p:sp>
        <p:nvSpPr>
          <p:cNvPr id="20" name="TextBox 5">
            <a:extLst>
              <a:ext uri="{FF2B5EF4-FFF2-40B4-BE49-F238E27FC236}">
                <a16:creationId xmlns:a16="http://schemas.microsoft.com/office/drawing/2014/main" id="{3FBDF0B4-1677-AB8C-9697-2187449B992E}"/>
              </a:ext>
            </a:extLst>
          </p:cNvPr>
          <p:cNvSpPr txBox="1">
            <a:spLocks noChangeArrowheads="1"/>
          </p:cNvSpPr>
          <p:nvPr/>
        </p:nvSpPr>
        <p:spPr bwMode="auto">
          <a:xfrm>
            <a:off x="2404031" y="4510044"/>
            <a:ext cx="853973" cy="1901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900">
                <a:solidFill>
                  <a:schemeClr val="tx1"/>
                </a:solidFill>
              </a:rPr>
              <a:t>BC</a:t>
            </a:r>
          </a:p>
          <a:p>
            <a:pPr>
              <a:spcBef>
                <a:spcPct val="0"/>
              </a:spcBef>
              <a:buClrTx/>
              <a:buSzTx/>
              <a:buFontTx/>
              <a:buNone/>
            </a:pPr>
            <a:r>
              <a:rPr lang="en-US" altLang="en-US" sz="900">
                <a:solidFill>
                  <a:schemeClr val="tx1"/>
                </a:solidFill>
              </a:rPr>
              <a:t>Res: </a:t>
            </a:r>
            <a:r>
              <a:rPr lang="en-US" altLang="en-US" sz="900">
                <a:solidFill>
                  <a:srgbClr val="C00000"/>
                </a:solidFill>
              </a:rPr>
              <a:t>-3.8%</a:t>
            </a:r>
          </a:p>
          <a:p>
            <a:pPr>
              <a:spcBef>
                <a:spcPct val="0"/>
              </a:spcBef>
              <a:buClrTx/>
              <a:buSzTx/>
              <a:buFontTx/>
              <a:buNone/>
            </a:pPr>
            <a:r>
              <a:rPr lang="en-US" altLang="en-US" sz="900">
                <a:solidFill>
                  <a:schemeClr val="tx1"/>
                </a:solidFill>
              </a:rPr>
              <a:t>Non-res: </a:t>
            </a:r>
            <a:r>
              <a:rPr lang="en-US" altLang="en-US" sz="900">
                <a:solidFill>
                  <a:srgbClr val="00B050"/>
                </a:solidFill>
              </a:rPr>
              <a:t>+3.3% </a:t>
            </a:r>
          </a:p>
        </p:txBody>
      </p:sp>
      <p:sp>
        <p:nvSpPr>
          <p:cNvPr id="22" name="TextBox 5">
            <a:extLst>
              <a:ext uri="{FF2B5EF4-FFF2-40B4-BE49-F238E27FC236}">
                <a16:creationId xmlns:a16="http://schemas.microsoft.com/office/drawing/2014/main" id="{A8DF6036-35A5-4EFF-D91D-48C7AB6F15BF}"/>
              </a:ext>
            </a:extLst>
          </p:cNvPr>
          <p:cNvSpPr txBox="1">
            <a:spLocks noChangeArrowheads="1"/>
          </p:cNvSpPr>
          <p:nvPr/>
        </p:nvSpPr>
        <p:spPr bwMode="auto">
          <a:xfrm>
            <a:off x="5340598" y="5506927"/>
            <a:ext cx="1100592" cy="1015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rgbClr val="1A1A1A"/>
              </a:buClr>
              <a:buSzPct val="135000"/>
              <a:buFont typeface="Wingdings" pitchFamily="2" charset="2"/>
              <a:buChar char="§"/>
              <a:defRPr sz="2500" b="1">
                <a:solidFill>
                  <a:srgbClr val="1A1A1A"/>
                </a:solidFill>
                <a:latin typeface="Arial" charset="0"/>
              </a:defRPr>
            </a:lvl1pPr>
            <a:lvl2pPr marL="742950" indent="-285750" algn="l">
              <a:spcBef>
                <a:spcPct val="20000"/>
              </a:spcBef>
              <a:spcAft>
                <a:spcPct val="20000"/>
              </a:spcAft>
              <a:buClr>
                <a:srgbClr val="1A1A1A"/>
              </a:buClr>
              <a:buSzPct val="135000"/>
              <a:buFont typeface="Wingdings" pitchFamily="2" charset="2"/>
              <a:buChar char="§"/>
              <a:defRPr sz="2200">
                <a:solidFill>
                  <a:srgbClr val="1A1A1A"/>
                </a:solidFill>
                <a:latin typeface="Arial" charset="0"/>
              </a:defRPr>
            </a:lvl2pPr>
            <a:lvl3pPr marL="1143000" indent="-228600" algn="l">
              <a:spcBef>
                <a:spcPct val="10000"/>
              </a:spcBef>
              <a:buClr>
                <a:srgbClr val="1A1A1A"/>
              </a:buClr>
              <a:buChar char="•"/>
              <a:defRPr>
                <a:solidFill>
                  <a:srgbClr val="1A1A1A"/>
                </a:solidFill>
                <a:latin typeface="Arial" charset="0"/>
              </a:defRPr>
            </a:lvl3pPr>
            <a:lvl4pPr marL="1600200" indent="-228600" algn="l">
              <a:spcBef>
                <a:spcPct val="20000"/>
              </a:spcBef>
              <a:buClr>
                <a:srgbClr val="1A1A1A"/>
              </a:buClr>
              <a:buChar char="–"/>
              <a:defRPr sz="1500">
                <a:solidFill>
                  <a:srgbClr val="1A1A1A"/>
                </a:solidFill>
                <a:latin typeface="Arial" charset="0"/>
              </a:defRPr>
            </a:lvl4pPr>
            <a:lvl5pPr marL="2057400" indent="-228600" algn="l">
              <a:spcBef>
                <a:spcPct val="20000"/>
              </a:spcBef>
              <a:buClr>
                <a:srgbClr val="1A1A1A"/>
              </a:buClr>
              <a:buFont typeface="Wingdings" pitchFamily="2" charset="2"/>
              <a:buChar char="§"/>
              <a:defRPr sz="1500">
                <a:solidFill>
                  <a:srgbClr val="1A1A1A"/>
                </a:solidFill>
                <a:latin typeface="Times New Roman" pitchFamily="18" charset="0"/>
              </a:defRPr>
            </a:lvl5pPr>
            <a:lvl6pPr marL="2514600" indent="-228600" eaLnBrk="0" fontAlgn="base" hangingPunct="0">
              <a:spcBef>
                <a:spcPct val="20000"/>
              </a:spcBef>
              <a:spcAft>
                <a:spcPct val="0"/>
              </a:spcAft>
              <a:buClr>
                <a:srgbClr val="1A1A1A"/>
              </a:buClr>
              <a:buFont typeface="Wingdings" pitchFamily="2" charset="2"/>
              <a:buChar char="§"/>
              <a:defRPr sz="1500">
                <a:solidFill>
                  <a:srgbClr val="1A1A1A"/>
                </a:solidFill>
                <a:latin typeface="Times New Roman" pitchFamily="18" charset="0"/>
              </a:defRPr>
            </a:lvl6pPr>
            <a:lvl7pPr marL="2971800" indent="-228600" eaLnBrk="0" fontAlgn="base" hangingPunct="0">
              <a:spcBef>
                <a:spcPct val="20000"/>
              </a:spcBef>
              <a:spcAft>
                <a:spcPct val="0"/>
              </a:spcAft>
              <a:buClr>
                <a:srgbClr val="1A1A1A"/>
              </a:buClr>
              <a:buFont typeface="Wingdings" pitchFamily="2" charset="2"/>
              <a:buChar char="§"/>
              <a:defRPr sz="1500">
                <a:solidFill>
                  <a:srgbClr val="1A1A1A"/>
                </a:solidFill>
                <a:latin typeface="Times New Roman" pitchFamily="18" charset="0"/>
              </a:defRPr>
            </a:lvl7pPr>
            <a:lvl8pPr marL="3429000" indent="-228600" eaLnBrk="0" fontAlgn="base" hangingPunct="0">
              <a:spcBef>
                <a:spcPct val="20000"/>
              </a:spcBef>
              <a:spcAft>
                <a:spcPct val="0"/>
              </a:spcAft>
              <a:buClr>
                <a:srgbClr val="1A1A1A"/>
              </a:buClr>
              <a:buFont typeface="Wingdings" pitchFamily="2" charset="2"/>
              <a:buChar char="§"/>
              <a:defRPr sz="1500">
                <a:solidFill>
                  <a:srgbClr val="1A1A1A"/>
                </a:solidFill>
                <a:latin typeface="Times New Roman" pitchFamily="18" charset="0"/>
              </a:defRPr>
            </a:lvl8pPr>
            <a:lvl9pPr marL="3886200" indent="-228600" eaLnBrk="0" fontAlgn="base" hangingPunct="0">
              <a:spcBef>
                <a:spcPct val="20000"/>
              </a:spcBef>
              <a:spcAft>
                <a:spcPct val="0"/>
              </a:spcAft>
              <a:buClr>
                <a:srgbClr val="1A1A1A"/>
              </a:buClr>
              <a:buFont typeface="Wingdings" pitchFamily="2" charset="2"/>
              <a:buChar char="§"/>
              <a:defRPr sz="1500">
                <a:solidFill>
                  <a:srgbClr val="1A1A1A"/>
                </a:solidFill>
                <a:latin typeface="Times New Roman" pitchFamily="18" charset="0"/>
              </a:defRPr>
            </a:lvl9pPr>
          </a:lstStyle>
          <a:p>
            <a:pPr algn="ctr">
              <a:spcBef>
                <a:spcPct val="0"/>
              </a:spcBef>
              <a:buClrTx/>
              <a:buSzTx/>
              <a:buFontTx/>
              <a:buNone/>
            </a:pPr>
            <a:r>
              <a:rPr lang="en-US" altLang="en-US" sz="900">
                <a:solidFill>
                  <a:srgbClr val="1A1A1A"/>
                </a:solidFill>
              </a:rPr>
              <a:t>MB</a:t>
            </a:r>
          </a:p>
          <a:p>
            <a:pPr>
              <a:spcBef>
                <a:spcPct val="0"/>
              </a:spcBef>
              <a:buClrTx/>
              <a:buSzTx/>
              <a:buFontTx/>
              <a:buNone/>
            </a:pPr>
            <a:r>
              <a:rPr lang="en-US" altLang="en-US" sz="900">
                <a:solidFill>
                  <a:srgbClr val="1A1A1A"/>
                </a:solidFill>
              </a:rPr>
              <a:t>Res: +1.1%</a:t>
            </a:r>
          </a:p>
          <a:p>
            <a:pPr>
              <a:spcBef>
                <a:spcPct val="0"/>
              </a:spcBef>
              <a:buClrTx/>
              <a:buSzTx/>
              <a:buFontTx/>
              <a:buNone/>
            </a:pPr>
            <a:r>
              <a:rPr lang="en-US" altLang="en-US" sz="900">
                <a:solidFill>
                  <a:srgbClr val="1A1A1A"/>
                </a:solidFill>
              </a:rPr>
              <a:t>Non-res: +23.3% </a:t>
            </a:r>
          </a:p>
        </p:txBody>
      </p:sp>
      <p:sp>
        <p:nvSpPr>
          <p:cNvPr id="24" name="TextBox 5">
            <a:extLst>
              <a:ext uri="{FF2B5EF4-FFF2-40B4-BE49-F238E27FC236}">
                <a16:creationId xmlns:a16="http://schemas.microsoft.com/office/drawing/2014/main" id="{AFD2F239-857A-EAD6-898D-1D09A4C0E8B5}"/>
              </a:ext>
            </a:extLst>
          </p:cNvPr>
          <p:cNvSpPr txBox="1">
            <a:spLocks noChangeArrowheads="1"/>
          </p:cNvSpPr>
          <p:nvPr/>
        </p:nvSpPr>
        <p:spPr bwMode="auto">
          <a:xfrm>
            <a:off x="3285436" y="5225298"/>
            <a:ext cx="1048783" cy="129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orm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900">
                <a:solidFill>
                  <a:schemeClr val="tx1"/>
                </a:solidFill>
              </a:rPr>
              <a:t>AB</a:t>
            </a:r>
          </a:p>
          <a:p>
            <a:pPr>
              <a:spcBef>
                <a:spcPct val="0"/>
              </a:spcBef>
              <a:buClrTx/>
              <a:buSzTx/>
              <a:buFontTx/>
              <a:buNone/>
            </a:pPr>
            <a:r>
              <a:rPr lang="en-US" altLang="en-US" sz="900">
                <a:solidFill>
                  <a:schemeClr val="tx1"/>
                </a:solidFill>
              </a:rPr>
              <a:t>Res: </a:t>
            </a:r>
            <a:r>
              <a:rPr lang="en-US" altLang="en-US" sz="900">
                <a:solidFill>
                  <a:srgbClr val="C00000"/>
                </a:solidFill>
              </a:rPr>
              <a:t>-8.4%</a:t>
            </a:r>
          </a:p>
          <a:p>
            <a:pPr>
              <a:spcBef>
                <a:spcPct val="0"/>
              </a:spcBef>
              <a:buClrTx/>
              <a:buSzTx/>
              <a:buFontTx/>
              <a:buNone/>
            </a:pPr>
            <a:r>
              <a:rPr lang="en-US" altLang="en-US" sz="900">
                <a:solidFill>
                  <a:schemeClr val="tx1"/>
                </a:solidFill>
                <a:latin typeface="Arial"/>
                <a:cs typeface="Arial"/>
              </a:rPr>
              <a:t>Non-res: </a:t>
            </a:r>
            <a:r>
              <a:rPr lang="en-US" altLang="en-US" sz="900">
                <a:solidFill>
                  <a:srgbClr val="00B050"/>
                </a:solidFill>
                <a:latin typeface="Arial"/>
                <a:cs typeface="Arial"/>
              </a:rPr>
              <a:t>+7.7% </a:t>
            </a:r>
          </a:p>
        </p:txBody>
      </p:sp>
      <p:sp>
        <p:nvSpPr>
          <p:cNvPr id="26" name="TextBox 5">
            <a:extLst>
              <a:ext uri="{FF2B5EF4-FFF2-40B4-BE49-F238E27FC236}">
                <a16:creationId xmlns:a16="http://schemas.microsoft.com/office/drawing/2014/main" id="{4CDBAEC5-408B-30D9-2B5B-F82FF97E9D25}"/>
              </a:ext>
            </a:extLst>
          </p:cNvPr>
          <p:cNvSpPr txBox="1">
            <a:spLocks noChangeArrowheads="1"/>
          </p:cNvSpPr>
          <p:nvPr/>
        </p:nvSpPr>
        <p:spPr bwMode="auto">
          <a:xfrm>
            <a:off x="7296202" y="2801773"/>
            <a:ext cx="102654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800">
                <a:solidFill>
                  <a:schemeClr val="tx1"/>
                </a:solidFill>
              </a:rPr>
              <a:t>QC</a:t>
            </a:r>
          </a:p>
          <a:p>
            <a:pPr>
              <a:spcBef>
                <a:spcPct val="0"/>
              </a:spcBef>
              <a:buClrTx/>
              <a:buSzTx/>
              <a:buFontTx/>
              <a:buNone/>
            </a:pPr>
            <a:r>
              <a:rPr lang="en-US" altLang="en-US" sz="800">
                <a:solidFill>
                  <a:schemeClr val="tx1"/>
                </a:solidFill>
              </a:rPr>
              <a:t>Res: </a:t>
            </a:r>
            <a:r>
              <a:rPr lang="en-US" altLang="en-US" sz="800">
                <a:solidFill>
                  <a:srgbClr val="C00000"/>
                </a:solidFill>
              </a:rPr>
              <a:t>-9.4%</a:t>
            </a:r>
          </a:p>
          <a:p>
            <a:pPr>
              <a:spcBef>
                <a:spcPct val="0"/>
              </a:spcBef>
              <a:buClrTx/>
              <a:buSzTx/>
              <a:buFontTx/>
              <a:buNone/>
            </a:pPr>
            <a:r>
              <a:rPr lang="en-US" altLang="en-US" sz="800">
                <a:solidFill>
                  <a:schemeClr val="tx1"/>
                </a:solidFill>
              </a:rPr>
              <a:t>Non-res: </a:t>
            </a:r>
            <a:r>
              <a:rPr lang="en-US" altLang="en-US" sz="800">
                <a:solidFill>
                  <a:srgbClr val="C00000"/>
                </a:solidFill>
              </a:rPr>
              <a:t>-2.2%</a:t>
            </a:r>
            <a:r>
              <a:rPr lang="en-US" altLang="en-US" sz="800">
                <a:solidFill>
                  <a:srgbClr val="00B050"/>
                </a:solidFill>
              </a:rPr>
              <a:t> </a:t>
            </a:r>
          </a:p>
        </p:txBody>
      </p:sp>
      <p:sp>
        <p:nvSpPr>
          <p:cNvPr id="28" name="TextBox 5">
            <a:extLst>
              <a:ext uri="{FF2B5EF4-FFF2-40B4-BE49-F238E27FC236}">
                <a16:creationId xmlns:a16="http://schemas.microsoft.com/office/drawing/2014/main" id="{BB45981E-3EF3-64C0-98AA-628AD092E0D9}"/>
              </a:ext>
            </a:extLst>
          </p:cNvPr>
          <p:cNvSpPr txBox="1">
            <a:spLocks noChangeArrowheads="1"/>
          </p:cNvSpPr>
          <p:nvPr/>
        </p:nvSpPr>
        <p:spPr bwMode="auto">
          <a:xfrm>
            <a:off x="8344984" y="3461819"/>
            <a:ext cx="1190208" cy="1020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900">
                <a:solidFill>
                  <a:schemeClr val="tx1"/>
                </a:solidFill>
              </a:rPr>
              <a:t>NL</a:t>
            </a:r>
          </a:p>
          <a:p>
            <a:pPr>
              <a:spcBef>
                <a:spcPct val="0"/>
              </a:spcBef>
              <a:buClrTx/>
              <a:buSzTx/>
              <a:buFontTx/>
              <a:buNone/>
            </a:pPr>
            <a:r>
              <a:rPr lang="en-US" altLang="en-US" sz="900">
                <a:solidFill>
                  <a:schemeClr val="tx1"/>
                </a:solidFill>
              </a:rPr>
              <a:t>Res: 0.0%</a:t>
            </a:r>
          </a:p>
          <a:p>
            <a:pPr>
              <a:spcBef>
                <a:spcPct val="0"/>
              </a:spcBef>
              <a:buClrTx/>
              <a:buSzTx/>
              <a:buFontTx/>
              <a:buNone/>
            </a:pPr>
            <a:r>
              <a:rPr lang="en-US" altLang="en-US" sz="900">
                <a:solidFill>
                  <a:schemeClr val="tx1"/>
                </a:solidFill>
              </a:rPr>
              <a:t>Non-res: </a:t>
            </a:r>
            <a:r>
              <a:rPr lang="en-US" altLang="en-US" sz="900">
                <a:solidFill>
                  <a:srgbClr val="00B050"/>
                </a:solidFill>
              </a:rPr>
              <a:t>+83.8% </a:t>
            </a:r>
            <a:endParaRPr lang="en-US" altLang="en-US" sz="900">
              <a:solidFill>
                <a:srgbClr val="C00000"/>
              </a:solidFill>
            </a:endParaRPr>
          </a:p>
        </p:txBody>
      </p:sp>
      <p:sp>
        <p:nvSpPr>
          <p:cNvPr id="30" name="TextBox 5">
            <a:extLst>
              <a:ext uri="{FF2B5EF4-FFF2-40B4-BE49-F238E27FC236}">
                <a16:creationId xmlns:a16="http://schemas.microsoft.com/office/drawing/2014/main" id="{0BE83F7C-69B1-F0A5-B95C-6562FD9DA221}"/>
              </a:ext>
            </a:extLst>
          </p:cNvPr>
          <p:cNvSpPr txBox="1">
            <a:spLocks noChangeArrowheads="1"/>
          </p:cNvSpPr>
          <p:nvPr/>
        </p:nvSpPr>
        <p:spPr bwMode="auto">
          <a:xfrm>
            <a:off x="7296201" y="5416972"/>
            <a:ext cx="1114553" cy="1105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900">
                <a:solidFill>
                  <a:schemeClr val="tx1"/>
                </a:solidFill>
              </a:rPr>
              <a:t>NB</a:t>
            </a:r>
          </a:p>
          <a:p>
            <a:pPr>
              <a:spcBef>
                <a:spcPct val="0"/>
              </a:spcBef>
              <a:buClrTx/>
              <a:buSzTx/>
              <a:buFontTx/>
              <a:buNone/>
            </a:pPr>
            <a:r>
              <a:rPr lang="en-US" altLang="en-US" sz="900">
                <a:solidFill>
                  <a:schemeClr val="tx1"/>
                </a:solidFill>
              </a:rPr>
              <a:t>Res: </a:t>
            </a:r>
            <a:r>
              <a:rPr lang="en-US" altLang="en-US" sz="900">
                <a:solidFill>
                  <a:srgbClr val="C00000"/>
                </a:solidFill>
              </a:rPr>
              <a:t>-22.5%</a:t>
            </a:r>
          </a:p>
          <a:p>
            <a:pPr>
              <a:spcBef>
                <a:spcPct val="0"/>
              </a:spcBef>
              <a:buClrTx/>
              <a:buSzTx/>
              <a:buFontTx/>
              <a:buNone/>
            </a:pPr>
            <a:r>
              <a:rPr lang="en-US" altLang="en-US" sz="900">
                <a:solidFill>
                  <a:schemeClr val="tx1"/>
                </a:solidFill>
              </a:rPr>
              <a:t>Non-res: </a:t>
            </a:r>
            <a:r>
              <a:rPr lang="en-US" altLang="en-US" sz="900">
                <a:solidFill>
                  <a:srgbClr val="00B050"/>
                </a:solidFill>
              </a:rPr>
              <a:t>+45.3% </a:t>
            </a:r>
          </a:p>
        </p:txBody>
      </p:sp>
      <p:sp>
        <p:nvSpPr>
          <p:cNvPr id="32" name="TextBox 5">
            <a:extLst>
              <a:ext uri="{FF2B5EF4-FFF2-40B4-BE49-F238E27FC236}">
                <a16:creationId xmlns:a16="http://schemas.microsoft.com/office/drawing/2014/main" id="{56223D77-3756-164B-C2E9-BB3B5EE72975}"/>
              </a:ext>
            </a:extLst>
          </p:cNvPr>
          <p:cNvSpPr txBox="1">
            <a:spLocks noChangeArrowheads="1"/>
          </p:cNvSpPr>
          <p:nvPr/>
        </p:nvSpPr>
        <p:spPr bwMode="auto">
          <a:xfrm>
            <a:off x="8704290" y="4510043"/>
            <a:ext cx="1190208" cy="146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900">
                <a:solidFill>
                  <a:schemeClr val="tx1"/>
                </a:solidFill>
              </a:rPr>
              <a:t>PEI</a:t>
            </a:r>
          </a:p>
          <a:p>
            <a:pPr>
              <a:spcBef>
                <a:spcPct val="0"/>
              </a:spcBef>
              <a:buClrTx/>
              <a:buSzTx/>
              <a:buFontTx/>
              <a:buNone/>
            </a:pPr>
            <a:r>
              <a:rPr lang="en-US" altLang="en-US" sz="900">
                <a:solidFill>
                  <a:schemeClr val="tx1"/>
                </a:solidFill>
              </a:rPr>
              <a:t>Res: </a:t>
            </a:r>
            <a:r>
              <a:rPr lang="en-US" altLang="en-US" sz="900">
                <a:solidFill>
                  <a:srgbClr val="C00000"/>
                </a:solidFill>
              </a:rPr>
              <a:t>-11.9%</a:t>
            </a:r>
          </a:p>
          <a:p>
            <a:pPr>
              <a:spcBef>
                <a:spcPct val="0"/>
              </a:spcBef>
              <a:buClrTx/>
              <a:buSzTx/>
              <a:buFontTx/>
              <a:buNone/>
            </a:pPr>
            <a:r>
              <a:rPr lang="en-US" altLang="en-US" sz="900">
                <a:solidFill>
                  <a:schemeClr val="tx1"/>
                </a:solidFill>
              </a:rPr>
              <a:t>Non-res: </a:t>
            </a:r>
            <a:r>
              <a:rPr lang="en-US" altLang="en-US" sz="900">
                <a:solidFill>
                  <a:srgbClr val="C00000"/>
                </a:solidFill>
              </a:rPr>
              <a:t>-37.5%</a:t>
            </a:r>
            <a:r>
              <a:rPr lang="en-US" altLang="en-US" sz="900">
                <a:solidFill>
                  <a:srgbClr val="00B050"/>
                </a:solidFill>
              </a:rPr>
              <a:t> </a:t>
            </a:r>
          </a:p>
        </p:txBody>
      </p:sp>
      <p:sp>
        <p:nvSpPr>
          <p:cNvPr id="34" name="TextBox 5">
            <a:extLst>
              <a:ext uri="{FF2B5EF4-FFF2-40B4-BE49-F238E27FC236}">
                <a16:creationId xmlns:a16="http://schemas.microsoft.com/office/drawing/2014/main" id="{DF1A9ADF-6087-00F5-54C9-6DC05C90E8AA}"/>
              </a:ext>
            </a:extLst>
          </p:cNvPr>
          <p:cNvSpPr txBox="1">
            <a:spLocks/>
          </p:cNvSpPr>
          <p:nvPr/>
        </p:nvSpPr>
        <p:spPr bwMode="auto">
          <a:xfrm>
            <a:off x="8279344" y="5308436"/>
            <a:ext cx="1190208" cy="121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chemeClr val="tx1"/>
              </a:buClr>
              <a:buSzPct val="135000"/>
              <a:buFont typeface="Wingdings" pitchFamily="2" charset="2"/>
              <a:buChar char="§"/>
              <a:defRPr sz="2500" b="1">
                <a:solidFill>
                  <a:srgbClr val="5D6E30"/>
                </a:solidFill>
                <a:latin typeface="Arial" charset="0"/>
              </a:defRPr>
            </a:lvl1pPr>
            <a:lvl2pPr marL="742950" indent="-285750" algn="l">
              <a:spcBef>
                <a:spcPct val="20000"/>
              </a:spcBef>
              <a:spcAft>
                <a:spcPct val="20000"/>
              </a:spcAft>
              <a:buClr>
                <a:srgbClr val="495703"/>
              </a:buClr>
              <a:buSzPct val="135000"/>
              <a:buFont typeface="Wingdings" pitchFamily="2" charset="2"/>
              <a:buChar char="§"/>
              <a:defRPr sz="2200">
                <a:solidFill>
                  <a:schemeClr val="tx2"/>
                </a:solidFill>
                <a:latin typeface="Arial" charset="0"/>
              </a:defRPr>
            </a:lvl2pPr>
            <a:lvl3pPr marL="1143000" indent="-228600" algn="l">
              <a:spcBef>
                <a:spcPct val="10000"/>
              </a:spcBef>
              <a:buClr>
                <a:srgbClr val="4B7021"/>
              </a:buClr>
              <a:buChar char="•"/>
              <a:defRPr>
                <a:solidFill>
                  <a:schemeClr val="tx1"/>
                </a:solidFill>
                <a:latin typeface="Arial" charset="0"/>
              </a:defRPr>
            </a:lvl3pPr>
            <a:lvl4pPr marL="1600200" indent="-228600" algn="l">
              <a:spcBef>
                <a:spcPct val="20000"/>
              </a:spcBef>
              <a:buClr>
                <a:srgbClr val="4B7021"/>
              </a:buClr>
              <a:buChar char="–"/>
              <a:defRPr sz="1500">
                <a:solidFill>
                  <a:schemeClr val="tx1"/>
                </a:solidFill>
                <a:latin typeface="Arial" charset="0"/>
              </a:defRPr>
            </a:lvl4pPr>
            <a:lvl5pPr marL="2057400" indent="-228600" algn="l">
              <a:spcBef>
                <a:spcPct val="20000"/>
              </a:spcBef>
              <a:buClr>
                <a:srgbClr val="4B7021"/>
              </a:buClr>
              <a:buFont typeface="Wingdings" pitchFamily="2" charset="2"/>
              <a:buChar char="§"/>
              <a:defRPr sz="1500">
                <a:solidFill>
                  <a:schemeClr val="tx1"/>
                </a:solidFill>
                <a:latin typeface="Times New Roman" pitchFamily="18" charset="0"/>
              </a:defRPr>
            </a:lvl5pPr>
            <a:lvl6pPr marL="25146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6pPr>
            <a:lvl7pPr marL="29718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7pPr>
            <a:lvl8pPr marL="34290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8pPr>
            <a:lvl9pPr marL="3886200" indent="-228600" eaLnBrk="0" fontAlgn="base" hangingPunct="0">
              <a:spcBef>
                <a:spcPct val="20000"/>
              </a:spcBef>
              <a:spcAft>
                <a:spcPct val="0"/>
              </a:spcAft>
              <a:buClr>
                <a:srgbClr val="4B7021"/>
              </a:buClr>
              <a:buFont typeface="Wingdings" pitchFamily="2" charset="2"/>
              <a:buChar char="§"/>
              <a:defRPr sz="1500">
                <a:solidFill>
                  <a:schemeClr val="tx1"/>
                </a:solidFill>
                <a:latin typeface="Times New Roman" pitchFamily="18" charset="0"/>
              </a:defRPr>
            </a:lvl9pPr>
          </a:lstStyle>
          <a:p>
            <a:pPr algn="ctr">
              <a:spcBef>
                <a:spcPct val="0"/>
              </a:spcBef>
              <a:buClrTx/>
              <a:buSzTx/>
              <a:buFontTx/>
              <a:buNone/>
            </a:pPr>
            <a:r>
              <a:rPr lang="en-US" altLang="en-US" sz="900">
                <a:solidFill>
                  <a:schemeClr val="tx1"/>
                </a:solidFill>
              </a:rPr>
              <a:t>NS</a:t>
            </a:r>
          </a:p>
          <a:p>
            <a:pPr>
              <a:spcBef>
                <a:spcPct val="0"/>
              </a:spcBef>
              <a:buClrTx/>
              <a:buSzTx/>
              <a:buFontTx/>
              <a:buNone/>
            </a:pPr>
            <a:r>
              <a:rPr lang="en-US" altLang="en-US" sz="900">
                <a:solidFill>
                  <a:schemeClr val="tx1"/>
                </a:solidFill>
              </a:rPr>
              <a:t>Res: </a:t>
            </a:r>
            <a:r>
              <a:rPr lang="en-US" altLang="en-US" sz="900">
                <a:solidFill>
                  <a:srgbClr val="C00000"/>
                </a:solidFill>
              </a:rPr>
              <a:t>-10.0%</a:t>
            </a:r>
          </a:p>
          <a:p>
            <a:pPr>
              <a:spcBef>
                <a:spcPct val="0"/>
              </a:spcBef>
              <a:buClrTx/>
              <a:buSzTx/>
              <a:buFontTx/>
              <a:buNone/>
            </a:pPr>
            <a:r>
              <a:rPr lang="en-US" altLang="en-US" sz="900">
                <a:solidFill>
                  <a:schemeClr val="tx1"/>
                </a:solidFill>
              </a:rPr>
              <a:t>Non-res: </a:t>
            </a:r>
            <a:r>
              <a:rPr lang="en-US" altLang="en-US" sz="900">
                <a:solidFill>
                  <a:srgbClr val="00B050"/>
                </a:solidFill>
              </a:rPr>
              <a:t>+26.4% </a:t>
            </a:r>
          </a:p>
        </p:txBody>
      </p:sp>
      <p:sp>
        <p:nvSpPr>
          <p:cNvPr id="36" name="TextBox 5">
            <a:extLst>
              <a:ext uri="{FF2B5EF4-FFF2-40B4-BE49-F238E27FC236}">
                <a16:creationId xmlns:a16="http://schemas.microsoft.com/office/drawing/2014/main" id="{91BA84AF-D615-17FC-8F4C-2B3BD874D209}"/>
              </a:ext>
            </a:extLst>
          </p:cNvPr>
          <p:cNvSpPr txBox="1">
            <a:spLocks noChangeArrowheads="1"/>
          </p:cNvSpPr>
          <p:nvPr/>
        </p:nvSpPr>
        <p:spPr bwMode="auto">
          <a:xfrm>
            <a:off x="5857321" y="4615304"/>
            <a:ext cx="1167739" cy="13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lvl1pPr algn="l">
              <a:spcBef>
                <a:spcPct val="20000"/>
              </a:spcBef>
              <a:buClr>
                <a:srgbClr val="FFFFFF"/>
              </a:buClr>
              <a:buSzPct val="135000"/>
              <a:buFont typeface="Wingdings" pitchFamily="2" charset="2"/>
              <a:buChar char="§"/>
              <a:defRPr sz="2500" b="1">
                <a:solidFill>
                  <a:srgbClr val="FFFFFF"/>
                </a:solidFill>
                <a:latin typeface="Arial" charset="0"/>
              </a:defRPr>
            </a:lvl1pPr>
            <a:lvl2pPr marL="742950" indent="-285750" algn="l">
              <a:spcBef>
                <a:spcPct val="20000"/>
              </a:spcBef>
              <a:spcAft>
                <a:spcPct val="20000"/>
              </a:spcAft>
              <a:buClr>
                <a:srgbClr val="FFFFFF"/>
              </a:buClr>
              <a:buSzPct val="135000"/>
              <a:buFont typeface="Wingdings" pitchFamily="2" charset="2"/>
              <a:buChar char="§"/>
              <a:defRPr sz="2200">
                <a:solidFill>
                  <a:srgbClr val="FFFFFF"/>
                </a:solidFill>
                <a:latin typeface="Arial" charset="0"/>
              </a:defRPr>
            </a:lvl2pPr>
            <a:lvl3pPr marL="1143000" indent="-228600" algn="l">
              <a:spcBef>
                <a:spcPct val="10000"/>
              </a:spcBef>
              <a:buClr>
                <a:srgbClr val="FFFFFF"/>
              </a:buClr>
              <a:buChar char="•"/>
              <a:defRPr>
                <a:solidFill>
                  <a:srgbClr val="FFFFFF"/>
                </a:solidFill>
                <a:latin typeface="Arial" charset="0"/>
              </a:defRPr>
            </a:lvl3pPr>
            <a:lvl4pPr marL="1600200" indent="-228600" algn="l">
              <a:spcBef>
                <a:spcPct val="20000"/>
              </a:spcBef>
              <a:buClr>
                <a:srgbClr val="FFFFFF"/>
              </a:buClr>
              <a:buChar char="–"/>
              <a:defRPr sz="1500">
                <a:solidFill>
                  <a:srgbClr val="FFFFFF"/>
                </a:solidFill>
                <a:latin typeface="Arial" charset="0"/>
              </a:defRPr>
            </a:lvl4pPr>
            <a:lvl5pPr marL="2057400" indent="-228600" algn="l">
              <a:spcBef>
                <a:spcPct val="20000"/>
              </a:spcBef>
              <a:buClr>
                <a:srgbClr val="FFFFFF"/>
              </a:buClr>
              <a:buFont typeface="Wingdings" pitchFamily="2" charset="2"/>
              <a:buChar char="§"/>
              <a:defRPr sz="1500">
                <a:solidFill>
                  <a:srgbClr val="FFFFFF"/>
                </a:solidFill>
                <a:latin typeface="Times New Roman" pitchFamily="18" charset="0"/>
              </a:defRPr>
            </a:lvl5pPr>
            <a:lvl6pPr marL="2514600" indent="-228600" eaLnBrk="0" fontAlgn="base" hangingPunct="0">
              <a:spcBef>
                <a:spcPct val="20000"/>
              </a:spcBef>
              <a:spcAft>
                <a:spcPct val="0"/>
              </a:spcAft>
              <a:buClr>
                <a:srgbClr val="FFFFFF"/>
              </a:buClr>
              <a:buFont typeface="Wingdings" pitchFamily="2" charset="2"/>
              <a:buChar char="§"/>
              <a:defRPr sz="1500">
                <a:solidFill>
                  <a:srgbClr val="FFFFFF"/>
                </a:solidFill>
                <a:latin typeface="Times New Roman" pitchFamily="18" charset="0"/>
              </a:defRPr>
            </a:lvl6pPr>
            <a:lvl7pPr marL="2971800" indent="-228600" eaLnBrk="0" fontAlgn="base" hangingPunct="0">
              <a:spcBef>
                <a:spcPct val="20000"/>
              </a:spcBef>
              <a:spcAft>
                <a:spcPct val="0"/>
              </a:spcAft>
              <a:buClr>
                <a:srgbClr val="FFFFFF"/>
              </a:buClr>
              <a:buFont typeface="Wingdings" pitchFamily="2" charset="2"/>
              <a:buChar char="§"/>
              <a:defRPr sz="1500">
                <a:solidFill>
                  <a:srgbClr val="FFFFFF"/>
                </a:solidFill>
                <a:latin typeface="Times New Roman" pitchFamily="18" charset="0"/>
              </a:defRPr>
            </a:lvl7pPr>
            <a:lvl8pPr marL="3429000" indent="-228600" eaLnBrk="0" fontAlgn="base" hangingPunct="0">
              <a:spcBef>
                <a:spcPct val="20000"/>
              </a:spcBef>
              <a:spcAft>
                <a:spcPct val="0"/>
              </a:spcAft>
              <a:buClr>
                <a:srgbClr val="FFFFFF"/>
              </a:buClr>
              <a:buFont typeface="Wingdings" pitchFamily="2" charset="2"/>
              <a:buChar char="§"/>
              <a:defRPr sz="1500">
                <a:solidFill>
                  <a:srgbClr val="FFFFFF"/>
                </a:solidFill>
                <a:latin typeface="Times New Roman" pitchFamily="18" charset="0"/>
              </a:defRPr>
            </a:lvl8pPr>
            <a:lvl9pPr marL="3886200" indent="-228600" eaLnBrk="0" fontAlgn="base" hangingPunct="0">
              <a:spcBef>
                <a:spcPct val="20000"/>
              </a:spcBef>
              <a:spcAft>
                <a:spcPct val="0"/>
              </a:spcAft>
              <a:buClr>
                <a:srgbClr val="FFFFFF"/>
              </a:buClr>
              <a:buFont typeface="Wingdings" pitchFamily="2" charset="2"/>
              <a:buChar char="§"/>
              <a:defRPr sz="1500">
                <a:solidFill>
                  <a:srgbClr val="FFFFFF"/>
                </a:solidFill>
                <a:latin typeface="Times New Roman" pitchFamily="18" charset="0"/>
              </a:defRPr>
            </a:lvl9pPr>
          </a:lstStyle>
          <a:p>
            <a:pPr algn="ctr">
              <a:spcBef>
                <a:spcPct val="0"/>
              </a:spcBef>
              <a:buClrTx/>
              <a:buSzTx/>
              <a:buFontTx/>
              <a:buNone/>
            </a:pPr>
            <a:r>
              <a:rPr lang="en-US" altLang="en-US" sz="900">
                <a:solidFill>
                  <a:srgbClr val="FFFFFF"/>
                </a:solidFill>
              </a:rPr>
              <a:t>ON</a:t>
            </a:r>
          </a:p>
          <a:p>
            <a:pPr>
              <a:spcBef>
                <a:spcPct val="0"/>
              </a:spcBef>
              <a:buClrTx/>
              <a:buSzTx/>
              <a:buFontTx/>
              <a:buNone/>
            </a:pPr>
            <a:r>
              <a:rPr lang="en-US" altLang="en-US" sz="900">
                <a:solidFill>
                  <a:srgbClr val="FFFFFF"/>
                </a:solidFill>
              </a:rPr>
              <a:t>Res: +14.6%</a:t>
            </a:r>
          </a:p>
          <a:p>
            <a:pPr>
              <a:spcBef>
                <a:spcPct val="0"/>
              </a:spcBef>
              <a:buClrTx/>
              <a:buSzTx/>
              <a:buFontTx/>
              <a:buNone/>
            </a:pPr>
            <a:r>
              <a:rPr lang="en-US" altLang="en-US" sz="900">
                <a:solidFill>
                  <a:srgbClr val="FFFFFF"/>
                </a:solidFill>
              </a:rPr>
              <a:t>Non-res: +5.3% </a:t>
            </a:r>
          </a:p>
        </p:txBody>
      </p:sp>
      <p:cxnSp>
        <p:nvCxnSpPr>
          <p:cNvPr id="37" name="Connector: Elbow 36">
            <a:extLst>
              <a:ext uri="{FF2B5EF4-FFF2-40B4-BE49-F238E27FC236}">
                <a16:creationId xmlns:a16="http://schemas.microsoft.com/office/drawing/2014/main" id="{8974010B-BCBD-A746-2DB7-A1918E621373}"/>
              </a:ext>
            </a:extLst>
          </p:cNvPr>
          <p:cNvCxnSpPr>
            <a:cxnSpLocks/>
            <a:stCxn id="30" idx="0"/>
          </p:cNvCxnSpPr>
          <p:nvPr/>
        </p:nvCxnSpPr>
        <p:spPr>
          <a:xfrm rot="5400000" flipH="1" flipV="1">
            <a:off x="7698318" y="5193138"/>
            <a:ext cx="378994" cy="68674"/>
          </a:xfrm>
          <a:prstGeom prst="bentConnector3">
            <a:avLst>
              <a:gd name="adj1" fmla="val 50000"/>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43" name="Connector: Elbow 42">
            <a:extLst>
              <a:ext uri="{FF2B5EF4-FFF2-40B4-BE49-F238E27FC236}">
                <a16:creationId xmlns:a16="http://schemas.microsoft.com/office/drawing/2014/main" id="{86C99DF1-DA95-DEAC-2178-394E6D371AEE}"/>
              </a:ext>
            </a:extLst>
          </p:cNvPr>
          <p:cNvCxnSpPr>
            <a:cxnSpLocks/>
          </p:cNvCxnSpPr>
          <p:nvPr/>
        </p:nvCxnSpPr>
        <p:spPr>
          <a:xfrm rot="10800000" flipV="1">
            <a:off x="8259113" y="4793150"/>
            <a:ext cx="459459" cy="86873"/>
          </a:xfrm>
          <a:prstGeom prst="bentConnector3">
            <a:avLst>
              <a:gd name="adj1" fmla="val 50000"/>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48" name="Connector: Elbow 47">
            <a:extLst>
              <a:ext uri="{FF2B5EF4-FFF2-40B4-BE49-F238E27FC236}">
                <a16:creationId xmlns:a16="http://schemas.microsoft.com/office/drawing/2014/main" id="{D83CD7F3-84DF-500D-E4F8-1632821869EC}"/>
              </a:ext>
            </a:extLst>
          </p:cNvPr>
          <p:cNvCxnSpPr>
            <a:cxnSpLocks/>
          </p:cNvCxnSpPr>
          <p:nvPr/>
        </p:nvCxnSpPr>
        <p:spPr>
          <a:xfrm rot="10800000">
            <a:off x="8200988" y="5244548"/>
            <a:ext cx="109528" cy="340121"/>
          </a:xfrm>
          <a:prstGeom prst="bentConnector2">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51" name="Connector: Elbow 50">
            <a:extLst>
              <a:ext uri="{FF2B5EF4-FFF2-40B4-BE49-F238E27FC236}">
                <a16:creationId xmlns:a16="http://schemas.microsoft.com/office/drawing/2014/main" id="{5B345E29-7EF6-6476-A002-B80D5A7D4F34}"/>
              </a:ext>
            </a:extLst>
          </p:cNvPr>
          <p:cNvCxnSpPr>
            <a:cxnSpLocks/>
          </p:cNvCxnSpPr>
          <p:nvPr/>
        </p:nvCxnSpPr>
        <p:spPr>
          <a:xfrm rot="10800000" flipV="1">
            <a:off x="7820593" y="3808680"/>
            <a:ext cx="590162" cy="36138"/>
          </a:xfrm>
          <a:prstGeom prst="bentConnector3">
            <a:avLst>
              <a:gd name="adj1" fmla="val 50000"/>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54" name="Connector: Elbow 53">
            <a:extLst>
              <a:ext uri="{FF2B5EF4-FFF2-40B4-BE49-F238E27FC236}">
                <a16:creationId xmlns:a16="http://schemas.microsoft.com/office/drawing/2014/main" id="{FA12CFDB-6F0D-C0B3-0192-B01129ED2830}"/>
              </a:ext>
            </a:extLst>
          </p:cNvPr>
          <p:cNvCxnSpPr>
            <a:cxnSpLocks/>
          </p:cNvCxnSpPr>
          <p:nvPr/>
        </p:nvCxnSpPr>
        <p:spPr>
          <a:xfrm rot="5400000">
            <a:off x="7185249" y="3350702"/>
            <a:ext cx="465236" cy="290708"/>
          </a:xfrm>
          <a:prstGeom prst="bentConnector3">
            <a:avLst>
              <a:gd name="adj1" fmla="val 50000"/>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62" name="Straight Arrow Connector 61">
            <a:extLst>
              <a:ext uri="{FF2B5EF4-FFF2-40B4-BE49-F238E27FC236}">
                <a16:creationId xmlns:a16="http://schemas.microsoft.com/office/drawing/2014/main" id="{3ACFE9DB-7F01-0E1E-D477-DA5CDF307D6F}"/>
              </a:ext>
            </a:extLst>
          </p:cNvPr>
          <p:cNvCxnSpPr>
            <a:cxnSpLocks/>
          </p:cNvCxnSpPr>
          <p:nvPr/>
        </p:nvCxnSpPr>
        <p:spPr>
          <a:xfrm flipH="1" flipV="1">
            <a:off x="5589917" y="5244548"/>
            <a:ext cx="189229" cy="317803"/>
          </a:xfrm>
          <a:prstGeom prst="straightConnector1">
            <a:avLst/>
          </a:prstGeom>
          <a:ln>
            <a:solidFill>
              <a:schemeClr val="bg1">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65" name="Straight Arrow Connector 64">
            <a:extLst>
              <a:ext uri="{FF2B5EF4-FFF2-40B4-BE49-F238E27FC236}">
                <a16:creationId xmlns:a16="http://schemas.microsoft.com/office/drawing/2014/main" id="{7770773C-F00C-6872-0228-78F083491E32}"/>
              </a:ext>
            </a:extLst>
          </p:cNvPr>
          <p:cNvCxnSpPr>
            <a:cxnSpLocks/>
            <a:stCxn id="18" idx="0"/>
          </p:cNvCxnSpPr>
          <p:nvPr/>
        </p:nvCxnSpPr>
        <p:spPr>
          <a:xfrm flipV="1">
            <a:off x="4944887" y="5204931"/>
            <a:ext cx="96645" cy="309830"/>
          </a:xfrm>
          <a:prstGeom prst="straightConnector1">
            <a:avLst/>
          </a:prstGeom>
          <a:ln>
            <a:solidFill>
              <a:schemeClr val="bg1">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68" name="Straight Arrow Connector 67">
            <a:extLst>
              <a:ext uri="{FF2B5EF4-FFF2-40B4-BE49-F238E27FC236}">
                <a16:creationId xmlns:a16="http://schemas.microsoft.com/office/drawing/2014/main" id="{6D0A4AB8-44BB-6C45-4522-E48123D44B9E}"/>
              </a:ext>
            </a:extLst>
          </p:cNvPr>
          <p:cNvCxnSpPr>
            <a:cxnSpLocks/>
          </p:cNvCxnSpPr>
          <p:nvPr/>
        </p:nvCxnSpPr>
        <p:spPr>
          <a:xfrm flipV="1">
            <a:off x="3113724" y="4326147"/>
            <a:ext cx="425982" cy="223223"/>
          </a:xfrm>
          <a:prstGeom prst="straightConnector1">
            <a:avLst/>
          </a:prstGeom>
          <a:ln>
            <a:solidFill>
              <a:schemeClr val="bg1">
                <a:lumMod val="75000"/>
              </a:schemeClr>
            </a:solidFill>
            <a:tailEnd type="triangle"/>
          </a:ln>
        </p:spPr>
        <p:style>
          <a:lnRef idx="2">
            <a:schemeClr val="accent1"/>
          </a:lnRef>
          <a:fillRef idx="0">
            <a:schemeClr val="accent1"/>
          </a:fillRef>
          <a:effectRef idx="1">
            <a:schemeClr val="accent1"/>
          </a:effectRef>
          <a:fontRef idx="minor">
            <a:srgbClr val="FFFFFF"/>
          </a:fontRef>
        </p:style>
      </p:cxnSp>
      <p:cxnSp>
        <p:nvCxnSpPr>
          <p:cNvPr id="81" name="Connector: Curved 80">
            <a:extLst>
              <a:ext uri="{FF2B5EF4-FFF2-40B4-BE49-F238E27FC236}">
                <a16:creationId xmlns:a16="http://schemas.microsoft.com/office/drawing/2014/main" id="{57471BE9-A68B-44C7-7D54-F5EF9A26B276}"/>
              </a:ext>
            </a:extLst>
          </p:cNvPr>
          <p:cNvCxnSpPr>
            <a:cxnSpLocks/>
          </p:cNvCxnSpPr>
          <p:nvPr/>
        </p:nvCxnSpPr>
        <p:spPr>
          <a:xfrm flipV="1">
            <a:off x="4024239" y="5123135"/>
            <a:ext cx="538367" cy="320531"/>
          </a:xfrm>
          <a:prstGeom prst="curvedConnector3">
            <a:avLst/>
          </a:prstGeom>
          <a:ln>
            <a:solidFill>
              <a:schemeClr val="bg1">
                <a:lumMod val="65000"/>
              </a:schemeClr>
            </a:solidFill>
            <a:tailEnd type="triangle"/>
          </a:ln>
        </p:spPr>
        <p:style>
          <a:lnRef idx="2">
            <a:schemeClr val="accent1"/>
          </a:lnRef>
          <a:fillRef idx="0">
            <a:schemeClr val="accent1"/>
          </a:fillRef>
          <a:effectRef idx="1">
            <a:schemeClr val="accent1"/>
          </a:effectRef>
          <a:fontRef idx="minor">
            <a:srgbClr val="FFFFFF"/>
          </a:fontRef>
        </p:style>
      </p:cxnSp>
      <p:sp>
        <p:nvSpPr>
          <p:cNvPr id="7" name="Slide Number Placeholder 6">
            <a:extLst>
              <a:ext uri="{FF2B5EF4-FFF2-40B4-BE49-F238E27FC236}">
                <a16:creationId xmlns:a16="http://schemas.microsoft.com/office/drawing/2014/main" id="{1F74065F-D422-A749-820B-2FAFB0A5761B}"/>
              </a:ext>
            </a:extLst>
          </p:cNvPr>
          <p:cNvSpPr>
            <a:spLocks noGrp="1"/>
          </p:cNvSpPr>
          <p:nvPr>
            <p:ph type="sldNum" sz="quarter" idx="4"/>
          </p:nvPr>
        </p:nvSpPr>
        <p:spPr>
          <a:xfrm>
            <a:off x="11155680" y="6336792"/>
            <a:ext cx="868680" cy="384048"/>
          </a:xfrm>
        </p:spPr>
        <p:txBody>
          <a:bodyPr wrap="none">
            <a:normAutofit/>
          </a:bodyPr>
          <a:lstStyle/>
          <a:p>
            <a:pPr algn="r"/>
            <a:fld id="{7302D9A4-4A13-4057-B2E8-63F32DA335E9}" type="slidenum">
              <a:rPr lang="en-CA" sz="1000" b="1">
                <a:latin typeface="Arial"/>
              </a:rPr>
              <a:t>8</a:t>
            </a:fld>
            <a:endParaRPr lang="en-CA" sz="1000" b="1">
              <a:latin typeface="Arial"/>
            </a:endParaRPr>
          </a:p>
        </p:txBody>
      </p:sp>
    </p:spTree>
    <p:extLst>
      <p:ext uri="{BB962C8B-B14F-4D97-AF65-F5344CB8AC3E}">
        <p14:creationId xmlns:p14="http://schemas.microsoft.com/office/powerpoint/2010/main" val="864529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22B471A-3AA8-709E-3D3F-AA4D5F717A52}"/>
              </a:ext>
            </a:extLst>
          </p:cNvPr>
          <p:cNvSpPr>
            <a:spLocks noGrp="1"/>
          </p:cNvSpPr>
          <p:nvPr>
            <p:ph idx="16"/>
          </p:nvPr>
        </p:nvSpPr>
        <p:spPr>
          <a:xfrm>
            <a:off x="225368" y="1104600"/>
            <a:ext cx="11273171" cy="5549934"/>
          </a:xfrm>
        </p:spPr>
        <p:txBody>
          <a:bodyPr wrap="square">
            <a:noAutofit/>
          </a:bodyPr>
          <a:lstStyle/>
          <a:p>
            <a:pPr marL="0" indent="0">
              <a:lnSpc>
                <a:spcPct val="200000"/>
              </a:lnSpc>
              <a:spcBef>
                <a:spcPts val="1200"/>
              </a:spcBef>
              <a:buNone/>
            </a:pPr>
            <a:r>
              <a:rPr lang="en-US" sz="1800" b="1">
                <a:latin typeface="Arial"/>
              </a:rPr>
              <a:t>Labour &amp; Capacity Challenges</a:t>
            </a:r>
          </a:p>
          <a:p>
            <a:pPr marL="457200" lvl="1" indent="-174625">
              <a:spcBef>
                <a:spcPts val="600"/>
              </a:spcBef>
              <a:buFont typeface="Calibri" panose="020F0502020204030204" pitchFamily="34" charset="0"/>
              <a:buChar char="−"/>
            </a:pPr>
            <a:r>
              <a:rPr lang="en-US" sz="1800" b="1">
                <a:solidFill>
                  <a:schemeClr val="tx1"/>
                </a:solidFill>
                <a:latin typeface="Arial"/>
              </a:rPr>
              <a:t>Demographic Headwinds:</a:t>
            </a:r>
            <a:r>
              <a:rPr lang="en-US" sz="1800">
                <a:solidFill>
                  <a:schemeClr val="tx1"/>
                </a:solidFill>
                <a:latin typeface="Arial"/>
              </a:rPr>
              <a:t> A shrinking pool of younger candidates creates intense competition across all industries.</a:t>
            </a:r>
          </a:p>
          <a:p>
            <a:pPr marL="457200" lvl="1" indent="-174625">
              <a:spcBef>
                <a:spcPts val="600"/>
              </a:spcBef>
              <a:buFont typeface="Calibri" panose="020F0502020204030204" pitchFamily="34" charset="0"/>
              <a:buChar char="−"/>
            </a:pPr>
            <a:r>
              <a:rPr lang="en-US" sz="1800" b="1">
                <a:solidFill>
                  <a:schemeClr val="tx1"/>
                </a:solidFill>
                <a:latin typeface="Arial"/>
              </a:rPr>
              <a:t>The Experience Gap:</a:t>
            </a:r>
            <a:r>
              <a:rPr lang="en-US" sz="1800">
                <a:solidFill>
                  <a:schemeClr val="tx1"/>
                </a:solidFill>
                <a:latin typeface="Arial"/>
              </a:rPr>
              <a:t> A "one in does not equal one out" imbalance means retiring veteran tradespeople leave with institutional knowledge that entry-level workers cannot immediately replicate. This slows project execution times, increases mentorship burdens on remaining staff.</a:t>
            </a:r>
          </a:p>
          <a:p>
            <a:pPr marL="457200" lvl="1" indent="-174625">
              <a:spcBef>
                <a:spcPts val="600"/>
              </a:spcBef>
              <a:buFont typeface="Calibri" panose="020F0502020204030204" pitchFamily="34" charset="0"/>
              <a:buChar char="−"/>
            </a:pPr>
            <a:r>
              <a:rPr lang="en-US" sz="1800" b="1">
                <a:solidFill>
                  <a:schemeClr val="tx1"/>
                </a:solidFill>
                <a:latin typeface="Arial"/>
              </a:rPr>
              <a:t>Supervision &amp; Project Manager Shortages: </a:t>
            </a:r>
            <a:r>
              <a:rPr lang="en-US" sz="1800">
                <a:solidFill>
                  <a:schemeClr val="tx1"/>
                </a:solidFill>
                <a:latin typeface="Arial"/>
              </a:rPr>
              <a:t>Departing seniors leave an immediate void in site supervision, project management, and quality assurance expertise.</a:t>
            </a:r>
          </a:p>
          <a:p>
            <a:pPr marL="457200" lvl="1" indent="-174625">
              <a:spcBef>
                <a:spcPts val="600"/>
              </a:spcBef>
              <a:buFont typeface="Calibri" panose="020F0502020204030204" pitchFamily="34" charset="0"/>
              <a:buChar char="−"/>
            </a:pPr>
            <a:r>
              <a:rPr lang="en-US" sz="1800" b="1">
                <a:solidFill>
                  <a:schemeClr val="tx1"/>
                </a:solidFill>
                <a:latin typeface="Arial"/>
              </a:rPr>
              <a:t>Execution Risk:</a:t>
            </a:r>
            <a:r>
              <a:rPr lang="en-US" sz="1800">
                <a:solidFill>
                  <a:schemeClr val="tx1"/>
                </a:solidFill>
                <a:latin typeface="Arial"/>
              </a:rPr>
              <a:t> Project timing overlapping across regions threatens to strain local capacity, turning project scheduling into the primary risk factor.</a:t>
            </a:r>
          </a:p>
          <a:p>
            <a:pPr marL="457200" lvl="1" indent="-174625">
              <a:spcBef>
                <a:spcPts val="600"/>
              </a:spcBef>
              <a:buFont typeface="Calibri" panose="020F0502020204030204" pitchFamily="34" charset="0"/>
              <a:buChar char="−"/>
            </a:pPr>
            <a:r>
              <a:rPr lang="en-US" sz="1800" b="1">
                <a:solidFill>
                  <a:schemeClr val="tx1"/>
                </a:solidFill>
                <a:latin typeface="Arial"/>
              </a:rPr>
              <a:t>Major projects are disruptive: </a:t>
            </a:r>
            <a:r>
              <a:rPr lang="en-US" sz="1800">
                <a:solidFill>
                  <a:schemeClr val="tx1"/>
                </a:solidFill>
                <a:latin typeface="Arial"/>
              </a:rPr>
              <a:t>Individually or collectively, these projects are expected to distort local labour markets during their construction phase – whether starting up or winding down.</a:t>
            </a:r>
            <a:endParaRPr lang="en-US" sz="1800" b="1">
              <a:solidFill>
                <a:schemeClr val="tx1"/>
              </a:solidFill>
              <a:latin typeface="Arial"/>
            </a:endParaRPr>
          </a:p>
          <a:p>
            <a:pPr marL="457200" lvl="1" indent="-174625">
              <a:spcBef>
                <a:spcPts val="600"/>
              </a:spcBef>
              <a:buFont typeface="Calibri" panose="020F0502020204030204" pitchFamily="34" charset="0"/>
              <a:buChar char="−"/>
            </a:pPr>
            <a:endParaRPr lang="en-US" sz="1800" b="1">
              <a:solidFill>
                <a:schemeClr val="tx1"/>
              </a:solidFill>
              <a:latin typeface="Arial"/>
            </a:endParaRPr>
          </a:p>
          <a:p>
            <a:pPr marL="0" indent="0">
              <a:spcBef>
                <a:spcPts val="600"/>
              </a:spcBef>
              <a:buNone/>
            </a:pPr>
            <a:r>
              <a:rPr lang="en-US" sz="2000" b="1">
                <a:latin typeface="Arial"/>
              </a:rPr>
              <a:t>The Bottom Line: </a:t>
            </a:r>
            <a:r>
              <a:rPr lang="en-US" sz="2000">
                <a:latin typeface="Arial"/>
              </a:rPr>
              <a:t>We have more projects to build than we have people available to build them</a:t>
            </a:r>
          </a:p>
        </p:txBody>
      </p:sp>
      <p:sp>
        <p:nvSpPr>
          <p:cNvPr id="3" name="Title 2">
            <a:extLst>
              <a:ext uri="{FF2B5EF4-FFF2-40B4-BE49-F238E27FC236}">
                <a16:creationId xmlns:a16="http://schemas.microsoft.com/office/drawing/2014/main" id="{9637BCA7-B1C5-4A8E-4833-FBA015D51CBB}"/>
              </a:ext>
            </a:extLst>
          </p:cNvPr>
          <p:cNvSpPr>
            <a:spLocks noGrp="1"/>
          </p:cNvSpPr>
          <p:nvPr>
            <p:ph type="title"/>
          </p:nvPr>
        </p:nvSpPr>
        <p:spPr>
          <a:xfrm>
            <a:off x="310896" y="164592"/>
            <a:ext cx="9692640" cy="640080"/>
          </a:xfrm>
        </p:spPr>
        <p:txBody>
          <a:bodyPr wrap="square">
            <a:normAutofit/>
          </a:bodyPr>
          <a:lstStyle/>
          <a:p>
            <a:r>
              <a:rPr lang="en-US" sz="2800" b="1">
                <a:latin typeface="Arial"/>
              </a:rPr>
              <a:t>National Trends</a:t>
            </a:r>
            <a:endParaRPr lang="en-CA" sz="2800"/>
          </a:p>
        </p:txBody>
      </p:sp>
      <p:sp>
        <p:nvSpPr>
          <p:cNvPr id="6" name="Slide Number Placeholder 5">
            <a:extLst>
              <a:ext uri="{FF2B5EF4-FFF2-40B4-BE49-F238E27FC236}">
                <a16:creationId xmlns:a16="http://schemas.microsoft.com/office/drawing/2014/main" id="{E00E90D5-E0F6-3934-2F28-82FBD860C0B0}"/>
              </a:ext>
            </a:extLst>
          </p:cNvPr>
          <p:cNvSpPr>
            <a:spLocks noGrp="1"/>
          </p:cNvSpPr>
          <p:nvPr>
            <p:ph type="sldNum" sz="quarter" idx="4"/>
          </p:nvPr>
        </p:nvSpPr>
        <p:spPr>
          <a:xfrm>
            <a:off x="11155680" y="6336792"/>
            <a:ext cx="868680" cy="384048"/>
          </a:xfrm>
        </p:spPr>
        <p:txBody>
          <a:bodyPr wrap="none">
            <a:normAutofit/>
          </a:bodyPr>
          <a:lstStyle/>
          <a:p>
            <a:pPr algn="r"/>
            <a:fld id="{634AE604-9D29-4CF0-8587-A235F227CE3C}" type="slidenum">
              <a:rPr lang="en-CA" sz="1000" b="1">
                <a:latin typeface="Arial"/>
              </a:rPr>
              <a:t>9</a:t>
            </a:fld>
            <a:endParaRPr lang="en-CA" sz="1000" b="1">
              <a:latin typeface="Arial"/>
            </a:endParaRPr>
          </a:p>
        </p:txBody>
      </p:sp>
      <p:sp>
        <p:nvSpPr>
          <p:cNvPr id="2" name="Footer Placeholder 7">
            <a:extLst>
              <a:ext uri="{FF2B5EF4-FFF2-40B4-BE49-F238E27FC236}">
                <a16:creationId xmlns:a16="http://schemas.microsoft.com/office/drawing/2014/main" id="{613A61B6-A236-9246-D151-D3BE1938F4E0}"/>
              </a:ext>
            </a:extLst>
          </p:cNvPr>
          <p:cNvSpPr>
            <a:spLocks noGrp="1"/>
          </p:cNvSpPr>
          <p:nvPr>
            <p:ph type="ftr" sz="quarter" idx="3"/>
          </p:nvPr>
        </p:nvSpPr>
        <p:spPr>
          <a:xfrm>
            <a:off x="3986784" y="6336792"/>
            <a:ext cx="7543800" cy="393192"/>
          </a:xfrm>
        </p:spPr>
        <p:txBody>
          <a:bodyPr wrap="square"/>
          <a:lstStyle/>
          <a:p>
            <a:r>
              <a:rPr lang="en-US" b="0">
                <a:latin typeface="Arial"/>
              </a:rPr>
              <a:t>BuildForce Canada | AFN ISET 2026</a:t>
            </a:r>
            <a:endParaRPr lang="en-CA" b="0"/>
          </a:p>
        </p:txBody>
      </p:sp>
    </p:spTree>
    <p:extLst>
      <p:ext uri="{BB962C8B-B14F-4D97-AF65-F5344CB8AC3E}">
        <p14:creationId xmlns:p14="http://schemas.microsoft.com/office/powerpoint/2010/main" val="2914617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9275BAFA-B4B0-88AF-4BBE-658DCABCD981}"/>
              </a:ext>
            </a:extLst>
          </p:cNvPr>
          <p:cNvPicPr>
            <a:picLocks noGrp="1" noChangeAspect="1"/>
          </p:cNvPicPr>
          <p:nvPr>
            <p:ph idx="16"/>
          </p:nvPr>
        </p:nvPicPr>
        <p:blipFill>
          <a:blip r:embed="rId3"/>
          <a:stretch>
            <a:fillRect/>
          </a:stretch>
        </p:blipFill>
        <p:spPr bwMode="auto">
          <a:xfrm>
            <a:off x="678180" y="1046988"/>
            <a:ext cx="10835640" cy="5120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3">
            <a:extLst>
              <a:ext uri="{FF2B5EF4-FFF2-40B4-BE49-F238E27FC236}">
                <a16:creationId xmlns:a16="http://schemas.microsoft.com/office/drawing/2014/main" id="{E7E95DF8-BC8C-55A9-4FA7-09FDDBB67544}"/>
              </a:ext>
            </a:extLst>
          </p:cNvPr>
          <p:cNvSpPr>
            <a:spLocks noGrp="1"/>
          </p:cNvSpPr>
          <p:nvPr>
            <p:ph type="body" idx="17"/>
          </p:nvPr>
        </p:nvSpPr>
        <p:spPr>
          <a:xfrm>
            <a:off x="0" y="5829300"/>
            <a:ext cx="10652760" cy="338328"/>
          </a:xfrm>
        </p:spPr>
        <p:txBody>
          <a:bodyPr>
            <a:normAutofit/>
          </a:bodyPr>
          <a:lstStyle/>
          <a:p>
            <a:r>
              <a:rPr lang="en-US" sz="800">
                <a:latin typeface="Arial" panose="020B0604020202020204" pitchFamily="34" charset="0"/>
                <a:cs typeface="Arial" panose="020B0604020202020204" pitchFamily="34" charset="0"/>
              </a:rPr>
              <a:t>		        ** Total direct trades and occupations excludes individuals employed within the construction sector in office administration and management positions.</a:t>
            </a:r>
          </a:p>
          <a:p>
            <a:endParaRPr lang="en-CA" sz="1000"/>
          </a:p>
        </p:txBody>
      </p:sp>
      <p:sp>
        <p:nvSpPr>
          <p:cNvPr id="5" name="Title 4">
            <a:extLst>
              <a:ext uri="{FF2B5EF4-FFF2-40B4-BE49-F238E27FC236}">
                <a16:creationId xmlns:a16="http://schemas.microsoft.com/office/drawing/2014/main" id="{88175962-5CDC-3906-3A81-E2126361F5DE}"/>
              </a:ext>
            </a:extLst>
          </p:cNvPr>
          <p:cNvSpPr>
            <a:spLocks noGrp="1"/>
          </p:cNvSpPr>
          <p:nvPr>
            <p:ph type="title"/>
          </p:nvPr>
        </p:nvSpPr>
        <p:spPr>
          <a:xfrm>
            <a:off x="402336" y="53882"/>
            <a:ext cx="9692640" cy="640080"/>
          </a:xfrm>
        </p:spPr>
        <p:txBody>
          <a:bodyPr wrap="square">
            <a:normAutofit/>
          </a:bodyPr>
          <a:lstStyle/>
          <a:p>
            <a:r>
              <a:rPr lang="en-CA" sz="2400">
                <a:latin typeface="Arial" panose="020B0604020202020204" pitchFamily="34" charset="0"/>
                <a:cs typeface="Arial" panose="020B0604020202020204" pitchFamily="34" charset="0"/>
              </a:rPr>
              <a:t>Change in the Construction Labour Force, Canada</a:t>
            </a:r>
            <a:endParaRPr lang="en-CA" sz="2400" i="1">
              <a:latin typeface="Arial" panose="020B0604020202020204" pitchFamily="34" charset="0"/>
              <a:cs typeface="Arial" panose="020B0604020202020204" pitchFamily="34" charset="0"/>
            </a:endParaRPr>
          </a:p>
        </p:txBody>
      </p:sp>
      <p:sp>
        <p:nvSpPr>
          <p:cNvPr id="6" name="Footer Placeholder 5">
            <a:extLst>
              <a:ext uri="{FF2B5EF4-FFF2-40B4-BE49-F238E27FC236}">
                <a16:creationId xmlns:a16="http://schemas.microsoft.com/office/drawing/2014/main" id="{0C0F7CE1-AFC4-BCC8-1918-B5B21E27A469}"/>
              </a:ext>
            </a:extLst>
          </p:cNvPr>
          <p:cNvSpPr>
            <a:spLocks noGrp="1"/>
          </p:cNvSpPr>
          <p:nvPr>
            <p:ph type="ftr" sz="quarter" idx="3"/>
          </p:nvPr>
        </p:nvSpPr>
        <p:spPr/>
        <p:txBody>
          <a:bodyPr/>
          <a:lstStyle/>
          <a:p>
            <a:r>
              <a:rPr lang="en-US" b="0">
                <a:latin typeface="Arial"/>
              </a:rPr>
              <a:t>BuildForce Canada | AFN ISET 2026</a:t>
            </a:r>
            <a:endParaRPr lang="en-CA" b="0"/>
          </a:p>
        </p:txBody>
      </p:sp>
      <p:sp>
        <p:nvSpPr>
          <p:cNvPr id="7" name="Slide Number Placeholder 6">
            <a:extLst>
              <a:ext uri="{FF2B5EF4-FFF2-40B4-BE49-F238E27FC236}">
                <a16:creationId xmlns:a16="http://schemas.microsoft.com/office/drawing/2014/main" id="{FE288C77-48F4-42C0-D40C-B604FEA4E1DE}"/>
              </a:ext>
            </a:extLst>
          </p:cNvPr>
          <p:cNvSpPr>
            <a:spLocks noGrp="1"/>
          </p:cNvSpPr>
          <p:nvPr>
            <p:ph type="sldNum" sz="quarter" idx="4"/>
          </p:nvPr>
        </p:nvSpPr>
        <p:spPr>
          <a:xfrm>
            <a:off x="11155680" y="6336792"/>
            <a:ext cx="868680" cy="384048"/>
          </a:xfrm>
        </p:spPr>
        <p:txBody>
          <a:bodyPr/>
          <a:lstStyle/>
          <a:p>
            <a:pPr>
              <a:defRPr/>
            </a:pPr>
            <a:fld id="{8482EC2A-491A-4BAE-A314-51F97EB5D7CA}" type="slidenum">
              <a:rPr lang="en-US" sz="1000" smtClean="0"/>
              <a:pPr>
                <a:defRPr/>
              </a:pPr>
              <a:t>10</a:t>
            </a:fld>
            <a:endParaRPr lang="en-US" sz="1000"/>
          </a:p>
        </p:txBody>
      </p:sp>
    </p:spTree>
    <p:extLst>
      <p:ext uri="{BB962C8B-B14F-4D97-AF65-F5344CB8AC3E}">
        <p14:creationId xmlns:p14="http://schemas.microsoft.com/office/powerpoint/2010/main" val="372749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91002A-80D2-9803-9D85-10BA2C1F9387}"/>
              </a:ext>
            </a:extLst>
          </p:cNvPr>
          <p:cNvSpPr>
            <a:spLocks noGrp="1"/>
          </p:cNvSpPr>
          <p:nvPr>
            <p:ph type="title"/>
          </p:nvPr>
        </p:nvSpPr>
        <p:spPr/>
        <p:txBody>
          <a:bodyPr wrap="square"/>
          <a:lstStyle/>
          <a:p>
            <a:r>
              <a:rPr lang="en-US">
                <a:latin typeface="Arial"/>
              </a:rPr>
              <a:t>Indigenous Participation in Canada's Construction Workforce</a:t>
            </a:r>
            <a:endParaRPr lang="en-CA"/>
          </a:p>
        </p:txBody>
      </p:sp>
      <p:sp>
        <p:nvSpPr>
          <p:cNvPr id="8" name="Text Placeholder 7">
            <a:extLst>
              <a:ext uri="{FF2B5EF4-FFF2-40B4-BE49-F238E27FC236}">
                <a16:creationId xmlns:a16="http://schemas.microsoft.com/office/drawing/2014/main" id="{FE9838A2-32C9-3980-D6CC-F022E48BB4E5}"/>
              </a:ext>
            </a:extLst>
          </p:cNvPr>
          <p:cNvSpPr>
            <a:spLocks noGrp="1"/>
          </p:cNvSpPr>
          <p:nvPr>
            <p:ph type="body" idx="1"/>
          </p:nvPr>
        </p:nvSpPr>
        <p:spPr/>
        <p:txBody>
          <a:bodyPr wrap="square"/>
          <a:lstStyle/>
          <a:p>
            <a:r>
              <a:rPr lang="en-US" sz="1800">
                <a:latin typeface="Arial"/>
              </a:rPr>
              <a:t>Where participation stands</a:t>
            </a:r>
          </a:p>
          <a:p>
            <a:r>
              <a:rPr lang="en-US" sz="1800">
                <a:latin typeface="Arial"/>
              </a:rPr>
              <a:t>Why the opportunity is growing</a:t>
            </a:r>
          </a:p>
          <a:p>
            <a:r>
              <a:rPr lang="en-US" sz="1800">
                <a:latin typeface="Arial"/>
              </a:rPr>
              <a:t>Partnership models</a:t>
            </a:r>
          </a:p>
        </p:txBody>
      </p:sp>
      <p:sp>
        <p:nvSpPr>
          <p:cNvPr id="4" name="Footer Placeholder 3">
            <a:extLst>
              <a:ext uri="{FF2B5EF4-FFF2-40B4-BE49-F238E27FC236}">
                <a16:creationId xmlns:a16="http://schemas.microsoft.com/office/drawing/2014/main" id="{BAF0924F-FF31-08FF-D151-783423A3D977}"/>
              </a:ext>
            </a:extLst>
          </p:cNvPr>
          <p:cNvSpPr>
            <a:spLocks noGrp="1"/>
          </p:cNvSpPr>
          <p:nvPr>
            <p:ph type="ftr" sz="quarter" idx="11"/>
          </p:nvPr>
        </p:nvSpPr>
        <p:spPr/>
        <p:txBody>
          <a:bodyPr wrap="square"/>
          <a:lstStyle/>
          <a:p>
            <a:endParaRPr lang="en-US"/>
          </a:p>
        </p:txBody>
      </p:sp>
      <p:sp>
        <p:nvSpPr>
          <p:cNvPr id="5" name="Slide Number Placeholder 4">
            <a:extLst>
              <a:ext uri="{FF2B5EF4-FFF2-40B4-BE49-F238E27FC236}">
                <a16:creationId xmlns:a16="http://schemas.microsoft.com/office/drawing/2014/main" id="{617506F4-ABC8-3A5D-369E-BEEBC4EEAEAA}"/>
              </a:ext>
            </a:extLst>
          </p:cNvPr>
          <p:cNvSpPr>
            <a:spLocks noGrp="1"/>
          </p:cNvSpPr>
          <p:nvPr>
            <p:ph type="sldNum" sz="quarter" idx="12"/>
          </p:nvPr>
        </p:nvSpPr>
        <p:spPr/>
        <p:txBody>
          <a:bodyPr wrap="none">
            <a:normAutofit/>
          </a:bodyPr>
          <a:lstStyle/>
          <a:p>
            <a:pPr algn="r"/>
            <a:fld id="{9FB36CBD-9C04-42AF-87B5-FF26E47B4A42}" type="slidenum">
              <a:rPr lang="en-CA" sz="1000" b="1">
                <a:latin typeface="Arial"/>
              </a:rPr>
              <a:t>11</a:t>
            </a:fld>
            <a:endParaRPr lang="en-CA" sz="1000" b="1">
              <a:latin typeface="Arial"/>
            </a:endParaRPr>
          </a:p>
        </p:txBody>
      </p:sp>
    </p:spTree>
    <p:extLst>
      <p:ext uri="{BB962C8B-B14F-4D97-AF65-F5344CB8AC3E}">
        <p14:creationId xmlns:p14="http://schemas.microsoft.com/office/powerpoint/2010/main" val="4078477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64E7212-F602-B242-826D-C5DEA15F6318}"/>
              </a:ext>
            </a:extLst>
          </p:cNvPr>
          <p:cNvSpPr>
            <a:spLocks noGrp="1"/>
          </p:cNvSpPr>
          <p:nvPr>
            <p:ph idx="16"/>
          </p:nvPr>
        </p:nvSpPr>
        <p:spPr>
          <a:xfrm>
            <a:off x="255004" y="1879731"/>
            <a:ext cx="10971884" cy="4118733"/>
          </a:xfrm>
        </p:spPr>
        <p:txBody>
          <a:bodyPr wrap="square">
            <a:noAutofit/>
          </a:bodyPr>
          <a:lstStyle/>
          <a:p>
            <a:endParaRPr lang="en-CA" sz="2400">
              <a:latin typeface="Arial" panose="020B0604020202020204" pitchFamily="34" charset="0"/>
              <a:cs typeface="Arial" panose="020B0604020202020204" pitchFamily="34" charset="0"/>
            </a:endParaRPr>
          </a:p>
          <a:p>
            <a:endParaRPr lang="en-CA" sz="2400">
              <a:latin typeface="Arial" panose="020B0604020202020204" pitchFamily="34" charset="0"/>
              <a:cs typeface="Arial" panose="020B0604020202020204" pitchFamily="34" charset="0"/>
            </a:endParaRPr>
          </a:p>
          <a:p>
            <a:endParaRPr lang="en-CA" sz="2400">
              <a:latin typeface="Arial" panose="020B0604020202020204" pitchFamily="34" charset="0"/>
              <a:cs typeface="Arial" panose="020B0604020202020204" pitchFamily="34" charset="0"/>
            </a:endParaRPr>
          </a:p>
          <a:p>
            <a:endParaRPr lang="en-CA" sz="2400">
              <a:latin typeface="Arial" panose="020B0604020202020204" pitchFamily="34" charset="0"/>
              <a:cs typeface="Arial" panose="020B0604020202020204" pitchFamily="34" charset="0"/>
            </a:endParaRPr>
          </a:p>
          <a:p>
            <a:pPr marL="0" indent="0">
              <a:buNone/>
            </a:pPr>
            <a:endParaRPr lang="en-CA" sz="1800">
              <a:latin typeface="Arial"/>
            </a:endParaRPr>
          </a:p>
        </p:txBody>
      </p:sp>
      <p:sp>
        <p:nvSpPr>
          <p:cNvPr id="2" name="Text Placeholder 1">
            <a:extLst>
              <a:ext uri="{FF2B5EF4-FFF2-40B4-BE49-F238E27FC236}">
                <a16:creationId xmlns:a16="http://schemas.microsoft.com/office/drawing/2014/main" id="{057874A8-8093-4A9E-2CEE-6E4756A26F5D}"/>
              </a:ext>
            </a:extLst>
          </p:cNvPr>
          <p:cNvSpPr>
            <a:spLocks noGrp="1"/>
          </p:cNvSpPr>
          <p:nvPr>
            <p:ph type="body" idx="17"/>
          </p:nvPr>
        </p:nvSpPr>
        <p:spPr>
          <a:xfrm>
            <a:off x="301752" y="5998464"/>
            <a:ext cx="10652760" cy="338328"/>
          </a:xfrm>
        </p:spPr>
        <p:txBody>
          <a:bodyPr wrap="square">
            <a:normAutofit/>
          </a:bodyPr>
          <a:lstStyle/>
          <a:p>
            <a:r>
              <a:rPr lang="en-CA">
                <a:latin typeface="Arial"/>
              </a:rPr>
              <a:t>Source: BuildForce Canada (2023) Statistics Canada, Labour Force Survey, custom data request (2025)</a:t>
            </a:r>
          </a:p>
          <a:p>
            <a:endParaRPr lang="en-CA"/>
          </a:p>
        </p:txBody>
      </p:sp>
      <p:sp>
        <p:nvSpPr>
          <p:cNvPr id="8" name="Title 7">
            <a:extLst>
              <a:ext uri="{FF2B5EF4-FFF2-40B4-BE49-F238E27FC236}">
                <a16:creationId xmlns:a16="http://schemas.microsoft.com/office/drawing/2014/main" id="{68451C88-03B2-4C9B-7497-407756E11CD0}"/>
              </a:ext>
            </a:extLst>
          </p:cNvPr>
          <p:cNvSpPr>
            <a:spLocks noGrp="1"/>
          </p:cNvSpPr>
          <p:nvPr>
            <p:ph type="title"/>
          </p:nvPr>
        </p:nvSpPr>
        <p:spPr/>
        <p:txBody>
          <a:bodyPr wrap="square">
            <a:normAutofit/>
          </a:bodyPr>
          <a:lstStyle/>
          <a:p>
            <a:r>
              <a:rPr lang="en-CA" sz="2800" b="1">
                <a:latin typeface="Arial"/>
              </a:rPr>
              <a:t>The Indigenous Workforce Today</a:t>
            </a:r>
          </a:p>
        </p:txBody>
      </p:sp>
      <p:sp>
        <p:nvSpPr>
          <p:cNvPr id="4" name="Footer Placeholder 3">
            <a:extLst>
              <a:ext uri="{FF2B5EF4-FFF2-40B4-BE49-F238E27FC236}">
                <a16:creationId xmlns:a16="http://schemas.microsoft.com/office/drawing/2014/main" id="{B5624CF2-AD46-5371-2405-9E8036DEA6EA}"/>
              </a:ext>
            </a:extLst>
          </p:cNvPr>
          <p:cNvSpPr>
            <a:spLocks noGrp="1"/>
          </p:cNvSpPr>
          <p:nvPr>
            <p:ph type="ftr" sz="quarter" idx="3"/>
          </p:nvPr>
        </p:nvSpPr>
        <p:spPr/>
        <p:txBody>
          <a:bodyPr wrap="square"/>
          <a:lstStyle/>
          <a:p>
            <a:r>
              <a:rPr lang="en-US" b="0">
                <a:latin typeface="Arial"/>
              </a:rPr>
              <a:t>BuildForce Canada | AFN ISET 2026</a:t>
            </a:r>
            <a:endParaRPr lang="en-CA" b="0"/>
          </a:p>
          <a:p>
            <a:endParaRPr lang="en-US"/>
          </a:p>
        </p:txBody>
      </p:sp>
      <p:sp>
        <p:nvSpPr>
          <p:cNvPr id="5" name="Slide Number Placeholder 4">
            <a:extLst>
              <a:ext uri="{FF2B5EF4-FFF2-40B4-BE49-F238E27FC236}">
                <a16:creationId xmlns:a16="http://schemas.microsoft.com/office/drawing/2014/main" id="{CF3A0A13-9982-C2CA-105F-4347912CAAD9}"/>
              </a:ext>
            </a:extLst>
          </p:cNvPr>
          <p:cNvSpPr>
            <a:spLocks noGrp="1"/>
          </p:cNvSpPr>
          <p:nvPr>
            <p:ph type="sldNum" sz="quarter" idx="4"/>
          </p:nvPr>
        </p:nvSpPr>
        <p:spPr>
          <a:xfrm>
            <a:off x="11155680" y="6336792"/>
            <a:ext cx="868680" cy="384048"/>
          </a:xfrm>
        </p:spPr>
        <p:txBody>
          <a:bodyPr wrap="none">
            <a:normAutofit/>
          </a:bodyPr>
          <a:lstStyle/>
          <a:p>
            <a:pPr algn="r"/>
            <a:fld id="{2255CDCA-45C7-4EA3-95D6-8F24DD584382}" type="slidenum">
              <a:rPr lang="en-CA" sz="1000" b="1">
                <a:latin typeface="Arial"/>
              </a:rPr>
              <a:t>12</a:t>
            </a:fld>
            <a:endParaRPr lang="en-CA" sz="1000" b="1">
              <a:latin typeface="Arial"/>
            </a:endParaRPr>
          </a:p>
        </p:txBody>
      </p:sp>
      <p:sp>
        <p:nvSpPr>
          <p:cNvPr id="6" name="Text Placeholder 5">
            <a:extLst>
              <a:ext uri="{FF2B5EF4-FFF2-40B4-BE49-F238E27FC236}">
                <a16:creationId xmlns:a16="http://schemas.microsoft.com/office/drawing/2014/main" id="{0F1FD774-1ED5-A2CF-7CAA-89C13337321F}"/>
              </a:ext>
            </a:extLst>
          </p:cNvPr>
          <p:cNvSpPr>
            <a:spLocks noGrp="1"/>
          </p:cNvSpPr>
          <p:nvPr>
            <p:ph type="body" idx="1"/>
          </p:nvPr>
        </p:nvSpPr>
        <p:spPr/>
        <p:txBody>
          <a:bodyPr>
            <a:noAutofit/>
          </a:bodyPr>
          <a:lstStyle/>
          <a:p>
            <a:r>
              <a:rPr lang="en-CA" sz="2400" dirty="0">
                <a:latin typeface="Arial" panose="020B0604020202020204" pitchFamily="34" charset="0"/>
                <a:cs typeface="Arial" panose="020B0604020202020204" pitchFamily="34" charset="0"/>
              </a:rPr>
              <a:t>An Opportunity for Impact</a:t>
            </a:r>
          </a:p>
        </p:txBody>
      </p:sp>
      <p:pic>
        <p:nvPicPr>
          <p:cNvPr id="11" name="Picture 10">
            <a:extLst>
              <a:ext uri="{FF2B5EF4-FFF2-40B4-BE49-F238E27FC236}">
                <a16:creationId xmlns:a16="http://schemas.microsoft.com/office/drawing/2014/main" id="{82BB8B4F-FF05-0BF6-7C87-B47C2BB9968C}"/>
              </a:ext>
            </a:extLst>
          </p:cNvPr>
          <p:cNvPicPr>
            <a:picLocks noChangeAspect="1"/>
          </p:cNvPicPr>
          <p:nvPr/>
        </p:nvPicPr>
        <p:blipFill>
          <a:blip r:embed="rId3"/>
          <a:stretch>
            <a:fillRect/>
          </a:stretch>
        </p:blipFill>
        <p:spPr>
          <a:xfrm>
            <a:off x="273488" y="2144280"/>
            <a:ext cx="7429240" cy="2569439"/>
          </a:xfrm>
          <a:prstGeom prst="rect">
            <a:avLst/>
          </a:prstGeom>
        </p:spPr>
      </p:pic>
      <p:sp>
        <p:nvSpPr>
          <p:cNvPr id="14" name="TextBox 13">
            <a:extLst>
              <a:ext uri="{FF2B5EF4-FFF2-40B4-BE49-F238E27FC236}">
                <a16:creationId xmlns:a16="http://schemas.microsoft.com/office/drawing/2014/main" id="{188EB2B9-59BE-FBCE-F5B2-BE1469910A97}"/>
              </a:ext>
            </a:extLst>
          </p:cNvPr>
          <p:cNvSpPr txBox="1"/>
          <p:nvPr/>
        </p:nvSpPr>
        <p:spPr>
          <a:xfrm>
            <a:off x="7699248" y="1280160"/>
            <a:ext cx="4014216" cy="4690872"/>
          </a:xfrm>
          <a:prstGeom prst="rect">
            <a:avLst/>
          </a:prstGeom>
          <a:noFill/>
        </p:spPr>
        <p:txBody>
          <a:bodyPr wrap="square">
            <a:normAutofit fontScale="92500" lnSpcReduction="10000"/>
          </a:bodyPr>
          <a:lstStyle/>
          <a:p>
            <a:pPr marL="0" indent="0">
              <a:buNone/>
            </a:pPr>
            <a:r>
              <a:rPr lang="en-US" sz="2400" dirty="0">
                <a:solidFill>
                  <a:srgbClr val="E51A32"/>
                </a:solidFill>
                <a:latin typeface="Arial" panose="020B0604020202020204" pitchFamily="34" charset="0"/>
                <a:cs typeface="Arial" panose="020B0604020202020204" pitchFamily="34" charset="0"/>
              </a:rPr>
              <a:t>Indigenous demographics</a:t>
            </a:r>
          </a:p>
          <a:p>
            <a:pPr marL="0" indent="0">
              <a:buNone/>
            </a:pPr>
            <a:endParaRPr lang="en-US" sz="1800" b="1" dirty="0">
              <a:solidFill>
                <a:schemeClr val="tx1"/>
              </a:solidFill>
              <a:latin typeface="Arial" panose="020B0604020202020204" pitchFamily="34" charset="0"/>
              <a:cs typeface="Arial" panose="020B0604020202020204" pitchFamily="34" charset="0"/>
            </a:endParaRPr>
          </a:p>
          <a:p>
            <a:pPr marL="285750" indent="-285750">
              <a:buFontTx/>
              <a:buChar char="-"/>
            </a:pPr>
            <a:r>
              <a:rPr lang="en-CA" sz="1600" dirty="0">
                <a:latin typeface="Arial" panose="020B0604020202020204" pitchFamily="34" charset="0"/>
                <a:cs typeface="Arial" panose="020B0604020202020204" pitchFamily="34" charset="0"/>
              </a:rPr>
              <a:t>The average age of the Indigenous population is </a:t>
            </a:r>
            <a:r>
              <a:rPr lang="en-CA" sz="1600" b="1" dirty="0">
                <a:latin typeface="Arial" panose="020B0604020202020204" pitchFamily="34" charset="0"/>
                <a:cs typeface="Arial" panose="020B0604020202020204" pitchFamily="34" charset="0"/>
              </a:rPr>
              <a:t>33.6 years</a:t>
            </a:r>
          </a:p>
          <a:p>
            <a:pPr marL="742950" lvl="1" indent="-285750">
              <a:buFontTx/>
              <a:buChar char="-"/>
            </a:pPr>
            <a:r>
              <a:rPr lang="en-CA" sz="1600" dirty="0">
                <a:latin typeface="Arial" panose="020B0604020202020204" pitchFamily="34" charset="0"/>
                <a:cs typeface="Arial" panose="020B0604020202020204" pitchFamily="34" charset="0"/>
              </a:rPr>
              <a:t>Compared to </a:t>
            </a:r>
            <a:r>
              <a:rPr lang="en-CA" sz="1600" b="1" dirty="0">
                <a:latin typeface="Arial" panose="020B0604020202020204" pitchFamily="34" charset="0"/>
                <a:cs typeface="Arial" panose="020B0604020202020204" pitchFamily="34" charset="0"/>
              </a:rPr>
              <a:t>41.8 years</a:t>
            </a:r>
            <a:r>
              <a:rPr lang="en-CA" sz="1600" dirty="0">
                <a:latin typeface="Arial" panose="020B0604020202020204" pitchFamily="34" charset="0"/>
                <a:cs typeface="Arial" panose="020B0604020202020204" pitchFamily="34" charset="0"/>
              </a:rPr>
              <a:t> for the non-Indigenous population</a:t>
            </a:r>
          </a:p>
          <a:p>
            <a:pPr marL="742950" lvl="1" indent="-285750">
              <a:buFontTx/>
              <a:buChar char="-"/>
            </a:pPr>
            <a:r>
              <a:rPr lang="en-CA" sz="1600" dirty="0">
                <a:latin typeface="Arial" panose="020B0604020202020204" pitchFamily="34" charset="0"/>
                <a:cs typeface="Arial" panose="020B0604020202020204" pitchFamily="34" charset="0"/>
              </a:rPr>
              <a:t>A gap of </a:t>
            </a:r>
            <a:r>
              <a:rPr lang="en-CA" sz="1600" b="1" dirty="0">
                <a:latin typeface="Arial" panose="020B0604020202020204" pitchFamily="34" charset="0"/>
                <a:cs typeface="Arial" panose="020B0604020202020204" pitchFamily="34" charset="0"/>
              </a:rPr>
              <a:t>8.2 years</a:t>
            </a:r>
          </a:p>
          <a:p>
            <a:pPr marL="742950" lvl="1" indent="-285750">
              <a:buFontTx/>
              <a:buChar char="-"/>
            </a:pPr>
            <a:endParaRPr lang="en-CA" sz="1600" b="1" dirty="0">
              <a:latin typeface="Arial" panose="020B0604020202020204" pitchFamily="34" charset="0"/>
              <a:cs typeface="Arial" panose="020B0604020202020204" pitchFamily="34" charset="0"/>
            </a:endParaRPr>
          </a:p>
          <a:p>
            <a:pPr marL="285750" indent="-285750">
              <a:buFontTx/>
              <a:buChar char="-"/>
            </a:pPr>
            <a:r>
              <a:rPr lang="en-CA" sz="1600" dirty="0">
                <a:latin typeface="Arial" panose="020B0604020202020204" pitchFamily="34" charset="0"/>
                <a:cs typeface="Arial" panose="020B0604020202020204" pitchFamily="34" charset="0"/>
              </a:rPr>
              <a:t>More than </a:t>
            </a:r>
            <a:r>
              <a:rPr lang="en-CA" sz="1600" b="1" dirty="0">
                <a:latin typeface="Arial" panose="020B0604020202020204" pitchFamily="34" charset="0"/>
                <a:cs typeface="Arial" panose="020B0604020202020204" pitchFamily="34" charset="0"/>
              </a:rPr>
              <a:t>33% </a:t>
            </a:r>
            <a:r>
              <a:rPr lang="en-CA" sz="1600" dirty="0">
                <a:latin typeface="Arial" panose="020B0604020202020204" pitchFamily="34" charset="0"/>
                <a:cs typeface="Arial" panose="020B0604020202020204" pitchFamily="34" charset="0"/>
              </a:rPr>
              <a:t>of the Indigenous population is under the age of 25. </a:t>
            </a:r>
          </a:p>
          <a:p>
            <a:pPr marL="742950" lvl="1" indent="-285750">
              <a:buFontTx/>
              <a:buChar char="-"/>
            </a:pPr>
            <a:r>
              <a:rPr lang="en-CA" sz="1600" dirty="0">
                <a:latin typeface="Arial" panose="020B0604020202020204" pitchFamily="34" charset="0"/>
                <a:cs typeface="Arial" panose="020B0604020202020204" pitchFamily="34" charset="0"/>
              </a:rPr>
              <a:t>Compared to </a:t>
            </a:r>
            <a:r>
              <a:rPr lang="en-CA" sz="1600" b="1" dirty="0">
                <a:latin typeface="Arial" panose="020B0604020202020204" pitchFamily="34" charset="0"/>
                <a:cs typeface="Arial" panose="020B0604020202020204" pitchFamily="34" charset="0"/>
              </a:rPr>
              <a:t>23% </a:t>
            </a:r>
            <a:r>
              <a:rPr lang="en-CA" sz="1600" dirty="0">
                <a:latin typeface="Arial" panose="020B0604020202020204" pitchFamily="34" charset="0"/>
                <a:cs typeface="Arial" panose="020B0604020202020204" pitchFamily="34" charset="0"/>
              </a:rPr>
              <a:t>of the non-Indigenous population.</a:t>
            </a:r>
          </a:p>
          <a:p>
            <a:pPr marL="742950" lvl="1" indent="-285750">
              <a:buFontTx/>
              <a:buChar char="-"/>
            </a:pPr>
            <a:endParaRPr lang="en-CA" sz="1600" dirty="0">
              <a:latin typeface="Arial" panose="020B0604020202020204" pitchFamily="34" charset="0"/>
              <a:cs typeface="Arial" panose="020B0604020202020204" pitchFamily="34" charset="0"/>
            </a:endParaRPr>
          </a:p>
          <a:p>
            <a:pPr marL="285750" indent="-285750">
              <a:buFontTx/>
              <a:buChar char="-"/>
            </a:pPr>
            <a:r>
              <a:rPr lang="en-US" sz="1600" dirty="0">
                <a:latin typeface="Arial" panose="020B0604020202020204" pitchFamily="34" charset="0"/>
                <a:cs typeface="Arial" panose="020B0604020202020204" pitchFamily="34" charset="0"/>
              </a:rPr>
              <a:t>Young Indigenous people represent the fastest growing segment of the workforce</a:t>
            </a:r>
          </a:p>
          <a:p>
            <a:pPr marL="285750" indent="-285750">
              <a:buFontTx/>
              <a:buChar char="-"/>
            </a:pPr>
            <a:endParaRPr lang="en-US" sz="1600" dirty="0">
              <a:latin typeface="Arial" panose="020B0604020202020204" pitchFamily="34" charset="0"/>
              <a:cs typeface="Arial" panose="020B0604020202020204" pitchFamily="34" charset="0"/>
            </a:endParaRPr>
          </a:p>
          <a:p>
            <a:pPr marL="285750" indent="-285750">
              <a:buFontTx/>
              <a:buChar char="-"/>
            </a:pPr>
            <a:r>
              <a:rPr lang="en-US" sz="1600" dirty="0">
                <a:latin typeface="Arial" panose="020B0604020202020204" pitchFamily="34" charset="0"/>
                <a:cs typeface="Arial" panose="020B0604020202020204" pitchFamily="34" charset="0"/>
              </a:rPr>
              <a:t>There is an urgent need </a:t>
            </a:r>
            <a:r>
              <a:rPr lang="en-CA" sz="1600" dirty="0">
                <a:latin typeface="Arial" panose="020B0604020202020204" pitchFamily="34" charset="0"/>
                <a:cs typeface="Arial" panose="020B0604020202020204" pitchFamily="34" charset="0"/>
              </a:rPr>
              <a:t>to invest heavily in culturally relevant, accessible post-secondary education, trades training, and economic development.</a:t>
            </a:r>
          </a:p>
        </p:txBody>
      </p:sp>
    </p:spTree>
    <p:extLst>
      <p:ext uri="{BB962C8B-B14F-4D97-AF65-F5344CB8AC3E}">
        <p14:creationId xmlns:p14="http://schemas.microsoft.com/office/powerpoint/2010/main" val="3398692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3136216878"/>
              </p:ext>
            </p:extLst>
          </p:nvPr>
        </p:nvGraphicFramePr>
        <p:xfrm>
          <a:off x="304800" y="1371600"/>
          <a:ext cx="7620000" cy="3505200"/>
        </p:xfrm>
        <a:graphic>
          <a:graphicData uri="http://schemas.openxmlformats.org/drawingml/2006/chart">
            <c:chart xmlns:c="http://schemas.openxmlformats.org/drawingml/2006/chart" xmlns:r="http://schemas.openxmlformats.org/officeDocument/2006/relationships" r:id="rId3"/>
          </a:graphicData>
        </a:graphic>
      </p:graphicFrame>
      <p:sp>
        <p:nvSpPr>
          <p:cNvPr id="41" name="Women Count Panel"/>
          <p:cNvSpPr/>
          <p:nvPr/>
        </p:nvSpPr>
        <p:spPr>
          <a:xfrm>
            <a:off x="8229600" y="1371600"/>
            <a:ext cx="3505200" cy="3505200"/>
          </a:xfrm>
          <a:prstGeom prst="rect">
            <a:avLst/>
          </a:prstGeom>
          <a:noFill/>
          <a:ln w="0">
            <a:noFill/>
          </a:ln>
        </p:spPr>
        <p:txBody>
          <a:bodyPr wrap="square" lIns="182880" tIns="182880" rIns="182880" bIns="182880" anchor="ctr"/>
          <a:lstStyle/>
          <a:p>
            <a:pPr algn="l"/>
            <a:r>
              <a:rPr lang="en-CA" sz="1200" b="1">
                <a:solidFill>
                  <a:srgbClr val="767676"/>
                </a:solidFill>
                <a:latin typeface="Arial"/>
              </a:rPr>
              <a:t>NATIONAL BENCHMARK</a:t>
            </a:r>
          </a:p>
          <a:p>
            <a:pPr algn="l"/>
            <a:endParaRPr lang="en-CA" sz="400">
              <a:solidFill>
                <a:srgbClr val="767676"/>
              </a:solidFill>
            </a:endParaRPr>
          </a:p>
          <a:p>
            <a:pPr algn="l"/>
            <a:r>
              <a:rPr lang="en-CA" sz="2400" b="1">
                <a:solidFill>
                  <a:srgbClr val="E42138"/>
                </a:solidFill>
                <a:latin typeface="Arial"/>
              </a:rPr>
              <a:t>4.8%</a:t>
            </a:r>
          </a:p>
          <a:p>
            <a:pPr algn="l"/>
            <a:r>
              <a:rPr lang="en-CA" sz="1400">
                <a:solidFill>
                  <a:srgbClr val="333333"/>
                </a:solidFill>
                <a:latin typeface="Arial"/>
              </a:rPr>
              <a:t>Indigenous share of construction, Canada, 2025</a:t>
            </a:r>
          </a:p>
          <a:p>
            <a:pPr algn="l"/>
            <a:endParaRPr lang="en-CA" sz="400">
              <a:solidFill>
                <a:srgbClr val="333333"/>
              </a:solidFill>
            </a:endParaRPr>
          </a:p>
          <a:p>
            <a:pPr algn="l"/>
            <a:r>
              <a:rPr lang="en-CA" sz="2400" b="1">
                <a:solidFill>
                  <a:srgbClr val="FFB600"/>
                </a:solidFill>
                <a:latin typeface="Arial"/>
              </a:rPr>
              <a:t>3.5%</a:t>
            </a:r>
          </a:p>
          <a:p>
            <a:pPr algn="l"/>
            <a:r>
              <a:rPr lang="en-CA" sz="1400">
                <a:solidFill>
                  <a:srgbClr val="333333"/>
                </a:solidFill>
                <a:latin typeface="Arial"/>
              </a:rPr>
              <a:t>Indigenous share across all industries — construction leads</a:t>
            </a:r>
          </a:p>
          <a:p>
            <a:pPr algn="l"/>
            <a:endParaRPr lang="en-CA" sz="400">
              <a:solidFill>
                <a:srgbClr val="333333"/>
              </a:solidFill>
            </a:endParaRPr>
          </a:p>
          <a:p>
            <a:pPr algn="l"/>
            <a:r>
              <a:rPr lang="en-CA" sz="2400" b="1">
                <a:solidFill>
                  <a:srgbClr val="FF671D"/>
                </a:solidFill>
                <a:latin typeface="Arial"/>
              </a:rPr>
              <a:t>82,400</a:t>
            </a:r>
          </a:p>
          <a:p>
            <a:pPr algn="l"/>
            <a:r>
              <a:rPr lang="en-CA" sz="1400">
                <a:solidFill>
                  <a:srgbClr val="333333"/>
                </a:solidFill>
                <a:latin typeface="Arial"/>
              </a:rPr>
              <a:t>Indigenous construction workers, up from 69,400 in 2016</a:t>
            </a:r>
          </a:p>
        </p:txBody>
      </p:sp>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Representation varies widely by province — Manitoba and Saskatchewan are well above the national average.</a:t>
            </a:r>
          </a:p>
        </p:txBody>
      </p:sp>
      <p:sp>
        <p:nvSpPr>
          <p:cNvPr id="3" name="Text Placeholder 2">
            <a:extLst>
              <a:ext uri="{FF2B5EF4-FFF2-40B4-BE49-F238E27FC236}">
                <a16:creationId xmlns:a16="http://schemas.microsoft.com/office/drawing/2014/main" id="{7C25BB75-3309-C795-8594-AE069F33E71C}"/>
              </a:ext>
            </a:extLst>
          </p:cNvPr>
          <p:cNvSpPr>
            <a:spLocks noGrp="1"/>
          </p:cNvSpPr>
          <p:nvPr>
            <p:ph type="body" idx="17"/>
          </p:nvPr>
        </p:nvSpPr>
        <p:spPr>
          <a:xfrm>
            <a:off x="301752" y="5998464"/>
            <a:ext cx="10652760" cy="338328"/>
          </a:xfrm>
        </p:spPr>
        <p:txBody>
          <a:bodyPr wrap="square"/>
          <a:lstStyle/>
          <a:p>
            <a:r>
              <a:rPr lang="en-CA">
                <a:latin typeface="Arial"/>
              </a:rPr>
              <a:t>Source: Statistics Canada, Labour Force Survey, custom data request (2025)</a:t>
            </a:r>
          </a:p>
          <a:p>
            <a:endParaRPr lang="en-CA"/>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Representation by Province</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a:p>
            <a:endParaRPr lang="en-US"/>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0C14F07A-198E-41B2-9C3F-B4E484D7FD14}" type="slidenum">
              <a:rPr lang="en-CA" sz="1000" b="1">
                <a:latin typeface="Arial"/>
              </a:rPr>
              <a:t>13</a:t>
            </a:fld>
            <a:endParaRPr lang="en-CA" sz="1000" b="1">
              <a:latin typeface="Arial"/>
            </a:endParaRPr>
          </a:p>
        </p:txBody>
      </p:sp>
    </p:spTree>
    <p:extLst>
      <p:ext uri="{BB962C8B-B14F-4D97-AF65-F5344CB8AC3E}">
        <p14:creationId xmlns:p14="http://schemas.microsoft.com/office/powerpoint/2010/main" val="1565794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3731D2-6859-4695-EB49-CDB9AC9A9212}"/>
              </a:ext>
            </a:extLst>
          </p:cNvPr>
          <p:cNvSpPr>
            <a:spLocks noGrp="1"/>
          </p:cNvSpPr>
          <p:nvPr>
            <p:ph type="body" idx="1"/>
          </p:nvPr>
        </p:nvSpPr>
        <p:spPr/>
        <p:txBody>
          <a:bodyPr>
            <a:noAutofit/>
          </a:bodyPr>
          <a:lstStyle/>
          <a:p>
            <a:r>
              <a:rPr lang="en-US" sz="2000" b="1">
                <a:solidFill>
                  <a:srgbClr val="4D4D4D"/>
                </a:solidFill>
                <a:latin typeface="Arial" panose="020B0604020202020204" pitchFamily="34" charset="0"/>
                <a:cs typeface="Arial" panose="020B0604020202020204" pitchFamily="34" charset="0"/>
              </a:rPr>
              <a:t>BuildForce is committed to transparency about data gaps —</a:t>
            </a:r>
          </a:p>
          <a:p>
            <a:r>
              <a:rPr lang="en-US" sz="2000" b="1">
                <a:solidFill>
                  <a:srgbClr val="4D4D4D"/>
                </a:solidFill>
                <a:latin typeface="Arial" panose="020B0604020202020204" pitchFamily="34" charset="0"/>
                <a:cs typeface="Arial" panose="020B0604020202020204" pitchFamily="34" charset="0"/>
              </a:rPr>
              <a:t>and to working with ISET holders to close them.</a:t>
            </a:r>
            <a:endParaRPr lang="en-CA" sz="2000">
              <a:solidFill>
                <a:srgbClr val="4D4D4D"/>
              </a:solidFill>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3AEA2970-2C85-7493-C54A-F84170168E12}"/>
              </a:ext>
            </a:extLst>
          </p:cNvPr>
          <p:cNvSpPr>
            <a:spLocks noGrp="1"/>
          </p:cNvSpPr>
          <p:nvPr>
            <p:ph type="body" idx="17"/>
          </p:nvPr>
        </p:nvSpPr>
        <p:spPr/>
        <p:txBody>
          <a:bodyPr/>
          <a:lstStyle/>
          <a:p>
            <a:endParaRPr lang="en-CA" dirty="0"/>
          </a:p>
        </p:txBody>
      </p:sp>
      <p:sp>
        <p:nvSpPr>
          <p:cNvPr id="5" name="Title 4">
            <a:extLst>
              <a:ext uri="{FF2B5EF4-FFF2-40B4-BE49-F238E27FC236}">
                <a16:creationId xmlns:a16="http://schemas.microsoft.com/office/drawing/2014/main" id="{3D6681F7-92E3-2481-CC4D-E4E1E9991626}"/>
              </a:ext>
            </a:extLst>
          </p:cNvPr>
          <p:cNvSpPr>
            <a:spLocks noGrp="1"/>
          </p:cNvSpPr>
          <p:nvPr>
            <p:ph type="title"/>
          </p:nvPr>
        </p:nvSpPr>
        <p:spPr/>
        <p:txBody>
          <a:bodyPr>
            <a:normAutofit/>
          </a:bodyPr>
          <a:lstStyle/>
          <a:p>
            <a:r>
              <a:rPr lang="en-CA" sz="2400" dirty="0">
                <a:latin typeface="Arial" panose="020B0604020202020204" pitchFamily="34" charset="0"/>
                <a:cs typeface="Arial" panose="020B0604020202020204" pitchFamily="34" charset="0"/>
              </a:rPr>
              <a:t>What WE Know – And what </a:t>
            </a:r>
            <a:r>
              <a:rPr lang="en-CA" sz="2400" dirty="0" err="1">
                <a:latin typeface="Arial" panose="020B0604020202020204" pitchFamily="34" charset="0"/>
                <a:cs typeface="Arial" panose="020B0604020202020204" pitchFamily="34" charset="0"/>
              </a:rPr>
              <a:t>WE’re</a:t>
            </a:r>
            <a:r>
              <a:rPr lang="en-CA" sz="2400" dirty="0">
                <a:latin typeface="Arial" panose="020B0604020202020204" pitchFamily="34" charset="0"/>
                <a:cs typeface="Arial" panose="020B0604020202020204" pitchFamily="34" charset="0"/>
              </a:rPr>
              <a:t> Working to Learn</a:t>
            </a:r>
          </a:p>
        </p:txBody>
      </p:sp>
      <p:sp>
        <p:nvSpPr>
          <p:cNvPr id="6" name="Footer Placeholder 5">
            <a:extLst>
              <a:ext uri="{FF2B5EF4-FFF2-40B4-BE49-F238E27FC236}">
                <a16:creationId xmlns:a16="http://schemas.microsoft.com/office/drawing/2014/main" id="{2A1FF1C3-B571-7062-B117-D3EEAF2A4E65}"/>
              </a:ext>
            </a:extLst>
          </p:cNvPr>
          <p:cNvSpPr>
            <a:spLocks noGrp="1"/>
          </p:cNvSpPr>
          <p:nvPr>
            <p:ph type="ftr" sz="quarter" idx="3"/>
          </p:nvPr>
        </p:nvSpPr>
        <p:spPr/>
        <p:txBody>
          <a:bodyPr/>
          <a:lstStyle/>
          <a:p>
            <a:r>
              <a:rPr lang="en-US" b="0">
                <a:latin typeface="Arial"/>
              </a:rPr>
              <a:t>BuildForce Canada | AFN ISET 2026</a:t>
            </a:r>
            <a:endParaRPr lang="en-CA" b="0"/>
          </a:p>
        </p:txBody>
      </p:sp>
      <p:sp>
        <p:nvSpPr>
          <p:cNvPr id="7" name="Slide Number Placeholder 6">
            <a:extLst>
              <a:ext uri="{FF2B5EF4-FFF2-40B4-BE49-F238E27FC236}">
                <a16:creationId xmlns:a16="http://schemas.microsoft.com/office/drawing/2014/main" id="{A0720634-42CD-11A9-76F2-E722F863DBFB}"/>
              </a:ext>
            </a:extLst>
          </p:cNvPr>
          <p:cNvSpPr>
            <a:spLocks noGrp="1"/>
          </p:cNvSpPr>
          <p:nvPr>
            <p:ph type="sldNum" sz="quarter" idx="4"/>
          </p:nvPr>
        </p:nvSpPr>
        <p:spPr/>
        <p:txBody>
          <a:bodyPr/>
          <a:lstStyle/>
          <a:p>
            <a:pPr>
              <a:defRPr/>
            </a:pPr>
            <a:fld id="{8482EC2A-491A-4BAE-A314-51F97EB5D7CA}" type="slidenum">
              <a:rPr lang="en-US" sz="1000" smtClean="0"/>
              <a:pPr>
                <a:defRPr/>
              </a:pPr>
              <a:t>14</a:t>
            </a:fld>
            <a:endParaRPr lang="en-US" sz="1000"/>
          </a:p>
        </p:txBody>
      </p:sp>
      <p:sp>
        <p:nvSpPr>
          <p:cNvPr id="8" name="Rounded Rectangle 2">
            <a:extLst>
              <a:ext uri="{FF2B5EF4-FFF2-40B4-BE49-F238E27FC236}">
                <a16:creationId xmlns:a16="http://schemas.microsoft.com/office/drawing/2014/main" id="{D5018CA2-6C92-44F1-75FA-8810BA51C77F}"/>
              </a:ext>
            </a:extLst>
          </p:cNvPr>
          <p:cNvSpPr/>
          <p:nvPr/>
        </p:nvSpPr>
        <p:spPr>
          <a:xfrm>
            <a:off x="365920" y="2547050"/>
            <a:ext cx="3718619" cy="3512055"/>
          </a:xfrm>
          <a:prstGeom prst="roundRect">
            <a:avLst>
              <a:gd name="adj" fmla="val 204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CA">
                <a:latin typeface="Arial" panose="020B0604020202020204" pitchFamily="34" charset="0"/>
                <a:cs typeface="Arial" panose="020B0604020202020204" pitchFamily="34" charset="0"/>
              </a:rPr>
              <a:t>An Opportunity for Impact</a:t>
            </a:r>
            <a:endParaRPr lang="en-CA" dirty="0">
              <a:latin typeface="Arial" panose="020B0604020202020204" pitchFamily="34" charset="0"/>
              <a:cs typeface="Arial" panose="020B0604020202020204" pitchFamily="34" charset="0"/>
            </a:endParaRPr>
          </a:p>
        </p:txBody>
      </p:sp>
      <p:sp>
        <p:nvSpPr>
          <p:cNvPr id="9" name="Rounded Rectangle 5">
            <a:extLst>
              <a:ext uri="{FF2B5EF4-FFF2-40B4-BE49-F238E27FC236}">
                <a16:creationId xmlns:a16="http://schemas.microsoft.com/office/drawing/2014/main" id="{7E1DA45C-50EB-2A62-32DD-599E3AA2FD31}"/>
              </a:ext>
            </a:extLst>
          </p:cNvPr>
          <p:cNvSpPr/>
          <p:nvPr/>
        </p:nvSpPr>
        <p:spPr>
          <a:xfrm>
            <a:off x="4226630" y="2547050"/>
            <a:ext cx="3718619" cy="3338319"/>
          </a:xfrm>
          <a:prstGeom prst="roundRect">
            <a:avLst>
              <a:gd name="adj" fmla="val 204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0" name="Rounded Rectangle 8">
            <a:extLst>
              <a:ext uri="{FF2B5EF4-FFF2-40B4-BE49-F238E27FC236}">
                <a16:creationId xmlns:a16="http://schemas.microsoft.com/office/drawing/2014/main" id="{12B08BD2-AA00-5347-8638-CFEBE6D04D6D}"/>
              </a:ext>
            </a:extLst>
          </p:cNvPr>
          <p:cNvSpPr/>
          <p:nvPr/>
        </p:nvSpPr>
        <p:spPr>
          <a:xfrm>
            <a:off x="8107710" y="2727165"/>
            <a:ext cx="3718619" cy="3080034"/>
          </a:xfrm>
          <a:prstGeom prst="roundRect">
            <a:avLst>
              <a:gd name="adj" fmla="val 204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1" name="TextBox 20">
            <a:extLst>
              <a:ext uri="{FF2B5EF4-FFF2-40B4-BE49-F238E27FC236}">
                <a16:creationId xmlns:a16="http://schemas.microsoft.com/office/drawing/2014/main" id="{82F28C2A-2B94-73FB-E9C3-484600E7B99C}"/>
              </a:ext>
            </a:extLst>
          </p:cNvPr>
          <p:cNvSpPr txBox="1"/>
          <p:nvPr/>
        </p:nvSpPr>
        <p:spPr>
          <a:xfrm>
            <a:off x="623784" y="2830735"/>
            <a:ext cx="3364324" cy="2244204"/>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6351" indent="-126351" algn="l">
              <a:lnSpc>
                <a:spcPts val="1454"/>
              </a:lnSpc>
              <a:spcBef>
                <a:spcPts val="0"/>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Indigenous workers make up </a:t>
            </a:r>
            <a:r>
              <a:rPr sz="1400" b="1" i="0" dirty="0">
                <a:solidFill>
                  <a:srgbClr val="2D2D2D"/>
                </a:solidFill>
                <a:latin typeface="Arial" panose="020B0604020202020204" pitchFamily="34" charset="0"/>
                <a:cs typeface="Arial" panose="020B0604020202020204" pitchFamily="34" charset="0"/>
              </a:rPr>
              <a:t>4.8%</a:t>
            </a:r>
            <a:r>
              <a:rPr sz="1400" b="0" i="0" dirty="0">
                <a:solidFill>
                  <a:srgbClr val="2D2D2D"/>
                </a:solidFill>
                <a:latin typeface="Arial" panose="020B0604020202020204" pitchFamily="34" charset="0"/>
                <a:cs typeface="Arial" panose="020B0604020202020204" pitchFamily="34" charset="0"/>
              </a:rPr>
              <a:t> of Canada's construction workforce — and that share is growing</a:t>
            </a:r>
          </a:p>
          <a:p>
            <a:pPr marL="126351" indent="-126351" algn="l">
              <a:lnSpc>
                <a:spcPts val="1454"/>
              </a:lnSpc>
              <a:spcBef>
                <a:spcPts val="455"/>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Representation varies widely by province, with Manitoba and Saskatchewan well above the national average</a:t>
            </a:r>
          </a:p>
          <a:p>
            <a:pPr marL="126351" indent="-126351" algn="l">
              <a:lnSpc>
                <a:spcPts val="1454"/>
              </a:lnSpc>
              <a:spcBef>
                <a:spcPts val="455"/>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Indigenous workers are underrepresented in management, supervision, and some specialized trades</a:t>
            </a:r>
          </a:p>
        </p:txBody>
      </p:sp>
      <p:sp>
        <p:nvSpPr>
          <p:cNvPr id="12" name="TextBox 21">
            <a:extLst>
              <a:ext uri="{FF2B5EF4-FFF2-40B4-BE49-F238E27FC236}">
                <a16:creationId xmlns:a16="http://schemas.microsoft.com/office/drawing/2014/main" id="{3B8E81EB-574A-131C-5DB9-27E16B7438D1}"/>
              </a:ext>
            </a:extLst>
          </p:cNvPr>
          <p:cNvSpPr txBox="1"/>
          <p:nvPr/>
        </p:nvSpPr>
        <p:spPr>
          <a:xfrm>
            <a:off x="4407026" y="2830735"/>
            <a:ext cx="3364324" cy="2500685"/>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6351" indent="-126351" algn="l">
              <a:lnSpc>
                <a:spcPts val="1454"/>
              </a:lnSpc>
              <a:spcBef>
                <a:spcPts val="0"/>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Reserve-based and community-led construction activity is difficult to capture in national datasets</a:t>
            </a:r>
          </a:p>
          <a:p>
            <a:pPr marL="126351" indent="-126351" algn="l">
              <a:lnSpc>
                <a:spcPts val="1454"/>
              </a:lnSpc>
              <a:spcBef>
                <a:spcPts val="455"/>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Work performed under Impact Benefit Agreement</a:t>
            </a:r>
            <a:r>
              <a:rPr lang="en-CA" sz="1400" b="0" i="0" dirty="0">
                <a:solidFill>
                  <a:srgbClr val="2D2D2D"/>
                </a:solidFill>
                <a:latin typeface="Arial" panose="020B0604020202020204" pitchFamily="34" charset="0"/>
                <a:cs typeface="Arial" panose="020B0604020202020204" pitchFamily="34" charset="0"/>
              </a:rPr>
              <a:t>s</a:t>
            </a:r>
            <a:r>
              <a:rPr sz="1400" b="0" i="0" dirty="0">
                <a:solidFill>
                  <a:srgbClr val="2D2D2D"/>
                </a:solidFill>
                <a:latin typeface="Arial" panose="020B0604020202020204" pitchFamily="34" charset="0"/>
                <a:cs typeface="Arial" panose="020B0604020202020204" pitchFamily="34" charset="0"/>
              </a:rPr>
              <a:t> is largely untracked in our current model</a:t>
            </a:r>
          </a:p>
          <a:p>
            <a:pPr marL="126351" indent="-126351" algn="l">
              <a:lnSpc>
                <a:spcPts val="1454"/>
              </a:lnSpc>
              <a:spcBef>
                <a:spcPts val="455"/>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Territorial data remains limited — workforce numbers in Yukon, NWT, and Nunavut are incomplete</a:t>
            </a:r>
          </a:p>
          <a:p>
            <a:pPr marL="126351" indent="-126351" algn="l">
              <a:lnSpc>
                <a:spcPts val="1454"/>
              </a:lnSpc>
              <a:spcBef>
                <a:spcPts val="455"/>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Trade-level data disaggregated by Indigenous identity is not yet available at the provincial level</a:t>
            </a:r>
          </a:p>
        </p:txBody>
      </p:sp>
      <p:sp>
        <p:nvSpPr>
          <p:cNvPr id="13" name="TextBox 22">
            <a:extLst>
              <a:ext uri="{FF2B5EF4-FFF2-40B4-BE49-F238E27FC236}">
                <a16:creationId xmlns:a16="http://schemas.microsoft.com/office/drawing/2014/main" id="{4F4A67C9-0EBB-25D3-76C2-8E245446274E}"/>
              </a:ext>
            </a:extLst>
          </p:cNvPr>
          <p:cNvSpPr txBox="1"/>
          <p:nvPr/>
        </p:nvSpPr>
        <p:spPr>
          <a:xfrm>
            <a:off x="8319088" y="2830735"/>
            <a:ext cx="3364324" cy="1667123"/>
          </a:xfrm>
          <a:prstGeom prst="rect">
            <a:avLst/>
          </a:prstGeom>
          <a:noFill/>
        </p:spPr>
        <p:txBody>
          <a:bodyPr wrap="squar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6351" indent="-126351" algn="l">
              <a:lnSpc>
                <a:spcPts val="1454"/>
              </a:lnSpc>
              <a:spcBef>
                <a:spcPts val="0"/>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Expanding engagement with provincial and territorial LMI committees to improve Northern coverage</a:t>
            </a:r>
          </a:p>
          <a:p>
            <a:pPr marL="126351" indent="-126351" algn="l">
              <a:lnSpc>
                <a:spcPts val="1454"/>
              </a:lnSpc>
              <a:spcBef>
                <a:spcPts val="455"/>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Working with Statistics Canada to refine custom data requests</a:t>
            </a:r>
          </a:p>
          <a:p>
            <a:pPr marL="126351" indent="-126351" algn="l">
              <a:lnSpc>
                <a:spcPts val="1454"/>
              </a:lnSpc>
              <a:spcBef>
                <a:spcPts val="455"/>
              </a:spcBef>
              <a:spcAft>
                <a:spcPts val="0"/>
              </a:spcAft>
              <a:buClr>
                <a:srgbClr val="DE1D37"/>
              </a:buClr>
              <a:buSzPct val="100000"/>
              <a:buFont typeface="Open Sans" charset="0"/>
              <a:buChar char="●"/>
            </a:pPr>
            <a:r>
              <a:rPr sz="1400" b="0" i="0" dirty="0">
                <a:solidFill>
                  <a:srgbClr val="2D2D2D"/>
                </a:solidFill>
                <a:latin typeface="Arial" panose="020B0604020202020204" pitchFamily="34" charset="0"/>
                <a:cs typeface="Arial" panose="020B0604020202020204" pitchFamily="34" charset="0"/>
              </a:rPr>
              <a:t>Seeking partnerships — including with AFN and ISET holders — to validate and supplement our data</a:t>
            </a:r>
          </a:p>
        </p:txBody>
      </p:sp>
      <p:sp>
        <p:nvSpPr>
          <p:cNvPr id="15" name="TextBox 14">
            <a:extLst>
              <a:ext uri="{FF2B5EF4-FFF2-40B4-BE49-F238E27FC236}">
                <a16:creationId xmlns:a16="http://schemas.microsoft.com/office/drawing/2014/main" id="{13D08DCE-4D03-9410-4841-77B31CAB297F}"/>
              </a:ext>
            </a:extLst>
          </p:cNvPr>
          <p:cNvSpPr txBox="1"/>
          <p:nvPr/>
        </p:nvSpPr>
        <p:spPr>
          <a:xfrm>
            <a:off x="665034" y="2274517"/>
            <a:ext cx="3120390" cy="400110"/>
          </a:xfrm>
          <a:prstGeom prst="rect">
            <a:avLst/>
          </a:prstGeom>
          <a:noFill/>
        </p:spPr>
        <p:txBody>
          <a:bodyPr wrap="square">
            <a:spAutoFit/>
          </a:bodyPr>
          <a:lstStyle/>
          <a:p>
            <a:r>
              <a:rPr lang="en-CA" sz="2000" b="1" dirty="0">
                <a:solidFill>
                  <a:srgbClr val="FF0000"/>
                </a:solidFill>
                <a:latin typeface="Arial" panose="020B0604020202020204" pitchFamily="34" charset="0"/>
                <a:cs typeface="Arial" panose="020B0604020202020204" pitchFamily="34" charset="0"/>
              </a:rPr>
              <a:t>What the data tells us</a:t>
            </a:r>
          </a:p>
        </p:txBody>
      </p:sp>
      <p:sp>
        <p:nvSpPr>
          <p:cNvPr id="17" name="TextBox 16">
            <a:extLst>
              <a:ext uri="{FF2B5EF4-FFF2-40B4-BE49-F238E27FC236}">
                <a16:creationId xmlns:a16="http://schemas.microsoft.com/office/drawing/2014/main" id="{0670403D-CCB5-7A41-7339-52E9A773DEEC}"/>
              </a:ext>
            </a:extLst>
          </p:cNvPr>
          <p:cNvSpPr txBox="1"/>
          <p:nvPr/>
        </p:nvSpPr>
        <p:spPr>
          <a:xfrm>
            <a:off x="4680597" y="2291155"/>
            <a:ext cx="3120390" cy="400110"/>
          </a:xfrm>
          <a:prstGeom prst="rect">
            <a:avLst/>
          </a:prstGeom>
          <a:noFill/>
        </p:spPr>
        <p:txBody>
          <a:bodyPr wrap="square">
            <a:spAutoFit/>
          </a:bodyPr>
          <a:lstStyle/>
          <a:p>
            <a:r>
              <a:rPr lang="en-CA" sz="2000" b="1" dirty="0">
                <a:solidFill>
                  <a:srgbClr val="FF0000"/>
                </a:solidFill>
                <a:latin typeface="Arial" panose="020B0604020202020204" pitchFamily="34" charset="0"/>
                <a:cs typeface="Arial" panose="020B0604020202020204" pitchFamily="34" charset="0"/>
              </a:rPr>
              <a:t>Where the gaps are</a:t>
            </a:r>
          </a:p>
        </p:txBody>
      </p:sp>
      <p:sp>
        <p:nvSpPr>
          <p:cNvPr id="19" name="TextBox 18">
            <a:extLst>
              <a:ext uri="{FF2B5EF4-FFF2-40B4-BE49-F238E27FC236}">
                <a16:creationId xmlns:a16="http://schemas.microsoft.com/office/drawing/2014/main" id="{1C151F9F-075F-3046-BC8A-4299445E3F82}"/>
              </a:ext>
            </a:extLst>
          </p:cNvPr>
          <p:cNvSpPr txBox="1"/>
          <p:nvPr/>
        </p:nvSpPr>
        <p:spPr>
          <a:xfrm>
            <a:off x="8288195" y="2291155"/>
            <a:ext cx="3678437" cy="400110"/>
          </a:xfrm>
          <a:prstGeom prst="rect">
            <a:avLst/>
          </a:prstGeom>
          <a:noFill/>
        </p:spPr>
        <p:txBody>
          <a:bodyPr wrap="square">
            <a:spAutoFit/>
          </a:bodyPr>
          <a:lstStyle/>
          <a:p>
            <a:r>
              <a:rPr lang="en-CA" sz="2000" b="1" dirty="0">
                <a:solidFill>
                  <a:srgbClr val="FF0000"/>
                </a:solidFill>
                <a:latin typeface="Arial" panose="020B0604020202020204" pitchFamily="34" charset="0"/>
                <a:cs typeface="Arial" panose="020B0604020202020204" pitchFamily="34" charset="0"/>
              </a:rPr>
              <a:t>What we’re doing about it</a:t>
            </a:r>
          </a:p>
        </p:txBody>
      </p:sp>
    </p:spTree>
    <p:extLst>
      <p:ext uri="{BB962C8B-B14F-4D97-AF65-F5344CB8AC3E}">
        <p14:creationId xmlns:p14="http://schemas.microsoft.com/office/powerpoint/2010/main" val="2153233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3293668385"/>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4.6%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British Columbia</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065DA00B-9792-4770-8FAD-6481EBE26367}" type="slidenum">
              <a:rPr lang="en-CA" sz="1000" b="1">
                <a:latin typeface="Arial"/>
              </a:rPr>
              <a:t>15</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48,400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329584976"/>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1,600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46,800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48,400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40,900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+7,500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dirty="0">
                <a:solidFill>
                  <a:srgbClr val="767676"/>
                </a:solidFill>
                <a:latin typeface="Arial"/>
              </a:rPr>
              <a:t>TOP TRADES IN DEMAND</a:t>
            </a:r>
          </a:p>
          <a:p>
            <a:pPr algn="l"/>
            <a:r>
              <a:rPr lang="en-CA" sz="1250" dirty="0">
                <a:solidFill>
                  <a:srgbClr val="333333"/>
                </a:solidFill>
                <a:latin typeface="Arial"/>
              </a:rPr>
              <a:t>Construction managers · Gas fitters · Industrial instrument technicians</a:t>
            </a:r>
          </a:p>
          <a:p>
            <a:pPr algn="l"/>
            <a:endParaRPr lang="en-CA" sz="1250" dirty="0">
              <a:solidFill>
                <a:srgbClr val="333333"/>
              </a:solidFill>
              <a:latin typeface="Arial"/>
            </a:endParaRPr>
          </a:p>
          <a:p>
            <a:pPr algn="l"/>
            <a:r>
              <a:rPr lang="en-CA" sz="1300" b="1" dirty="0">
                <a:solidFill>
                  <a:srgbClr val="767676"/>
                </a:solidFill>
                <a:latin typeface="Arial"/>
              </a:rPr>
              <a:t>MAJOR PROJECTS</a:t>
            </a:r>
          </a:p>
          <a:p>
            <a:pPr algn="l"/>
            <a:r>
              <a:rPr lang="en-CA" sz="1250" dirty="0">
                <a:solidFill>
                  <a:srgbClr val="333333"/>
                </a:solidFill>
                <a:latin typeface="Arial"/>
              </a:rPr>
              <a:t>LNG Canada · Richmond Hospital Expansion · Highland Valley and Red Chris Mines</a:t>
            </a:r>
          </a:p>
          <a:p>
            <a:pPr algn="l"/>
            <a:endParaRPr lang="en-CA" sz="1250" dirty="0">
              <a:solidFill>
                <a:srgbClr val="333333"/>
              </a:solidFill>
              <a:latin typeface="Arial"/>
            </a:endParaRPr>
          </a:p>
          <a:p>
            <a:r>
              <a:rPr lang="en-CA" sz="1300" b="1" dirty="0">
                <a:solidFill>
                  <a:srgbClr val="767676"/>
                </a:solidFill>
                <a:latin typeface="Arial"/>
              </a:rPr>
              <a:t>WATCH LIST PROJECTS</a:t>
            </a:r>
          </a:p>
          <a:p>
            <a:r>
              <a:rPr lang="en-CA" sz="1250" dirty="0">
                <a:solidFill>
                  <a:srgbClr val="333333"/>
                </a:solidFill>
                <a:latin typeface="Arial"/>
              </a:rPr>
              <a:t>Critical mineral development · Power generation · Green transformation</a:t>
            </a:r>
          </a:p>
          <a:p>
            <a:pPr algn="l"/>
            <a:endParaRPr lang="en-CA" sz="1400" dirty="0">
              <a:solidFill>
                <a:srgbClr val="333333"/>
              </a:solidFill>
              <a:latin typeface="Calibri"/>
            </a:endParaRPr>
          </a:p>
        </p:txBody>
      </p:sp>
    </p:spTree>
    <p:extLst>
      <p:ext uri="{BB962C8B-B14F-4D97-AF65-F5344CB8AC3E}">
        <p14:creationId xmlns:p14="http://schemas.microsoft.com/office/powerpoint/2010/main" val="256611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4061680304"/>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6.5%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Alberta</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61CA32B5-048B-4411-9736-2AD32148B383}" type="slidenum">
              <a:rPr lang="en-CA" sz="1000" b="1">
                <a:latin typeface="Arial"/>
              </a:rPr>
              <a:t>16</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48,900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2364803330"/>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5,200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43,700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48,900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43,600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+5,300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Elevator constructors · Floor covering installers · Glaziers</a:t>
            </a:r>
          </a:p>
          <a:p>
            <a:pPr algn="l"/>
            <a:endParaRPr lang="en-CA" sz="1250">
              <a:solidFill>
                <a:srgbClr val="333333"/>
              </a:solidFill>
              <a:latin typeface="Arial"/>
            </a:endParaRPr>
          </a:p>
          <a:p>
            <a:pPr algn="l"/>
            <a:r>
              <a:rPr lang="en-CA" sz="1300" b="1">
                <a:solidFill>
                  <a:srgbClr val="767676"/>
                </a:solidFill>
                <a:latin typeface="Arial"/>
              </a:rPr>
              <a:t>MAJOR PROJECTS</a:t>
            </a:r>
          </a:p>
          <a:p>
            <a:pPr algn="l"/>
            <a:r>
              <a:rPr lang="en-CA" sz="1250">
                <a:solidFill>
                  <a:srgbClr val="333333"/>
                </a:solidFill>
                <a:latin typeface="Arial"/>
              </a:rPr>
              <a:t>Scotia Place, Calgary · Calgary Arts Commons · Red Deer Regional Hospital</a:t>
            </a:r>
          </a:p>
          <a:p>
            <a:pPr algn="l"/>
            <a:endParaRPr lang="en-CA" sz="1250">
              <a:solidFill>
                <a:srgbClr val="333333"/>
              </a:solidFill>
              <a:latin typeface="Arial"/>
            </a:endParaRPr>
          </a:p>
          <a:p>
            <a:r>
              <a:rPr lang="en-CA" sz="1300" b="1">
                <a:solidFill>
                  <a:srgbClr val="767676"/>
                </a:solidFill>
                <a:latin typeface="Arial"/>
              </a:rPr>
              <a:t>WATCH LIST PROJECTS</a:t>
            </a:r>
          </a:p>
          <a:p>
            <a:r>
              <a:rPr lang="en-CA" sz="1250">
                <a:solidFill>
                  <a:srgbClr val="333333"/>
                </a:solidFill>
                <a:latin typeface="Arial"/>
              </a:rPr>
              <a:t>Pathways Alliance (+$16B) · Data centres · Moraine Power Generation</a:t>
            </a:r>
          </a:p>
        </p:txBody>
      </p:sp>
    </p:spTree>
    <p:extLst>
      <p:ext uri="{BB962C8B-B14F-4D97-AF65-F5344CB8AC3E}">
        <p14:creationId xmlns:p14="http://schemas.microsoft.com/office/powerpoint/2010/main" val="3352136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1024225508"/>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13.1%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Saskatchewan</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D2595AF5-B506-4F03-8392-C921436D6613}" type="slidenum">
              <a:rPr lang="en-CA" sz="1000" b="1">
                <a:latin typeface="Arial"/>
              </a:rPr>
              <a:t>17</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13,400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363159444"/>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4,100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9,300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13,400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9,900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+3,500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Steamfitters and pipefitters · Construction managers · Concrete finishers</a:t>
            </a:r>
          </a:p>
          <a:p>
            <a:pPr algn="l"/>
            <a:endParaRPr lang="en-CA" sz="1250">
              <a:solidFill>
                <a:srgbClr val="333333"/>
              </a:solidFill>
              <a:latin typeface="Arial"/>
            </a:endParaRPr>
          </a:p>
          <a:p>
            <a:pPr algn="l"/>
            <a:r>
              <a:rPr lang="en-CA" sz="1300" b="1">
                <a:solidFill>
                  <a:srgbClr val="767676"/>
                </a:solidFill>
                <a:latin typeface="Arial"/>
              </a:rPr>
              <a:t>MAJOR PROJECTS</a:t>
            </a:r>
          </a:p>
          <a:p>
            <a:pPr algn="l"/>
            <a:r>
              <a:rPr lang="en-CA" sz="1250">
                <a:solidFill>
                  <a:srgbClr val="333333"/>
                </a:solidFill>
                <a:latin typeface="Arial"/>
              </a:rPr>
              <a:t>BHP Jansen Potash Mine · Foran McIlvenna Bay Mine · Aspen Power Station</a:t>
            </a:r>
          </a:p>
          <a:p>
            <a:pPr algn="l"/>
            <a:endParaRPr lang="en-CA" sz="1250">
              <a:solidFill>
                <a:srgbClr val="333333"/>
              </a:solidFill>
              <a:latin typeface="Arial"/>
            </a:endParaRPr>
          </a:p>
          <a:p>
            <a:r>
              <a:rPr lang="en-CA" sz="1300" b="1">
                <a:solidFill>
                  <a:srgbClr val="767676"/>
                </a:solidFill>
                <a:latin typeface="Arial"/>
              </a:rPr>
              <a:t>WATCH LIST PROJECTS</a:t>
            </a:r>
          </a:p>
          <a:p>
            <a:r>
              <a:rPr lang="en-CA" sz="1250">
                <a:solidFill>
                  <a:srgbClr val="333333"/>
                </a:solidFill>
                <a:latin typeface="Arial"/>
              </a:rPr>
              <a:t>K+S Potash Canada Expansion · Bell Canada AI Data Centre</a:t>
            </a:r>
          </a:p>
          <a:p>
            <a:r>
              <a:rPr lang="en-CA" sz="1250">
                <a:solidFill>
                  <a:srgbClr val="333333"/>
                </a:solidFill>
                <a:latin typeface="Arial"/>
              </a:rPr>
              <a:t>Mining · SMRs</a:t>
            </a:r>
          </a:p>
          <a:p>
            <a:pPr algn="l"/>
            <a:endParaRPr lang="en-CA" sz="1400">
              <a:solidFill>
                <a:srgbClr val="333333"/>
              </a:solidFill>
              <a:latin typeface="Calibri"/>
            </a:endParaRPr>
          </a:p>
        </p:txBody>
      </p:sp>
    </p:spTree>
    <p:extLst>
      <p:ext uri="{BB962C8B-B14F-4D97-AF65-F5344CB8AC3E}">
        <p14:creationId xmlns:p14="http://schemas.microsoft.com/office/powerpoint/2010/main" val="1336328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2031406454"/>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16.5%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Manitoba</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FF54C83E-0725-4126-A2AC-0B5DCD556368}" type="slidenum">
              <a:rPr lang="en-CA" sz="1000" b="1">
                <a:latin typeface="Arial"/>
              </a:rPr>
              <a:t>18</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13,500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501099859"/>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3,400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10,100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13,500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11,700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+1,800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Power line and cable workers · Industrial mechanics · Construction managers</a:t>
            </a:r>
          </a:p>
          <a:p>
            <a:pPr algn="l"/>
            <a:endParaRPr lang="en-CA" sz="1250">
              <a:solidFill>
                <a:srgbClr val="333333"/>
              </a:solidFill>
              <a:latin typeface="Arial"/>
            </a:endParaRPr>
          </a:p>
          <a:p>
            <a:pPr algn="l"/>
            <a:r>
              <a:rPr lang="en-CA" sz="1300" b="1">
                <a:solidFill>
                  <a:srgbClr val="767676"/>
                </a:solidFill>
                <a:latin typeface="Arial"/>
              </a:rPr>
              <a:t>MAJOR PROJECTS</a:t>
            </a:r>
          </a:p>
          <a:p>
            <a:r>
              <a:rPr lang="en-CA" sz="1250">
                <a:solidFill>
                  <a:srgbClr val="333333"/>
                </a:solidFill>
                <a:latin typeface="Arial"/>
              </a:rPr>
              <a:t>Winnipeg North End Sewage Plant · Lynn Lake Mine Expansion · Health Sciences Centre Bannatyne </a:t>
            </a:r>
          </a:p>
          <a:p>
            <a:endParaRPr lang="en-CA" sz="1250">
              <a:solidFill>
                <a:srgbClr val="333333"/>
              </a:solidFill>
              <a:latin typeface="Arial"/>
            </a:endParaRPr>
          </a:p>
          <a:p>
            <a:r>
              <a:rPr lang="en-CA" sz="1300" b="1">
                <a:solidFill>
                  <a:srgbClr val="767676"/>
                </a:solidFill>
                <a:latin typeface="Arial"/>
              </a:rPr>
              <a:t>WATCH LIST PROJECTS</a:t>
            </a:r>
          </a:p>
          <a:p>
            <a:r>
              <a:rPr lang="en-CA" sz="1250">
                <a:solidFill>
                  <a:srgbClr val="333333"/>
                </a:solidFill>
                <a:latin typeface="Arial"/>
              </a:rPr>
              <a:t>Port of Churchill Development (Major Project) · Brandon Generation Station · Critical Minerals</a:t>
            </a:r>
          </a:p>
          <a:p>
            <a:pPr algn="l"/>
            <a:endParaRPr lang="en-CA" sz="1400">
              <a:solidFill>
                <a:srgbClr val="333333"/>
              </a:solidFill>
              <a:latin typeface="Calibri"/>
            </a:endParaRPr>
          </a:p>
        </p:txBody>
      </p:sp>
    </p:spTree>
    <p:extLst>
      <p:ext uri="{BB962C8B-B14F-4D97-AF65-F5344CB8AC3E}">
        <p14:creationId xmlns:p14="http://schemas.microsoft.com/office/powerpoint/2010/main" val="6773349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FD7DC-ECB7-31FD-A4EC-CEF15993198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55B05DE-134C-1EF9-C3E3-86B1F37BC179}"/>
              </a:ext>
            </a:extLst>
          </p:cNvPr>
          <p:cNvSpPr>
            <a:spLocks noGrp="1"/>
          </p:cNvSpPr>
          <p:nvPr>
            <p:ph type="body" idx="17"/>
          </p:nvPr>
        </p:nvSpPr>
        <p:spPr>
          <a:xfrm>
            <a:off x="301752" y="5998464"/>
            <a:ext cx="10652760" cy="338328"/>
          </a:xfrm>
        </p:spPr>
        <p:txBody>
          <a:bodyPr wrap="square">
            <a:normAutofit/>
          </a:bodyPr>
          <a:lstStyle/>
          <a:p>
            <a:r>
              <a:rPr lang="en-CA">
                <a:latin typeface="Arial"/>
              </a:rPr>
              <a:t>Source: BuildForce Canada, Looking Forward 2026–2035; Statistics Canada</a:t>
            </a:r>
          </a:p>
        </p:txBody>
      </p:sp>
      <p:sp>
        <p:nvSpPr>
          <p:cNvPr id="6" name="Title 5">
            <a:extLst>
              <a:ext uri="{FF2B5EF4-FFF2-40B4-BE49-F238E27FC236}">
                <a16:creationId xmlns:a16="http://schemas.microsoft.com/office/drawing/2014/main" id="{02A742FF-10D8-890E-867E-1C556D70451B}"/>
              </a:ext>
            </a:extLst>
          </p:cNvPr>
          <p:cNvSpPr>
            <a:spLocks noGrp="1"/>
          </p:cNvSpPr>
          <p:nvPr>
            <p:ph type="title"/>
          </p:nvPr>
        </p:nvSpPr>
        <p:spPr/>
        <p:txBody>
          <a:bodyPr wrap="square">
            <a:normAutofit/>
          </a:bodyPr>
          <a:lstStyle/>
          <a:p>
            <a:r>
              <a:rPr lang="en-CA" sz="2800" b="1">
                <a:latin typeface="Arial"/>
              </a:rPr>
              <a:t>The Territories</a:t>
            </a:r>
          </a:p>
        </p:txBody>
      </p:sp>
      <p:sp>
        <p:nvSpPr>
          <p:cNvPr id="4" name="Footer Placeholder 3">
            <a:extLst>
              <a:ext uri="{FF2B5EF4-FFF2-40B4-BE49-F238E27FC236}">
                <a16:creationId xmlns:a16="http://schemas.microsoft.com/office/drawing/2014/main" id="{279246D0-0178-3DDA-FCEB-82384762882C}"/>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B274230C-B990-8ECE-095E-230CFB130F97}"/>
              </a:ext>
            </a:extLst>
          </p:cNvPr>
          <p:cNvSpPr>
            <a:spLocks noGrp="1"/>
          </p:cNvSpPr>
          <p:nvPr>
            <p:ph type="sldNum" sz="quarter" idx="4"/>
          </p:nvPr>
        </p:nvSpPr>
        <p:spPr>
          <a:xfrm>
            <a:off x="11155680" y="6336792"/>
            <a:ext cx="868680" cy="384048"/>
          </a:xfrm>
        </p:spPr>
        <p:txBody>
          <a:bodyPr wrap="none">
            <a:normAutofit/>
          </a:bodyPr>
          <a:lstStyle/>
          <a:p>
            <a:pPr algn="r"/>
            <a:fld id="{6C2E57A0-5561-4730-A577-FA9B7CCF21CB}" type="slidenum">
              <a:rPr lang="en-CA" sz="1000" b="1">
                <a:latin typeface="Arial"/>
              </a:rPr>
              <a:t>19</a:t>
            </a:fld>
            <a:endParaRPr lang="en-CA" sz="1000" b="1">
              <a:latin typeface="Arial"/>
            </a:endParaRPr>
          </a:p>
        </p:txBody>
      </p:sp>
      <p:sp>
        <p:nvSpPr>
          <p:cNvPr id="8" name="Text Placeholder 7">
            <a:extLst>
              <a:ext uri="{FF2B5EF4-FFF2-40B4-BE49-F238E27FC236}">
                <a16:creationId xmlns:a16="http://schemas.microsoft.com/office/drawing/2014/main" id="{3ECC65F7-9171-F7E8-2E89-3AD8AB8688F8}"/>
              </a:ext>
            </a:extLst>
          </p:cNvPr>
          <p:cNvSpPr>
            <a:spLocks noGrp="1"/>
          </p:cNvSpPr>
          <p:nvPr>
            <p:ph type="body" idx="1"/>
          </p:nvPr>
        </p:nvSpPr>
        <p:spPr/>
        <p:txBody>
          <a:bodyPr>
            <a:normAutofit fontScale="92500" lnSpcReduction="20000"/>
          </a:bodyPr>
          <a:lstStyle/>
          <a:p>
            <a:r>
              <a:rPr lang="en-CA" b="1">
                <a:latin typeface="Arial" panose="020B0604020202020204" pitchFamily="34" charset="0"/>
                <a:cs typeface="Arial" panose="020B0604020202020204" pitchFamily="34" charset="0"/>
              </a:rPr>
              <a:t>Building Canda’s North: Billions in tracked infrastructure investments</a:t>
            </a:r>
            <a:endParaRPr lang="en-CA">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E3545109-C239-FF2F-AF6E-433529F35AA2}"/>
              </a:ext>
            </a:extLst>
          </p:cNvPr>
          <p:cNvSpPr txBox="1"/>
          <p:nvPr/>
        </p:nvSpPr>
        <p:spPr>
          <a:xfrm>
            <a:off x="454049" y="2067088"/>
            <a:ext cx="6519957" cy="3693319"/>
          </a:xfrm>
          <a:prstGeom prst="rect">
            <a:avLst/>
          </a:prstGeom>
          <a:noFill/>
        </p:spPr>
        <p:txBody>
          <a:bodyPr wrap="square" rtlCol="0">
            <a:spAutoFit/>
          </a:bodyPr>
          <a:lstStyle/>
          <a:p>
            <a:pPr marL="285750" indent="-285750">
              <a:buFont typeface="Arial" panose="020B0604020202020204" pitchFamily="34" charset="0"/>
              <a:buChar char="•"/>
            </a:pPr>
            <a:r>
              <a:rPr lang="en-CA" b="1">
                <a:latin typeface="Arial" panose="020B0604020202020204" pitchFamily="34" charset="0"/>
                <a:cs typeface="Arial" panose="020B0604020202020204" pitchFamily="34" charset="0"/>
              </a:rPr>
              <a:t>Yukon – </a:t>
            </a:r>
            <a:r>
              <a:rPr lang="en-CA">
                <a:latin typeface="Arial" panose="020B0604020202020204" pitchFamily="34" charset="0"/>
                <a:cs typeface="Arial" panose="020B0604020202020204" pitchFamily="34" charset="0"/>
              </a:rPr>
              <a:t>critical mineral development, energy and grid modernization, Arctic sovereignty and defence infrastructure</a:t>
            </a:r>
          </a:p>
          <a:p>
            <a:pPr marL="285750" indent="-285750">
              <a:buFont typeface="Arial" panose="020B0604020202020204" pitchFamily="34" charset="0"/>
              <a:buChar char="•"/>
            </a:pPr>
            <a:endParaRPr lang="en-CA" b="1">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b="1">
                <a:latin typeface="Arial" panose="020B0604020202020204" pitchFamily="34" charset="0"/>
                <a:cs typeface="Arial" panose="020B0604020202020204" pitchFamily="34" charset="0"/>
              </a:rPr>
              <a:t>Northwest Territories – </a:t>
            </a:r>
            <a:r>
              <a:rPr lang="en-CA">
                <a:latin typeface="Arial" panose="020B0604020202020204" pitchFamily="34" charset="0"/>
                <a:cs typeface="Arial" panose="020B0604020202020204" pitchFamily="34" charset="0"/>
              </a:rPr>
              <a:t>critical mineral development, bridges and highways, hydroelectricity, Arctic sovereignty and defence infrastructure</a:t>
            </a:r>
          </a:p>
          <a:p>
            <a:pPr marL="285750" lvl="0" indent="-285750">
              <a:buFont typeface="Arial" panose="020B0604020202020204" pitchFamily="34" charset="0"/>
              <a:buChar char="•"/>
            </a:pPr>
            <a:endParaRPr lang="en-CA" b="1">
              <a:latin typeface="Arial" panose="020B0604020202020204" pitchFamily="34" charset="0"/>
              <a:cs typeface="Arial" panose="020B0604020202020204" pitchFamily="34" charset="0"/>
            </a:endParaRPr>
          </a:p>
          <a:p>
            <a:pPr marL="285750" lvl="0" indent="-285750">
              <a:buFont typeface="Arial" panose="020B0604020202020204" pitchFamily="34" charset="0"/>
              <a:buChar char="•"/>
            </a:pPr>
            <a:r>
              <a:rPr lang="en-CA" b="1">
                <a:latin typeface="Arial" panose="020B0604020202020204" pitchFamily="34" charset="0"/>
                <a:cs typeface="Arial" panose="020B0604020202020204" pitchFamily="34" charset="0"/>
              </a:rPr>
              <a:t>Nunavut – </a:t>
            </a:r>
            <a:r>
              <a:rPr lang="en-CA">
                <a:latin typeface="Arial" panose="020B0604020202020204" pitchFamily="34" charset="0"/>
                <a:cs typeface="Arial" panose="020B0604020202020204" pitchFamily="34" charset="0"/>
              </a:rPr>
              <a:t>critical mineral development, road and port projects, energy transmission, port and community infrastructure activities, Arctic sovereignty and defence infrastructure, northern housing investments</a:t>
            </a:r>
          </a:p>
          <a:p>
            <a:r>
              <a:rPr lang="en-CA"/>
              <a:t> </a:t>
            </a:r>
          </a:p>
        </p:txBody>
      </p:sp>
      <p:sp>
        <p:nvSpPr>
          <p:cNvPr id="21" name="TextBox 20">
            <a:extLst>
              <a:ext uri="{FF2B5EF4-FFF2-40B4-BE49-F238E27FC236}">
                <a16:creationId xmlns:a16="http://schemas.microsoft.com/office/drawing/2014/main" id="{C126E74C-99FD-8E0F-D720-19B059A80449}"/>
              </a:ext>
            </a:extLst>
          </p:cNvPr>
          <p:cNvSpPr txBox="1"/>
          <p:nvPr/>
        </p:nvSpPr>
        <p:spPr>
          <a:xfrm>
            <a:off x="7121678" y="1928589"/>
            <a:ext cx="4844954" cy="2308324"/>
          </a:xfrm>
          <a:prstGeom prst="rect">
            <a:avLst/>
          </a:prstGeom>
          <a:noFill/>
        </p:spPr>
        <p:txBody>
          <a:bodyPr wrap="square" rtlCol="0">
            <a:spAutoFit/>
          </a:bodyPr>
          <a:lstStyle/>
          <a:p>
            <a:r>
              <a:rPr lang="en-CA" sz="1600" b="1">
                <a:latin typeface="Arial" panose="020B0604020202020204" pitchFamily="34" charset="0"/>
                <a:cs typeface="Arial" panose="020B0604020202020204" pitchFamily="34" charset="0"/>
              </a:rPr>
              <a:t>The challenge: Limited local workforces</a:t>
            </a:r>
          </a:p>
          <a:p>
            <a:endParaRPr lang="en-CA" sz="1600" b="1">
              <a:solidFill>
                <a:srgbClr val="E51A32"/>
              </a:solidFill>
              <a:latin typeface="Arial" panose="020B0604020202020204" pitchFamily="34" charset="0"/>
              <a:cs typeface="Arial" panose="020B0604020202020204" pitchFamily="34" charset="0"/>
            </a:endParaRPr>
          </a:p>
          <a:p>
            <a:r>
              <a:rPr lang="en-CA" sz="1600">
                <a:latin typeface="Arial" panose="020B0604020202020204" pitchFamily="34" charset="0"/>
                <a:cs typeface="Arial" panose="020B0604020202020204" pitchFamily="34" charset="0"/>
              </a:rPr>
              <a:t>Workers will need to be pulled from outside local markets – from neighbouring  provinces in the South</a:t>
            </a:r>
          </a:p>
          <a:p>
            <a:endParaRPr lang="en-CA" sz="1600">
              <a:latin typeface="Arial" panose="020B0604020202020204" pitchFamily="34" charset="0"/>
              <a:cs typeface="Arial" panose="020B0604020202020204" pitchFamily="34" charset="0"/>
            </a:endParaRPr>
          </a:p>
          <a:p>
            <a:r>
              <a:rPr lang="en-CA" sz="1600">
                <a:latin typeface="Arial" panose="020B0604020202020204" pitchFamily="34" charset="0"/>
                <a:cs typeface="Arial" panose="020B0604020202020204" pitchFamily="34" charset="0"/>
              </a:rPr>
              <a:t>This will put these projects in competition with the same pools of workers that are in high demand elsewhere</a:t>
            </a:r>
          </a:p>
        </p:txBody>
      </p:sp>
    </p:spTree>
    <p:extLst>
      <p:ext uri="{BB962C8B-B14F-4D97-AF65-F5344CB8AC3E}">
        <p14:creationId xmlns:p14="http://schemas.microsoft.com/office/powerpoint/2010/main" val="714634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2019307952"/>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3.5%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Ontario</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4C9B3669-611A-4CEA-B778-61AF8BB0D568}" type="slidenum">
              <a:rPr lang="en-CA" sz="1000" b="1">
                <a:latin typeface="Arial"/>
              </a:rPr>
              <a:t>20</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125,900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2359113690"/>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34,000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91,900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125,900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98,800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+27,100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Refrigeration and A/C mechanics · Carpenters · Ironworkers</a:t>
            </a:r>
          </a:p>
          <a:p>
            <a:pPr algn="l"/>
            <a:endParaRPr lang="en-CA" sz="1250">
              <a:solidFill>
                <a:srgbClr val="333333"/>
              </a:solidFill>
              <a:latin typeface="Arial"/>
            </a:endParaRPr>
          </a:p>
          <a:p>
            <a:pPr algn="l"/>
            <a:r>
              <a:rPr lang="en-CA" sz="1300" b="1">
                <a:solidFill>
                  <a:srgbClr val="767676"/>
                </a:solidFill>
                <a:latin typeface="Arial"/>
              </a:rPr>
              <a:t>MAJOR PROJECTS</a:t>
            </a:r>
          </a:p>
          <a:p>
            <a:r>
              <a:rPr lang="en-CA" sz="1250">
                <a:solidFill>
                  <a:srgbClr val="333333"/>
                </a:solidFill>
                <a:latin typeface="Arial"/>
              </a:rPr>
              <a:t>SMR Expansion (3 additional) · Bruce C New Nuclear · </a:t>
            </a:r>
            <a:r>
              <a:rPr lang="en-CA" sz="1250" err="1">
                <a:solidFill>
                  <a:srgbClr val="333333"/>
                </a:solidFill>
                <a:latin typeface="Arial"/>
              </a:rPr>
              <a:t>Meaford</a:t>
            </a:r>
            <a:r>
              <a:rPr lang="en-CA" sz="1250">
                <a:solidFill>
                  <a:srgbClr val="333333"/>
                </a:solidFill>
                <a:latin typeface="Arial"/>
              </a:rPr>
              <a:t> Pump Storage</a:t>
            </a:r>
          </a:p>
          <a:p>
            <a:pPr lvl="0">
              <a:defRPr/>
            </a:pPr>
            <a:r>
              <a:rPr lang="en-CA" sz="1300" b="1">
                <a:solidFill>
                  <a:srgbClr val="767676"/>
                </a:solidFill>
                <a:latin typeface="Arial"/>
              </a:rPr>
              <a:t>WATCH LIST PROJECTS</a:t>
            </a:r>
          </a:p>
          <a:p>
            <a:r>
              <a:rPr lang="en-CA" sz="1250">
                <a:solidFill>
                  <a:srgbClr val="333333"/>
                </a:solidFill>
                <a:latin typeface="Arial"/>
              </a:rPr>
              <a:t>Mining· Toronto Pearson LIFT · ALTO High Speed Rail ·  Battery Energy Storage · Data Centres</a:t>
            </a:r>
            <a:endParaRPr lang="en-CA" sz="1400">
              <a:solidFill>
                <a:srgbClr val="333333"/>
              </a:solidFill>
              <a:latin typeface="Calibri"/>
            </a:endParaRPr>
          </a:p>
        </p:txBody>
      </p:sp>
    </p:spTree>
    <p:extLst>
      <p:ext uri="{BB962C8B-B14F-4D97-AF65-F5344CB8AC3E}">
        <p14:creationId xmlns:p14="http://schemas.microsoft.com/office/powerpoint/2010/main" val="3796758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3940679982"/>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2.7%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Quebec</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B7B8F9AE-D47C-458A-A8B1-B86F4D46B7F5}" type="slidenum">
              <a:rPr lang="en-CA" sz="1000" b="1">
                <a:latin typeface="Arial"/>
              </a:rPr>
              <a:t>21</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35,400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3198794758"/>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-14,500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49,900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35,400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47,700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-12,300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Boilermakers · Bricklayers · Carpenters</a:t>
            </a:r>
          </a:p>
          <a:p>
            <a:pPr algn="l"/>
            <a:endParaRPr lang="en-CA" sz="1250">
              <a:solidFill>
                <a:srgbClr val="333333"/>
              </a:solidFill>
              <a:latin typeface="Arial"/>
            </a:endParaRPr>
          </a:p>
          <a:p>
            <a:pPr algn="l"/>
            <a:r>
              <a:rPr lang="en-CA" sz="1300" b="1">
                <a:solidFill>
                  <a:srgbClr val="767676"/>
                </a:solidFill>
                <a:latin typeface="Arial"/>
              </a:rPr>
              <a:t>MAJOR PROJECTS</a:t>
            </a:r>
          </a:p>
          <a:p>
            <a:r>
              <a:rPr lang="en-CA" sz="1250">
                <a:solidFill>
                  <a:srgbClr val="333333"/>
                </a:solidFill>
                <a:latin typeface="Arial"/>
              </a:rPr>
              <a:t>Canadian Malartic Odyssey Mine · Pont de </a:t>
            </a:r>
            <a:r>
              <a:rPr lang="en-CA" sz="1250" err="1">
                <a:solidFill>
                  <a:srgbClr val="333333"/>
                </a:solidFill>
                <a:latin typeface="Arial"/>
              </a:rPr>
              <a:t>l'Ile</a:t>
            </a:r>
            <a:r>
              <a:rPr lang="en-CA" sz="1250">
                <a:solidFill>
                  <a:srgbClr val="333333"/>
                </a:solidFill>
                <a:latin typeface="Arial"/>
              </a:rPr>
              <a:t>-aux-</a:t>
            </a:r>
            <a:r>
              <a:rPr lang="en-CA" sz="1250" err="1">
                <a:solidFill>
                  <a:srgbClr val="333333"/>
                </a:solidFill>
                <a:latin typeface="Arial"/>
              </a:rPr>
              <a:t>Tourtes</a:t>
            </a:r>
            <a:r>
              <a:rPr lang="en-CA" sz="1250">
                <a:solidFill>
                  <a:srgbClr val="333333"/>
                </a:solidFill>
                <a:latin typeface="Arial"/>
              </a:rPr>
              <a:t> · CHU de Quebec · Hydro Quebec· Transit</a:t>
            </a:r>
          </a:p>
        </p:txBody>
      </p:sp>
    </p:spTree>
    <p:extLst>
      <p:ext uri="{BB962C8B-B14F-4D97-AF65-F5344CB8AC3E}">
        <p14:creationId xmlns:p14="http://schemas.microsoft.com/office/powerpoint/2010/main" val="41198873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1704902607"/>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3.2%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New Brunswick</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5BD3A915-753B-4DE0-89B5-27239B443A51}" type="slidenum">
              <a:rPr lang="en-CA" sz="1000" b="1">
                <a:latin typeface="Arial"/>
              </a:rPr>
              <a:t>22</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5,000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1812603124"/>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6,500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5,000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6,500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Construction managers · Crane operators · Construction estimators</a:t>
            </a:r>
          </a:p>
          <a:p>
            <a:pPr algn="l"/>
            <a:endParaRPr lang="en-CA" sz="1250">
              <a:solidFill>
                <a:srgbClr val="333333"/>
              </a:solidFill>
              <a:latin typeface="Arial"/>
            </a:endParaRPr>
          </a:p>
          <a:p>
            <a:pPr algn="l"/>
            <a:r>
              <a:rPr lang="en-CA" sz="1300" b="1">
                <a:solidFill>
                  <a:srgbClr val="767676"/>
                </a:solidFill>
                <a:latin typeface="Arial"/>
              </a:rPr>
              <a:t>MAJOR PROJECTS</a:t>
            </a:r>
          </a:p>
          <a:p>
            <a:pPr algn="l"/>
            <a:r>
              <a:rPr lang="en-CA" sz="1250" err="1">
                <a:solidFill>
                  <a:srgbClr val="333333"/>
                </a:solidFill>
                <a:latin typeface="Arial"/>
              </a:rPr>
              <a:t>Mactaquac</a:t>
            </a:r>
            <a:r>
              <a:rPr lang="en-CA" sz="1250">
                <a:solidFill>
                  <a:srgbClr val="333333"/>
                </a:solidFill>
                <a:latin typeface="Arial"/>
              </a:rPr>
              <a:t> Hydro Refurbishment · Irving Pulp &amp; Paper NextGen · Fredericton Performing Arts Centre</a:t>
            </a:r>
          </a:p>
          <a:p>
            <a:pPr algn="l"/>
            <a:endParaRPr lang="en-CA" sz="1250">
              <a:solidFill>
                <a:srgbClr val="333333"/>
              </a:solidFill>
              <a:latin typeface="Arial"/>
            </a:endParaRPr>
          </a:p>
          <a:p>
            <a:pPr lvl="0">
              <a:defRPr/>
            </a:pPr>
            <a:r>
              <a:rPr lang="en-CA" sz="1300" b="1">
                <a:solidFill>
                  <a:srgbClr val="767676"/>
                </a:solidFill>
                <a:latin typeface="Arial"/>
              </a:rPr>
              <a:t>WATCH LIST PROJECTS</a:t>
            </a:r>
          </a:p>
          <a:p>
            <a:r>
              <a:rPr lang="en-CA" sz="1250">
                <a:solidFill>
                  <a:srgbClr val="333333"/>
                </a:solidFill>
                <a:latin typeface="Arial"/>
              </a:rPr>
              <a:t>NB Power Renewable Program · </a:t>
            </a:r>
            <a:r>
              <a:rPr lang="en-CA" sz="1250" err="1">
                <a:solidFill>
                  <a:srgbClr val="333333"/>
                </a:solidFill>
                <a:latin typeface="Arial"/>
              </a:rPr>
              <a:t>Belledune</a:t>
            </a:r>
            <a:r>
              <a:rPr lang="en-CA" sz="1250">
                <a:solidFill>
                  <a:srgbClr val="333333"/>
                </a:solidFill>
                <a:latin typeface="Arial"/>
              </a:rPr>
              <a:t> Station Conversion · Sisson tungsten mine · CFB Gagetown projects · SMR · Green Hydrogen</a:t>
            </a:r>
          </a:p>
          <a:p>
            <a:endParaRPr lang="en-CA" sz="1400">
              <a:solidFill>
                <a:srgbClr val="333333"/>
              </a:solidFill>
              <a:latin typeface="Calibri"/>
            </a:endParaRPr>
          </a:p>
        </p:txBody>
      </p:sp>
    </p:spTree>
    <p:extLst>
      <p:ext uri="{BB962C8B-B14F-4D97-AF65-F5344CB8AC3E}">
        <p14:creationId xmlns:p14="http://schemas.microsoft.com/office/powerpoint/2010/main" val="3781099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478073839"/>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1752" y="5029200"/>
            <a:ext cx="11274552" cy="384048"/>
          </a:xfrm>
          <a:prstGeom prst="rect">
            <a:avLst/>
          </a:prstGeom>
          <a:noFill/>
        </p:spPr>
        <p:txBody>
          <a:bodyPr wrap="square" rtlCol="0" anchor="t"/>
          <a:lstStyle/>
          <a:p>
            <a:pPr algn="l"/>
            <a:r>
              <a:rPr lang="en-CA" sz="1400" i="1">
                <a:solidFill>
                  <a:srgbClr val="666666"/>
                </a:solidFill>
                <a:latin typeface="Arial"/>
              </a:rPr>
              <a:t>Indigenous workers are 4.2%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Nova Scotia</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C431E572-54B4-4607-B8EC-E2E849A23A33}" type="slidenum">
              <a:rPr lang="en-CA" sz="1000" b="1">
                <a:latin typeface="Arial"/>
              </a:rPr>
              <a:t>23</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8,500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2629603583"/>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8,100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8,500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7,200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+1,300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Construction managers · Contractors and supervisors · Bricklayers</a:t>
            </a:r>
          </a:p>
          <a:p>
            <a:pPr algn="l"/>
            <a:endParaRPr lang="en-CA" sz="1250">
              <a:solidFill>
                <a:srgbClr val="333333"/>
              </a:solidFill>
              <a:latin typeface="Arial"/>
            </a:endParaRPr>
          </a:p>
          <a:p>
            <a:pPr algn="l"/>
            <a:r>
              <a:rPr lang="en-CA" sz="1300" b="1">
                <a:solidFill>
                  <a:srgbClr val="767676"/>
                </a:solidFill>
                <a:latin typeface="Arial"/>
              </a:rPr>
              <a:t>MAJOR PROJECTS</a:t>
            </a:r>
          </a:p>
          <a:p>
            <a:pPr algn="l"/>
            <a:r>
              <a:rPr lang="en-CA" sz="1250">
                <a:solidFill>
                  <a:srgbClr val="333333"/>
                </a:solidFill>
                <a:latin typeface="Arial"/>
              </a:rPr>
              <a:t>QEII Halifax Infirmary · Cape Breton Regional Hospital · </a:t>
            </a:r>
            <a:r>
              <a:rPr lang="en-CA" sz="1250" err="1">
                <a:solidFill>
                  <a:srgbClr val="333333"/>
                </a:solidFill>
                <a:latin typeface="Arial"/>
              </a:rPr>
              <a:t>Wasoqonatl</a:t>
            </a:r>
            <a:r>
              <a:rPr lang="en-CA" sz="1250">
                <a:solidFill>
                  <a:srgbClr val="333333"/>
                </a:solidFill>
                <a:latin typeface="Arial"/>
              </a:rPr>
              <a:t> Transmission Line</a:t>
            </a:r>
          </a:p>
          <a:p>
            <a:pPr algn="l"/>
            <a:endParaRPr lang="en-CA" sz="1250">
              <a:solidFill>
                <a:srgbClr val="333333"/>
              </a:solidFill>
              <a:latin typeface="Arial"/>
            </a:endParaRPr>
          </a:p>
          <a:p>
            <a:pPr lvl="0">
              <a:defRPr/>
            </a:pPr>
            <a:r>
              <a:rPr lang="en-CA" sz="1300" b="1">
                <a:solidFill>
                  <a:srgbClr val="767676"/>
                </a:solidFill>
                <a:latin typeface="Arial"/>
              </a:rPr>
              <a:t>WATCH LIST PROJECTS</a:t>
            </a:r>
          </a:p>
          <a:p>
            <a:r>
              <a:rPr lang="en-CA" sz="1250">
                <a:solidFill>
                  <a:srgbClr val="333333"/>
                </a:solidFill>
                <a:latin typeface="Arial"/>
              </a:rPr>
              <a:t>Wind West Atlantic Energy · Hydrogen Projects (</a:t>
            </a:r>
            <a:r>
              <a:rPr lang="en-CA" sz="1250" err="1">
                <a:solidFill>
                  <a:srgbClr val="333333"/>
                </a:solidFill>
                <a:latin typeface="Arial"/>
              </a:rPr>
              <a:t>EverWind</a:t>
            </a:r>
            <a:r>
              <a:rPr lang="en-CA" sz="1250">
                <a:solidFill>
                  <a:srgbClr val="333333"/>
                </a:solidFill>
                <a:latin typeface="Arial"/>
              </a:rPr>
              <a:t>, Bear Head Energy, Nova Sustainable Fuels) · Wind · Solar</a:t>
            </a:r>
          </a:p>
          <a:p>
            <a:pPr algn="l"/>
            <a:endParaRPr lang="en-CA" sz="1400">
              <a:solidFill>
                <a:srgbClr val="333333"/>
              </a:solidFill>
              <a:latin typeface="Calibri"/>
            </a:endParaRPr>
          </a:p>
        </p:txBody>
      </p:sp>
    </p:spTree>
    <p:extLst>
      <p:ext uri="{BB962C8B-B14F-4D97-AF65-F5344CB8AC3E}">
        <p14:creationId xmlns:p14="http://schemas.microsoft.com/office/powerpoint/2010/main" val="3854911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3363131653"/>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2.6%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Prince Edward Island</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6AFEC5E0-6DE9-4E18-B80B-2ABA566A7253}" type="slidenum">
              <a:rPr lang="en-CA" sz="1000" b="1">
                <a:latin typeface="Arial"/>
              </a:rPr>
              <a:t>24</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1,170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3357855555"/>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-480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1,650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1,170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1,730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-560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Carpenters · Construction managers · Contractors and supervisors</a:t>
            </a:r>
          </a:p>
          <a:p>
            <a:pPr algn="l"/>
            <a:endParaRPr lang="en-CA" sz="1250">
              <a:solidFill>
                <a:srgbClr val="333333"/>
              </a:solidFill>
              <a:latin typeface="Arial"/>
            </a:endParaRPr>
          </a:p>
          <a:p>
            <a:pPr algn="l"/>
            <a:r>
              <a:rPr lang="en-CA" sz="1300" b="1">
                <a:solidFill>
                  <a:srgbClr val="767676"/>
                </a:solidFill>
                <a:latin typeface="Arial"/>
              </a:rPr>
              <a:t>MAJOR PROJECTS</a:t>
            </a:r>
          </a:p>
          <a:p>
            <a:pPr algn="l"/>
            <a:r>
              <a:rPr lang="en-CA" sz="1250">
                <a:solidFill>
                  <a:srgbClr val="333333"/>
                </a:solidFill>
                <a:latin typeface="Arial"/>
              </a:rPr>
              <a:t>Energy from Waste Modernization · Hillsborough Mental Health Facility · Kings County Memorial Hospital</a:t>
            </a:r>
          </a:p>
          <a:p>
            <a:pPr algn="l"/>
            <a:endParaRPr lang="en-CA" sz="1250">
              <a:solidFill>
                <a:srgbClr val="333333"/>
              </a:solidFill>
              <a:latin typeface="Arial"/>
            </a:endParaRPr>
          </a:p>
          <a:p>
            <a:pPr lvl="0">
              <a:defRPr/>
            </a:pPr>
            <a:r>
              <a:rPr lang="en-CA" sz="1300" b="1">
                <a:solidFill>
                  <a:srgbClr val="767676"/>
                </a:solidFill>
                <a:latin typeface="Arial"/>
              </a:rPr>
              <a:t>WATCH LIST PROJECTS</a:t>
            </a:r>
          </a:p>
          <a:p>
            <a:r>
              <a:rPr lang="en-CA" sz="1250">
                <a:solidFill>
                  <a:srgbClr val="333333"/>
                </a:solidFill>
                <a:latin typeface="Arial"/>
              </a:rPr>
              <a:t>Stratford mixed-use development · Queen Elizabeth Hospital redevelopment</a:t>
            </a:r>
          </a:p>
          <a:p>
            <a:pPr algn="l"/>
            <a:endParaRPr lang="en-CA" sz="1400">
              <a:solidFill>
                <a:srgbClr val="333333"/>
              </a:solidFill>
              <a:latin typeface="Calibri"/>
            </a:endParaRPr>
          </a:p>
        </p:txBody>
      </p:sp>
    </p:spTree>
    <p:extLst>
      <p:ext uri="{BB962C8B-B14F-4D97-AF65-F5344CB8AC3E}">
        <p14:creationId xmlns:p14="http://schemas.microsoft.com/office/powerpoint/2010/main" val="1596117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Chart 2"/>
          <p:cNvGraphicFramePr>
            <a:graphicFrameLocks noGrp="1"/>
          </p:cNvGraphicFramePr>
          <p:nvPr>
            <p:extLst>
              <p:ext uri="{D42A27DB-BD31-4B8C-83A1-F6EECF244321}">
                <p14:modId xmlns:p14="http://schemas.microsoft.com/office/powerpoint/2010/main" val="1943765089"/>
              </p:ext>
            </p:extLst>
          </p:nvPr>
        </p:nvGraphicFramePr>
        <p:xfrm>
          <a:off x="502920" y="2423160"/>
          <a:ext cx="5852160"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42" name="Takeaway"/>
          <p:cNvSpPr txBox="1"/>
          <p:nvPr/>
        </p:nvSpPr>
        <p:spPr>
          <a:xfrm>
            <a:off x="304800" y="5029200"/>
            <a:ext cx="11277600" cy="381000"/>
          </a:xfrm>
          <a:prstGeom prst="rect">
            <a:avLst/>
          </a:prstGeom>
          <a:noFill/>
        </p:spPr>
        <p:txBody>
          <a:bodyPr wrap="square" rtlCol="0" anchor="t"/>
          <a:lstStyle/>
          <a:p>
            <a:pPr algn="l"/>
            <a:r>
              <a:rPr lang="en-CA" sz="1400" i="1">
                <a:solidFill>
                  <a:srgbClr val="666666"/>
                </a:solidFill>
                <a:latin typeface="Arial"/>
              </a:rPr>
              <a:t>Indigenous workers are 8.4% of the province’s construction workforce.</a:t>
            </a:r>
          </a:p>
        </p:txBody>
      </p:sp>
      <p:sp>
        <p:nvSpPr>
          <p:cNvPr id="9" name="Text Placeholder 8">
            <a:extLst>
              <a:ext uri="{FF2B5EF4-FFF2-40B4-BE49-F238E27FC236}">
                <a16:creationId xmlns:a16="http://schemas.microsoft.com/office/drawing/2014/main" id="{490F1615-0077-4B66-3AB0-FAA6ADB5E415}"/>
              </a:ext>
            </a:extLst>
          </p:cNvPr>
          <p:cNvSpPr>
            <a:spLocks noGrp="1"/>
          </p:cNvSpPr>
          <p:nvPr>
            <p:ph type="body" idx="1"/>
          </p:nvPr>
        </p:nvSpPr>
        <p:spPr>
          <a:xfrm>
            <a:off x="301752" y="5998464"/>
            <a:ext cx="10652760" cy="338328"/>
          </a:xfrm>
        </p:spPr>
        <p:txBody>
          <a:bodyPr wrap="square" lIns="0" tIns="0" rIns="0" bIns="0" anchor="b">
            <a:normAutofit/>
          </a:bodyPr>
          <a:lstStyle/>
          <a:p>
            <a:r>
              <a:rPr lang="en-CA" sz="800">
                <a:solidFill>
                  <a:srgbClr val="4D4D4D"/>
                </a:solidFill>
                <a:latin typeface="Arial"/>
              </a:rPr>
              <a:t>Source: BuildForce Canada, Looking Forward 2026–2035; Statistics Canada</a:t>
            </a:r>
          </a:p>
        </p:txBody>
      </p:sp>
      <p:sp>
        <p:nvSpPr>
          <p:cNvPr id="6" name="Title 5">
            <a:extLst>
              <a:ext uri="{FF2B5EF4-FFF2-40B4-BE49-F238E27FC236}">
                <a16:creationId xmlns:a16="http://schemas.microsoft.com/office/drawing/2014/main" id="{7BAEF220-3D38-3860-54BA-1228EF576044}"/>
              </a:ext>
            </a:extLst>
          </p:cNvPr>
          <p:cNvSpPr>
            <a:spLocks noGrp="1"/>
          </p:cNvSpPr>
          <p:nvPr>
            <p:ph type="title"/>
          </p:nvPr>
        </p:nvSpPr>
        <p:spPr/>
        <p:txBody>
          <a:bodyPr wrap="square">
            <a:normAutofit/>
          </a:bodyPr>
          <a:lstStyle/>
          <a:p>
            <a:r>
              <a:rPr lang="en-CA" sz="2800" b="1">
                <a:latin typeface="Arial"/>
              </a:rPr>
              <a:t>Newfoundland and Labrador</a:t>
            </a:r>
          </a:p>
        </p:txBody>
      </p:sp>
      <p:sp>
        <p:nvSpPr>
          <p:cNvPr id="4" name="Footer Placeholder 3">
            <a:extLst>
              <a:ext uri="{FF2B5EF4-FFF2-40B4-BE49-F238E27FC236}">
                <a16:creationId xmlns:a16="http://schemas.microsoft.com/office/drawing/2014/main" id="{09813623-ECD0-996C-D7B5-63E657899B3B}"/>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1AD15E0F-8A2F-A478-7E44-17CA7939DDEC}"/>
              </a:ext>
            </a:extLst>
          </p:cNvPr>
          <p:cNvSpPr>
            <a:spLocks noGrp="1"/>
          </p:cNvSpPr>
          <p:nvPr>
            <p:ph type="sldNum" sz="quarter" idx="4"/>
          </p:nvPr>
        </p:nvSpPr>
        <p:spPr>
          <a:xfrm>
            <a:off x="11155680" y="6336792"/>
            <a:ext cx="868680" cy="384048"/>
          </a:xfrm>
        </p:spPr>
        <p:txBody>
          <a:bodyPr wrap="none">
            <a:normAutofit/>
          </a:bodyPr>
          <a:lstStyle/>
          <a:p>
            <a:pPr algn="r"/>
            <a:fld id="{0D85589A-1DB1-4169-9C9A-3060B7650645}" type="slidenum">
              <a:rPr lang="en-CA" sz="1000" b="1">
                <a:latin typeface="Arial"/>
              </a:rPr>
              <a:t>25</a:t>
            </a:fld>
            <a:endParaRPr lang="en-CA" sz="1000" b="1">
              <a:latin typeface="Arial"/>
            </a:endParaRPr>
          </a:p>
        </p:txBody>
      </p:sp>
      <p:sp>
        <p:nvSpPr>
          <p:cNvPr id="60" name="Headline"/>
          <p:cNvSpPr txBox="1"/>
          <p:nvPr/>
        </p:nvSpPr>
        <p:spPr>
          <a:xfrm>
            <a:off x="566928" y="1188720"/>
            <a:ext cx="5760720" cy="1051560"/>
          </a:xfrm>
          <a:prstGeom prst="rect">
            <a:avLst/>
          </a:prstGeom>
          <a:noFill/>
        </p:spPr>
        <p:txBody>
          <a:bodyPr wrap="square" lIns="0" tIns="0" rIns="0" bIns="0" anchor="t">
            <a:normAutofit/>
          </a:bodyPr>
          <a:lstStyle/>
          <a:p>
            <a:pPr algn="l"/>
            <a:r>
              <a:rPr lang="en-CA" sz="4000" b="1">
                <a:solidFill>
                  <a:srgbClr val="E42138"/>
                </a:solidFill>
                <a:latin typeface="Arial"/>
              </a:rPr>
              <a:t>5,600</a:t>
            </a:r>
          </a:p>
          <a:p>
            <a:pPr algn="l"/>
            <a:r>
              <a:rPr lang="en-CA" sz="1600">
                <a:solidFill>
                  <a:srgbClr val="767676"/>
                </a:solidFill>
                <a:latin typeface="Arial"/>
              </a:rPr>
              <a:t>workers to recruit by 2035</a:t>
            </a:r>
          </a:p>
        </p:txBody>
      </p:sp>
      <p:graphicFrame>
        <p:nvGraphicFramePr>
          <p:cNvPr id="61" name="Hiring Table"/>
          <p:cNvGraphicFramePr>
            <a:graphicFrameLocks noGrp="1"/>
          </p:cNvGraphicFramePr>
          <p:nvPr>
            <p:extLst>
              <p:ext uri="{D42A27DB-BD31-4B8C-83A1-F6EECF244321}">
                <p14:modId xmlns:p14="http://schemas.microsoft.com/office/powerpoint/2010/main" val="2472577906"/>
              </p:ext>
            </p:extLst>
          </p:nvPr>
        </p:nvGraphicFramePr>
        <p:xfrm>
          <a:off x="6629400" y="1188720"/>
          <a:ext cx="5074920" cy="2194560"/>
        </p:xfrm>
        <a:graphic>
          <a:graphicData uri="http://schemas.openxmlformats.org/drawingml/2006/table">
            <a:tbl>
              <a:tblPr firstRow="1">
                <a:tableStyleId>{2D5ABB26-0587-4C30-8999-92F81FD0307C}</a:tableStyleId>
              </a:tblPr>
              <a:tblGrid>
                <a:gridCol w="3197200">
                  <a:extLst>
                    <a:ext uri="{9D8B030D-6E8A-4147-A177-3AD203B41FA5}">
                      <a16:colId xmlns:a16="http://schemas.microsoft.com/office/drawing/2014/main" val="20000"/>
                    </a:ext>
                  </a:extLst>
                </a:gridCol>
                <a:gridCol w="1877720">
                  <a:extLst>
                    <a:ext uri="{9D8B030D-6E8A-4147-A177-3AD203B41FA5}">
                      <a16:colId xmlns:a16="http://schemas.microsoft.com/office/drawing/2014/main" val="20001"/>
                    </a:ext>
                  </a:extLst>
                </a:gridCol>
              </a:tblGrid>
              <a:tr h="365760">
                <a:tc>
                  <a:txBody>
                    <a:bodyPr/>
                    <a:lstStyle/>
                    <a:p>
                      <a:pPr algn="l"/>
                      <a:r>
                        <a:rPr lang="en-CA" sz="1300" b="1">
                          <a:solidFill>
                            <a:srgbClr val="767676"/>
                          </a:solidFill>
                          <a:latin typeface="Arial"/>
                        </a:rPr>
                        <a:t>Workforce math, 2026–2035</a:t>
                      </a:r>
                    </a:p>
                  </a:txBody>
                  <a:tcPr marL="82296" marR="82296" marT="54864" marB="54864" anchor="ctr">
                    <a:lnL w="0">
                      <a:noFill/>
                    </a:lnL>
                    <a:lnR w="0">
                      <a:noFill/>
                    </a:lnR>
                    <a:lnT w="0">
                      <a:noFill/>
                    </a:lnT>
                    <a:lnB w="12700" cap="flat" cmpd="sng">
                      <a:solidFill>
                        <a:srgbClr val="D9D9D9"/>
                      </a:solidFill>
                    </a:lnB>
                    <a:noFill/>
                  </a:tcPr>
                </a:tc>
                <a:tc>
                  <a:txBody>
                    <a:bodyPr/>
                    <a:lstStyle/>
                    <a:p>
                      <a:pPr algn="r"/>
                      <a:r>
                        <a:rPr lang="en-CA" sz="1300" b="1">
                          <a:solidFill>
                            <a:srgbClr val="767676"/>
                          </a:solidFill>
                          <a:latin typeface="Arial"/>
                        </a:rPr>
                        <a:t>Workers</a:t>
                      </a:r>
                    </a:p>
                  </a:txBody>
                  <a:tcPr marL="82296" marR="82296" marT="54864" marB="54864" anchor="ctr">
                    <a:lnL w="0">
                      <a:noFill/>
                    </a:lnL>
                    <a:lnR w="0">
                      <a:noFill/>
                    </a:lnR>
                    <a:lnT w="0">
                      <a:noFill/>
                    </a:lnT>
                    <a:lnB w="12700" cap="flat" cmpd="sng">
                      <a:solidFill>
                        <a:srgbClr val="D9D9D9"/>
                      </a:solidFill>
                    </a:lnB>
                    <a:noFill/>
                  </a:tcPr>
                </a:tc>
                <a:extLst>
                  <a:ext uri="{0D108BD9-81ED-4DB2-BD59-A6C34878D82A}">
                    <a16:rowId xmlns:a16="http://schemas.microsoft.com/office/drawing/2014/main" val="10000"/>
                  </a:ext>
                </a:extLst>
              </a:tr>
              <a:tr h="365760">
                <a:tc>
                  <a:txBody>
                    <a:bodyPr/>
                    <a:lstStyle/>
                    <a:p>
                      <a:pPr algn="l"/>
                      <a:r>
                        <a:rPr lang="en-CA" sz="1250">
                          <a:solidFill>
                            <a:srgbClr val="333333"/>
                          </a:solidFill>
                          <a:latin typeface="Arial"/>
                        </a:rPr>
                        <a:t>Growth in the workforce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-300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1"/>
                  </a:ext>
                </a:extLst>
              </a:tr>
              <a:tr h="365760">
                <a:tc>
                  <a:txBody>
                    <a:bodyPr/>
                    <a:lstStyle/>
                    <a:p>
                      <a:pPr algn="l"/>
                      <a:r>
                        <a:rPr lang="en-CA" sz="1250">
                          <a:solidFill>
                            <a:srgbClr val="333333"/>
                          </a:solidFill>
                          <a:latin typeface="Arial"/>
                        </a:rPr>
                        <a:t>Retirements to replace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5,900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2"/>
                  </a:ext>
                </a:extLst>
              </a:tr>
              <a:tr h="365760">
                <a:tc>
                  <a:txBody>
                    <a:bodyPr/>
                    <a:lstStyle/>
                    <a:p>
                      <a:pPr algn="l"/>
                      <a:r>
                        <a:rPr lang="en-CA" sz="1250">
                          <a:solidFill>
                            <a:srgbClr val="333333"/>
                          </a:solidFill>
                          <a:latin typeface="Arial"/>
                        </a:rPr>
                        <a:t>Total hiring requirement</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5,600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3"/>
                  </a:ext>
                </a:extLst>
              </a:tr>
              <a:tr h="365760">
                <a:tc>
                  <a:txBody>
                    <a:bodyPr/>
                    <a:lstStyle/>
                    <a:p>
                      <a:pPr algn="l"/>
                      <a:r>
                        <a:rPr lang="en-CA" sz="1250">
                          <a:solidFill>
                            <a:srgbClr val="333333"/>
                          </a:solidFill>
                          <a:latin typeface="Arial"/>
                        </a:rPr>
                        <a:t>Expected new entrants</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4,100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4"/>
                  </a:ext>
                </a:extLst>
              </a:tr>
              <a:tr h="365760">
                <a:tc>
                  <a:txBody>
                    <a:bodyPr/>
                    <a:lstStyle/>
                    <a:p>
                      <a:pPr algn="l"/>
                      <a:r>
                        <a:rPr lang="en-CA" sz="1250">
                          <a:solidFill>
                            <a:srgbClr val="333333"/>
                          </a:solidFill>
                          <a:latin typeface="Arial"/>
                        </a:rPr>
                        <a:t>Shortfall to close</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tc>
                  <a:txBody>
                    <a:bodyPr/>
                    <a:lstStyle/>
                    <a:p>
                      <a:pPr algn="r"/>
                      <a:r>
                        <a:rPr lang="en-CA" sz="1250" b="1">
                          <a:solidFill>
                            <a:srgbClr val="E42138"/>
                          </a:solidFill>
                          <a:latin typeface="Arial"/>
                        </a:rPr>
                        <a:t>+1,500</a:t>
                      </a:r>
                    </a:p>
                  </a:txBody>
                  <a:tcPr marL="82296" marR="82296" marT="54864" marB="54864" anchor="ctr">
                    <a:lnL w="0">
                      <a:noFill/>
                    </a:lnL>
                    <a:lnR w="0">
                      <a:noFill/>
                    </a:lnR>
                    <a:lnT w="12700" cap="flat" cmpd="sng" algn="ctr">
                      <a:solidFill>
                        <a:srgbClr val="D9D9D9"/>
                      </a:solidFill>
                      <a:prstDash val="solid"/>
                      <a:round/>
                      <a:headEnd type="none" w="med" len="med"/>
                      <a:tailEnd type="none" w="med" len="med"/>
                    </a:lnT>
                    <a:lnB w="12700" cap="flat" cmpd="sng">
                      <a:solidFill>
                        <a:srgbClr val="D9D9D9"/>
                      </a:solidFill>
                    </a:lnB>
                    <a:noFill/>
                  </a:tcPr>
                </a:tc>
                <a:extLst>
                  <a:ext uri="{0D108BD9-81ED-4DB2-BD59-A6C34878D82A}">
                    <a16:rowId xmlns:a16="http://schemas.microsoft.com/office/drawing/2014/main" val="10005"/>
                  </a:ext>
                </a:extLst>
              </a:tr>
            </a:tbl>
          </a:graphicData>
        </a:graphic>
      </p:graphicFrame>
      <p:sp>
        <p:nvSpPr>
          <p:cNvPr id="62" name="Detail"/>
          <p:cNvSpPr txBox="1"/>
          <p:nvPr/>
        </p:nvSpPr>
        <p:spPr>
          <a:xfrm>
            <a:off x="6629400" y="3730752"/>
            <a:ext cx="5074920" cy="1938528"/>
          </a:xfrm>
          <a:prstGeom prst="rect">
            <a:avLst/>
          </a:prstGeom>
          <a:noFill/>
        </p:spPr>
        <p:txBody>
          <a:bodyPr wrap="square" lIns="0" tIns="0" rIns="0" bIns="0" anchor="t">
            <a:noAutofit/>
          </a:bodyPr>
          <a:lstStyle/>
          <a:p>
            <a:pPr algn="l"/>
            <a:r>
              <a:rPr lang="en-CA" sz="1300" b="1">
                <a:solidFill>
                  <a:srgbClr val="767676"/>
                </a:solidFill>
                <a:latin typeface="Arial"/>
              </a:rPr>
              <a:t>TOP TRADES IN DEMAND</a:t>
            </a:r>
          </a:p>
          <a:p>
            <a:pPr algn="l"/>
            <a:r>
              <a:rPr lang="en-CA" sz="1250">
                <a:solidFill>
                  <a:srgbClr val="333333"/>
                </a:solidFill>
                <a:latin typeface="Arial"/>
              </a:rPr>
              <a:t>Construction managers · Industrial mechanics · Contractors and supervisors</a:t>
            </a:r>
          </a:p>
          <a:p>
            <a:pPr algn="l"/>
            <a:endParaRPr lang="en-CA" sz="1250">
              <a:solidFill>
                <a:srgbClr val="333333"/>
              </a:solidFill>
              <a:latin typeface="Arial"/>
            </a:endParaRPr>
          </a:p>
          <a:p>
            <a:pPr algn="l"/>
            <a:r>
              <a:rPr lang="en-CA" sz="1300" b="1">
                <a:solidFill>
                  <a:srgbClr val="767676"/>
                </a:solidFill>
                <a:latin typeface="Arial"/>
              </a:rPr>
              <a:t>MAJOR PROJECTS</a:t>
            </a:r>
          </a:p>
          <a:p>
            <a:pPr algn="l"/>
            <a:r>
              <a:rPr lang="en-CA" sz="1250">
                <a:solidFill>
                  <a:srgbClr val="333333"/>
                </a:solidFill>
                <a:latin typeface="Arial"/>
              </a:rPr>
              <a:t>West White Rose · Voisey's Bay Underground Mine · Bay du Nord</a:t>
            </a:r>
          </a:p>
          <a:p>
            <a:pPr algn="l"/>
            <a:endParaRPr lang="en-CA" sz="1250">
              <a:solidFill>
                <a:srgbClr val="333333"/>
              </a:solidFill>
              <a:latin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300" b="1" i="0" u="none" strike="noStrike" kern="1200" cap="none" spc="0" normalizeH="0" baseline="0" noProof="0">
                <a:ln>
                  <a:noFill/>
                </a:ln>
                <a:solidFill>
                  <a:srgbClr val="767676"/>
                </a:solidFill>
                <a:effectLst/>
                <a:uLnTx/>
                <a:uFillTx/>
                <a:latin typeface="Arial"/>
                <a:ea typeface="+mn-ea"/>
                <a:cs typeface="+mn-cs"/>
              </a:rPr>
              <a:t>WATCH LIST PROJECTS</a:t>
            </a:r>
          </a:p>
          <a:p>
            <a:r>
              <a:rPr lang="en-CA" sz="1250">
                <a:solidFill>
                  <a:srgbClr val="333333"/>
                </a:solidFill>
                <a:latin typeface="Arial"/>
              </a:rPr>
              <a:t>Churchill Falls Hydro Expansion · Kami Project Iron One · Mining · Hydrogen + Supporting Infrastructure</a:t>
            </a:r>
          </a:p>
        </p:txBody>
      </p:sp>
    </p:spTree>
    <p:extLst>
      <p:ext uri="{BB962C8B-B14F-4D97-AF65-F5344CB8AC3E}">
        <p14:creationId xmlns:p14="http://schemas.microsoft.com/office/powerpoint/2010/main" val="1164291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E5F7E3-1F23-A293-50A5-E929D390085B}"/>
              </a:ext>
            </a:extLst>
          </p:cNvPr>
          <p:cNvSpPr>
            <a:spLocks noGrp="1"/>
          </p:cNvSpPr>
          <p:nvPr>
            <p:ph idx="16"/>
          </p:nvPr>
        </p:nvSpPr>
        <p:spPr>
          <a:xfrm>
            <a:off x="307152" y="1240634"/>
            <a:ext cx="5804267" cy="4993018"/>
          </a:xfrm>
        </p:spPr>
        <p:txBody>
          <a:bodyPr wrap="square">
            <a:noAutofit/>
          </a:bodyPr>
          <a:lstStyle/>
          <a:p>
            <a:pPr fontAlgn="t">
              <a:buNone/>
            </a:pPr>
            <a:r>
              <a:rPr lang="en-CA" b="1">
                <a:latin typeface="Arial" panose="020B0604020202020204" pitchFamily="34" charset="0"/>
                <a:cs typeface="Arial" panose="020B0604020202020204" pitchFamily="34" charset="0"/>
              </a:rPr>
              <a:t>Construction Key Indicators</a:t>
            </a:r>
            <a:endParaRPr lang="en-CA">
              <a:latin typeface="Arial" panose="020B0604020202020204" pitchFamily="34" charset="0"/>
              <a:cs typeface="Arial" panose="020B0604020202020204" pitchFamily="34" charset="0"/>
            </a:endParaRP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Labour force, apprenticeship, permit &amp; housing data</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Provincial and regional trends</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Monitor workforce and construction activity</a:t>
            </a:r>
          </a:p>
          <a:p>
            <a:pPr fontAlgn="t">
              <a:buNone/>
            </a:pPr>
            <a:r>
              <a:rPr lang="en-CA" b="1">
                <a:latin typeface="Arial" panose="020B0604020202020204" pitchFamily="34" charset="0"/>
                <a:cs typeface="Arial" panose="020B0604020202020204" pitchFamily="34" charset="0"/>
              </a:rPr>
              <a:t>Labour Market Corner</a:t>
            </a:r>
            <a:endParaRPr lang="en-CA">
              <a:latin typeface="Arial" panose="020B0604020202020204" pitchFamily="34" charset="0"/>
              <a:cs typeface="Arial" panose="020B0604020202020204" pitchFamily="34" charset="0"/>
            </a:endParaRP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Monthly labour force snapshot</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Analysis of emerging workforce trends</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Updated every month</a:t>
            </a:r>
          </a:p>
          <a:p>
            <a:pPr fontAlgn="t">
              <a:buNone/>
            </a:pPr>
            <a:r>
              <a:rPr lang="en-CA" b="1">
                <a:latin typeface="Arial" panose="020B0604020202020204" pitchFamily="34" charset="0"/>
                <a:cs typeface="Arial" panose="020B0604020202020204" pitchFamily="34" charset="0"/>
              </a:rPr>
              <a:t>Career Finder</a:t>
            </a:r>
            <a:endParaRPr lang="en-CA">
              <a:latin typeface="Arial" panose="020B0604020202020204" pitchFamily="34" charset="0"/>
              <a:cs typeface="Arial" panose="020B0604020202020204" pitchFamily="34" charset="0"/>
            </a:endParaRP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Explore careers by skills and interests</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Discover occupations and career pathways</a:t>
            </a:r>
          </a:p>
          <a:p>
            <a:pPr marL="342900" indent="-342900" algn="l">
              <a:spcBef>
                <a:spcPts val="600"/>
              </a:spcBef>
              <a:buClr>
                <a:srgbClr val="E42138"/>
              </a:buClr>
              <a:buSzPct val="130000"/>
              <a:buFont typeface="Arial" pitchFamily="34" charset="0"/>
              <a:buChar char="•"/>
            </a:pPr>
            <a:endParaRPr lang="en-CA" sz="1800"/>
          </a:p>
        </p:txBody>
      </p:sp>
      <p:sp>
        <p:nvSpPr>
          <p:cNvPr id="3" name="Title 2">
            <a:extLst>
              <a:ext uri="{FF2B5EF4-FFF2-40B4-BE49-F238E27FC236}">
                <a16:creationId xmlns:a16="http://schemas.microsoft.com/office/drawing/2014/main" id="{E9F01D61-37CC-C75F-15D3-790BE4B2CD7D}"/>
              </a:ext>
            </a:extLst>
          </p:cNvPr>
          <p:cNvSpPr>
            <a:spLocks noGrp="1"/>
          </p:cNvSpPr>
          <p:nvPr>
            <p:ph type="title"/>
          </p:nvPr>
        </p:nvSpPr>
        <p:spPr/>
        <p:txBody>
          <a:bodyPr wrap="square">
            <a:normAutofit/>
          </a:bodyPr>
          <a:lstStyle/>
          <a:p>
            <a:r>
              <a:rPr lang="en-US" sz="2800" b="1">
                <a:latin typeface="Arial"/>
              </a:rPr>
              <a:t>Our Tools and Dashboards</a:t>
            </a:r>
            <a:endParaRPr lang="en-CA" sz="2800"/>
          </a:p>
        </p:txBody>
      </p:sp>
      <p:sp>
        <p:nvSpPr>
          <p:cNvPr id="4" name="Footer Placeholder 3">
            <a:extLst>
              <a:ext uri="{FF2B5EF4-FFF2-40B4-BE49-F238E27FC236}">
                <a16:creationId xmlns:a16="http://schemas.microsoft.com/office/drawing/2014/main" id="{FEA7DA77-ACE1-3084-E5E7-D4CFA31A0CC9}"/>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A61EA140-940E-59E7-2F55-169268963443}"/>
              </a:ext>
            </a:extLst>
          </p:cNvPr>
          <p:cNvSpPr>
            <a:spLocks noGrp="1"/>
          </p:cNvSpPr>
          <p:nvPr>
            <p:ph type="sldNum" sz="quarter" idx="4"/>
          </p:nvPr>
        </p:nvSpPr>
        <p:spPr>
          <a:xfrm>
            <a:off x="11155680" y="6336792"/>
            <a:ext cx="868680" cy="384048"/>
          </a:xfrm>
        </p:spPr>
        <p:txBody>
          <a:bodyPr wrap="none">
            <a:normAutofit/>
          </a:bodyPr>
          <a:lstStyle/>
          <a:p>
            <a:pPr algn="r"/>
            <a:fld id="{3CA41AF9-A75F-4C74-84C2-44D2B322E540}" type="slidenum">
              <a:rPr lang="en-CA" sz="1000" b="1">
                <a:latin typeface="Arial"/>
              </a:rPr>
              <a:t>26</a:t>
            </a:fld>
            <a:endParaRPr lang="en-CA" sz="1000" b="1">
              <a:latin typeface="Arial"/>
            </a:endParaRPr>
          </a:p>
        </p:txBody>
      </p:sp>
      <p:pic>
        <p:nvPicPr>
          <p:cNvPr id="14" name="Picture 13" descr="The image is a user interface for the Career Finder tool on BuildForce, a Canadian career portal, featuring a selection of career options based on education level, construction field, and location.&#10;&#10;AI-generated content may be incorrect.">
            <a:extLst>
              <a:ext uri="{FF2B5EF4-FFF2-40B4-BE49-F238E27FC236}">
                <a16:creationId xmlns:a16="http://schemas.microsoft.com/office/drawing/2014/main" id="{CA3C06D9-2173-8CAD-A2C6-22643CE94650}"/>
              </a:ext>
            </a:extLst>
          </p:cNvPr>
          <p:cNvPicPr>
            <a:picLocks noChangeAspect="1"/>
          </p:cNvPicPr>
          <p:nvPr/>
        </p:nvPicPr>
        <p:blipFill>
          <a:blip r:embed="rId3"/>
          <a:stretch>
            <a:fillRect/>
          </a:stretch>
        </p:blipFill>
        <p:spPr>
          <a:xfrm>
            <a:off x="6583680" y="3749040"/>
            <a:ext cx="4572000" cy="2331720"/>
          </a:xfrm>
          <a:prstGeom prst="rect">
            <a:avLst/>
          </a:prstGeom>
        </p:spPr>
      </p:pic>
      <p:pic>
        <p:nvPicPr>
          <p:cNvPr id="16" name="Picture 15" descr="The image is a dashboard from BuildForce Canada's Construction Industry Key Indicators Hub, featuring statistics for Canada's construction industry as of July 2026, including a total construction labor force of 1,794,300, an employment figure of 1,717,100, and an unemployment rate of 4.3%.&#10;&#10;AI-generated content may be incorrect.">
            <a:extLst>
              <a:ext uri="{FF2B5EF4-FFF2-40B4-BE49-F238E27FC236}">
                <a16:creationId xmlns:a16="http://schemas.microsoft.com/office/drawing/2014/main" id="{7230B9BD-00F0-2DB0-AAD3-7DAE3B75532B}"/>
              </a:ext>
            </a:extLst>
          </p:cNvPr>
          <p:cNvPicPr>
            <a:picLocks noChangeAspect="1"/>
          </p:cNvPicPr>
          <p:nvPr/>
        </p:nvPicPr>
        <p:blipFill>
          <a:blip r:embed="rId4"/>
          <a:stretch>
            <a:fillRect/>
          </a:stretch>
        </p:blipFill>
        <p:spPr>
          <a:xfrm>
            <a:off x="6583680" y="1243584"/>
            <a:ext cx="4572000" cy="2350008"/>
          </a:xfrm>
          <a:prstGeom prst="rect">
            <a:avLst/>
          </a:prstGeom>
        </p:spPr>
      </p:pic>
    </p:spTree>
    <p:extLst>
      <p:ext uri="{BB962C8B-B14F-4D97-AF65-F5344CB8AC3E}">
        <p14:creationId xmlns:p14="http://schemas.microsoft.com/office/powerpoint/2010/main" val="1680697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D3E98-8F11-B682-A1BF-F07015816BE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FFA374-F937-2E8F-1068-6ADA2DE354C9}"/>
              </a:ext>
            </a:extLst>
          </p:cNvPr>
          <p:cNvSpPr>
            <a:spLocks noGrp="1"/>
          </p:cNvSpPr>
          <p:nvPr>
            <p:ph idx="16"/>
          </p:nvPr>
        </p:nvSpPr>
        <p:spPr>
          <a:xfrm>
            <a:off x="307152" y="1240634"/>
            <a:ext cx="5804267" cy="4993018"/>
          </a:xfrm>
        </p:spPr>
        <p:txBody>
          <a:bodyPr wrap="square">
            <a:noAutofit/>
          </a:bodyPr>
          <a:lstStyle/>
          <a:p>
            <a:pPr fontAlgn="t">
              <a:buNone/>
            </a:pPr>
            <a:r>
              <a:rPr lang="en-CA" b="1">
                <a:latin typeface="Arial" panose="020B0604020202020204" pitchFamily="34" charset="0"/>
                <a:cs typeface="Arial" panose="020B0604020202020204" pitchFamily="34" charset="0"/>
              </a:rPr>
              <a:t>What the tools provide</a:t>
            </a:r>
            <a:endParaRPr lang="en-CA">
              <a:latin typeface="Arial" panose="020B0604020202020204" pitchFamily="34" charset="0"/>
              <a:cs typeface="Arial" panose="020B0604020202020204" pitchFamily="34" charset="0"/>
            </a:endParaRP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Employment and investment trends</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Hiring and retirement outlooks</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Regional and trade-specific forecasts</a:t>
            </a:r>
          </a:p>
          <a:p>
            <a:pPr fontAlgn="t">
              <a:buNone/>
            </a:pPr>
            <a:r>
              <a:rPr lang="en-CA" b="1">
                <a:latin typeface="Arial" panose="020B0604020202020204" pitchFamily="34" charset="0"/>
                <a:cs typeface="Arial" panose="020B0604020202020204" pitchFamily="34" charset="0"/>
              </a:rPr>
              <a:t>How the information can be used</a:t>
            </a:r>
            <a:endParaRPr lang="en-CA">
              <a:latin typeface="Arial" panose="020B0604020202020204" pitchFamily="34" charset="0"/>
              <a:cs typeface="Arial" panose="020B0604020202020204" pitchFamily="34" charset="0"/>
            </a:endParaRP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Support workforce and training planning</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Strengthen proposals and funding applications</a:t>
            </a:r>
          </a:p>
          <a:p>
            <a:pPr marL="342900" lvl="0" indent="-342900" fontAlgn="t">
              <a:buFont typeface="Arial" panose="020B0604020202020204" pitchFamily="34" charset="0"/>
              <a:buChar char="•"/>
            </a:pPr>
            <a:r>
              <a:rPr lang="en-CA">
                <a:latin typeface="Arial" panose="020B0604020202020204" pitchFamily="34" charset="0"/>
                <a:cs typeface="Arial" panose="020B0604020202020204" pitchFamily="34" charset="0"/>
              </a:rPr>
              <a:t>Inform employer and community partnerships</a:t>
            </a:r>
          </a:p>
          <a:p>
            <a:pPr marL="342900" indent="-342900" algn="l">
              <a:spcBef>
                <a:spcPts val="600"/>
              </a:spcBef>
              <a:buClr>
                <a:srgbClr val="E42138"/>
              </a:buClr>
              <a:buSzPct val="130000"/>
              <a:buFont typeface="Arial" pitchFamily="34" charset="0"/>
              <a:buChar char="•"/>
            </a:pPr>
            <a:endParaRPr lang="en-CA" sz="1800"/>
          </a:p>
        </p:txBody>
      </p:sp>
      <p:sp>
        <p:nvSpPr>
          <p:cNvPr id="3" name="Title 2">
            <a:extLst>
              <a:ext uri="{FF2B5EF4-FFF2-40B4-BE49-F238E27FC236}">
                <a16:creationId xmlns:a16="http://schemas.microsoft.com/office/drawing/2014/main" id="{1C82945C-57D4-5799-5352-2630D5FF19A4}"/>
              </a:ext>
            </a:extLst>
          </p:cNvPr>
          <p:cNvSpPr>
            <a:spLocks noGrp="1"/>
          </p:cNvSpPr>
          <p:nvPr>
            <p:ph type="title"/>
          </p:nvPr>
        </p:nvSpPr>
        <p:spPr/>
        <p:txBody>
          <a:bodyPr wrap="square">
            <a:normAutofit/>
          </a:bodyPr>
          <a:lstStyle/>
          <a:p>
            <a:r>
              <a:rPr lang="en-US" sz="2800">
                <a:latin typeface="Arial"/>
              </a:rPr>
              <a:t>2026–2035 Looking Forward Reports</a:t>
            </a:r>
            <a:endParaRPr lang="en-CA" sz="2800"/>
          </a:p>
        </p:txBody>
      </p:sp>
      <p:sp>
        <p:nvSpPr>
          <p:cNvPr id="4" name="Footer Placeholder 3">
            <a:extLst>
              <a:ext uri="{FF2B5EF4-FFF2-40B4-BE49-F238E27FC236}">
                <a16:creationId xmlns:a16="http://schemas.microsoft.com/office/drawing/2014/main" id="{F60291A8-E9C2-0706-BA7B-1059F0848318}"/>
              </a:ext>
            </a:extLst>
          </p:cNvPr>
          <p:cNvSpPr>
            <a:spLocks noGrp="1"/>
          </p:cNvSpPr>
          <p:nvPr>
            <p:ph type="ftr" sz="quarter" idx="3"/>
          </p:nvPr>
        </p:nvSpPr>
        <p:spPr/>
        <p:txBody>
          <a:bodyPr wrap="square"/>
          <a:lstStyle/>
          <a:p>
            <a:r>
              <a:rPr lang="en-US" b="0">
                <a:latin typeface="Arial"/>
              </a:rPr>
              <a:t>BuildForce Canada | AFN ISET 2026</a:t>
            </a:r>
            <a:endParaRPr lang="en-CA" b="0"/>
          </a:p>
        </p:txBody>
      </p:sp>
      <p:sp>
        <p:nvSpPr>
          <p:cNvPr id="5" name="Slide Number Placeholder 4">
            <a:extLst>
              <a:ext uri="{FF2B5EF4-FFF2-40B4-BE49-F238E27FC236}">
                <a16:creationId xmlns:a16="http://schemas.microsoft.com/office/drawing/2014/main" id="{61249DF0-E3DC-C558-B8E0-5F5881379EF6}"/>
              </a:ext>
            </a:extLst>
          </p:cNvPr>
          <p:cNvSpPr>
            <a:spLocks noGrp="1"/>
          </p:cNvSpPr>
          <p:nvPr>
            <p:ph type="sldNum" sz="quarter" idx="4"/>
          </p:nvPr>
        </p:nvSpPr>
        <p:spPr>
          <a:xfrm>
            <a:off x="11155680" y="6336792"/>
            <a:ext cx="868680" cy="384048"/>
          </a:xfrm>
        </p:spPr>
        <p:txBody>
          <a:bodyPr wrap="none">
            <a:normAutofit/>
          </a:bodyPr>
          <a:lstStyle/>
          <a:p>
            <a:pPr algn="r"/>
            <a:fld id="{DC90E02E-DB68-4C2B-A0A4-33319B6C0230}" type="slidenum">
              <a:rPr lang="en-CA" sz="1000" b="1">
                <a:latin typeface="Arial"/>
              </a:rPr>
              <a:t>27</a:t>
            </a:fld>
            <a:endParaRPr lang="en-CA" sz="1000" b="1">
              <a:latin typeface="Arial"/>
            </a:endParaRPr>
          </a:p>
        </p:txBody>
      </p:sp>
      <p:pic>
        <p:nvPicPr>
          <p:cNvPr id="7" name="Picture 6" descr="The image is a QR code with a vibrant orange background.&#10;&#10;AI-generated content may be incorrect.">
            <a:extLst>
              <a:ext uri="{FF2B5EF4-FFF2-40B4-BE49-F238E27FC236}">
                <a16:creationId xmlns:a16="http://schemas.microsoft.com/office/drawing/2014/main" id="{B655B493-7711-342A-AA75-DC41774AF69E}"/>
              </a:ext>
            </a:extLst>
          </p:cNvPr>
          <p:cNvPicPr>
            <a:picLocks noChangeAspect="1"/>
          </p:cNvPicPr>
          <p:nvPr/>
        </p:nvPicPr>
        <p:blipFill>
          <a:blip r:embed="rId3"/>
          <a:stretch>
            <a:fillRect/>
          </a:stretch>
        </p:blipFill>
        <p:spPr>
          <a:xfrm>
            <a:off x="7761041" y="1968469"/>
            <a:ext cx="3648897" cy="3648897"/>
          </a:xfrm>
          <a:prstGeom prst="rect">
            <a:avLst/>
          </a:prstGeom>
        </p:spPr>
      </p:pic>
      <p:sp>
        <p:nvSpPr>
          <p:cNvPr id="8" name="Content Placeholder 1">
            <a:extLst>
              <a:ext uri="{FF2B5EF4-FFF2-40B4-BE49-F238E27FC236}">
                <a16:creationId xmlns:a16="http://schemas.microsoft.com/office/drawing/2014/main" id="{89675250-1CA1-7E64-7056-E4CC1B7740EB}"/>
              </a:ext>
            </a:extLst>
          </p:cNvPr>
          <p:cNvSpPr txBox="1">
            <a:spLocks/>
          </p:cNvSpPr>
          <p:nvPr/>
        </p:nvSpPr>
        <p:spPr bwMode="auto">
          <a:xfrm>
            <a:off x="7675819" y="1240634"/>
            <a:ext cx="4036812" cy="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285750" indent="-285750" algn="l" defTabSz="457200" rtl="0" eaLnBrk="1" latinLnBrk="0" hangingPunct="1">
              <a:lnSpc>
                <a:spcPct val="110000"/>
              </a:lnSpc>
              <a:spcBef>
                <a:spcPts val="300"/>
              </a:spcBef>
              <a:spcAft>
                <a:spcPts val="300"/>
              </a:spcAft>
              <a:buClr>
                <a:srgbClr val="E51A32"/>
              </a:buClr>
              <a:buSzPct val="92000"/>
              <a:buFont typeface="Wingdings" panose="05000000000000000000" pitchFamily="2" charset="2"/>
              <a:buChar char="§"/>
              <a:defRPr sz="1900" kern="1200">
                <a:solidFill>
                  <a:schemeClr val="tx2">
                    <a:lumMod val="50000"/>
                  </a:schemeClr>
                </a:solidFill>
                <a:latin typeface="Arial" panose="020B0004020202020204" pitchFamily="34" charset="0"/>
                <a:ea typeface="+mn-ea"/>
                <a:cs typeface="+mn-cs"/>
              </a:defRPr>
            </a:lvl1pPr>
            <a:lvl2pPr marL="742950" indent="-285750" algn="l" defTabSz="457200" rtl="0" eaLnBrk="1" latinLnBrk="0" hangingPunct="1">
              <a:spcBef>
                <a:spcPts val="300"/>
              </a:spcBef>
              <a:spcAft>
                <a:spcPts val="300"/>
              </a:spcAft>
              <a:buClr>
                <a:srgbClr val="E51A32"/>
              </a:buClr>
              <a:buSzPct val="92000"/>
              <a:buFont typeface="Wingdings" panose="05000000000000000000" pitchFamily="2" charset="2"/>
              <a:buChar char="§"/>
              <a:defRPr sz="1700" kern="1200">
                <a:solidFill>
                  <a:schemeClr val="tx2">
                    <a:lumMod val="50000"/>
                  </a:schemeClr>
                </a:solidFill>
                <a:latin typeface="Arial" panose="020B0004020202020204" pitchFamily="34" charset="0"/>
                <a:ea typeface="+mn-ea"/>
                <a:cs typeface="+mn-cs"/>
              </a:defRPr>
            </a:lvl2pPr>
            <a:lvl3pPr marL="1200150" indent="-285750" algn="l" defTabSz="457200" rtl="0" eaLnBrk="1" latinLnBrk="0" hangingPunct="1">
              <a:spcBef>
                <a:spcPts val="300"/>
              </a:spcBef>
              <a:spcAft>
                <a:spcPts val="300"/>
              </a:spcAft>
              <a:buClr>
                <a:srgbClr val="E51A32"/>
              </a:buClr>
              <a:buSzPct val="92000"/>
              <a:buFont typeface="Wingdings" panose="05000000000000000000" pitchFamily="2" charset="2"/>
              <a:buChar char="§"/>
              <a:defRPr sz="1550" kern="1200">
                <a:solidFill>
                  <a:schemeClr val="tx2">
                    <a:lumMod val="50000"/>
                  </a:schemeClr>
                </a:solidFill>
                <a:latin typeface="Arial" panose="020B0004020202020204" pitchFamily="34" charset="0"/>
                <a:ea typeface="+mn-ea"/>
                <a:cs typeface="+mn-cs"/>
              </a:defRPr>
            </a:lvl3pPr>
            <a:lvl4pPr marL="1657350" indent="-285750" algn="l" defTabSz="457200" rtl="0" eaLnBrk="1" latinLnBrk="0" hangingPunct="1">
              <a:spcBef>
                <a:spcPts val="300"/>
              </a:spcBef>
              <a:spcAft>
                <a:spcPts val="300"/>
              </a:spcAft>
              <a:buClr>
                <a:srgbClr val="E51A32"/>
              </a:buClr>
              <a:buSzPct val="92000"/>
              <a:buFont typeface="Wingdings" panose="05000000000000000000" pitchFamily="2" charset="2"/>
              <a:buChar char="§"/>
              <a:defRPr sz="1350" kern="1200">
                <a:solidFill>
                  <a:schemeClr val="tx2">
                    <a:lumMod val="50000"/>
                  </a:schemeClr>
                </a:solidFill>
                <a:latin typeface="Arial" panose="020B0004020202020204" pitchFamily="34" charset="0"/>
                <a:ea typeface="+mn-ea"/>
                <a:cs typeface="+mn-cs"/>
              </a:defRPr>
            </a:lvl4pPr>
            <a:lvl5pPr marL="2114550" indent="-285750" algn="l" defTabSz="457200" rtl="0" eaLnBrk="1" latinLnBrk="0" hangingPunct="1">
              <a:spcBef>
                <a:spcPts val="300"/>
              </a:spcBef>
              <a:spcAft>
                <a:spcPts val="300"/>
              </a:spcAft>
              <a:buClr>
                <a:srgbClr val="E51A32"/>
              </a:buClr>
              <a:buSzPct val="92000"/>
              <a:buFont typeface="Wingdings" panose="05000000000000000000" pitchFamily="2" charset="2"/>
              <a:buChar char="§"/>
              <a:defRPr sz="1150" kern="1200">
                <a:solidFill>
                  <a:schemeClr val="tx2">
                    <a:lumMod val="50000"/>
                  </a:schemeClr>
                </a:solidFill>
                <a:latin typeface="Arial" panose="020B0004020202020204" pitchFamily="34" charset="0"/>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spcBef>
                <a:spcPts val="0"/>
              </a:spcBef>
              <a:buFont typeface="Wingdings" panose="05000000000000000000" pitchFamily="2" charset="2"/>
              <a:buNone/>
            </a:pPr>
            <a:r>
              <a:rPr lang="en-CA" sz="1800" b="1">
                <a:solidFill>
                  <a:srgbClr val="767676"/>
                </a:solidFill>
                <a:latin typeface="Arial"/>
              </a:rPr>
              <a:t>Download our 2026-2035 reports at buildforce.ca/LMI-2026</a:t>
            </a:r>
          </a:p>
        </p:txBody>
      </p:sp>
      <p:pic>
        <p:nvPicPr>
          <p:cNvPr id="10" name="Picture 9" descr="The image depicts a 2026-2035 outlook for Canada's non-residential construction and maintenance sectors, funded by the Government of Canada.&#10;&#10;AI-generated content may be incorrect.">
            <a:extLst>
              <a:ext uri="{FF2B5EF4-FFF2-40B4-BE49-F238E27FC236}">
                <a16:creationId xmlns:a16="http://schemas.microsoft.com/office/drawing/2014/main" id="{79B55605-5D24-882F-B0F3-E53BA386BE35}"/>
              </a:ext>
            </a:extLst>
          </p:cNvPr>
          <p:cNvPicPr>
            <a:picLocks noChangeAspect="1"/>
          </p:cNvPicPr>
          <p:nvPr/>
        </p:nvPicPr>
        <p:blipFill>
          <a:blip r:embed="rId4"/>
          <a:stretch>
            <a:fillRect/>
          </a:stretch>
        </p:blipFill>
        <p:spPr>
          <a:xfrm>
            <a:off x="3209285" y="4735009"/>
            <a:ext cx="2755822" cy="1550150"/>
          </a:xfrm>
          <a:prstGeom prst="rect">
            <a:avLst/>
          </a:prstGeom>
        </p:spPr>
      </p:pic>
      <p:pic>
        <p:nvPicPr>
          <p:cNvPr id="12" name="Picture 11" descr="The image depicts a futuristic construction and maintenance outlook for Canada's residential labour markets, funded by the Government of Canada through the Sectoral Workforce Solutions Program.&#10;&#10;AI-generated content may be incorrect.">
            <a:extLst>
              <a:ext uri="{FF2B5EF4-FFF2-40B4-BE49-F238E27FC236}">
                <a16:creationId xmlns:a16="http://schemas.microsoft.com/office/drawing/2014/main" id="{59C907C3-35C0-6642-FAB3-6E9A5C280CCB}"/>
              </a:ext>
            </a:extLst>
          </p:cNvPr>
          <p:cNvPicPr>
            <a:picLocks noChangeAspect="1"/>
          </p:cNvPicPr>
          <p:nvPr/>
        </p:nvPicPr>
        <p:blipFill>
          <a:blip r:embed="rId5"/>
          <a:stretch>
            <a:fillRect/>
          </a:stretch>
        </p:blipFill>
        <p:spPr>
          <a:xfrm>
            <a:off x="307152" y="4735009"/>
            <a:ext cx="2755822" cy="1550150"/>
          </a:xfrm>
          <a:prstGeom prst="rect">
            <a:avLst/>
          </a:prstGeom>
        </p:spPr>
      </p:pic>
    </p:spTree>
    <p:extLst>
      <p:ext uri="{BB962C8B-B14F-4D97-AF65-F5344CB8AC3E}">
        <p14:creationId xmlns:p14="http://schemas.microsoft.com/office/powerpoint/2010/main" val="3344493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74C92-0511-A6B5-D39C-3BFC0BD9238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63D7F2F-DFCF-55D7-5C82-1B9F1CBE4FE5}"/>
              </a:ext>
            </a:extLst>
          </p:cNvPr>
          <p:cNvSpPr>
            <a:spLocks noGrp="1"/>
          </p:cNvSpPr>
          <p:nvPr>
            <p:ph type="body" idx="1"/>
          </p:nvPr>
        </p:nvSpPr>
        <p:spPr/>
        <p:txBody>
          <a:bodyPr>
            <a:normAutofit fontScale="85000" lnSpcReduction="20000"/>
          </a:bodyPr>
          <a:lstStyle/>
          <a:p>
            <a:r>
              <a:rPr lang="en-US" b="1" dirty="0">
                <a:latin typeface="Arial" panose="020B0604020202020204" pitchFamily="34" charset="0"/>
                <a:cs typeface="Arial" panose="020B0604020202020204" pitchFamily="34" charset="0"/>
              </a:rPr>
              <a:t>We want to hear from you. Scan the QR code to complete a brief survey.</a:t>
            </a:r>
            <a:endParaRPr lang="en-CA" dirty="0">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58D19B11-5071-0DD6-45CC-3F71E5CEC837}"/>
              </a:ext>
            </a:extLst>
          </p:cNvPr>
          <p:cNvSpPr>
            <a:spLocks noGrp="1"/>
          </p:cNvSpPr>
          <p:nvPr>
            <p:ph type="body" idx="17"/>
          </p:nvPr>
        </p:nvSpPr>
        <p:spPr/>
        <p:txBody>
          <a:bodyPr/>
          <a:lstStyle/>
          <a:p>
            <a:endParaRPr lang="en-CA" dirty="0"/>
          </a:p>
        </p:txBody>
      </p:sp>
      <p:sp>
        <p:nvSpPr>
          <p:cNvPr id="5" name="Title 4">
            <a:extLst>
              <a:ext uri="{FF2B5EF4-FFF2-40B4-BE49-F238E27FC236}">
                <a16:creationId xmlns:a16="http://schemas.microsoft.com/office/drawing/2014/main" id="{EF37A556-17F1-248D-1A9A-CC4A8A8CF7B2}"/>
              </a:ext>
            </a:extLst>
          </p:cNvPr>
          <p:cNvSpPr>
            <a:spLocks noGrp="1"/>
          </p:cNvSpPr>
          <p:nvPr>
            <p:ph type="title"/>
          </p:nvPr>
        </p:nvSpPr>
        <p:spPr/>
        <p:txBody>
          <a:bodyPr>
            <a:normAutofit/>
          </a:bodyPr>
          <a:lstStyle/>
          <a:p>
            <a:r>
              <a:rPr lang="en-CA" sz="2400" dirty="0">
                <a:latin typeface="Arial" panose="020B0604020202020204" pitchFamily="34" charset="0"/>
                <a:cs typeface="Arial" panose="020B0604020202020204" pitchFamily="34" charset="0"/>
              </a:rPr>
              <a:t>Discussion – working together</a:t>
            </a:r>
          </a:p>
        </p:txBody>
      </p:sp>
      <p:sp>
        <p:nvSpPr>
          <p:cNvPr id="6" name="Footer Placeholder 5">
            <a:extLst>
              <a:ext uri="{FF2B5EF4-FFF2-40B4-BE49-F238E27FC236}">
                <a16:creationId xmlns:a16="http://schemas.microsoft.com/office/drawing/2014/main" id="{5B1DB92D-2C49-EE74-FD29-27E0D5EE203B}"/>
              </a:ext>
            </a:extLst>
          </p:cNvPr>
          <p:cNvSpPr>
            <a:spLocks noGrp="1"/>
          </p:cNvSpPr>
          <p:nvPr>
            <p:ph type="ftr" sz="quarter" idx="3"/>
          </p:nvPr>
        </p:nvSpPr>
        <p:spPr/>
        <p:txBody>
          <a:bodyPr/>
          <a:lstStyle/>
          <a:p>
            <a:r>
              <a:rPr lang="en-US" b="0">
                <a:latin typeface="Arial"/>
              </a:rPr>
              <a:t>BuildForce Canada | AFN ISET 2026</a:t>
            </a:r>
            <a:endParaRPr lang="en-CA" b="0"/>
          </a:p>
        </p:txBody>
      </p:sp>
      <p:sp>
        <p:nvSpPr>
          <p:cNvPr id="7" name="Slide Number Placeholder 6">
            <a:extLst>
              <a:ext uri="{FF2B5EF4-FFF2-40B4-BE49-F238E27FC236}">
                <a16:creationId xmlns:a16="http://schemas.microsoft.com/office/drawing/2014/main" id="{476DDC14-841C-2C5F-BCC3-1FBF14D4CF4F}"/>
              </a:ext>
            </a:extLst>
          </p:cNvPr>
          <p:cNvSpPr>
            <a:spLocks noGrp="1"/>
          </p:cNvSpPr>
          <p:nvPr>
            <p:ph type="sldNum" sz="quarter" idx="4"/>
          </p:nvPr>
        </p:nvSpPr>
        <p:spPr/>
        <p:txBody>
          <a:bodyPr/>
          <a:lstStyle/>
          <a:p>
            <a:pPr>
              <a:defRPr/>
            </a:pPr>
            <a:fld id="{7E2A0AE4-04F1-410A-9DC9-9B46D6D53A6A}" type="slidenum">
              <a:rPr lang="en-US" sz="1000"/>
              <a:t>28</a:t>
            </a:fld>
            <a:endParaRPr lang="en-US" sz="1000"/>
          </a:p>
        </p:txBody>
      </p:sp>
      <p:sp>
        <p:nvSpPr>
          <p:cNvPr id="8" name="Rounded Rectangle 2">
            <a:extLst>
              <a:ext uri="{FF2B5EF4-FFF2-40B4-BE49-F238E27FC236}">
                <a16:creationId xmlns:a16="http://schemas.microsoft.com/office/drawing/2014/main" id="{0A173150-EF93-9D39-0DCB-085D9323A107}"/>
              </a:ext>
            </a:extLst>
          </p:cNvPr>
          <p:cNvSpPr/>
          <p:nvPr/>
        </p:nvSpPr>
        <p:spPr>
          <a:xfrm>
            <a:off x="475488" y="1965960"/>
            <a:ext cx="6508242" cy="1051560"/>
          </a:xfrm>
          <a:prstGeom prst="roundRect">
            <a:avLst>
              <a:gd name="adj" fmla="val 2049"/>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CA">
                <a:latin typeface="Arial" panose="020B0604020202020204" pitchFamily="34" charset="0"/>
                <a:cs typeface="Arial" panose="020B0604020202020204" pitchFamily="34" charset="0"/>
              </a:rPr>
              <a:t>An Opportunity for Impact</a:t>
            </a:r>
            <a:endParaRPr lang="en-CA" dirty="0">
              <a:latin typeface="Arial" panose="020B0604020202020204" pitchFamily="34" charset="0"/>
              <a:cs typeface="Arial" panose="020B0604020202020204" pitchFamily="34" charset="0"/>
            </a:endParaRPr>
          </a:p>
        </p:txBody>
      </p:sp>
      <p:sp>
        <p:nvSpPr>
          <p:cNvPr id="9" name="Rounded Rectangle 5">
            <a:extLst>
              <a:ext uri="{FF2B5EF4-FFF2-40B4-BE49-F238E27FC236}">
                <a16:creationId xmlns:a16="http://schemas.microsoft.com/office/drawing/2014/main" id="{4028A008-9306-0CAF-6C03-7CDD685AB39E}"/>
              </a:ext>
            </a:extLst>
          </p:cNvPr>
          <p:cNvSpPr/>
          <p:nvPr/>
        </p:nvSpPr>
        <p:spPr>
          <a:xfrm>
            <a:off x="475488" y="3474720"/>
            <a:ext cx="7680960" cy="1188720"/>
          </a:xfrm>
          <a:prstGeom prst="roundRect">
            <a:avLst>
              <a:gd name="adj" fmla="val 204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0" name="Rounded Rectangle 8">
            <a:extLst>
              <a:ext uri="{FF2B5EF4-FFF2-40B4-BE49-F238E27FC236}">
                <a16:creationId xmlns:a16="http://schemas.microsoft.com/office/drawing/2014/main" id="{E220F6D1-41C1-7D18-451E-E4F6D83836B0}"/>
              </a:ext>
            </a:extLst>
          </p:cNvPr>
          <p:cNvSpPr/>
          <p:nvPr/>
        </p:nvSpPr>
        <p:spPr>
          <a:xfrm>
            <a:off x="475488" y="4800600"/>
            <a:ext cx="7680960" cy="1005840"/>
          </a:xfrm>
          <a:prstGeom prst="roundRect">
            <a:avLst>
              <a:gd name="adj" fmla="val 2049"/>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sp>
        <p:nvSpPr>
          <p:cNvPr id="15" name="TextBox 14">
            <a:extLst>
              <a:ext uri="{FF2B5EF4-FFF2-40B4-BE49-F238E27FC236}">
                <a16:creationId xmlns:a16="http://schemas.microsoft.com/office/drawing/2014/main" id="{A60C99FD-C741-91F9-577B-294D254280F9}"/>
              </a:ext>
            </a:extLst>
          </p:cNvPr>
          <p:cNvSpPr txBox="1"/>
          <p:nvPr/>
        </p:nvSpPr>
        <p:spPr>
          <a:xfrm>
            <a:off x="914400" y="2057400"/>
            <a:ext cx="7040880" cy="462218"/>
          </a:xfrm>
          <a:prstGeom prst="rect">
            <a:avLst/>
          </a:prstGeom>
          <a:noFill/>
        </p:spPr>
        <p:txBody>
          <a:bodyPr wrap="square">
            <a:noAutofit/>
          </a:bodyPr>
          <a:lstStyle/>
          <a:p>
            <a:pPr>
              <a:lnSpc>
                <a:spcPct val="100000"/>
              </a:lnSpc>
            </a:pPr>
            <a:r>
              <a:rPr lang="en-US" sz="1600" dirty="0">
                <a:latin typeface="Arial" panose="020B0604020202020204" pitchFamily="34" charset="0"/>
                <a:cs typeface="Arial" panose="020B0604020202020204" pitchFamily="34" charset="0"/>
              </a:rPr>
              <a:t>What additional labour market information would help you most?</a:t>
            </a:r>
          </a:p>
          <a:p>
            <a:pPr>
              <a:lnSpc>
                <a:spcPct val="100000"/>
              </a:lnSpc>
            </a:pPr>
            <a:r>
              <a:rPr lang="en-US" sz="1600" dirty="0">
                <a:latin typeface="Arial" panose="020B0604020202020204" pitchFamily="34" charset="0"/>
                <a:cs typeface="Arial" panose="020B0604020202020204" pitchFamily="34" charset="0"/>
              </a:rPr>
              <a:t>How can we improve our products to make them more helpful?</a:t>
            </a:r>
          </a:p>
        </p:txBody>
      </p:sp>
      <p:sp>
        <p:nvSpPr>
          <p:cNvPr id="18" name="Rounded Rectangle 2">
            <a:extLst>
              <a:ext uri="{FF2B5EF4-FFF2-40B4-BE49-F238E27FC236}">
                <a16:creationId xmlns:a16="http://schemas.microsoft.com/office/drawing/2014/main" id="{E5C190BD-EA40-2A87-4211-A4C7A2EF7E55}"/>
              </a:ext>
            </a:extLst>
          </p:cNvPr>
          <p:cNvSpPr/>
          <p:nvPr/>
        </p:nvSpPr>
        <p:spPr>
          <a:xfrm>
            <a:off x="475488" y="3337560"/>
            <a:ext cx="6508242" cy="1188720"/>
          </a:xfrm>
          <a:prstGeom prst="roundRect">
            <a:avLst>
              <a:gd name="adj" fmla="val 2049"/>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CA">
                <a:latin typeface="Arial" panose="020B0604020202020204" pitchFamily="34" charset="0"/>
                <a:cs typeface="Arial" panose="020B0604020202020204" pitchFamily="34" charset="0"/>
              </a:rPr>
              <a:t>An Opportunity for Impact</a:t>
            </a:r>
            <a:endParaRPr lang="en-CA"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B622162-D7DC-9FB7-6194-1AFD4F1B640B}"/>
              </a:ext>
            </a:extLst>
          </p:cNvPr>
          <p:cNvSpPr txBox="1"/>
          <p:nvPr/>
        </p:nvSpPr>
        <p:spPr>
          <a:xfrm>
            <a:off x="914400" y="3410712"/>
            <a:ext cx="6069330" cy="830997"/>
          </a:xfrm>
          <a:prstGeom prst="rect">
            <a:avLst/>
          </a:prstGeom>
          <a:noFill/>
        </p:spPr>
        <p:txBody>
          <a:bodyPr wrap="square">
            <a:spAutoFit/>
          </a:bodyPr>
          <a:lstStyle/>
          <a:p>
            <a:pPr>
              <a:lnSpc>
                <a:spcPct val="100000"/>
              </a:lnSpc>
            </a:pPr>
            <a:r>
              <a:rPr lang="en-US" sz="1600" dirty="0">
                <a:latin typeface="Arial" panose="020B0604020202020204" pitchFamily="34" charset="0"/>
                <a:cs typeface="Arial" panose="020B0604020202020204" pitchFamily="34" charset="0"/>
              </a:rPr>
              <a:t>What are the labour market challenges and opportunities unique to Indigenous participation in the trades that should inform future forecasts?</a:t>
            </a:r>
          </a:p>
        </p:txBody>
      </p:sp>
      <p:sp>
        <p:nvSpPr>
          <p:cNvPr id="23" name="Rounded Rectangle 2">
            <a:extLst>
              <a:ext uri="{FF2B5EF4-FFF2-40B4-BE49-F238E27FC236}">
                <a16:creationId xmlns:a16="http://schemas.microsoft.com/office/drawing/2014/main" id="{DED85D59-AA87-DE69-66DF-FDAA7DACA310}"/>
              </a:ext>
            </a:extLst>
          </p:cNvPr>
          <p:cNvSpPr/>
          <p:nvPr/>
        </p:nvSpPr>
        <p:spPr>
          <a:xfrm>
            <a:off x="475488" y="4800600"/>
            <a:ext cx="6508242" cy="1005840"/>
          </a:xfrm>
          <a:prstGeom prst="roundRect">
            <a:avLst>
              <a:gd name="adj" fmla="val 2049"/>
            </a:avLst>
          </a:prstGeom>
          <a:solidFill>
            <a:srgbClr val="FFFF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CA">
                <a:latin typeface="Arial" panose="020B0604020202020204" pitchFamily="34" charset="0"/>
                <a:cs typeface="Arial" panose="020B0604020202020204" pitchFamily="34" charset="0"/>
              </a:rPr>
              <a:t>An Opportunity for Impact</a:t>
            </a:r>
            <a:endParaRPr lang="en-CA"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E3294FA1-E32E-9C83-7B58-A59804F169A4}"/>
              </a:ext>
            </a:extLst>
          </p:cNvPr>
          <p:cNvSpPr txBox="1"/>
          <p:nvPr/>
        </p:nvSpPr>
        <p:spPr>
          <a:xfrm>
            <a:off x="914400" y="4873752"/>
            <a:ext cx="5943600" cy="584775"/>
          </a:xfrm>
          <a:prstGeom prst="rect">
            <a:avLst/>
          </a:prstGeom>
          <a:noFill/>
        </p:spPr>
        <p:txBody>
          <a:bodyPr wrap="square">
            <a:spAutoFit/>
          </a:bodyPr>
          <a:lstStyle/>
          <a:p>
            <a:pPr>
              <a:lnSpc>
                <a:spcPct val="100000"/>
              </a:lnSpc>
            </a:pPr>
            <a:r>
              <a:rPr lang="en-US" sz="1600" dirty="0">
                <a:latin typeface="Arial" panose="020B0604020202020204" pitchFamily="34" charset="0"/>
                <a:cs typeface="Arial" panose="020B0604020202020204" pitchFamily="34" charset="0"/>
              </a:rPr>
              <a:t>What are the opportunities to continue engagement and discussion around these themes?</a:t>
            </a:r>
          </a:p>
        </p:txBody>
      </p:sp>
      <p:sp>
        <p:nvSpPr>
          <p:cNvPr id="26" name="Oval 25">
            <a:extLst>
              <a:ext uri="{FF2B5EF4-FFF2-40B4-BE49-F238E27FC236}">
                <a16:creationId xmlns:a16="http://schemas.microsoft.com/office/drawing/2014/main" id="{9CA2AD08-087B-D521-0A50-87E1E7D245F1}"/>
              </a:ext>
            </a:extLst>
          </p:cNvPr>
          <p:cNvSpPr/>
          <p:nvPr/>
        </p:nvSpPr>
        <p:spPr>
          <a:xfrm>
            <a:off x="627461" y="2076602"/>
            <a:ext cx="304800" cy="304800"/>
          </a:xfrm>
          <a:prstGeom prst="ellipse">
            <a:avLst/>
          </a:prstGeom>
          <a:solidFill>
            <a:srgbClr val="F040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28" name="Oval 27">
            <a:extLst>
              <a:ext uri="{FF2B5EF4-FFF2-40B4-BE49-F238E27FC236}">
                <a16:creationId xmlns:a16="http://schemas.microsoft.com/office/drawing/2014/main" id="{2F4E3988-40F2-BF54-957A-E37AA9AB2101}"/>
              </a:ext>
            </a:extLst>
          </p:cNvPr>
          <p:cNvSpPr/>
          <p:nvPr/>
        </p:nvSpPr>
        <p:spPr>
          <a:xfrm>
            <a:off x="592104" y="3548786"/>
            <a:ext cx="304800" cy="304800"/>
          </a:xfrm>
          <a:prstGeom prst="ellipse">
            <a:avLst/>
          </a:prstGeom>
          <a:solidFill>
            <a:srgbClr val="F040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30" name="Oval 29">
            <a:extLst>
              <a:ext uri="{FF2B5EF4-FFF2-40B4-BE49-F238E27FC236}">
                <a16:creationId xmlns:a16="http://schemas.microsoft.com/office/drawing/2014/main" id="{0208F11D-8AC0-7EDA-E89C-2F451E6051F2}"/>
              </a:ext>
            </a:extLst>
          </p:cNvPr>
          <p:cNvSpPr/>
          <p:nvPr/>
        </p:nvSpPr>
        <p:spPr>
          <a:xfrm>
            <a:off x="578175" y="4908225"/>
            <a:ext cx="304800" cy="304800"/>
          </a:xfrm>
          <a:prstGeom prst="ellipse">
            <a:avLst/>
          </a:prstGeom>
          <a:solidFill>
            <a:srgbClr val="F040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dirty="0"/>
          </a:p>
        </p:txBody>
      </p:sp>
      <p:sp>
        <p:nvSpPr>
          <p:cNvPr id="31" name="TextBox 18">
            <a:extLst>
              <a:ext uri="{FF2B5EF4-FFF2-40B4-BE49-F238E27FC236}">
                <a16:creationId xmlns:a16="http://schemas.microsoft.com/office/drawing/2014/main" id="{D7C40E75-06DE-5917-CCA6-A9F93862A7AB}"/>
              </a:ext>
            </a:extLst>
          </p:cNvPr>
          <p:cNvSpPr txBox="1"/>
          <p:nvPr/>
        </p:nvSpPr>
        <p:spPr>
          <a:xfrm>
            <a:off x="744504" y="2159173"/>
            <a:ext cx="91440" cy="171445"/>
          </a:xfrm>
          <a:prstGeom prst="rect">
            <a:avLst/>
          </a:prstGeom>
          <a:noFill/>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sz="949" b="1" i="0" dirty="0">
                <a:solidFill>
                  <a:srgbClr val="FFFFFF"/>
                </a:solidFill>
                <a:latin typeface="Montserrat"/>
              </a:rPr>
              <a:t>1</a:t>
            </a:r>
          </a:p>
        </p:txBody>
      </p:sp>
      <p:sp>
        <p:nvSpPr>
          <p:cNvPr id="32" name="TextBox 18">
            <a:extLst>
              <a:ext uri="{FF2B5EF4-FFF2-40B4-BE49-F238E27FC236}">
                <a16:creationId xmlns:a16="http://schemas.microsoft.com/office/drawing/2014/main" id="{1ED1C7B5-4546-DCCC-3D15-1D9422CF6EB9}"/>
              </a:ext>
            </a:extLst>
          </p:cNvPr>
          <p:cNvSpPr txBox="1"/>
          <p:nvPr/>
        </p:nvSpPr>
        <p:spPr>
          <a:xfrm>
            <a:off x="696407" y="3649370"/>
            <a:ext cx="72136" cy="146066"/>
          </a:xfrm>
          <a:prstGeom prst="rect">
            <a:avLst/>
          </a:prstGeom>
          <a:noFill/>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CA" sz="949" b="1" dirty="0">
                <a:solidFill>
                  <a:srgbClr val="FFFFFF"/>
                </a:solidFill>
                <a:latin typeface="Montserrat"/>
              </a:rPr>
              <a:t>2</a:t>
            </a:r>
            <a:endParaRPr sz="949" b="1" i="0" dirty="0">
              <a:solidFill>
                <a:srgbClr val="FFFFFF"/>
              </a:solidFill>
              <a:latin typeface="Montserrat"/>
            </a:endParaRPr>
          </a:p>
        </p:txBody>
      </p:sp>
      <p:sp>
        <p:nvSpPr>
          <p:cNvPr id="33" name="TextBox 18">
            <a:extLst>
              <a:ext uri="{FF2B5EF4-FFF2-40B4-BE49-F238E27FC236}">
                <a16:creationId xmlns:a16="http://schemas.microsoft.com/office/drawing/2014/main" id="{24C9AA4F-71D5-B9A4-D20D-AE848BA83357}"/>
              </a:ext>
            </a:extLst>
          </p:cNvPr>
          <p:cNvSpPr txBox="1"/>
          <p:nvPr/>
        </p:nvSpPr>
        <p:spPr>
          <a:xfrm>
            <a:off x="694578" y="4988052"/>
            <a:ext cx="72136" cy="146066"/>
          </a:xfrm>
          <a:prstGeom prst="rect">
            <a:avLst/>
          </a:prstGeom>
          <a:noFill/>
        </p:spPr>
        <p:txBody>
          <a:bodyPr wrap="none" lIns="0" tIns="0" rIns="0" bIns="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en-CA" sz="949" b="1" i="0" dirty="0">
                <a:solidFill>
                  <a:srgbClr val="FFFFFF"/>
                </a:solidFill>
                <a:latin typeface="Montserrat"/>
              </a:rPr>
              <a:t>3</a:t>
            </a:r>
            <a:endParaRPr sz="949" b="1" i="0" dirty="0">
              <a:solidFill>
                <a:srgbClr val="FFFFFF"/>
              </a:solidFill>
              <a:latin typeface="Montserrat"/>
            </a:endParaRPr>
          </a:p>
        </p:txBody>
      </p:sp>
      <p:pic>
        <p:nvPicPr>
          <p:cNvPr id="11" name="Picture 10" descr="The image displays a QR code, a two-dimensional barcode that encodes information for easy scanning.&#10;&#10;AI-generated content may be incorrect.">
            <a:extLst>
              <a:ext uri="{FF2B5EF4-FFF2-40B4-BE49-F238E27FC236}">
                <a16:creationId xmlns:a16="http://schemas.microsoft.com/office/drawing/2014/main" id="{14C7E277-744F-071B-27B2-4E7554E86135}"/>
              </a:ext>
            </a:extLst>
          </p:cNvPr>
          <p:cNvPicPr>
            <a:picLocks noChangeAspect="1"/>
          </p:cNvPicPr>
          <p:nvPr/>
        </p:nvPicPr>
        <p:blipFill>
          <a:blip r:embed="rId3"/>
          <a:stretch>
            <a:fillRect/>
          </a:stretch>
        </p:blipFill>
        <p:spPr>
          <a:xfrm>
            <a:off x="7582652" y="1754617"/>
            <a:ext cx="4129979" cy="4129979"/>
          </a:xfrm>
          <a:prstGeom prst="rect">
            <a:avLst/>
          </a:prstGeom>
        </p:spPr>
      </p:pic>
    </p:spTree>
    <p:extLst>
      <p:ext uri="{BB962C8B-B14F-4D97-AF65-F5344CB8AC3E}">
        <p14:creationId xmlns:p14="http://schemas.microsoft.com/office/powerpoint/2010/main" val="1169137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3776FCD-832F-3333-52E7-73D05DB91220}"/>
              </a:ext>
            </a:extLst>
          </p:cNvPr>
          <p:cNvSpPr>
            <a:spLocks noGrp="1"/>
          </p:cNvSpPr>
          <p:nvPr>
            <p:ph type="ftr" sz="quarter" idx="11"/>
          </p:nvPr>
        </p:nvSpPr>
        <p:spPr/>
        <p:txBody>
          <a:bodyPr wrap="square"/>
          <a:lstStyle/>
          <a:p>
            <a:r>
              <a:rPr lang="en-US">
                <a:latin typeface="Arial"/>
              </a:rPr>
              <a:t>2026 AFN ISET First Nations Agreement Holders National Annual Meeting</a:t>
            </a:r>
          </a:p>
        </p:txBody>
      </p:sp>
      <p:sp>
        <p:nvSpPr>
          <p:cNvPr id="5" name="Slide Number Placeholder 4">
            <a:extLst>
              <a:ext uri="{FF2B5EF4-FFF2-40B4-BE49-F238E27FC236}">
                <a16:creationId xmlns:a16="http://schemas.microsoft.com/office/drawing/2014/main" id="{307B57B1-5E2F-F7E4-72B9-4088E1E7B15A}"/>
              </a:ext>
            </a:extLst>
          </p:cNvPr>
          <p:cNvSpPr>
            <a:spLocks noGrp="1"/>
          </p:cNvSpPr>
          <p:nvPr>
            <p:ph type="sldNum" sz="quarter" idx="12"/>
          </p:nvPr>
        </p:nvSpPr>
        <p:spPr/>
        <p:txBody>
          <a:bodyPr wrap="none">
            <a:normAutofit/>
          </a:bodyPr>
          <a:lstStyle/>
          <a:p>
            <a:pPr algn="r"/>
            <a:fld id="{BAFD7F87-8B26-4768-99EB-FD17C33BC19E}" type="slidenum">
              <a:rPr lang="en-CA" sz="1000" b="1">
                <a:latin typeface="Arial"/>
              </a:rPr>
              <a:t>29</a:t>
            </a:fld>
            <a:endParaRPr lang="en-CA" sz="1000" b="1">
              <a:latin typeface="Arial"/>
            </a:endParaRPr>
          </a:p>
        </p:txBody>
      </p:sp>
      <p:sp>
        <p:nvSpPr>
          <p:cNvPr id="7" name="Title 6">
            <a:extLst>
              <a:ext uri="{FF2B5EF4-FFF2-40B4-BE49-F238E27FC236}">
                <a16:creationId xmlns:a16="http://schemas.microsoft.com/office/drawing/2014/main" id="{5C71D6B9-C51E-79B8-A30A-5FCC08401B02}"/>
              </a:ext>
            </a:extLst>
          </p:cNvPr>
          <p:cNvSpPr>
            <a:spLocks noGrp="1"/>
          </p:cNvSpPr>
          <p:nvPr>
            <p:ph type="title"/>
          </p:nvPr>
        </p:nvSpPr>
        <p:spPr>
          <a:xfrm>
            <a:off x="155374" y="1330826"/>
            <a:ext cx="11881252" cy="1727951"/>
          </a:xfrm>
        </p:spPr>
        <p:txBody>
          <a:bodyPr wrap="square"/>
          <a:lstStyle/>
          <a:p>
            <a:r>
              <a:rPr lang="en-US">
                <a:latin typeface="Arial"/>
              </a:rPr>
              <a:t>Connect With Us</a:t>
            </a:r>
            <a:endParaRPr lang="en-CA"/>
          </a:p>
        </p:txBody>
      </p:sp>
      <p:pic>
        <p:nvPicPr>
          <p:cNvPr id="12" name="Picture 11">
            <a:hlinkClick r:id="rId3"/>
            <a:extLst>
              <a:ext uri="{FF2B5EF4-FFF2-40B4-BE49-F238E27FC236}">
                <a16:creationId xmlns:a16="http://schemas.microsoft.com/office/drawing/2014/main" id="{046256F4-5C13-B00B-7E78-36D67C4ED396}"/>
              </a:ext>
            </a:extLst>
          </p:cNvPr>
          <p:cNvPicPr>
            <a:picLocks noChangeAspect="1"/>
          </p:cNvPicPr>
          <p:nvPr/>
        </p:nvPicPr>
        <p:blipFill>
          <a:blip r:embed="rId4"/>
          <a:stretch>
            <a:fillRect/>
          </a:stretch>
        </p:blipFill>
        <p:spPr>
          <a:xfrm>
            <a:off x="1377720" y="5011571"/>
            <a:ext cx="515603" cy="515603"/>
          </a:xfrm>
          <a:prstGeom prst="rect">
            <a:avLst/>
          </a:prstGeom>
        </p:spPr>
      </p:pic>
      <p:pic>
        <p:nvPicPr>
          <p:cNvPr id="14" name="Picture 13">
            <a:hlinkClick r:id="rId5"/>
            <a:extLst>
              <a:ext uri="{FF2B5EF4-FFF2-40B4-BE49-F238E27FC236}">
                <a16:creationId xmlns:a16="http://schemas.microsoft.com/office/drawing/2014/main" id="{4564F44D-CE3E-72CD-070A-AD77E50D557A}"/>
              </a:ext>
            </a:extLst>
          </p:cNvPr>
          <p:cNvPicPr>
            <a:picLocks noChangeAspect="1"/>
          </p:cNvPicPr>
          <p:nvPr/>
        </p:nvPicPr>
        <p:blipFill>
          <a:blip r:embed="rId6"/>
          <a:stretch>
            <a:fillRect/>
          </a:stretch>
        </p:blipFill>
        <p:spPr>
          <a:xfrm>
            <a:off x="1962010" y="4967602"/>
            <a:ext cx="603540" cy="603540"/>
          </a:xfrm>
          <a:prstGeom prst="rect">
            <a:avLst/>
          </a:prstGeom>
        </p:spPr>
      </p:pic>
      <p:pic>
        <p:nvPicPr>
          <p:cNvPr id="16" name="Picture 15">
            <a:hlinkClick r:id="rId7"/>
            <a:extLst>
              <a:ext uri="{FF2B5EF4-FFF2-40B4-BE49-F238E27FC236}">
                <a16:creationId xmlns:a16="http://schemas.microsoft.com/office/drawing/2014/main" id="{E7320926-D3F6-401D-F6AC-9A1FBDD2C978}"/>
              </a:ext>
            </a:extLst>
          </p:cNvPr>
          <p:cNvPicPr>
            <a:picLocks noChangeAspect="1"/>
          </p:cNvPicPr>
          <p:nvPr/>
        </p:nvPicPr>
        <p:blipFill>
          <a:blip r:embed="rId8"/>
          <a:srcRect r="13840"/>
          <a:stretch>
            <a:fillRect/>
          </a:stretch>
        </p:blipFill>
        <p:spPr>
          <a:xfrm>
            <a:off x="826290" y="5011571"/>
            <a:ext cx="444243" cy="515602"/>
          </a:xfrm>
          <a:prstGeom prst="rect">
            <a:avLst/>
          </a:prstGeom>
        </p:spPr>
      </p:pic>
      <p:sp>
        <p:nvSpPr>
          <p:cNvPr id="2" name="Text Placeholder 7">
            <a:extLst>
              <a:ext uri="{FF2B5EF4-FFF2-40B4-BE49-F238E27FC236}">
                <a16:creationId xmlns:a16="http://schemas.microsoft.com/office/drawing/2014/main" id="{52FBEFFC-5D87-A653-8336-388BC01ABD2F}"/>
              </a:ext>
            </a:extLst>
          </p:cNvPr>
          <p:cNvSpPr>
            <a:spLocks noGrp="1"/>
          </p:cNvSpPr>
          <p:nvPr>
            <p:ph type="body" idx="1"/>
          </p:nvPr>
        </p:nvSpPr>
        <p:spPr>
          <a:xfrm>
            <a:off x="310748" y="3429000"/>
            <a:ext cx="11881252" cy="1981200"/>
          </a:xfrm>
        </p:spPr>
        <p:txBody>
          <a:bodyPr wrap="square"/>
          <a:lstStyle/>
          <a:p>
            <a:r>
              <a:rPr lang="en-US" sz="1800">
                <a:latin typeface="Arial"/>
              </a:rPr>
              <a:t>Shaily Allison: </a:t>
            </a:r>
            <a:r>
              <a:rPr lang="en-US" sz="1800">
                <a:latin typeface="Arial"/>
                <a:hlinkClick r:id="rId9"/>
              </a:rPr>
              <a:t>allison</a:t>
            </a:r>
            <a:r>
              <a:rPr lang="en-US">
                <a:latin typeface="Arial"/>
                <a:hlinkClick r:id="rId9"/>
              </a:rPr>
              <a:t>@buildforce.ca</a:t>
            </a:r>
            <a:endParaRPr lang="en-US">
              <a:latin typeface="Arial"/>
            </a:endParaRPr>
          </a:p>
          <a:p>
            <a:r>
              <a:rPr lang="en-US" sz="1800">
                <a:latin typeface="Arial"/>
              </a:rPr>
              <a:t>James Raiswell: </a:t>
            </a:r>
            <a:r>
              <a:rPr lang="en-US">
                <a:latin typeface="Arial"/>
              </a:rPr>
              <a:t>r</a:t>
            </a:r>
            <a:r>
              <a:rPr lang="en-US" sz="1800">
                <a:latin typeface="Arial"/>
                <a:hlinkClick r:id="rId10"/>
              </a:rPr>
              <a:t>aiswell@buildforce.ca</a:t>
            </a:r>
            <a:endParaRPr lang="en-US" sz="1800">
              <a:latin typeface="Arial"/>
            </a:endParaRPr>
          </a:p>
          <a:p>
            <a:endParaRPr lang="en-US" sz="1800">
              <a:latin typeface="Arial"/>
            </a:endParaRPr>
          </a:p>
        </p:txBody>
      </p:sp>
    </p:spTree>
    <p:extLst>
      <p:ext uri="{BB962C8B-B14F-4D97-AF65-F5344CB8AC3E}">
        <p14:creationId xmlns:p14="http://schemas.microsoft.com/office/powerpoint/2010/main" val="25945522"/>
      </p:ext>
    </p:extLst>
  </p:cSld>
  <p:clrMapOvr>
    <a:masterClrMapping/>
  </p:clrMapOvr>
</p:sld>
</file>

<file path=ppt/theme/theme1.xml><?xml version="1.0" encoding="utf-8"?>
<a:theme xmlns:a="http://schemas.openxmlformats.org/drawingml/2006/main" name="DividendVTI">
  <a:themeElements>
    <a:clrScheme name="BuildForce">
      <a:dk1>
        <a:srgbClr val="000000"/>
      </a:dk1>
      <a:lt1>
        <a:srgbClr val="FFFFFF"/>
      </a:lt1>
      <a:dk2>
        <a:srgbClr val="6F7271"/>
      </a:dk2>
      <a:lt2>
        <a:srgbClr val="D0D0D0"/>
      </a:lt2>
      <a:accent1>
        <a:srgbClr val="76BC21"/>
      </a:accent1>
      <a:accent2>
        <a:srgbClr val="FFC000"/>
      </a:accent2>
      <a:accent3>
        <a:srgbClr val="FF671D"/>
      </a:accent3>
      <a:accent4>
        <a:srgbClr val="C00000"/>
      </a:accent4>
      <a:accent5>
        <a:srgbClr val="6F7271"/>
      </a:accent5>
      <a:accent6>
        <a:srgbClr val="E52137"/>
      </a:accent6>
      <a:hlink>
        <a:srgbClr val="FFFFFF"/>
      </a:hlink>
      <a:folHlink>
        <a:srgbClr val="FFFFFF"/>
      </a:folHlink>
    </a:clrScheme>
    <a:fontScheme name="BuildForce">
      <a:majorFont>
        <a:latin typeface="Montserrat"/>
        <a:ea typeface=""/>
        <a:cs typeface=""/>
      </a:majorFont>
      <a:minorFont>
        <a:latin typeface="Arial"/>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BuildForce Canada">
    <a:dk1>
      <a:sysClr val="windowText" lastClr="000000"/>
    </a:dk1>
    <a:lt1>
      <a:sysClr val="window" lastClr="FFFFFF"/>
    </a:lt1>
    <a:dk2>
      <a:srgbClr val="44546A"/>
    </a:dk2>
    <a:lt2>
      <a:srgbClr val="E7E6E6"/>
    </a:lt2>
    <a:accent1>
      <a:srgbClr val="9D1C30"/>
    </a:accent1>
    <a:accent2>
      <a:srgbClr val="FF671D"/>
    </a:accent2>
    <a:accent3>
      <a:srgbClr val="FFB600"/>
    </a:accent3>
    <a:accent4>
      <a:srgbClr val="76BC21"/>
    </a:accent4>
    <a:accent5>
      <a:srgbClr val="011E41"/>
    </a:accent5>
    <a:accent6>
      <a:srgbClr val="6F7271"/>
    </a:accent6>
    <a:hlink>
      <a:srgbClr val="0563C1"/>
    </a:hlink>
    <a:folHlink>
      <a:srgbClr val="954F72"/>
    </a:folHlink>
  </a:clrScheme>
  <a:fontScheme name="BuildForce Canada">
    <a:majorFont>
      <a:latin typeface="Arial Rounded MT Bold"/>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uildForce Canada">
    <a:dk1>
      <a:sysClr val="windowText" lastClr="000000"/>
    </a:dk1>
    <a:lt1>
      <a:sysClr val="window" lastClr="FFFFFF"/>
    </a:lt1>
    <a:dk2>
      <a:srgbClr val="44546A"/>
    </a:dk2>
    <a:lt2>
      <a:srgbClr val="E7E6E6"/>
    </a:lt2>
    <a:accent1>
      <a:srgbClr val="9D1C30"/>
    </a:accent1>
    <a:accent2>
      <a:srgbClr val="FF671D"/>
    </a:accent2>
    <a:accent3>
      <a:srgbClr val="FFB600"/>
    </a:accent3>
    <a:accent4>
      <a:srgbClr val="76BC21"/>
    </a:accent4>
    <a:accent5>
      <a:srgbClr val="011E41"/>
    </a:accent5>
    <a:accent6>
      <a:srgbClr val="6F7271"/>
    </a:accent6>
    <a:hlink>
      <a:srgbClr val="0563C1"/>
    </a:hlink>
    <a:folHlink>
      <a:srgbClr val="954F72"/>
    </a:folHlink>
  </a:clrScheme>
  <a:fontScheme name="BuildForce Canada">
    <a:majorFont>
      <a:latin typeface="Arial Rounded MT Bold"/>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BuildForce Canada">
    <a:dk1>
      <a:sysClr val="windowText" lastClr="000000"/>
    </a:dk1>
    <a:lt1>
      <a:sysClr val="window" lastClr="FFFFFF"/>
    </a:lt1>
    <a:dk2>
      <a:srgbClr val="44546A"/>
    </a:dk2>
    <a:lt2>
      <a:srgbClr val="E7E6E6"/>
    </a:lt2>
    <a:accent1>
      <a:srgbClr val="9D1C30"/>
    </a:accent1>
    <a:accent2>
      <a:srgbClr val="FF671D"/>
    </a:accent2>
    <a:accent3>
      <a:srgbClr val="FFB600"/>
    </a:accent3>
    <a:accent4>
      <a:srgbClr val="76BC21"/>
    </a:accent4>
    <a:accent5>
      <a:srgbClr val="011E41"/>
    </a:accent5>
    <a:accent6>
      <a:srgbClr val="6F7271"/>
    </a:accent6>
    <a:hlink>
      <a:srgbClr val="0563C1"/>
    </a:hlink>
    <a:folHlink>
      <a:srgbClr val="954F72"/>
    </a:folHlink>
  </a:clrScheme>
  <a:fontScheme name="BuildForce Canada">
    <a:majorFont>
      <a:latin typeface="Arial Rounded MT Bold"/>
      <a:ea typeface=""/>
      <a:cs typeface=""/>
    </a:majorFont>
    <a:minorFont>
      <a:latin typeface="Arial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ff7e266-2ab9-42db-9f1f-a1516d6a748e" xsi:nil="true"/>
    <lcf76f155ced4ddcb4097134ff3c332f xmlns="e9def252-6fe3-4071-8eb2-1550b3f78e5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574CC97AA772A4383538B2353C0F388" ma:contentTypeVersion="13" ma:contentTypeDescription="Create a new document." ma:contentTypeScope="" ma:versionID="62094bdac98ed62c19c7f702106a9e67">
  <xsd:schema xmlns:xsd="http://www.w3.org/2001/XMLSchema" xmlns:xs="http://www.w3.org/2001/XMLSchema" xmlns:p="http://schemas.microsoft.com/office/2006/metadata/properties" xmlns:ns2="e9def252-6fe3-4071-8eb2-1550b3f78e59" xmlns:ns3="0ff7e266-2ab9-42db-9f1f-a1516d6a748e" targetNamespace="http://schemas.microsoft.com/office/2006/metadata/properties" ma:root="true" ma:fieldsID="dccb9a12347b199e4b91df63d2c58624" ns2:_="" ns3:_="">
    <xsd:import namespace="e9def252-6fe3-4071-8eb2-1550b3f78e59"/>
    <xsd:import namespace="0ff7e266-2ab9-42db-9f1f-a1516d6a748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def252-6fe3-4071-8eb2-1550b3f78e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8a47a1fa-2338-4024-beb4-812ea17b0801"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7e266-2ab9-42db-9f1f-a1516d6a748e"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47e9341-40ff-4231-9cdb-6f7bb2c0e7ef}" ma:internalName="TaxCatchAll" ma:showField="CatchAllData" ma:web="0ff7e266-2ab9-42db-9f1f-a1516d6a74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D289AE2-D2AE-49D1-AFAC-3A79F6794255}">
  <ds:schemaRefs>
    <ds:schemaRef ds:uri="16c05727-aa75-4e4a-9b5f-8a80a1165891"/>
    <ds:schemaRef ds:uri="1c46cd5d-1a31-434c-86fc-6480be12d767"/>
    <ds:schemaRef ds:uri="2cf944c3-db79-4028-9675-535037e9b171"/>
    <ds:schemaRef ds:uri="4d94e892-7b7a-4230-9804-1d905c9371a4"/>
    <ds:schemaRef ds:uri="71af3243-3dd4-4a8d-8c0d-dd76da1f02a5"/>
    <ds:schemaRef ds:uri="e7d1a448-d4dc-4250-8049-acc334fc02e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27BD4C1-B6B1-4715-ABF9-E660A51A4EA0}">
  <ds:schemaRefs>
    <ds:schemaRef ds:uri="http://schemas.microsoft.com/sharepoint/v3/contenttype/forms"/>
  </ds:schemaRefs>
</ds:datastoreItem>
</file>

<file path=customXml/itemProps3.xml><?xml version="1.0" encoding="utf-8"?>
<ds:datastoreItem xmlns:ds="http://schemas.openxmlformats.org/officeDocument/2006/customXml" ds:itemID="{8427B449-3BE1-4AAE-B51C-E98B5B626F26}"/>
</file>

<file path=docProps/app.xml><?xml version="1.0" encoding="utf-8"?>
<Properties xmlns="http://schemas.openxmlformats.org/officeDocument/2006/extended-properties" xmlns:vt="http://schemas.openxmlformats.org/officeDocument/2006/docPropsVTypes">
  <Template>Template</Template>
  <TotalTime>1389</TotalTime>
  <Words>5441</Words>
  <PresentationFormat>Widescreen</PresentationFormat>
  <Paragraphs>680</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Montserrat</vt:lpstr>
      <vt:lpstr>Open Sans</vt:lpstr>
      <vt:lpstr>Wingdings</vt:lpstr>
      <vt:lpstr>Wingdings 2</vt:lpstr>
      <vt:lpstr>DividendVTI</vt:lpstr>
      <vt:lpstr>Construction Workforce Outlook:</vt:lpstr>
      <vt:lpstr>About BuildForce Canada</vt:lpstr>
      <vt:lpstr>Agenda</vt:lpstr>
      <vt:lpstr>Construction and Maintenance Looking Forward</vt:lpstr>
      <vt:lpstr>Where We Are Today – Canada</vt:lpstr>
      <vt:lpstr>Residential Construction Investment, Canada</vt:lpstr>
      <vt:lpstr>Non-Residential Construction Investment, Canada</vt:lpstr>
      <vt:lpstr>Change in Construction Investment (2026–2030)</vt:lpstr>
      <vt:lpstr>National Trends</vt:lpstr>
      <vt:lpstr>Change in the Construction Labour Force, Canada</vt:lpstr>
      <vt:lpstr>Indigenous Participation in Canada's Construction Workforce</vt:lpstr>
      <vt:lpstr>The Indigenous Workforce Today</vt:lpstr>
      <vt:lpstr>Representation by Province</vt:lpstr>
      <vt:lpstr>What WE Know – And what WE’re Working to Learn</vt:lpstr>
      <vt:lpstr>British Columbia</vt:lpstr>
      <vt:lpstr>Alberta</vt:lpstr>
      <vt:lpstr>Saskatchewan</vt:lpstr>
      <vt:lpstr>Manitoba</vt:lpstr>
      <vt:lpstr>The Territories</vt:lpstr>
      <vt:lpstr>Ontario</vt:lpstr>
      <vt:lpstr>Quebec</vt:lpstr>
      <vt:lpstr>New Brunswick</vt:lpstr>
      <vt:lpstr>Nova Scotia</vt:lpstr>
      <vt:lpstr>Prince Edward Island</vt:lpstr>
      <vt:lpstr>Newfoundland and Labrador</vt:lpstr>
      <vt:lpstr>Our Tools and Dashboards</vt:lpstr>
      <vt:lpstr>2026–2035 Looking Forward Reports</vt:lpstr>
      <vt:lpstr>Discussion – working together</vt:lpstr>
      <vt:lpstr>Connect With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Printed>2024-07-17T20:25:18Z</cp:lastPrinted>
  <dcterms:created xsi:type="dcterms:W3CDTF">2026-04-29T19:47:25Z</dcterms:created>
  <dcterms:modified xsi:type="dcterms:W3CDTF">2026-08-27T14:50:51Z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0x010100A574CC97AA772A4383538B2353C0F388</vt:lpwstr>
  </property>
</Properties>
</file>