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handoutMasterIdLst>
    <p:handoutMasterId r:id="rId4"/>
  </p:handoutMasterIdLst>
  <p:sldIdLst>
    <p:sldId id="263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257"/>
    <a:srgbClr val="00282F"/>
    <a:srgbClr val="1C5E76"/>
    <a:srgbClr val="00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4"/>
    <p:restoredTop sz="96208"/>
  </p:normalViewPr>
  <p:slideViewPr>
    <p:cSldViewPr snapToGrid="0" snapToObjects="1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9" y="2201779"/>
            <a:ext cx="8179201" cy="19229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9" y="4227203"/>
            <a:ext cx="8179202" cy="15238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42" y="1797304"/>
            <a:ext cx="9983858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42" y="2705100"/>
            <a:ext cx="9983858" cy="3802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D31A-01B9-AD0E-0152-6F6F8B30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399" y="2201779"/>
            <a:ext cx="8179201" cy="1922959"/>
          </a:xfrm>
        </p:spPr>
        <p:txBody>
          <a:bodyPr anchor="ctr"/>
          <a:lstStyle/>
          <a:p>
            <a:r>
              <a:rPr lang="fr-CA" dirty="0"/>
              <a:t>Le « Retour aux sources 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C614C-DFDA-2A93-7078-EE08B1F42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398" y="4227203"/>
            <a:ext cx="8179202" cy="1523892"/>
          </a:xfrm>
        </p:spPr>
        <p:txBody>
          <a:bodyPr/>
          <a:lstStyle/>
          <a:p>
            <a:r>
              <a:rPr lang="fr-CA" i="0" dirty="0"/>
              <a:t>5 mars 2024</a:t>
            </a:r>
          </a:p>
          <a:p>
            <a:r>
              <a:rPr lang="fr-CA" i="0" dirty="0"/>
              <a:t>Territoire </a:t>
            </a:r>
            <a:r>
              <a:rPr lang="fr-CA" i="0" dirty="0" err="1"/>
              <a:t>Kanien'kehá:ka</a:t>
            </a:r>
            <a:r>
              <a:rPr lang="fr-CA" i="0" dirty="0"/>
              <a:t> – Montréal (Québec)</a:t>
            </a:r>
          </a:p>
        </p:txBody>
      </p:sp>
    </p:spTree>
    <p:extLst>
      <p:ext uri="{BB962C8B-B14F-4D97-AF65-F5344CB8AC3E}">
        <p14:creationId xmlns:p14="http://schemas.microsoft.com/office/powerpoint/2010/main" val="386735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D37-3BE2-7445-B134-FF1FD1B4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1797304"/>
            <a:ext cx="11148786" cy="798576"/>
          </a:xfrm>
        </p:spPr>
        <p:txBody>
          <a:bodyPr/>
          <a:lstStyle/>
          <a:p>
            <a:r>
              <a:rPr lang="en-US" altLang="en-US" dirty="0">
                <a:latin typeface="Bahnschrift SemiBold" panose="020B0502040204020203" pitchFamily="34" charset="0"/>
                <a:ea typeface="ＭＳ Ｐゴシック" panose="020B0600070205080204" pitchFamily="34" charset="-128"/>
              </a:rPr>
              <a:t>Aperçu </a:t>
            </a:r>
            <a:br>
              <a:rPr lang="en-US" altLang="en-US" sz="4000" dirty="0">
                <a:latin typeface="Bahnschrift SemiBold" panose="020B0502040204020203" pitchFamily="34" charset="0"/>
                <a:ea typeface="ＭＳ Ｐゴシック" panose="020B0600070205080204" pitchFamily="34" charset="-128"/>
              </a:rPr>
            </a:br>
            <a:endParaRPr lang="en-US" dirty="0">
              <a:solidFill>
                <a:srgbClr val="3F02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766D-D755-9F43-821C-89406009E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3" y="2432957"/>
            <a:ext cx="11375573" cy="4074206"/>
          </a:xfrm>
        </p:spPr>
        <p:txBody>
          <a:bodyPr/>
          <a:lstStyle/>
          <a:p>
            <a:r>
              <a:rPr lang="fr-CA" sz="2600" dirty="0">
                <a:solidFill>
                  <a:srgbClr val="3F0257"/>
                </a:solidFill>
              </a:rPr>
              <a:t>Le « Retour aux sources » vise à éliminer les obstacles auxquels se heurtent les Premières Nations pour accéder au principe de Jordan en réduisant la « paperasserie ». </a:t>
            </a:r>
          </a:p>
          <a:p>
            <a:r>
              <a:rPr lang="fr-CA" sz="2600" dirty="0">
                <a:solidFill>
                  <a:srgbClr val="3F0257"/>
                </a:solidFill>
              </a:rPr>
              <a:t>Il s’agit d’une approche de la mise en œuvre fédérale du principe de Jordan qui :</a:t>
            </a:r>
          </a:p>
          <a:p>
            <a:pPr lvl="1"/>
            <a:r>
              <a:rPr lang="fr-CA" dirty="0">
                <a:solidFill>
                  <a:srgbClr val="3F0257"/>
                </a:solidFill>
              </a:rPr>
              <a:t>applique une approche non discriminatoire du principe de Jordan, axée sur les besoins de l'enfant;</a:t>
            </a:r>
          </a:p>
          <a:p>
            <a:pPr lvl="1"/>
            <a:r>
              <a:rPr lang="fr-CA" dirty="0">
                <a:solidFill>
                  <a:srgbClr val="3F0257"/>
                </a:solidFill>
              </a:rPr>
              <a:t>présume que le demandeur et le professionnel agissent dans l'intérêt supérieur de l'enfant;</a:t>
            </a:r>
          </a:p>
          <a:p>
            <a:pPr lvl="1"/>
            <a:r>
              <a:rPr lang="fr-CA" dirty="0">
                <a:solidFill>
                  <a:srgbClr val="3F0257"/>
                </a:solidFill>
              </a:rPr>
              <a:t>présume que l'égalité réelle s'applique à l'enfant;</a:t>
            </a:r>
          </a:p>
          <a:p>
            <a:pPr lvl="1"/>
            <a:r>
              <a:rPr lang="fr-CA" dirty="0">
                <a:solidFill>
                  <a:srgbClr val="3F0257"/>
                </a:solidFill>
              </a:rPr>
              <a:t>s’assure que les demandes ne sont pas limitées à la « norme standard ».</a:t>
            </a:r>
          </a:p>
          <a:p>
            <a:pPr lvl="1"/>
            <a:endParaRPr lang="en-US" sz="2800" dirty="0">
              <a:solidFill>
                <a:srgbClr val="3F02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2252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</TotalTime>
  <Words>118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Bahnschrift SemiBold</vt:lpstr>
      <vt:lpstr>Calibri</vt:lpstr>
      <vt:lpstr>1_Custom Design</vt:lpstr>
      <vt:lpstr>Le « Retour aux sources »</vt:lpstr>
      <vt:lpstr>Aperçu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Delphine Dehos</cp:lastModifiedBy>
  <cp:revision>24</cp:revision>
  <dcterms:created xsi:type="dcterms:W3CDTF">2020-01-06T15:32:02Z</dcterms:created>
  <dcterms:modified xsi:type="dcterms:W3CDTF">2024-03-02T12:19:59Z</dcterms:modified>
</cp:coreProperties>
</file>