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
  </p:notesMasterIdLst>
  <p:sldIdLst>
    <p:sldId id="256" r:id="rId2"/>
    <p:sldId id="301" r:id="rId3"/>
    <p:sldId id="297" r:id="rId4"/>
    <p:sldId id="289" r:id="rId5"/>
    <p:sldId id="299" r:id="rId6"/>
    <p:sldId id="291" r:id="rId7"/>
    <p:sldId id="300" r:id="rId8"/>
    <p:sldId id="30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Diabo" initials="DD" lastIdx="15" clrIdx="0">
    <p:extLst>
      <p:ext uri="{19B8F6BF-5375-455C-9EA6-DF929625EA0E}">
        <p15:presenceInfo xmlns:p15="http://schemas.microsoft.com/office/powerpoint/2012/main" userId="S::DDiabo@afn.ca::d87666d3-006f-4af2-b450-6e7589f092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612E8E-4FD6-456F-8717-DFC5555E4AEE}" v="33" dt="2024-03-03T17:24:32.7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341" autoAdjust="0"/>
  </p:normalViewPr>
  <p:slideViewPr>
    <p:cSldViewPr snapToGrid="0">
      <p:cViewPr varScale="1">
        <p:scale>
          <a:sx n="60" d="100"/>
          <a:sy n="60" d="100"/>
        </p:scale>
        <p:origin x="48" y="245"/>
      </p:cViewPr>
      <p:guideLst/>
    </p:cSldViewPr>
  </p:slideViewPr>
  <p:notesTextViewPr>
    <p:cViewPr>
      <p:scale>
        <a:sx n="1" d="1"/>
        <a:sy n="1" d="1"/>
      </p:scale>
      <p:origin x="0" y="0"/>
    </p:cViewPr>
  </p:notesTextViewPr>
  <p:notesViewPr>
    <p:cSldViewPr snapToGrid="0">
      <p:cViewPr varScale="1">
        <p:scale>
          <a:sx n="60" d="100"/>
          <a:sy n="60" d="100"/>
        </p:scale>
        <p:origin x="327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mart" userId="43e48182-7485-465f-a612-fdc5b58e5704" providerId="ADAL" clId="{F8612E8E-4FD6-456F-8717-DFC5555E4AEE}"/>
    <pc:docChg chg="undo redo custSel addSld delSld modSld">
      <pc:chgData name="Kevin Smart" userId="43e48182-7485-465f-a612-fdc5b58e5704" providerId="ADAL" clId="{F8612E8E-4FD6-456F-8717-DFC5555E4AEE}" dt="2024-03-03T17:26:25.832" v="4260" actId="692"/>
      <pc:docMkLst>
        <pc:docMk/>
      </pc:docMkLst>
      <pc:sldChg chg="addSp delSp modSp mod">
        <pc:chgData name="Kevin Smart" userId="43e48182-7485-465f-a612-fdc5b58e5704" providerId="ADAL" clId="{F8612E8E-4FD6-456F-8717-DFC5555E4AEE}" dt="2024-03-03T17:22:01.336" v="4180" actId="27636"/>
        <pc:sldMkLst>
          <pc:docMk/>
          <pc:sldMk cId="814538371" sldId="256"/>
        </pc:sldMkLst>
        <pc:spChg chg="mod">
          <ac:chgData name="Kevin Smart" userId="43e48182-7485-465f-a612-fdc5b58e5704" providerId="ADAL" clId="{F8612E8E-4FD6-456F-8717-DFC5555E4AEE}" dt="2024-02-23T20:57:45.026" v="3154" actId="14100"/>
          <ac:spMkLst>
            <pc:docMk/>
            <pc:sldMk cId="814538371" sldId="256"/>
            <ac:spMk id="2" creationId="{00000000-0000-0000-0000-000000000000}"/>
          </ac:spMkLst>
        </pc:spChg>
        <pc:spChg chg="mod">
          <ac:chgData name="Kevin Smart" userId="43e48182-7485-465f-a612-fdc5b58e5704" providerId="ADAL" clId="{F8612E8E-4FD6-456F-8717-DFC5555E4AEE}" dt="2024-02-23T21:08:34.445" v="3945" actId="1036"/>
          <ac:spMkLst>
            <pc:docMk/>
            <pc:sldMk cId="814538371" sldId="256"/>
            <ac:spMk id="3" creationId="{00000000-0000-0000-0000-000000000000}"/>
          </ac:spMkLst>
        </pc:spChg>
        <pc:spChg chg="mod">
          <ac:chgData name="Kevin Smart" userId="43e48182-7485-465f-a612-fdc5b58e5704" providerId="ADAL" clId="{F8612E8E-4FD6-456F-8717-DFC5555E4AEE}" dt="2024-03-03T17:22:01.336" v="4180" actId="27636"/>
          <ac:spMkLst>
            <pc:docMk/>
            <pc:sldMk cId="814538371" sldId="256"/>
            <ac:spMk id="7" creationId="{CCEB6497-29ED-9913-622E-70E38CEB7BF8}"/>
          </ac:spMkLst>
        </pc:spChg>
        <pc:picChg chg="del">
          <ac:chgData name="Kevin Smart" userId="43e48182-7485-465f-a612-fdc5b58e5704" providerId="ADAL" clId="{F8612E8E-4FD6-456F-8717-DFC5555E4AEE}" dt="2024-02-23T20:54:59.167" v="3044" actId="478"/>
          <ac:picMkLst>
            <pc:docMk/>
            <pc:sldMk cId="814538371" sldId="256"/>
            <ac:picMk id="4" creationId="{00000000-0000-0000-0000-000000000000}"/>
          </ac:picMkLst>
        </pc:picChg>
        <pc:picChg chg="del">
          <ac:chgData name="Kevin Smart" userId="43e48182-7485-465f-a612-fdc5b58e5704" providerId="ADAL" clId="{F8612E8E-4FD6-456F-8717-DFC5555E4AEE}" dt="2024-02-23T20:54:56.538" v="3042" actId="478"/>
          <ac:picMkLst>
            <pc:docMk/>
            <pc:sldMk cId="814538371" sldId="256"/>
            <ac:picMk id="5" creationId="{00000000-0000-0000-0000-000000000000}"/>
          </ac:picMkLst>
        </pc:picChg>
        <pc:picChg chg="del">
          <ac:chgData name="Kevin Smart" userId="43e48182-7485-465f-a612-fdc5b58e5704" providerId="ADAL" clId="{F8612E8E-4FD6-456F-8717-DFC5555E4AEE}" dt="2024-02-23T20:54:51.811" v="3041" actId="478"/>
          <ac:picMkLst>
            <pc:docMk/>
            <pc:sldMk cId="814538371" sldId="256"/>
            <ac:picMk id="6" creationId="{00000000-0000-0000-0000-000000000000}"/>
          </ac:picMkLst>
        </pc:picChg>
        <pc:picChg chg="add mod">
          <ac:chgData name="Kevin Smart" userId="43e48182-7485-465f-a612-fdc5b58e5704" providerId="ADAL" clId="{F8612E8E-4FD6-456F-8717-DFC5555E4AEE}" dt="2024-02-23T21:07:58.206" v="3937" actId="1037"/>
          <ac:picMkLst>
            <pc:docMk/>
            <pc:sldMk cId="814538371" sldId="256"/>
            <ac:picMk id="9" creationId="{CBF3806C-5410-EB00-CF15-554496A0ABD5}"/>
          </ac:picMkLst>
        </pc:picChg>
        <pc:picChg chg="del">
          <ac:chgData name="Kevin Smart" userId="43e48182-7485-465f-a612-fdc5b58e5704" providerId="ADAL" clId="{F8612E8E-4FD6-456F-8717-DFC5555E4AEE}" dt="2024-02-23T20:54:57.879" v="3043" actId="478"/>
          <ac:picMkLst>
            <pc:docMk/>
            <pc:sldMk cId="814538371" sldId="256"/>
            <ac:picMk id="1026" creationId="{524543B0-A96C-1207-1501-F59885B09028}"/>
          </ac:picMkLst>
        </pc:picChg>
      </pc:sldChg>
      <pc:sldChg chg="del">
        <pc:chgData name="Kevin Smart" userId="43e48182-7485-465f-a612-fdc5b58e5704" providerId="ADAL" clId="{F8612E8E-4FD6-456F-8717-DFC5555E4AEE}" dt="2024-02-23T19:21:45.297" v="237" actId="47"/>
        <pc:sldMkLst>
          <pc:docMk/>
          <pc:sldMk cId="2047523848" sldId="257"/>
        </pc:sldMkLst>
      </pc:sldChg>
      <pc:sldChg chg="del">
        <pc:chgData name="Kevin Smart" userId="43e48182-7485-465f-a612-fdc5b58e5704" providerId="ADAL" clId="{F8612E8E-4FD6-456F-8717-DFC5555E4AEE}" dt="2024-02-23T19:21:52.527" v="239" actId="47"/>
        <pc:sldMkLst>
          <pc:docMk/>
          <pc:sldMk cId="875698120" sldId="258"/>
        </pc:sldMkLst>
      </pc:sldChg>
      <pc:sldChg chg="del">
        <pc:chgData name="Kevin Smart" userId="43e48182-7485-465f-a612-fdc5b58e5704" providerId="ADAL" clId="{F8612E8E-4FD6-456F-8717-DFC5555E4AEE}" dt="2024-02-23T19:22:01.948" v="244" actId="47"/>
        <pc:sldMkLst>
          <pc:docMk/>
          <pc:sldMk cId="2090134193" sldId="260"/>
        </pc:sldMkLst>
      </pc:sldChg>
      <pc:sldChg chg="del">
        <pc:chgData name="Kevin Smart" userId="43e48182-7485-465f-a612-fdc5b58e5704" providerId="ADAL" clId="{F8612E8E-4FD6-456F-8717-DFC5555E4AEE}" dt="2024-02-23T20:47:58.363" v="3036" actId="47"/>
        <pc:sldMkLst>
          <pc:docMk/>
          <pc:sldMk cId="1374964789" sldId="262"/>
        </pc:sldMkLst>
      </pc:sldChg>
      <pc:sldChg chg="del">
        <pc:chgData name="Kevin Smart" userId="43e48182-7485-465f-a612-fdc5b58e5704" providerId="ADAL" clId="{F8612E8E-4FD6-456F-8717-DFC5555E4AEE}" dt="2024-02-23T20:48:04.604" v="3037" actId="47"/>
        <pc:sldMkLst>
          <pc:docMk/>
          <pc:sldMk cId="981537656" sldId="263"/>
        </pc:sldMkLst>
      </pc:sldChg>
      <pc:sldChg chg="del">
        <pc:chgData name="Kevin Smart" userId="43e48182-7485-465f-a612-fdc5b58e5704" providerId="ADAL" clId="{F8612E8E-4FD6-456F-8717-DFC5555E4AEE}" dt="2024-02-23T19:21:54.011" v="240" actId="47"/>
        <pc:sldMkLst>
          <pc:docMk/>
          <pc:sldMk cId="4047262055" sldId="277"/>
        </pc:sldMkLst>
      </pc:sldChg>
      <pc:sldChg chg="del">
        <pc:chgData name="Kevin Smart" userId="43e48182-7485-465f-a612-fdc5b58e5704" providerId="ADAL" clId="{F8612E8E-4FD6-456F-8717-DFC5555E4AEE}" dt="2024-02-23T19:21:56.298" v="242" actId="47"/>
        <pc:sldMkLst>
          <pc:docMk/>
          <pc:sldMk cId="4120577423" sldId="278"/>
        </pc:sldMkLst>
      </pc:sldChg>
      <pc:sldChg chg="del">
        <pc:chgData name="Kevin Smart" userId="43e48182-7485-465f-a612-fdc5b58e5704" providerId="ADAL" clId="{F8612E8E-4FD6-456F-8717-DFC5555E4AEE}" dt="2024-02-23T19:21:55.437" v="241" actId="47"/>
        <pc:sldMkLst>
          <pc:docMk/>
          <pc:sldMk cId="1318197942" sldId="279"/>
        </pc:sldMkLst>
      </pc:sldChg>
      <pc:sldChg chg="del">
        <pc:chgData name="Kevin Smart" userId="43e48182-7485-465f-a612-fdc5b58e5704" providerId="ADAL" clId="{F8612E8E-4FD6-456F-8717-DFC5555E4AEE}" dt="2024-02-23T19:22:03.080" v="245" actId="47"/>
        <pc:sldMkLst>
          <pc:docMk/>
          <pc:sldMk cId="268840228" sldId="280"/>
        </pc:sldMkLst>
      </pc:sldChg>
      <pc:sldChg chg="del">
        <pc:chgData name="Kevin Smart" userId="43e48182-7485-465f-a612-fdc5b58e5704" providerId="ADAL" clId="{F8612E8E-4FD6-456F-8717-DFC5555E4AEE}" dt="2024-02-23T19:22:07.911" v="247" actId="47"/>
        <pc:sldMkLst>
          <pc:docMk/>
          <pc:sldMk cId="3707777983" sldId="281"/>
        </pc:sldMkLst>
      </pc:sldChg>
      <pc:sldChg chg="del">
        <pc:chgData name="Kevin Smart" userId="43e48182-7485-465f-a612-fdc5b58e5704" providerId="ADAL" clId="{F8612E8E-4FD6-456F-8717-DFC5555E4AEE}" dt="2024-02-23T19:22:07.028" v="246" actId="47"/>
        <pc:sldMkLst>
          <pc:docMk/>
          <pc:sldMk cId="560520066" sldId="282"/>
        </pc:sldMkLst>
      </pc:sldChg>
      <pc:sldChg chg="del">
        <pc:chgData name="Kevin Smart" userId="43e48182-7485-465f-a612-fdc5b58e5704" providerId="ADAL" clId="{F8612E8E-4FD6-456F-8717-DFC5555E4AEE}" dt="2024-02-23T19:22:09.475" v="248" actId="47"/>
        <pc:sldMkLst>
          <pc:docMk/>
          <pc:sldMk cId="3246413415" sldId="283"/>
        </pc:sldMkLst>
      </pc:sldChg>
      <pc:sldChg chg="del">
        <pc:chgData name="Kevin Smart" userId="43e48182-7485-465f-a612-fdc5b58e5704" providerId="ADAL" clId="{F8612E8E-4FD6-456F-8717-DFC5555E4AEE}" dt="2024-02-23T19:22:10.993" v="249" actId="47"/>
        <pc:sldMkLst>
          <pc:docMk/>
          <pc:sldMk cId="3000776416" sldId="284"/>
        </pc:sldMkLst>
      </pc:sldChg>
      <pc:sldChg chg="del">
        <pc:chgData name="Kevin Smart" userId="43e48182-7485-465f-a612-fdc5b58e5704" providerId="ADAL" clId="{F8612E8E-4FD6-456F-8717-DFC5555E4AEE}" dt="2024-02-23T19:22:12.399" v="250" actId="47"/>
        <pc:sldMkLst>
          <pc:docMk/>
          <pc:sldMk cId="1395830674" sldId="285"/>
        </pc:sldMkLst>
      </pc:sldChg>
      <pc:sldChg chg="del">
        <pc:chgData name="Kevin Smart" userId="43e48182-7485-465f-a612-fdc5b58e5704" providerId="ADAL" clId="{F8612E8E-4FD6-456F-8717-DFC5555E4AEE}" dt="2024-02-23T19:22:37.862" v="253" actId="47"/>
        <pc:sldMkLst>
          <pc:docMk/>
          <pc:sldMk cId="1968639411" sldId="288"/>
        </pc:sldMkLst>
      </pc:sldChg>
      <pc:sldChg chg="addSp delSp modSp mod setBg">
        <pc:chgData name="Kevin Smart" userId="43e48182-7485-465f-a612-fdc5b58e5704" providerId="ADAL" clId="{F8612E8E-4FD6-456F-8717-DFC5555E4AEE}" dt="2024-02-23T21:21:21.416" v="4143" actId="478"/>
        <pc:sldMkLst>
          <pc:docMk/>
          <pc:sldMk cId="3446013272" sldId="289"/>
        </pc:sldMkLst>
        <pc:spChg chg="add mod">
          <ac:chgData name="Kevin Smart" userId="43e48182-7485-465f-a612-fdc5b58e5704" providerId="ADAL" clId="{F8612E8E-4FD6-456F-8717-DFC5555E4AEE}" dt="2024-02-23T20:50:19.346" v="3040" actId="26606"/>
          <ac:spMkLst>
            <pc:docMk/>
            <pc:sldMk cId="3446013272" sldId="289"/>
            <ac:spMk id="2" creationId="{7DE5758C-88C1-4F35-5AC3-4AB1D0E83818}"/>
          </ac:spMkLst>
        </pc:spChg>
        <pc:spChg chg="mod">
          <ac:chgData name="Kevin Smart" userId="43e48182-7485-465f-a612-fdc5b58e5704" providerId="ADAL" clId="{F8612E8E-4FD6-456F-8717-DFC5555E4AEE}" dt="2024-02-23T20:50:19.346" v="3040" actId="26606"/>
          <ac:spMkLst>
            <pc:docMk/>
            <pc:sldMk cId="3446013272" sldId="289"/>
            <ac:spMk id="3" creationId="{00000000-0000-0000-0000-000000000000}"/>
          </ac:spMkLst>
        </pc:spChg>
        <pc:spChg chg="mod">
          <ac:chgData name="Kevin Smart" userId="43e48182-7485-465f-a612-fdc5b58e5704" providerId="ADAL" clId="{F8612E8E-4FD6-456F-8717-DFC5555E4AEE}" dt="2024-02-23T20:50:19.346" v="3040" actId="26606"/>
          <ac:spMkLst>
            <pc:docMk/>
            <pc:sldMk cId="3446013272" sldId="289"/>
            <ac:spMk id="4" creationId="{1FEEA142-E63C-2147-287D-885DC488C205}"/>
          </ac:spMkLst>
        </pc:spChg>
        <pc:spChg chg="del mod">
          <ac:chgData name="Kevin Smart" userId="43e48182-7485-465f-a612-fdc5b58e5704" providerId="ADAL" clId="{F8612E8E-4FD6-456F-8717-DFC5555E4AEE}" dt="2024-02-23T21:12:15.233" v="3962" actId="478"/>
          <ac:spMkLst>
            <pc:docMk/>
            <pc:sldMk cId="3446013272" sldId="289"/>
            <ac:spMk id="6" creationId="{17BBEE6B-80CF-29DF-32C9-903665A120E3}"/>
          </ac:spMkLst>
        </pc:spChg>
        <pc:spChg chg="del">
          <ac:chgData name="Kevin Smart" userId="43e48182-7485-465f-a612-fdc5b58e5704" providerId="ADAL" clId="{F8612E8E-4FD6-456F-8717-DFC5555E4AEE}" dt="2024-02-23T21:21:21.416" v="4143" actId="478"/>
          <ac:spMkLst>
            <pc:docMk/>
            <pc:sldMk cId="3446013272" sldId="289"/>
            <ac:spMk id="7" creationId="{1BC296C7-05D3-EAEB-141A-9C85A83D779A}"/>
          </ac:spMkLst>
        </pc:spChg>
        <pc:spChg chg="add del mod">
          <ac:chgData name="Kevin Smart" userId="43e48182-7485-465f-a612-fdc5b58e5704" providerId="ADAL" clId="{F8612E8E-4FD6-456F-8717-DFC5555E4AEE}" dt="2024-02-23T21:17:51.346" v="4127" actId="478"/>
          <ac:spMkLst>
            <pc:docMk/>
            <pc:sldMk cId="3446013272" sldId="289"/>
            <ac:spMk id="8" creationId="{CFD0C852-DBC4-E557-6223-D4B5C71CBA4C}"/>
          </ac:spMkLst>
        </pc:spChg>
        <pc:spChg chg="add mod">
          <ac:chgData name="Kevin Smart" userId="43e48182-7485-465f-a612-fdc5b58e5704" providerId="ADAL" clId="{F8612E8E-4FD6-456F-8717-DFC5555E4AEE}" dt="2024-02-23T21:18:34.192" v="4135"/>
          <ac:spMkLst>
            <pc:docMk/>
            <pc:sldMk cId="3446013272" sldId="289"/>
            <ac:spMk id="9" creationId="{9D491259-1403-92EC-2A49-C974E56E01F1}"/>
          </ac:spMkLst>
        </pc:spChg>
        <pc:spChg chg="add del">
          <ac:chgData name="Kevin Smart" userId="43e48182-7485-465f-a612-fdc5b58e5704" providerId="ADAL" clId="{F8612E8E-4FD6-456F-8717-DFC5555E4AEE}" dt="2024-02-23T20:50:19.346" v="3040" actId="26606"/>
          <ac:spMkLst>
            <pc:docMk/>
            <pc:sldMk cId="3446013272" sldId="289"/>
            <ac:spMk id="11" creationId="{3F4C104D-5F30-4811-9376-566B26E4719A}"/>
          </ac:spMkLst>
        </pc:spChg>
        <pc:spChg chg="add del">
          <ac:chgData name="Kevin Smart" userId="43e48182-7485-465f-a612-fdc5b58e5704" providerId="ADAL" clId="{F8612E8E-4FD6-456F-8717-DFC5555E4AEE}" dt="2024-02-23T20:50:19.346" v="3040" actId="26606"/>
          <ac:spMkLst>
            <pc:docMk/>
            <pc:sldMk cId="3446013272" sldId="289"/>
            <ac:spMk id="13" creationId="{0815E34B-5D02-4E01-A936-E8E1C0AB6F12}"/>
          </ac:spMkLst>
        </pc:spChg>
        <pc:spChg chg="add del">
          <ac:chgData name="Kevin Smart" userId="43e48182-7485-465f-a612-fdc5b58e5704" providerId="ADAL" clId="{F8612E8E-4FD6-456F-8717-DFC5555E4AEE}" dt="2024-02-23T20:50:19.346" v="3040" actId="26606"/>
          <ac:spMkLst>
            <pc:docMk/>
            <pc:sldMk cId="3446013272" sldId="289"/>
            <ac:spMk id="15" creationId="{7DE3414B-B032-4710-A468-D3285E38C5FF}"/>
          </ac:spMkLst>
        </pc:spChg>
        <pc:picChg chg="mod">
          <ac:chgData name="Kevin Smart" userId="43e48182-7485-465f-a612-fdc5b58e5704" providerId="ADAL" clId="{F8612E8E-4FD6-456F-8717-DFC5555E4AEE}" dt="2024-02-23T20:50:19.346" v="3040" actId="26606"/>
          <ac:picMkLst>
            <pc:docMk/>
            <pc:sldMk cId="3446013272" sldId="289"/>
            <ac:picMk id="5" creationId="{6D8B8D02-751B-E1DA-37B8-C5DDD8A668D9}"/>
          </ac:picMkLst>
        </pc:picChg>
      </pc:sldChg>
      <pc:sldChg chg="del">
        <pc:chgData name="Kevin Smart" userId="43e48182-7485-465f-a612-fdc5b58e5704" providerId="ADAL" clId="{F8612E8E-4FD6-456F-8717-DFC5555E4AEE}" dt="2024-02-23T19:32:56.906" v="655" actId="47"/>
        <pc:sldMkLst>
          <pc:docMk/>
          <pc:sldMk cId="3734428014" sldId="290"/>
        </pc:sldMkLst>
      </pc:sldChg>
      <pc:sldChg chg="addSp delSp modSp mod">
        <pc:chgData name="Kevin Smart" userId="43e48182-7485-465f-a612-fdc5b58e5704" providerId="ADAL" clId="{F8612E8E-4FD6-456F-8717-DFC5555E4AEE}" dt="2024-02-23T21:21:29.766" v="4145" actId="478"/>
        <pc:sldMkLst>
          <pc:docMk/>
          <pc:sldMk cId="3807643646" sldId="291"/>
        </pc:sldMkLst>
        <pc:spChg chg="del">
          <ac:chgData name="Kevin Smart" userId="43e48182-7485-465f-a612-fdc5b58e5704" providerId="ADAL" clId="{F8612E8E-4FD6-456F-8717-DFC5555E4AEE}" dt="2024-02-23T21:12:23.759" v="3964" actId="478"/>
          <ac:spMkLst>
            <pc:docMk/>
            <pc:sldMk cId="3807643646" sldId="291"/>
            <ac:spMk id="2" creationId="{98D0F8BC-FA1B-DFC5-1B0E-A5619023C5BD}"/>
          </ac:spMkLst>
        </pc:spChg>
        <pc:spChg chg="del mod">
          <ac:chgData name="Kevin Smart" userId="43e48182-7485-465f-a612-fdc5b58e5704" providerId="ADAL" clId="{F8612E8E-4FD6-456F-8717-DFC5555E4AEE}" dt="2024-02-23T19:41:35.512" v="767" actId="478"/>
          <ac:spMkLst>
            <pc:docMk/>
            <pc:sldMk cId="3807643646" sldId="291"/>
            <ac:spMk id="3" creationId="{00000000-0000-0000-0000-000000000000}"/>
          </ac:spMkLst>
        </pc:spChg>
        <pc:spChg chg="del">
          <ac:chgData name="Kevin Smart" userId="43e48182-7485-465f-a612-fdc5b58e5704" providerId="ADAL" clId="{F8612E8E-4FD6-456F-8717-DFC5555E4AEE}" dt="2024-02-23T21:21:29.766" v="4145" actId="478"/>
          <ac:spMkLst>
            <pc:docMk/>
            <pc:sldMk cId="3807643646" sldId="291"/>
            <ac:spMk id="3" creationId="{15DD3E32-80A5-896C-6DAD-C81E87964D5E}"/>
          </ac:spMkLst>
        </pc:spChg>
        <pc:spChg chg="add del mod">
          <ac:chgData name="Kevin Smart" userId="43e48182-7485-465f-a612-fdc5b58e5704" providerId="ADAL" clId="{F8612E8E-4FD6-456F-8717-DFC5555E4AEE}" dt="2024-02-23T21:17:58.935" v="4129" actId="478"/>
          <ac:spMkLst>
            <pc:docMk/>
            <pc:sldMk cId="3807643646" sldId="291"/>
            <ac:spMk id="5" creationId="{6BB5C96C-F7B6-961C-C4DD-CED1B46BC818}"/>
          </ac:spMkLst>
        </pc:spChg>
        <pc:spChg chg="add del">
          <ac:chgData name="Kevin Smart" userId="43e48182-7485-465f-a612-fdc5b58e5704" providerId="ADAL" clId="{F8612E8E-4FD6-456F-8717-DFC5555E4AEE}" dt="2024-02-23T19:39:20.677" v="657" actId="22"/>
          <ac:spMkLst>
            <pc:docMk/>
            <pc:sldMk cId="3807643646" sldId="291"/>
            <ac:spMk id="5" creationId="{AEAAFE76-3ECF-BDBC-2D55-8EBD21677177}"/>
          </ac:spMkLst>
        </pc:spChg>
        <pc:spChg chg="add mod">
          <ac:chgData name="Kevin Smart" userId="43e48182-7485-465f-a612-fdc5b58e5704" providerId="ADAL" clId="{F8612E8E-4FD6-456F-8717-DFC5555E4AEE}" dt="2024-02-23T19:43:18.123" v="775" actId="27636"/>
          <ac:spMkLst>
            <pc:docMk/>
            <pc:sldMk cId="3807643646" sldId="291"/>
            <ac:spMk id="6" creationId="{41222B2B-6F8B-1ABD-FF47-52C8E0068F76}"/>
          </ac:spMkLst>
        </pc:spChg>
        <pc:spChg chg="add mod">
          <ac:chgData name="Kevin Smart" userId="43e48182-7485-465f-a612-fdc5b58e5704" providerId="ADAL" clId="{F8612E8E-4FD6-456F-8717-DFC5555E4AEE}" dt="2024-02-23T21:18:39.288" v="4137"/>
          <ac:spMkLst>
            <pc:docMk/>
            <pc:sldMk cId="3807643646" sldId="291"/>
            <ac:spMk id="7" creationId="{02F4F0F2-0CE6-49C9-BC31-44FDA2F73409}"/>
          </ac:spMkLst>
        </pc:spChg>
        <pc:spChg chg="add del mod">
          <ac:chgData name="Kevin Smart" userId="43e48182-7485-465f-a612-fdc5b58e5704" providerId="ADAL" clId="{F8612E8E-4FD6-456F-8717-DFC5555E4AEE}" dt="2024-02-23T19:41:45.395" v="768" actId="478"/>
          <ac:spMkLst>
            <pc:docMk/>
            <pc:sldMk cId="3807643646" sldId="291"/>
            <ac:spMk id="8" creationId="{414EE2A2-87AB-3397-82D9-85A4BCF9DD2F}"/>
          </ac:spMkLst>
        </pc:spChg>
        <pc:picChg chg="mod">
          <ac:chgData name="Kevin Smart" userId="43e48182-7485-465f-a612-fdc5b58e5704" providerId="ADAL" clId="{F8612E8E-4FD6-456F-8717-DFC5555E4AEE}" dt="2024-02-23T19:43:28.548" v="796" actId="1035"/>
          <ac:picMkLst>
            <pc:docMk/>
            <pc:sldMk cId="3807643646" sldId="291"/>
            <ac:picMk id="4" creationId="{434CE6EE-2B24-399A-9F2D-347456650018}"/>
          </ac:picMkLst>
        </pc:picChg>
      </pc:sldChg>
      <pc:sldChg chg="del">
        <pc:chgData name="Kevin Smart" userId="43e48182-7485-465f-a612-fdc5b58e5704" providerId="ADAL" clId="{F8612E8E-4FD6-456F-8717-DFC5555E4AEE}" dt="2024-02-23T20:40:25.252" v="2780" actId="47"/>
        <pc:sldMkLst>
          <pc:docMk/>
          <pc:sldMk cId="3490870477" sldId="292"/>
        </pc:sldMkLst>
      </pc:sldChg>
      <pc:sldChg chg="del">
        <pc:chgData name="Kevin Smart" userId="43e48182-7485-465f-a612-fdc5b58e5704" providerId="ADAL" clId="{F8612E8E-4FD6-456F-8717-DFC5555E4AEE}" dt="2024-02-23T19:22:29.134" v="251" actId="47"/>
        <pc:sldMkLst>
          <pc:docMk/>
          <pc:sldMk cId="1123568742" sldId="293"/>
        </pc:sldMkLst>
      </pc:sldChg>
      <pc:sldChg chg="del">
        <pc:chgData name="Kevin Smart" userId="43e48182-7485-465f-a612-fdc5b58e5704" providerId="ADAL" clId="{F8612E8E-4FD6-456F-8717-DFC5555E4AEE}" dt="2024-02-23T19:22:33.090" v="252" actId="47"/>
        <pc:sldMkLst>
          <pc:docMk/>
          <pc:sldMk cId="3849373349" sldId="294"/>
        </pc:sldMkLst>
      </pc:sldChg>
      <pc:sldChg chg="del">
        <pc:chgData name="Kevin Smart" userId="43e48182-7485-465f-a612-fdc5b58e5704" providerId="ADAL" clId="{F8612E8E-4FD6-456F-8717-DFC5555E4AEE}" dt="2024-02-23T19:21:46.538" v="238" actId="47"/>
        <pc:sldMkLst>
          <pc:docMk/>
          <pc:sldMk cId="1398164845" sldId="295"/>
        </pc:sldMkLst>
      </pc:sldChg>
      <pc:sldChg chg="del">
        <pc:chgData name="Kevin Smart" userId="43e48182-7485-465f-a612-fdc5b58e5704" providerId="ADAL" clId="{F8612E8E-4FD6-456F-8717-DFC5555E4AEE}" dt="2024-02-23T19:21:58.893" v="243" actId="47"/>
        <pc:sldMkLst>
          <pc:docMk/>
          <pc:sldMk cId="549654828" sldId="296"/>
        </pc:sldMkLst>
      </pc:sldChg>
      <pc:sldChg chg="addSp delSp modSp mod">
        <pc:chgData name="Kevin Smart" userId="43e48182-7485-465f-a612-fdc5b58e5704" providerId="ADAL" clId="{F8612E8E-4FD6-456F-8717-DFC5555E4AEE}" dt="2024-03-03T17:26:25.832" v="4260" actId="692"/>
        <pc:sldMkLst>
          <pc:docMk/>
          <pc:sldMk cId="2803035393" sldId="297"/>
        </pc:sldMkLst>
        <pc:spChg chg="add mod">
          <ac:chgData name="Kevin Smart" userId="43e48182-7485-465f-a612-fdc5b58e5704" providerId="ADAL" clId="{F8612E8E-4FD6-456F-8717-DFC5555E4AEE}" dt="2024-03-03T17:26:25.832" v="4260" actId="692"/>
          <ac:spMkLst>
            <pc:docMk/>
            <pc:sldMk cId="2803035393" sldId="297"/>
            <ac:spMk id="2" creationId="{1CE116F4-C502-B9B8-483E-1E41331DABDC}"/>
          </ac:spMkLst>
        </pc:spChg>
        <pc:spChg chg="del">
          <ac:chgData name="Kevin Smart" userId="43e48182-7485-465f-a612-fdc5b58e5704" providerId="ADAL" clId="{F8612E8E-4FD6-456F-8717-DFC5555E4AEE}" dt="2024-02-23T21:12:07.782" v="3960" actId="478"/>
          <ac:spMkLst>
            <pc:docMk/>
            <pc:sldMk cId="2803035393" sldId="297"/>
            <ac:spMk id="2" creationId="{FBDE9A8E-3A9C-6005-5D4F-593B853C5FD5}"/>
          </ac:spMkLst>
        </pc:spChg>
        <pc:spChg chg="del">
          <ac:chgData name="Kevin Smart" userId="43e48182-7485-465f-a612-fdc5b58e5704" providerId="ADAL" clId="{F8612E8E-4FD6-456F-8717-DFC5555E4AEE}" dt="2024-02-23T21:21:13.526" v="4142" actId="478"/>
          <ac:spMkLst>
            <pc:docMk/>
            <pc:sldMk cId="2803035393" sldId="297"/>
            <ac:spMk id="3" creationId="{50D2B761-8B30-7A70-AD21-F62CF3304242}"/>
          </ac:spMkLst>
        </pc:spChg>
        <pc:spChg chg="mod">
          <ac:chgData name="Kevin Smart" userId="43e48182-7485-465f-a612-fdc5b58e5704" providerId="ADAL" clId="{F8612E8E-4FD6-456F-8717-DFC5555E4AEE}" dt="2024-02-23T21:02:04.886" v="3397" actId="20577"/>
          <ac:spMkLst>
            <pc:docMk/>
            <pc:sldMk cId="2803035393" sldId="297"/>
            <ac:spMk id="4" creationId="{00000000-0000-0000-0000-000000000000}"/>
          </ac:spMkLst>
        </pc:spChg>
        <pc:spChg chg="add del mod">
          <ac:chgData name="Kevin Smart" userId="43e48182-7485-465f-a612-fdc5b58e5704" providerId="ADAL" clId="{F8612E8E-4FD6-456F-8717-DFC5555E4AEE}" dt="2024-02-23T21:17:45.643" v="4125" actId="478"/>
          <ac:spMkLst>
            <pc:docMk/>
            <pc:sldMk cId="2803035393" sldId="297"/>
            <ac:spMk id="5" creationId="{94210D53-CF42-0E6F-84FB-10A376769D3B}"/>
          </ac:spMkLst>
        </pc:spChg>
        <pc:spChg chg="add del">
          <ac:chgData name="Kevin Smart" userId="43e48182-7485-465f-a612-fdc5b58e5704" providerId="ADAL" clId="{F8612E8E-4FD6-456F-8717-DFC5555E4AEE}" dt="2024-02-23T21:18:22.719" v="4133" actId="22"/>
          <ac:spMkLst>
            <pc:docMk/>
            <pc:sldMk cId="2803035393" sldId="297"/>
            <ac:spMk id="7" creationId="{0AE2D767-1B46-C9A9-CC81-38C281017832}"/>
          </ac:spMkLst>
        </pc:spChg>
        <pc:spChg chg="add mod">
          <ac:chgData name="Kevin Smart" userId="43e48182-7485-465f-a612-fdc5b58e5704" providerId="ADAL" clId="{F8612E8E-4FD6-456F-8717-DFC5555E4AEE}" dt="2024-02-23T21:18:31.315" v="4134"/>
          <ac:spMkLst>
            <pc:docMk/>
            <pc:sldMk cId="2803035393" sldId="297"/>
            <ac:spMk id="8" creationId="{807229D4-941D-4038-6E5D-F43D03A470FA}"/>
          </ac:spMkLst>
        </pc:spChg>
      </pc:sldChg>
      <pc:sldChg chg="del">
        <pc:chgData name="Kevin Smart" userId="43e48182-7485-465f-a612-fdc5b58e5704" providerId="ADAL" clId="{F8612E8E-4FD6-456F-8717-DFC5555E4AEE}" dt="2024-02-23T19:22:48.787" v="254" actId="47"/>
        <pc:sldMkLst>
          <pc:docMk/>
          <pc:sldMk cId="97187818" sldId="298"/>
        </pc:sldMkLst>
      </pc:sldChg>
      <pc:sldChg chg="addSp delSp modSp mod">
        <pc:chgData name="Kevin Smart" userId="43e48182-7485-465f-a612-fdc5b58e5704" providerId="ADAL" clId="{F8612E8E-4FD6-456F-8717-DFC5555E4AEE}" dt="2024-02-23T21:21:25.773" v="4144" actId="478"/>
        <pc:sldMkLst>
          <pc:docMk/>
          <pc:sldMk cId="1301291382" sldId="299"/>
        </pc:sldMkLst>
        <pc:spChg chg="del">
          <ac:chgData name="Kevin Smart" userId="43e48182-7485-465f-a612-fdc5b58e5704" providerId="ADAL" clId="{F8612E8E-4FD6-456F-8717-DFC5555E4AEE}" dt="2024-02-23T21:12:19.361" v="3963" actId="478"/>
          <ac:spMkLst>
            <pc:docMk/>
            <pc:sldMk cId="1301291382" sldId="299"/>
            <ac:spMk id="2" creationId="{2A782F4B-18A7-5F20-6B48-9B68DD1D5665}"/>
          </ac:spMkLst>
        </pc:spChg>
        <pc:spChg chg="add mod">
          <ac:chgData name="Kevin Smart" userId="43e48182-7485-465f-a612-fdc5b58e5704" providerId="ADAL" clId="{F8612E8E-4FD6-456F-8717-DFC5555E4AEE}" dt="2024-02-23T19:29:44.900" v="535" actId="1035"/>
          <ac:spMkLst>
            <pc:docMk/>
            <pc:sldMk cId="1301291382" sldId="299"/>
            <ac:spMk id="2" creationId="{9B8C18D6-2445-1E6E-DA56-8407D825A108}"/>
          </ac:spMkLst>
        </pc:spChg>
        <pc:spChg chg="del mod">
          <ac:chgData name="Kevin Smart" userId="43e48182-7485-465f-a612-fdc5b58e5704" providerId="ADAL" clId="{F8612E8E-4FD6-456F-8717-DFC5555E4AEE}" dt="2024-02-23T19:31:37.733" v="590" actId="478"/>
          <ac:spMkLst>
            <pc:docMk/>
            <pc:sldMk cId="1301291382" sldId="299"/>
            <ac:spMk id="3" creationId="{00000000-0000-0000-0000-000000000000}"/>
          </ac:spMkLst>
        </pc:spChg>
        <pc:spChg chg="del">
          <ac:chgData name="Kevin Smart" userId="43e48182-7485-465f-a612-fdc5b58e5704" providerId="ADAL" clId="{F8612E8E-4FD6-456F-8717-DFC5555E4AEE}" dt="2024-02-23T21:21:25.773" v="4144" actId="478"/>
          <ac:spMkLst>
            <pc:docMk/>
            <pc:sldMk cId="1301291382" sldId="299"/>
            <ac:spMk id="3" creationId="{D468BE28-554A-E3CB-7D16-E3F88969A71A}"/>
          </ac:spMkLst>
        </pc:spChg>
        <pc:spChg chg="add mod">
          <ac:chgData name="Kevin Smart" userId="43e48182-7485-465f-a612-fdc5b58e5704" providerId="ADAL" clId="{F8612E8E-4FD6-456F-8717-DFC5555E4AEE}" dt="2024-02-23T19:31:52.961" v="615" actId="20577"/>
          <ac:spMkLst>
            <pc:docMk/>
            <pc:sldMk cId="1301291382" sldId="299"/>
            <ac:spMk id="4" creationId="{745D656E-57C6-7FAC-8E3F-FA040992AC09}"/>
          </ac:spMkLst>
        </pc:spChg>
        <pc:spChg chg="add del mod">
          <ac:chgData name="Kevin Smart" userId="43e48182-7485-465f-a612-fdc5b58e5704" providerId="ADAL" clId="{F8612E8E-4FD6-456F-8717-DFC5555E4AEE}" dt="2024-02-23T21:17:55.627" v="4128" actId="478"/>
          <ac:spMkLst>
            <pc:docMk/>
            <pc:sldMk cId="1301291382" sldId="299"/>
            <ac:spMk id="5" creationId="{EC17A322-AFD6-0344-8E22-7775CF3AC889}"/>
          </ac:spMkLst>
        </pc:spChg>
        <pc:spChg chg="add mod">
          <ac:chgData name="Kevin Smart" userId="43e48182-7485-465f-a612-fdc5b58e5704" providerId="ADAL" clId="{F8612E8E-4FD6-456F-8717-DFC5555E4AEE}" dt="2024-02-23T21:18:36.613" v="4136"/>
          <ac:spMkLst>
            <pc:docMk/>
            <pc:sldMk cId="1301291382" sldId="299"/>
            <ac:spMk id="6" creationId="{3D020591-01BB-E906-9A82-1E916FE9FEAE}"/>
          </ac:spMkLst>
        </pc:spChg>
        <pc:spChg chg="add del mod">
          <ac:chgData name="Kevin Smart" userId="43e48182-7485-465f-a612-fdc5b58e5704" providerId="ADAL" clId="{F8612E8E-4FD6-456F-8717-DFC5555E4AEE}" dt="2024-02-23T19:31:41.328" v="591" actId="478"/>
          <ac:spMkLst>
            <pc:docMk/>
            <pc:sldMk cId="1301291382" sldId="299"/>
            <ac:spMk id="6" creationId="{72182C81-BDDD-DFC1-59FA-4EA0F45E0A4B}"/>
          </ac:spMkLst>
        </pc:spChg>
        <pc:picChg chg="mod">
          <ac:chgData name="Kevin Smart" userId="43e48182-7485-465f-a612-fdc5b58e5704" providerId="ADAL" clId="{F8612E8E-4FD6-456F-8717-DFC5555E4AEE}" dt="2024-02-23T19:32:33.669" v="654" actId="14100"/>
          <ac:picMkLst>
            <pc:docMk/>
            <pc:sldMk cId="1301291382" sldId="299"/>
            <ac:picMk id="7" creationId="{7F7103B7-BF1F-4918-A862-15A90ABAFF18}"/>
          </ac:picMkLst>
        </pc:picChg>
        <pc:picChg chg="mod">
          <ac:chgData name="Kevin Smart" userId="43e48182-7485-465f-a612-fdc5b58e5704" providerId="ADAL" clId="{F8612E8E-4FD6-456F-8717-DFC5555E4AEE}" dt="2024-02-23T19:32:22.574" v="652" actId="1035"/>
          <ac:picMkLst>
            <pc:docMk/>
            <pc:sldMk cId="1301291382" sldId="299"/>
            <ac:picMk id="9" creationId="{D0FCBD62-4EFE-0B54-8DF0-69B6A9E3EEE5}"/>
          </ac:picMkLst>
        </pc:picChg>
        <pc:picChg chg="mod">
          <ac:chgData name="Kevin Smart" userId="43e48182-7485-465f-a612-fdc5b58e5704" providerId="ADAL" clId="{F8612E8E-4FD6-456F-8717-DFC5555E4AEE}" dt="2024-02-23T19:32:22.574" v="652" actId="1035"/>
          <ac:picMkLst>
            <pc:docMk/>
            <pc:sldMk cId="1301291382" sldId="299"/>
            <ac:picMk id="11" creationId="{C8E6F0E8-EDCF-CD1A-D00E-CC431F66FFD6}"/>
          </ac:picMkLst>
        </pc:picChg>
      </pc:sldChg>
      <pc:sldChg chg="addSp delSp modSp mod">
        <pc:chgData name="Kevin Smart" userId="43e48182-7485-465f-a612-fdc5b58e5704" providerId="ADAL" clId="{F8612E8E-4FD6-456F-8717-DFC5555E4AEE}" dt="2024-02-23T21:21:36.063" v="4146" actId="478"/>
        <pc:sldMkLst>
          <pc:docMk/>
          <pc:sldMk cId="4251493378" sldId="300"/>
        </pc:sldMkLst>
        <pc:spChg chg="del">
          <ac:chgData name="Kevin Smart" userId="43e48182-7485-465f-a612-fdc5b58e5704" providerId="ADAL" clId="{F8612E8E-4FD6-456F-8717-DFC5555E4AEE}" dt="2024-02-23T21:12:28.289" v="3965" actId="478"/>
          <ac:spMkLst>
            <pc:docMk/>
            <pc:sldMk cId="4251493378" sldId="300"/>
            <ac:spMk id="2" creationId="{58848454-60D4-C27B-F97C-C98868F7C115}"/>
          </ac:spMkLst>
        </pc:spChg>
        <pc:spChg chg="del mod">
          <ac:chgData name="Kevin Smart" userId="43e48182-7485-465f-a612-fdc5b58e5704" providerId="ADAL" clId="{F8612E8E-4FD6-456F-8717-DFC5555E4AEE}" dt="2024-02-23T19:46:42.248" v="954" actId="478"/>
          <ac:spMkLst>
            <pc:docMk/>
            <pc:sldMk cId="4251493378" sldId="300"/>
            <ac:spMk id="3" creationId="{00000000-0000-0000-0000-000000000000}"/>
          </ac:spMkLst>
        </pc:spChg>
        <pc:spChg chg="del">
          <ac:chgData name="Kevin Smart" userId="43e48182-7485-465f-a612-fdc5b58e5704" providerId="ADAL" clId="{F8612E8E-4FD6-456F-8717-DFC5555E4AEE}" dt="2024-02-23T21:21:36.063" v="4146" actId="478"/>
          <ac:spMkLst>
            <pc:docMk/>
            <pc:sldMk cId="4251493378" sldId="300"/>
            <ac:spMk id="3" creationId="{9F657C36-2F5F-DEC8-F579-4AF46E3C1CD0}"/>
          </ac:spMkLst>
        </pc:spChg>
        <pc:spChg chg="add del">
          <ac:chgData name="Kevin Smart" userId="43e48182-7485-465f-a612-fdc5b58e5704" providerId="ADAL" clId="{F8612E8E-4FD6-456F-8717-DFC5555E4AEE}" dt="2024-02-23T19:42:56.321" v="772" actId="22"/>
          <ac:spMkLst>
            <pc:docMk/>
            <pc:sldMk cId="4251493378" sldId="300"/>
            <ac:spMk id="5" creationId="{48FB40F4-0323-6B74-1E2A-E7F7B26EA7E9}"/>
          </ac:spMkLst>
        </pc:spChg>
        <pc:spChg chg="add del mod">
          <ac:chgData name="Kevin Smart" userId="43e48182-7485-465f-a612-fdc5b58e5704" providerId="ADAL" clId="{F8612E8E-4FD6-456F-8717-DFC5555E4AEE}" dt="2024-02-23T21:18:04.604" v="4130" actId="478"/>
          <ac:spMkLst>
            <pc:docMk/>
            <pc:sldMk cId="4251493378" sldId="300"/>
            <ac:spMk id="5" creationId="{B626431E-EB8B-6B97-72E4-62B1D411CC55}"/>
          </ac:spMkLst>
        </pc:spChg>
        <pc:spChg chg="add mod">
          <ac:chgData name="Kevin Smart" userId="43e48182-7485-465f-a612-fdc5b58e5704" providerId="ADAL" clId="{F8612E8E-4FD6-456F-8717-DFC5555E4AEE}" dt="2024-02-23T20:05:20.451" v="1375" actId="27636"/>
          <ac:spMkLst>
            <pc:docMk/>
            <pc:sldMk cId="4251493378" sldId="300"/>
            <ac:spMk id="6" creationId="{80F8942B-AA56-DE66-732B-579CAB26F85D}"/>
          </ac:spMkLst>
        </pc:spChg>
        <pc:spChg chg="add mod">
          <ac:chgData name="Kevin Smart" userId="43e48182-7485-465f-a612-fdc5b58e5704" providerId="ADAL" clId="{F8612E8E-4FD6-456F-8717-DFC5555E4AEE}" dt="2024-02-23T21:18:41.045" v="4138"/>
          <ac:spMkLst>
            <pc:docMk/>
            <pc:sldMk cId="4251493378" sldId="300"/>
            <ac:spMk id="7" creationId="{189BA3C7-E734-7922-DD2D-A8263D15F5BE}"/>
          </ac:spMkLst>
        </pc:spChg>
        <pc:spChg chg="add del mod">
          <ac:chgData name="Kevin Smart" userId="43e48182-7485-465f-a612-fdc5b58e5704" providerId="ADAL" clId="{F8612E8E-4FD6-456F-8717-DFC5555E4AEE}" dt="2024-02-23T19:46:46.377" v="955" actId="478"/>
          <ac:spMkLst>
            <pc:docMk/>
            <pc:sldMk cId="4251493378" sldId="300"/>
            <ac:spMk id="8" creationId="{F784EDE0-6954-64B0-CD57-ADAFBBEA8C46}"/>
          </ac:spMkLst>
        </pc:spChg>
        <pc:picChg chg="mod">
          <ac:chgData name="Kevin Smart" userId="43e48182-7485-465f-a612-fdc5b58e5704" providerId="ADAL" clId="{F8612E8E-4FD6-456F-8717-DFC5555E4AEE}" dt="2024-02-23T20:05:28.840" v="1376" actId="1076"/>
          <ac:picMkLst>
            <pc:docMk/>
            <pc:sldMk cId="4251493378" sldId="300"/>
            <ac:picMk id="4" creationId="{3F5B51DC-D057-295A-D3CA-979A8A5E79A2}"/>
          </ac:picMkLst>
        </pc:picChg>
      </pc:sldChg>
      <pc:sldChg chg="addSp delSp modSp add mod">
        <pc:chgData name="Kevin Smart" userId="43e48182-7485-465f-a612-fdc5b58e5704" providerId="ADAL" clId="{F8612E8E-4FD6-456F-8717-DFC5555E4AEE}" dt="2024-02-23T21:22:37.783" v="4165" actId="27636"/>
        <pc:sldMkLst>
          <pc:docMk/>
          <pc:sldMk cId="678455167" sldId="301"/>
        </pc:sldMkLst>
        <pc:spChg chg="mod">
          <ac:chgData name="Kevin Smart" userId="43e48182-7485-465f-a612-fdc5b58e5704" providerId="ADAL" clId="{F8612E8E-4FD6-456F-8717-DFC5555E4AEE}" dt="2024-02-23T21:00:22.754" v="3296" actId="14100"/>
          <ac:spMkLst>
            <pc:docMk/>
            <pc:sldMk cId="678455167" sldId="301"/>
            <ac:spMk id="2" creationId="{00000000-0000-0000-0000-000000000000}"/>
          </ac:spMkLst>
        </pc:spChg>
        <pc:spChg chg="mod">
          <ac:chgData name="Kevin Smart" userId="43e48182-7485-465f-a612-fdc5b58e5704" providerId="ADAL" clId="{F8612E8E-4FD6-456F-8717-DFC5555E4AEE}" dt="2024-02-23T21:22:37.783" v="4165" actId="27636"/>
          <ac:spMkLst>
            <pc:docMk/>
            <pc:sldMk cId="678455167" sldId="301"/>
            <ac:spMk id="3" creationId="{00000000-0000-0000-0000-000000000000}"/>
          </ac:spMkLst>
        </pc:spChg>
        <pc:spChg chg="mod">
          <ac:chgData name="Kevin Smart" userId="43e48182-7485-465f-a612-fdc5b58e5704" providerId="ADAL" clId="{F8612E8E-4FD6-456F-8717-DFC5555E4AEE}" dt="2024-02-23T21:17:27.740" v="4124" actId="20577"/>
          <ac:spMkLst>
            <pc:docMk/>
            <pc:sldMk cId="678455167" sldId="301"/>
            <ac:spMk id="4" creationId="{A4FCBBA0-E80C-712F-DC5B-C4788BB1154B}"/>
          </ac:spMkLst>
        </pc:spChg>
        <pc:spChg chg="del">
          <ac:chgData name="Kevin Smart" userId="43e48182-7485-465f-a612-fdc5b58e5704" providerId="ADAL" clId="{F8612E8E-4FD6-456F-8717-DFC5555E4AEE}" dt="2024-02-23T21:21:09.296" v="4141" actId="478"/>
          <ac:spMkLst>
            <pc:docMk/>
            <pc:sldMk cId="678455167" sldId="301"/>
            <ac:spMk id="6" creationId="{756604F6-1AFC-070A-C355-3D86954F03F6}"/>
          </ac:spMkLst>
        </pc:spChg>
        <pc:spChg chg="add mod">
          <ac:chgData name="Kevin Smart" userId="43e48182-7485-465f-a612-fdc5b58e5704" providerId="ADAL" clId="{F8612E8E-4FD6-456F-8717-DFC5555E4AEE}" dt="2024-02-23T21:00:34.390" v="3304" actId="1036"/>
          <ac:spMkLst>
            <pc:docMk/>
            <pc:sldMk cId="678455167" sldId="301"/>
            <ac:spMk id="11" creationId="{C6DCBEC4-7A84-A2B0-992A-51515CBD821B}"/>
          </ac:spMkLst>
        </pc:spChg>
        <pc:picChg chg="mod">
          <ac:chgData name="Kevin Smart" userId="43e48182-7485-465f-a612-fdc5b58e5704" providerId="ADAL" clId="{F8612E8E-4FD6-456F-8717-DFC5555E4AEE}" dt="2024-02-23T20:59:46.573" v="3266" actId="14100"/>
          <ac:picMkLst>
            <pc:docMk/>
            <pc:sldMk cId="678455167" sldId="301"/>
            <ac:picMk id="5" creationId="{00000000-0000-0000-0000-000000000000}"/>
          </ac:picMkLst>
        </pc:picChg>
        <pc:picChg chg="add del mod">
          <ac:chgData name="Kevin Smart" userId="43e48182-7485-465f-a612-fdc5b58e5704" providerId="ADAL" clId="{F8612E8E-4FD6-456F-8717-DFC5555E4AEE}" dt="2024-02-23T18:57:36.376" v="72" actId="478"/>
          <ac:picMkLst>
            <pc:docMk/>
            <pc:sldMk cId="678455167" sldId="301"/>
            <ac:picMk id="6" creationId="{BF2C87B1-3D04-DAF3-9ACF-52CD279285B4}"/>
          </ac:picMkLst>
        </pc:picChg>
        <pc:picChg chg="add del mod">
          <ac:chgData name="Kevin Smart" userId="43e48182-7485-465f-a612-fdc5b58e5704" providerId="ADAL" clId="{F8612E8E-4FD6-456F-8717-DFC5555E4AEE}" dt="2024-02-23T19:13:00.332" v="82" actId="478"/>
          <ac:picMkLst>
            <pc:docMk/>
            <pc:sldMk cId="678455167" sldId="301"/>
            <ac:picMk id="8" creationId="{AB53610A-F3AC-375C-E32A-ED7FC0DD7A66}"/>
          </ac:picMkLst>
        </pc:picChg>
        <pc:picChg chg="add mod">
          <ac:chgData name="Kevin Smart" userId="43e48182-7485-465f-a612-fdc5b58e5704" providerId="ADAL" clId="{F8612E8E-4FD6-456F-8717-DFC5555E4AEE}" dt="2024-02-23T21:22:06.090" v="4148" actId="14100"/>
          <ac:picMkLst>
            <pc:docMk/>
            <pc:sldMk cId="678455167" sldId="301"/>
            <ac:picMk id="10" creationId="{80662244-3E12-8D26-6650-E68F2ECAA664}"/>
          </ac:picMkLst>
        </pc:picChg>
      </pc:sldChg>
      <pc:sldChg chg="addSp delSp modSp add mod">
        <pc:chgData name="Kevin Smart" userId="43e48182-7485-465f-a612-fdc5b58e5704" providerId="ADAL" clId="{F8612E8E-4FD6-456F-8717-DFC5555E4AEE}" dt="2024-02-23T21:21:41.906" v="4147" actId="478"/>
        <pc:sldMkLst>
          <pc:docMk/>
          <pc:sldMk cId="1995635024" sldId="302"/>
        </pc:sldMkLst>
        <pc:spChg chg="del">
          <ac:chgData name="Kevin Smart" userId="43e48182-7485-465f-a612-fdc5b58e5704" providerId="ADAL" clId="{F8612E8E-4FD6-456F-8717-DFC5555E4AEE}" dt="2024-02-23T21:12:32.661" v="3966" actId="478"/>
          <ac:spMkLst>
            <pc:docMk/>
            <pc:sldMk cId="1995635024" sldId="302"/>
            <ac:spMk id="2" creationId="{4A90154A-080E-0E53-BE5A-1B0E991DCC7F}"/>
          </ac:spMkLst>
        </pc:spChg>
        <pc:spChg chg="add mod">
          <ac:chgData name="Kevin Smart" userId="43e48182-7485-465f-a612-fdc5b58e5704" providerId="ADAL" clId="{F8612E8E-4FD6-456F-8717-DFC5555E4AEE}" dt="2024-02-23T20:47:36.735" v="3035" actId="122"/>
          <ac:spMkLst>
            <pc:docMk/>
            <pc:sldMk cId="1995635024" sldId="302"/>
            <ac:spMk id="3" creationId="{79C5AF8E-5379-D5D2-9499-A15A1E0DA519}"/>
          </ac:spMkLst>
        </pc:spChg>
        <pc:spChg chg="del">
          <ac:chgData name="Kevin Smart" userId="43e48182-7485-465f-a612-fdc5b58e5704" providerId="ADAL" clId="{F8612E8E-4FD6-456F-8717-DFC5555E4AEE}" dt="2024-02-23T21:21:41.906" v="4147" actId="478"/>
          <ac:spMkLst>
            <pc:docMk/>
            <pc:sldMk cId="1995635024" sldId="302"/>
            <ac:spMk id="4" creationId="{AB4BA7F9-EF22-B3CA-A205-2B569EC6A117}"/>
          </ac:spMkLst>
        </pc:spChg>
        <pc:spChg chg="add del mod">
          <ac:chgData name="Kevin Smart" userId="43e48182-7485-465f-a612-fdc5b58e5704" providerId="ADAL" clId="{F8612E8E-4FD6-456F-8717-DFC5555E4AEE}" dt="2024-02-23T21:18:09.913" v="4131" actId="478"/>
          <ac:spMkLst>
            <pc:docMk/>
            <pc:sldMk cId="1995635024" sldId="302"/>
            <ac:spMk id="5" creationId="{6D6C4B8B-E06D-56D2-B586-F5FC2A3C639D}"/>
          </ac:spMkLst>
        </pc:spChg>
        <pc:spChg chg="mod">
          <ac:chgData name="Kevin Smart" userId="43e48182-7485-465f-a612-fdc5b58e5704" providerId="ADAL" clId="{F8612E8E-4FD6-456F-8717-DFC5555E4AEE}" dt="2024-02-23T20:44:25.669" v="2988" actId="113"/>
          <ac:spMkLst>
            <pc:docMk/>
            <pc:sldMk cId="1995635024" sldId="302"/>
            <ac:spMk id="6" creationId="{80F8942B-AA56-DE66-732B-579CAB26F85D}"/>
          </ac:spMkLst>
        </pc:spChg>
        <pc:spChg chg="add mod">
          <ac:chgData name="Kevin Smart" userId="43e48182-7485-465f-a612-fdc5b58e5704" providerId="ADAL" clId="{F8612E8E-4FD6-456F-8717-DFC5555E4AEE}" dt="2024-02-23T21:18:42.551" v="4139"/>
          <ac:spMkLst>
            <pc:docMk/>
            <pc:sldMk cId="1995635024" sldId="302"/>
            <ac:spMk id="7" creationId="{551B907C-BDB4-0318-F207-209FE9BC7B2D}"/>
          </ac:spMkLst>
        </pc:spChg>
        <pc:picChg chg="add del mod">
          <ac:chgData name="Kevin Smart" userId="43e48182-7485-465f-a612-fdc5b58e5704" providerId="ADAL" clId="{F8612E8E-4FD6-456F-8717-DFC5555E4AEE}" dt="2024-02-23T20:41:13.058" v="2784" actId="478"/>
          <ac:picMkLst>
            <pc:docMk/>
            <pc:sldMk cId="1995635024" sldId="302"/>
            <ac:picMk id="2" creationId="{33BE38B7-C066-EB38-3BAA-FBA5E851E89E}"/>
          </ac:picMkLst>
        </pc:picChg>
        <pc:picChg chg="del">
          <ac:chgData name="Kevin Smart" userId="43e48182-7485-465f-a612-fdc5b58e5704" providerId="ADAL" clId="{F8612E8E-4FD6-456F-8717-DFC5555E4AEE}" dt="2024-02-23T20:03:58.626" v="1366" actId="478"/>
          <ac:picMkLst>
            <pc:docMk/>
            <pc:sldMk cId="1995635024" sldId="302"/>
            <ac:picMk id="4" creationId="{3F5B51DC-D057-295A-D3CA-979A8A5E79A2}"/>
          </ac:picMkLst>
        </pc:picChg>
      </pc:sldChg>
    </pc:docChg>
  </pc:docChgLst>
  <pc:docChgLst>
    <pc:chgData name="Kevin Smart" userId="43e48182-7485-465f-a612-fdc5b58e5704" providerId="ADAL" clId="{FFA7B2C7-BBCA-4769-9FA8-9AC95C47C1F6}"/>
    <pc:docChg chg="undo custSel addSld modSld">
      <pc:chgData name="Kevin Smart" userId="43e48182-7485-465f-a612-fdc5b58e5704" providerId="ADAL" clId="{FFA7B2C7-BBCA-4769-9FA8-9AC95C47C1F6}" dt="2022-06-24T17:50:12.568" v="871" actId="1035"/>
      <pc:docMkLst>
        <pc:docMk/>
      </pc:docMkLst>
      <pc:sldChg chg="addSp delSp modSp mod">
        <pc:chgData name="Kevin Smart" userId="43e48182-7485-465f-a612-fdc5b58e5704" providerId="ADAL" clId="{FFA7B2C7-BBCA-4769-9FA8-9AC95C47C1F6}" dt="2022-06-24T17:29:38.904" v="314" actId="1076"/>
        <pc:sldMkLst>
          <pc:docMk/>
          <pc:sldMk cId="1968639411" sldId="288"/>
        </pc:sldMkLst>
        <pc:spChg chg="mod">
          <ac:chgData name="Kevin Smart" userId="43e48182-7485-465f-a612-fdc5b58e5704" providerId="ADAL" clId="{FFA7B2C7-BBCA-4769-9FA8-9AC95C47C1F6}" dt="2022-06-24T17:22:49.275" v="230" actId="14100"/>
          <ac:spMkLst>
            <pc:docMk/>
            <pc:sldMk cId="1968639411" sldId="288"/>
            <ac:spMk id="3" creationId="{00000000-0000-0000-0000-000000000000}"/>
          </ac:spMkLst>
        </pc:spChg>
        <pc:spChg chg="add del">
          <ac:chgData name="Kevin Smart" userId="43e48182-7485-465f-a612-fdc5b58e5704" providerId="ADAL" clId="{FFA7B2C7-BBCA-4769-9FA8-9AC95C47C1F6}" dt="2022-06-24T16:58:11.138" v="172" actId="22"/>
          <ac:spMkLst>
            <pc:docMk/>
            <pc:sldMk cId="1968639411" sldId="288"/>
            <ac:spMk id="4" creationId="{16E822C2-9C40-D914-06E2-F54174154336}"/>
          </ac:spMkLst>
        </pc:spChg>
        <pc:spChg chg="add mod">
          <ac:chgData name="Kevin Smart" userId="43e48182-7485-465f-a612-fdc5b58e5704" providerId="ADAL" clId="{FFA7B2C7-BBCA-4769-9FA8-9AC95C47C1F6}" dt="2022-06-24T17:29:38.904" v="314" actId="1076"/>
          <ac:spMkLst>
            <pc:docMk/>
            <pc:sldMk cId="1968639411" sldId="288"/>
            <ac:spMk id="5" creationId="{D49A6986-B400-4745-7AE8-D72E3D93AF05}"/>
          </ac:spMkLst>
        </pc:spChg>
      </pc:sldChg>
      <pc:sldChg chg="addSp modSp mod">
        <pc:chgData name="Kevin Smart" userId="43e48182-7485-465f-a612-fdc5b58e5704" providerId="ADAL" clId="{FFA7B2C7-BBCA-4769-9FA8-9AC95C47C1F6}" dt="2022-06-24T17:40:10.869" v="537" actId="1036"/>
        <pc:sldMkLst>
          <pc:docMk/>
          <pc:sldMk cId="3446013272" sldId="289"/>
        </pc:sldMkLst>
        <pc:spChg chg="mod">
          <ac:chgData name="Kevin Smart" userId="43e48182-7485-465f-a612-fdc5b58e5704" providerId="ADAL" clId="{FFA7B2C7-BBCA-4769-9FA8-9AC95C47C1F6}" dt="2022-06-24T17:39:10.536" v="459" actId="14100"/>
          <ac:spMkLst>
            <pc:docMk/>
            <pc:sldMk cId="3446013272" sldId="289"/>
            <ac:spMk id="3" creationId="{00000000-0000-0000-0000-000000000000}"/>
          </ac:spMkLst>
        </pc:spChg>
        <pc:spChg chg="add mod">
          <ac:chgData name="Kevin Smart" userId="43e48182-7485-465f-a612-fdc5b58e5704" providerId="ADAL" clId="{FFA7B2C7-BBCA-4769-9FA8-9AC95C47C1F6}" dt="2022-06-24T17:40:10.869" v="537" actId="1036"/>
          <ac:spMkLst>
            <pc:docMk/>
            <pc:sldMk cId="3446013272" sldId="289"/>
            <ac:spMk id="4" creationId="{1FEEA142-E63C-2147-287D-885DC488C205}"/>
          </ac:spMkLst>
        </pc:spChg>
        <pc:picChg chg="add mod">
          <ac:chgData name="Kevin Smart" userId="43e48182-7485-465f-a612-fdc5b58e5704" providerId="ADAL" clId="{FFA7B2C7-BBCA-4769-9FA8-9AC95C47C1F6}" dt="2022-06-24T17:39:59.412" v="530" actId="1036"/>
          <ac:picMkLst>
            <pc:docMk/>
            <pc:sldMk cId="3446013272" sldId="289"/>
            <ac:picMk id="5" creationId="{6D8B8D02-751B-E1DA-37B8-C5DDD8A668D9}"/>
          </ac:picMkLst>
        </pc:picChg>
      </pc:sldChg>
      <pc:sldChg chg="addSp modSp mod">
        <pc:chgData name="Kevin Smart" userId="43e48182-7485-465f-a612-fdc5b58e5704" providerId="ADAL" clId="{FFA7B2C7-BBCA-4769-9FA8-9AC95C47C1F6}" dt="2022-06-24T17:46:33.698" v="764" actId="1036"/>
        <pc:sldMkLst>
          <pc:docMk/>
          <pc:sldMk cId="3734428014" sldId="290"/>
        </pc:sldMkLst>
        <pc:spChg chg="add mod">
          <ac:chgData name="Kevin Smart" userId="43e48182-7485-465f-a612-fdc5b58e5704" providerId="ADAL" clId="{FFA7B2C7-BBCA-4769-9FA8-9AC95C47C1F6}" dt="2022-06-24T17:46:33.698" v="764" actId="1036"/>
          <ac:spMkLst>
            <pc:docMk/>
            <pc:sldMk cId="3734428014" sldId="290"/>
            <ac:spMk id="4" creationId="{7087066C-3B68-AA2F-195B-C0944351EBBA}"/>
          </ac:spMkLst>
        </pc:spChg>
      </pc:sldChg>
      <pc:sldChg chg="addSp modSp mod">
        <pc:chgData name="Kevin Smart" userId="43e48182-7485-465f-a612-fdc5b58e5704" providerId="ADAL" clId="{FFA7B2C7-BBCA-4769-9FA8-9AC95C47C1F6}" dt="2022-06-24T17:48:43.160" v="818" actId="1038"/>
        <pc:sldMkLst>
          <pc:docMk/>
          <pc:sldMk cId="3807643646" sldId="291"/>
        </pc:sldMkLst>
        <pc:spChg chg="mod">
          <ac:chgData name="Kevin Smart" userId="43e48182-7485-465f-a612-fdc5b58e5704" providerId="ADAL" clId="{FFA7B2C7-BBCA-4769-9FA8-9AC95C47C1F6}" dt="2022-06-24T17:48:05.890" v="768" actId="14100"/>
          <ac:spMkLst>
            <pc:docMk/>
            <pc:sldMk cId="3807643646" sldId="291"/>
            <ac:spMk id="3" creationId="{00000000-0000-0000-0000-000000000000}"/>
          </ac:spMkLst>
        </pc:spChg>
        <pc:picChg chg="add mod">
          <ac:chgData name="Kevin Smart" userId="43e48182-7485-465f-a612-fdc5b58e5704" providerId="ADAL" clId="{FFA7B2C7-BBCA-4769-9FA8-9AC95C47C1F6}" dt="2022-06-24T17:48:43.160" v="818" actId="1038"/>
          <ac:picMkLst>
            <pc:docMk/>
            <pc:sldMk cId="3807643646" sldId="291"/>
            <ac:picMk id="4" creationId="{434CE6EE-2B24-399A-9F2D-347456650018}"/>
          </ac:picMkLst>
        </pc:picChg>
      </pc:sldChg>
      <pc:sldChg chg="modSp mod">
        <pc:chgData name="Kevin Smart" userId="43e48182-7485-465f-a612-fdc5b58e5704" providerId="ADAL" clId="{FFA7B2C7-BBCA-4769-9FA8-9AC95C47C1F6}" dt="2022-06-24T16:53:15.961" v="170" actId="15"/>
        <pc:sldMkLst>
          <pc:docMk/>
          <pc:sldMk cId="3490870477" sldId="292"/>
        </pc:sldMkLst>
        <pc:spChg chg="mod">
          <ac:chgData name="Kevin Smart" userId="43e48182-7485-465f-a612-fdc5b58e5704" providerId="ADAL" clId="{FFA7B2C7-BBCA-4769-9FA8-9AC95C47C1F6}" dt="2022-06-24T16:53:15.961" v="170" actId="15"/>
          <ac:spMkLst>
            <pc:docMk/>
            <pc:sldMk cId="3490870477" sldId="292"/>
            <ac:spMk id="3" creationId="{00000000-0000-0000-0000-000000000000}"/>
          </ac:spMkLst>
        </pc:spChg>
      </pc:sldChg>
      <pc:sldChg chg="modSp mod">
        <pc:chgData name="Kevin Smart" userId="43e48182-7485-465f-a612-fdc5b58e5704" providerId="ADAL" clId="{FFA7B2C7-BBCA-4769-9FA8-9AC95C47C1F6}" dt="2022-06-24T16:50:34.128" v="143" actId="20577"/>
        <pc:sldMkLst>
          <pc:docMk/>
          <pc:sldMk cId="1123568742" sldId="293"/>
        </pc:sldMkLst>
        <pc:spChg chg="mod">
          <ac:chgData name="Kevin Smart" userId="43e48182-7485-465f-a612-fdc5b58e5704" providerId="ADAL" clId="{FFA7B2C7-BBCA-4769-9FA8-9AC95C47C1F6}" dt="2022-06-24T16:50:34.128" v="143" actId="20577"/>
          <ac:spMkLst>
            <pc:docMk/>
            <pc:sldMk cId="1123568742" sldId="293"/>
            <ac:spMk id="3" creationId="{00000000-0000-0000-0000-000000000000}"/>
          </ac:spMkLst>
        </pc:spChg>
      </pc:sldChg>
      <pc:sldChg chg="addSp modSp mod">
        <pc:chgData name="Kevin Smart" userId="43e48182-7485-465f-a612-fdc5b58e5704" providerId="ADAL" clId="{FFA7B2C7-BBCA-4769-9FA8-9AC95C47C1F6}" dt="2022-06-24T16:46:01.594" v="54" actId="6549"/>
        <pc:sldMkLst>
          <pc:docMk/>
          <pc:sldMk cId="3849373349" sldId="294"/>
        </pc:sldMkLst>
        <pc:spChg chg="add mod">
          <ac:chgData name="Kevin Smart" userId="43e48182-7485-465f-a612-fdc5b58e5704" providerId="ADAL" clId="{FFA7B2C7-BBCA-4769-9FA8-9AC95C47C1F6}" dt="2022-06-24T16:46:01.594" v="54" actId="6549"/>
          <ac:spMkLst>
            <pc:docMk/>
            <pc:sldMk cId="3849373349" sldId="294"/>
            <ac:spMk id="4" creationId="{F4C13E4E-B8E0-E618-53D7-28916743C630}"/>
          </ac:spMkLst>
        </pc:spChg>
      </pc:sldChg>
      <pc:sldChg chg="addSp delSp modSp add mod">
        <pc:chgData name="Kevin Smart" userId="43e48182-7485-465f-a612-fdc5b58e5704" providerId="ADAL" clId="{FFA7B2C7-BBCA-4769-9FA8-9AC95C47C1F6}" dt="2022-06-24T17:34:08.717" v="455" actId="1037"/>
        <pc:sldMkLst>
          <pc:docMk/>
          <pc:sldMk cId="97187818" sldId="298"/>
        </pc:sldMkLst>
        <pc:spChg chg="mod">
          <ac:chgData name="Kevin Smart" userId="43e48182-7485-465f-a612-fdc5b58e5704" providerId="ADAL" clId="{FFA7B2C7-BBCA-4769-9FA8-9AC95C47C1F6}" dt="2022-06-24T17:23:37.337" v="265" actId="14100"/>
          <ac:spMkLst>
            <pc:docMk/>
            <pc:sldMk cId="97187818" sldId="298"/>
            <ac:spMk id="3" creationId="{00000000-0000-0000-0000-000000000000}"/>
          </ac:spMkLst>
        </pc:spChg>
        <pc:spChg chg="del">
          <ac:chgData name="Kevin Smart" userId="43e48182-7485-465f-a612-fdc5b58e5704" providerId="ADAL" clId="{FFA7B2C7-BBCA-4769-9FA8-9AC95C47C1F6}" dt="2022-06-24T17:23:25.715" v="261" actId="478"/>
          <ac:spMkLst>
            <pc:docMk/>
            <pc:sldMk cId="97187818" sldId="298"/>
            <ac:spMk id="5" creationId="{D49A6986-B400-4745-7AE8-D72E3D93AF05}"/>
          </ac:spMkLst>
        </pc:spChg>
        <pc:picChg chg="add del mod modCrop">
          <ac:chgData name="Kevin Smart" userId="43e48182-7485-465f-a612-fdc5b58e5704" providerId="ADAL" clId="{FFA7B2C7-BBCA-4769-9FA8-9AC95C47C1F6}" dt="2022-06-24T17:28:38.751" v="312" actId="478"/>
          <ac:picMkLst>
            <pc:docMk/>
            <pc:sldMk cId="97187818" sldId="298"/>
            <ac:picMk id="4" creationId="{52B3FE0A-7C42-9A73-28F7-16EAF4AF35B3}"/>
          </ac:picMkLst>
        </pc:picChg>
        <pc:picChg chg="add del mod modCrop">
          <ac:chgData name="Kevin Smart" userId="43e48182-7485-465f-a612-fdc5b58e5704" providerId="ADAL" clId="{FFA7B2C7-BBCA-4769-9FA8-9AC95C47C1F6}" dt="2022-06-24T17:28:40.922" v="313" actId="478"/>
          <ac:picMkLst>
            <pc:docMk/>
            <pc:sldMk cId="97187818" sldId="298"/>
            <ac:picMk id="6" creationId="{C220B27B-CA68-6B28-C8A8-1375FE6832FB}"/>
          </ac:picMkLst>
        </pc:picChg>
        <pc:picChg chg="add mod">
          <ac:chgData name="Kevin Smart" userId="43e48182-7485-465f-a612-fdc5b58e5704" providerId="ADAL" clId="{FFA7B2C7-BBCA-4769-9FA8-9AC95C47C1F6}" dt="2022-06-24T17:33:37.117" v="387" actId="1035"/>
          <ac:picMkLst>
            <pc:docMk/>
            <pc:sldMk cId="97187818" sldId="298"/>
            <ac:picMk id="7" creationId="{C71564C7-914C-6E0F-542A-1B771EA5D3BD}"/>
          </ac:picMkLst>
        </pc:picChg>
        <pc:picChg chg="add mod">
          <ac:chgData name="Kevin Smart" userId="43e48182-7485-465f-a612-fdc5b58e5704" providerId="ADAL" clId="{FFA7B2C7-BBCA-4769-9FA8-9AC95C47C1F6}" dt="2022-06-24T17:34:08.717" v="455" actId="1037"/>
          <ac:picMkLst>
            <pc:docMk/>
            <pc:sldMk cId="97187818" sldId="298"/>
            <ac:picMk id="9" creationId="{A0F66BE8-426A-2955-65E9-64C383052BCD}"/>
          </ac:picMkLst>
        </pc:picChg>
      </pc:sldChg>
      <pc:sldChg chg="addSp delSp modSp add mod">
        <pc:chgData name="Kevin Smart" userId="43e48182-7485-465f-a612-fdc5b58e5704" providerId="ADAL" clId="{FFA7B2C7-BBCA-4769-9FA8-9AC95C47C1F6}" dt="2022-06-24T17:45:58.897" v="741" actId="1036"/>
        <pc:sldMkLst>
          <pc:docMk/>
          <pc:sldMk cId="1301291382" sldId="299"/>
        </pc:sldMkLst>
        <pc:spChg chg="mod">
          <ac:chgData name="Kevin Smart" userId="43e48182-7485-465f-a612-fdc5b58e5704" providerId="ADAL" clId="{FFA7B2C7-BBCA-4769-9FA8-9AC95C47C1F6}" dt="2022-06-24T17:41:18.245" v="541" actId="14100"/>
          <ac:spMkLst>
            <pc:docMk/>
            <pc:sldMk cId="1301291382" sldId="299"/>
            <ac:spMk id="3" creationId="{00000000-0000-0000-0000-000000000000}"/>
          </ac:spMkLst>
        </pc:spChg>
        <pc:spChg chg="del">
          <ac:chgData name="Kevin Smart" userId="43e48182-7485-465f-a612-fdc5b58e5704" providerId="ADAL" clId="{FFA7B2C7-BBCA-4769-9FA8-9AC95C47C1F6}" dt="2022-06-24T17:42:28.296" v="542" actId="478"/>
          <ac:spMkLst>
            <pc:docMk/>
            <pc:sldMk cId="1301291382" sldId="299"/>
            <ac:spMk id="4" creationId="{1FEEA142-E63C-2147-287D-885DC488C205}"/>
          </ac:spMkLst>
        </pc:spChg>
        <pc:picChg chg="add del">
          <ac:chgData name="Kevin Smart" userId="43e48182-7485-465f-a612-fdc5b58e5704" providerId="ADAL" clId="{FFA7B2C7-BBCA-4769-9FA8-9AC95C47C1F6}" dt="2022-06-24T17:43:21.960" v="544" actId="478"/>
          <ac:picMkLst>
            <pc:docMk/>
            <pc:sldMk cId="1301291382" sldId="299"/>
            <ac:picMk id="5" creationId="{C22AEEC2-DA73-C83E-1F9D-DCFAAAEBB6CB}"/>
          </ac:picMkLst>
        </pc:picChg>
        <pc:picChg chg="add mod">
          <ac:chgData name="Kevin Smart" userId="43e48182-7485-465f-a612-fdc5b58e5704" providerId="ADAL" clId="{FFA7B2C7-BBCA-4769-9FA8-9AC95C47C1F6}" dt="2022-06-24T17:45:58.897" v="741" actId="1036"/>
          <ac:picMkLst>
            <pc:docMk/>
            <pc:sldMk cId="1301291382" sldId="299"/>
            <ac:picMk id="7" creationId="{7F7103B7-BF1F-4918-A862-15A90ABAFF18}"/>
          </ac:picMkLst>
        </pc:picChg>
        <pc:picChg chg="add mod">
          <ac:chgData name="Kevin Smart" userId="43e48182-7485-465f-a612-fdc5b58e5704" providerId="ADAL" clId="{FFA7B2C7-BBCA-4769-9FA8-9AC95C47C1F6}" dt="2022-06-24T17:45:47.772" v="688" actId="1037"/>
          <ac:picMkLst>
            <pc:docMk/>
            <pc:sldMk cId="1301291382" sldId="299"/>
            <ac:picMk id="9" creationId="{D0FCBD62-4EFE-0B54-8DF0-69B6A9E3EEE5}"/>
          </ac:picMkLst>
        </pc:picChg>
        <pc:picChg chg="add mod">
          <ac:chgData name="Kevin Smart" userId="43e48182-7485-465f-a612-fdc5b58e5704" providerId="ADAL" clId="{FFA7B2C7-BBCA-4769-9FA8-9AC95C47C1F6}" dt="2022-06-24T17:45:33.305" v="614" actId="1038"/>
          <ac:picMkLst>
            <pc:docMk/>
            <pc:sldMk cId="1301291382" sldId="299"/>
            <ac:picMk id="11" creationId="{C8E6F0E8-EDCF-CD1A-D00E-CC431F66FFD6}"/>
          </ac:picMkLst>
        </pc:picChg>
      </pc:sldChg>
      <pc:sldChg chg="addSp modSp add mod">
        <pc:chgData name="Kevin Smart" userId="43e48182-7485-465f-a612-fdc5b58e5704" providerId="ADAL" clId="{FFA7B2C7-BBCA-4769-9FA8-9AC95C47C1F6}" dt="2022-06-24T17:50:12.568" v="871" actId="1035"/>
        <pc:sldMkLst>
          <pc:docMk/>
          <pc:sldMk cId="4251493378" sldId="300"/>
        </pc:sldMkLst>
        <pc:spChg chg="mod">
          <ac:chgData name="Kevin Smart" userId="43e48182-7485-465f-a612-fdc5b58e5704" providerId="ADAL" clId="{FFA7B2C7-BBCA-4769-9FA8-9AC95C47C1F6}" dt="2022-06-24T17:50:03.967" v="821" actId="14100"/>
          <ac:spMkLst>
            <pc:docMk/>
            <pc:sldMk cId="4251493378" sldId="300"/>
            <ac:spMk id="3" creationId="{00000000-0000-0000-0000-000000000000}"/>
          </ac:spMkLst>
        </pc:spChg>
        <pc:picChg chg="add mod">
          <ac:chgData name="Kevin Smart" userId="43e48182-7485-465f-a612-fdc5b58e5704" providerId="ADAL" clId="{FFA7B2C7-BBCA-4769-9FA8-9AC95C47C1F6}" dt="2022-06-24T17:50:12.568" v="871" actId="1035"/>
          <ac:picMkLst>
            <pc:docMk/>
            <pc:sldMk cId="4251493378" sldId="300"/>
            <ac:picMk id="4" creationId="{3F5B51DC-D057-295A-D3CA-979A8A5E79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8DBA38-C05A-43F7-99C6-95FE76803F82}" type="datetimeFigureOut">
              <a:rPr lang="en-US" smtClean="0"/>
              <a:t>3/3/2024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30E31-9B75-4F35-80E4-59104DC12164}" type="slidenum">
              <a:rPr lang="en-US" smtClean="0"/>
              <a:t>‹#›</a:t>
            </a:fld>
            <a:endParaRPr lang="en-US"/>
          </a:p>
        </p:txBody>
      </p:sp>
    </p:spTree>
    <p:extLst>
      <p:ext uri="{BB962C8B-B14F-4D97-AF65-F5344CB8AC3E}">
        <p14:creationId xmlns:p14="http://schemas.microsoft.com/office/powerpoint/2010/main" val="372010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30E31-9B75-4F35-80E4-59104DC12164}" type="slidenum">
              <a:rPr lang="en-US" smtClean="0"/>
              <a:t>1</a:t>
            </a:fld>
            <a:endParaRPr lang="en-US"/>
          </a:p>
        </p:txBody>
      </p:sp>
    </p:spTree>
    <p:extLst>
      <p:ext uri="{BB962C8B-B14F-4D97-AF65-F5344CB8AC3E}">
        <p14:creationId xmlns:p14="http://schemas.microsoft.com/office/powerpoint/2010/main" val="2821725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30E31-9B75-4F35-80E4-59104DC12164}" type="slidenum">
              <a:rPr lang="en-US" smtClean="0"/>
              <a:t>2</a:t>
            </a:fld>
            <a:endParaRPr lang="en-US"/>
          </a:p>
        </p:txBody>
      </p:sp>
    </p:spTree>
    <p:extLst>
      <p:ext uri="{BB962C8B-B14F-4D97-AF65-F5344CB8AC3E}">
        <p14:creationId xmlns:p14="http://schemas.microsoft.com/office/powerpoint/2010/main" val="465373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4" y="2514601"/>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4" y="4777381"/>
            <a:ext cx="8915399" cy="1126283"/>
          </a:xfrm>
        </p:spPr>
        <p:txBody>
          <a:bodyPr anchor="t"/>
          <a:lstStyle>
            <a:lvl1pPr marL="0" indent="0" algn="l">
              <a:buNone/>
              <a:defRPr>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AECBF3-8A94-40C4-90AB-45310C31E755}" type="datetime1">
              <a:rPr lang="en-US" smtClean="0"/>
              <a:t>3/3/2024</a:t>
            </a:fld>
            <a:endParaRPr lang="en-US"/>
          </a:p>
        </p:txBody>
      </p:sp>
      <p:sp>
        <p:nvSpPr>
          <p:cNvPr id="5" name="Footer Placeholder 4"/>
          <p:cNvSpPr>
            <a:spLocks noGrp="1"/>
          </p:cNvSpPr>
          <p:nvPr>
            <p:ph type="ftr" sz="quarter" idx="11"/>
          </p:nvPr>
        </p:nvSpPr>
        <p:spPr/>
        <p:txBody>
          <a:bodyPr/>
          <a:lstStyle/>
          <a:p>
            <a:r>
              <a:rPr lang="en-US"/>
              <a:t>Risk Mitigation Strategies Inc.</a:t>
            </a:r>
          </a:p>
        </p:txBody>
      </p:sp>
      <p:sp>
        <p:nvSpPr>
          <p:cNvPr id="7" name="Freeform 6"/>
          <p:cNvSpPr/>
          <p:nvPr/>
        </p:nvSpPr>
        <p:spPr bwMode="auto">
          <a:xfrm>
            <a:off x="1" y="4323812"/>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4" y="4529542"/>
            <a:ext cx="779767" cy="365125"/>
          </a:xfrm>
        </p:spPr>
        <p:txBody>
          <a:bodyPr/>
          <a:lstStyle/>
          <a:p>
            <a:fld id="{6152739E-DB38-40D9-B525-81C695DECA1E}" type="slidenum">
              <a:rPr lang="en-US" smtClean="0"/>
              <a:t>‹#›</a:t>
            </a:fld>
            <a:endParaRPr lang="en-US"/>
          </a:p>
        </p:txBody>
      </p:sp>
    </p:spTree>
    <p:extLst>
      <p:ext uri="{BB962C8B-B14F-4D97-AF65-F5344CB8AC3E}">
        <p14:creationId xmlns:p14="http://schemas.microsoft.com/office/powerpoint/2010/main" val="258356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4"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8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96024-696F-4309-A398-31F984D14F87}" type="datetime1">
              <a:rPr lang="en-US" smtClean="0"/>
              <a:t>3/3/2024</a:t>
            </a:fld>
            <a:endParaRPr lang="en-US"/>
          </a:p>
        </p:txBody>
      </p:sp>
      <p:sp>
        <p:nvSpPr>
          <p:cNvPr id="5" name="Footer Placeholder 4"/>
          <p:cNvSpPr>
            <a:spLocks noGrp="1"/>
          </p:cNvSpPr>
          <p:nvPr>
            <p:ph type="ftr" sz="quarter" idx="11"/>
          </p:nvPr>
        </p:nvSpPr>
        <p:spPr/>
        <p:txBody>
          <a:bodyPr/>
          <a:lstStyle/>
          <a:p>
            <a:r>
              <a:rPr lang="en-US"/>
              <a:t>Risk Mitigation Strategies Inc.</a:t>
            </a:r>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6152739E-DB38-40D9-B525-81C695DECA1E}" type="slidenum">
              <a:rPr lang="en-US" smtClean="0"/>
              <a:t>‹#›</a:t>
            </a:fld>
            <a:endParaRPr lang="en-US"/>
          </a:p>
        </p:txBody>
      </p:sp>
    </p:spTree>
    <p:extLst>
      <p:ext uri="{BB962C8B-B14F-4D97-AF65-F5344CB8AC3E}">
        <p14:creationId xmlns:p14="http://schemas.microsoft.com/office/powerpoint/2010/main" val="373380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50" y="609600"/>
            <a:ext cx="839392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8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4DB805-3B62-47E1-A354-81484049D6D9}" type="datetime1">
              <a:rPr lang="en-US" smtClean="0"/>
              <a:t>3/3/2024</a:t>
            </a:fld>
            <a:endParaRPr lang="en-US"/>
          </a:p>
        </p:txBody>
      </p:sp>
      <p:sp>
        <p:nvSpPr>
          <p:cNvPr id="5" name="Footer Placeholder 4"/>
          <p:cNvSpPr>
            <a:spLocks noGrp="1"/>
          </p:cNvSpPr>
          <p:nvPr>
            <p:ph type="ftr" sz="quarter" idx="11"/>
          </p:nvPr>
        </p:nvSpPr>
        <p:spPr/>
        <p:txBody>
          <a:bodyPr/>
          <a:lstStyle/>
          <a:p>
            <a:r>
              <a:rPr lang="en-US"/>
              <a:t>Risk Mitigation Strategies Inc.</a:t>
            </a:r>
          </a:p>
        </p:txBody>
      </p:sp>
      <p:sp>
        <p:nvSpPr>
          <p:cNvPr id="11"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6152739E-DB38-40D9-B525-81C695DECA1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8040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2"/>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F25F018-E99B-46FA-B143-67B5DB86F682}" type="datetime1">
              <a:rPr lang="en-US" smtClean="0"/>
              <a:t>3/3/2024</a:t>
            </a:fld>
            <a:endParaRPr lang="en-US"/>
          </a:p>
        </p:txBody>
      </p:sp>
      <p:sp>
        <p:nvSpPr>
          <p:cNvPr id="6" name="Footer Placeholder 5"/>
          <p:cNvSpPr>
            <a:spLocks noGrp="1"/>
          </p:cNvSpPr>
          <p:nvPr>
            <p:ph type="ftr" sz="quarter" idx="11"/>
          </p:nvPr>
        </p:nvSpPr>
        <p:spPr/>
        <p:txBody>
          <a:bodyPr/>
          <a:lstStyle/>
          <a:p>
            <a:r>
              <a:rPr lang="en-US"/>
              <a:t>Risk Mitigation Strategies Inc.</a:t>
            </a:r>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6152739E-DB38-40D9-B525-81C695DECA1E}" type="slidenum">
              <a:rPr lang="en-US" smtClean="0"/>
              <a:t>‹#›</a:t>
            </a:fld>
            <a:endParaRPr lang="en-US"/>
          </a:p>
        </p:txBody>
      </p:sp>
    </p:spTree>
    <p:extLst>
      <p:ext uri="{BB962C8B-B14F-4D97-AF65-F5344CB8AC3E}">
        <p14:creationId xmlns:p14="http://schemas.microsoft.com/office/powerpoint/2010/main" val="1958969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50" y="609600"/>
            <a:ext cx="839392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51D3C39-2872-4CF3-868E-2116A560CF6C}" type="datetime1">
              <a:rPr lang="en-US" smtClean="0"/>
              <a:t>3/3/2024</a:t>
            </a:fld>
            <a:endParaRPr lang="en-US"/>
          </a:p>
        </p:txBody>
      </p:sp>
      <p:sp>
        <p:nvSpPr>
          <p:cNvPr id="6" name="Footer Placeholder 5"/>
          <p:cNvSpPr>
            <a:spLocks noGrp="1"/>
          </p:cNvSpPr>
          <p:nvPr>
            <p:ph type="ftr" sz="quarter" idx="11"/>
          </p:nvPr>
        </p:nvSpPr>
        <p:spPr/>
        <p:txBody>
          <a:bodyPr/>
          <a:lstStyle/>
          <a:p>
            <a:r>
              <a:rPr lang="en-US"/>
              <a:t>Risk Mitigation Strategies Inc.</a:t>
            </a:r>
          </a:p>
        </p:txBody>
      </p:sp>
      <p:sp>
        <p:nvSpPr>
          <p:cNvPr id="11"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6152739E-DB38-40D9-B525-81C695DECA1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27738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4"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7886514-9082-4EC8-9822-541BE60B80A4}" type="datetime1">
              <a:rPr lang="en-US" smtClean="0"/>
              <a:t>3/3/2024</a:t>
            </a:fld>
            <a:endParaRPr lang="en-US"/>
          </a:p>
        </p:txBody>
      </p:sp>
      <p:sp>
        <p:nvSpPr>
          <p:cNvPr id="6" name="Footer Placeholder 5"/>
          <p:cNvSpPr>
            <a:spLocks noGrp="1"/>
          </p:cNvSpPr>
          <p:nvPr>
            <p:ph type="ftr" sz="quarter" idx="11"/>
          </p:nvPr>
        </p:nvSpPr>
        <p:spPr/>
        <p:txBody>
          <a:bodyPr/>
          <a:lstStyle/>
          <a:p>
            <a:r>
              <a:rPr lang="en-US"/>
              <a:t>Risk Mitigation Strategies Inc.</a:t>
            </a:r>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6152739E-DB38-40D9-B525-81C695DECA1E}" type="slidenum">
              <a:rPr lang="en-US" smtClean="0"/>
              <a:t>‹#›</a:t>
            </a:fld>
            <a:endParaRPr lang="en-US"/>
          </a:p>
        </p:txBody>
      </p:sp>
    </p:spTree>
    <p:extLst>
      <p:ext uri="{BB962C8B-B14F-4D97-AF65-F5344CB8AC3E}">
        <p14:creationId xmlns:p14="http://schemas.microsoft.com/office/powerpoint/2010/main" val="2499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888A13-4BCA-4B39-9DB2-BBB210EBB6A9}" type="datetime1">
              <a:rPr lang="en-US" smtClean="0"/>
              <a:t>3/3/2024</a:t>
            </a:fld>
            <a:endParaRPr lang="en-US"/>
          </a:p>
        </p:txBody>
      </p:sp>
      <p:sp>
        <p:nvSpPr>
          <p:cNvPr id="5" name="Footer Placeholder 4"/>
          <p:cNvSpPr>
            <a:spLocks noGrp="1"/>
          </p:cNvSpPr>
          <p:nvPr>
            <p:ph type="ftr" sz="quarter" idx="11"/>
          </p:nvPr>
        </p:nvSpPr>
        <p:spPr/>
        <p:txBody>
          <a:bodyPr/>
          <a:lstStyle/>
          <a:p>
            <a:r>
              <a:rPr lang="en-US"/>
              <a:t>Risk Mitigation Strategies Inc.</a:t>
            </a:r>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52739E-DB38-40D9-B525-81C695DECA1E}" type="slidenum">
              <a:rPr lang="en-US" smtClean="0"/>
              <a:t>‹#›</a:t>
            </a:fld>
            <a:endParaRPr lang="en-US"/>
          </a:p>
        </p:txBody>
      </p:sp>
    </p:spTree>
    <p:extLst>
      <p:ext uri="{BB962C8B-B14F-4D97-AF65-F5344CB8AC3E}">
        <p14:creationId xmlns:p14="http://schemas.microsoft.com/office/powerpoint/2010/main" val="3773944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3" y="627407"/>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A22BF-5E1B-4285-9A75-EF2AB34ED695}" type="datetime1">
              <a:rPr lang="en-US" smtClean="0"/>
              <a:t>3/3/2024</a:t>
            </a:fld>
            <a:endParaRPr lang="en-US"/>
          </a:p>
        </p:txBody>
      </p:sp>
      <p:sp>
        <p:nvSpPr>
          <p:cNvPr id="5" name="Footer Placeholder 4"/>
          <p:cNvSpPr>
            <a:spLocks noGrp="1"/>
          </p:cNvSpPr>
          <p:nvPr>
            <p:ph type="ftr" sz="quarter" idx="11"/>
          </p:nvPr>
        </p:nvSpPr>
        <p:spPr/>
        <p:txBody>
          <a:bodyPr/>
          <a:lstStyle/>
          <a:p>
            <a:r>
              <a:rPr lang="en-US"/>
              <a:t>Risk Mitigation Strategies Inc.</a:t>
            </a:r>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52739E-DB38-40D9-B525-81C695DECA1E}" type="slidenum">
              <a:rPr lang="en-US" smtClean="0"/>
              <a:t>‹#›</a:t>
            </a:fld>
            <a:endParaRPr lang="en-US"/>
          </a:p>
        </p:txBody>
      </p:sp>
    </p:spTree>
    <p:extLst>
      <p:ext uri="{BB962C8B-B14F-4D97-AF65-F5344CB8AC3E}">
        <p14:creationId xmlns:p14="http://schemas.microsoft.com/office/powerpoint/2010/main" val="2307756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9E7455-E297-4143-B703-0A2146196068}" type="datetime1">
              <a:rPr lang="en-US" smtClean="0"/>
              <a:t>3/3/2024</a:t>
            </a:fld>
            <a:endParaRPr lang="en-US"/>
          </a:p>
        </p:txBody>
      </p:sp>
      <p:sp>
        <p:nvSpPr>
          <p:cNvPr id="5" name="Footer Placeholder 4"/>
          <p:cNvSpPr>
            <a:spLocks noGrp="1"/>
          </p:cNvSpPr>
          <p:nvPr>
            <p:ph type="ftr" sz="quarter" idx="11"/>
          </p:nvPr>
        </p:nvSpPr>
        <p:spPr/>
        <p:txBody>
          <a:bodyPr/>
          <a:lstStyle/>
          <a:p>
            <a:r>
              <a:rPr lang="en-US"/>
              <a:t>Risk Mitigation Strategies Inc.</a:t>
            </a:r>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52739E-DB38-40D9-B525-81C695DECA1E}" type="slidenum">
              <a:rPr lang="en-US" smtClean="0"/>
              <a:t>‹#›</a:t>
            </a:fld>
            <a:endParaRPr lang="en-US"/>
          </a:p>
        </p:txBody>
      </p:sp>
    </p:spTree>
    <p:extLst>
      <p:ext uri="{BB962C8B-B14F-4D97-AF65-F5344CB8AC3E}">
        <p14:creationId xmlns:p14="http://schemas.microsoft.com/office/powerpoint/2010/main" val="116165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4"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4" y="3530129"/>
            <a:ext cx="8915399" cy="860400"/>
          </a:xfrm>
        </p:spPr>
        <p:txBody>
          <a:bodyPr anchor="t"/>
          <a:lstStyle>
            <a:lvl1pPr marL="0" indent="0" algn="l">
              <a:buNone/>
              <a:defRPr sz="20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D4304A-82EA-4E77-B127-ECD983C77DD9}" type="datetime1">
              <a:rPr lang="en-US" smtClean="0"/>
              <a:t>3/3/2024</a:t>
            </a:fld>
            <a:endParaRPr lang="en-US"/>
          </a:p>
        </p:txBody>
      </p:sp>
      <p:sp>
        <p:nvSpPr>
          <p:cNvPr id="5" name="Footer Placeholder 4"/>
          <p:cNvSpPr>
            <a:spLocks noGrp="1"/>
          </p:cNvSpPr>
          <p:nvPr>
            <p:ph type="ftr" sz="quarter" idx="11"/>
          </p:nvPr>
        </p:nvSpPr>
        <p:spPr/>
        <p:txBody>
          <a:bodyPr/>
          <a:lstStyle/>
          <a:p>
            <a:r>
              <a:rPr lang="en-US"/>
              <a:t>Risk Mitigation Strategies Inc.</a:t>
            </a:r>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6152739E-DB38-40D9-B525-81C695DECA1E}" type="slidenum">
              <a:rPr lang="en-US" smtClean="0"/>
              <a:t>‹#›</a:t>
            </a:fld>
            <a:endParaRPr lang="en-US"/>
          </a:p>
        </p:txBody>
      </p:sp>
    </p:spTree>
    <p:extLst>
      <p:ext uri="{BB962C8B-B14F-4D97-AF65-F5344CB8AC3E}">
        <p14:creationId xmlns:p14="http://schemas.microsoft.com/office/powerpoint/2010/main" val="374611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3AD6FD-E9E1-41A0-8FFA-CE6B742EB11C}" type="datetime1">
              <a:rPr lang="en-US" smtClean="0"/>
              <a:t>3/3/2024</a:t>
            </a:fld>
            <a:endParaRPr lang="en-US"/>
          </a:p>
        </p:txBody>
      </p:sp>
      <p:sp>
        <p:nvSpPr>
          <p:cNvPr id="6" name="Footer Placeholder 5"/>
          <p:cNvSpPr>
            <a:spLocks noGrp="1"/>
          </p:cNvSpPr>
          <p:nvPr>
            <p:ph type="ftr" sz="quarter" idx="11"/>
          </p:nvPr>
        </p:nvSpPr>
        <p:spPr/>
        <p:txBody>
          <a:bodyPr/>
          <a:lstStyle/>
          <a:p>
            <a:r>
              <a:rPr lang="en-US"/>
              <a:t>Risk Mitigation Strategies Inc.</a:t>
            </a:r>
          </a:p>
        </p:txBody>
      </p:sp>
      <p:sp>
        <p:nvSpPr>
          <p:cNvPr id="10"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4" y="787784"/>
            <a:ext cx="779767" cy="365125"/>
          </a:xfrm>
        </p:spPr>
        <p:txBody>
          <a:bodyPr/>
          <a:lstStyle/>
          <a:p>
            <a:fld id="{6152739E-DB38-40D9-B525-81C695DECA1E}" type="slidenum">
              <a:rPr lang="en-US" smtClean="0"/>
              <a:t>‹#›</a:t>
            </a:fld>
            <a:endParaRPr lang="en-US"/>
          </a:p>
        </p:txBody>
      </p:sp>
    </p:spTree>
    <p:extLst>
      <p:ext uri="{BB962C8B-B14F-4D97-AF65-F5344CB8AC3E}">
        <p14:creationId xmlns:p14="http://schemas.microsoft.com/office/powerpoint/2010/main" val="1282591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C4D2C2-50DF-40D4-80D3-98959BAFD3A2}" type="datetime1">
              <a:rPr lang="en-US" smtClean="0"/>
              <a:t>3/3/2024</a:t>
            </a:fld>
            <a:endParaRPr lang="en-US"/>
          </a:p>
        </p:txBody>
      </p:sp>
      <p:sp>
        <p:nvSpPr>
          <p:cNvPr id="8" name="Footer Placeholder 7"/>
          <p:cNvSpPr>
            <a:spLocks noGrp="1"/>
          </p:cNvSpPr>
          <p:nvPr>
            <p:ph type="ftr" sz="quarter" idx="11"/>
          </p:nvPr>
        </p:nvSpPr>
        <p:spPr/>
        <p:txBody>
          <a:bodyPr/>
          <a:lstStyle/>
          <a:p>
            <a:r>
              <a:rPr lang="en-US"/>
              <a:t>Risk Mitigation Strategies Inc.</a:t>
            </a:r>
          </a:p>
        </p:txBody>
      </p:sp>
      <p:sp>
        <p:nvSpPr>
          <p:cNvPr id="12"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4" y="787784"/>
            <a:ext cx="779767" cy="365125"/>
          </a:xfrm>
        </p:spPr>
        <p:txBody>
          <a:bodyPr/>
          <a:lstStyle/>
          <a:p>
            <a:fld id="{6152739E-DB38-40D9-B525-81C695DECA1E}" type="slidenum">
              <a:rPr lang="en-US" smtClean="0"/>
              <a:t>‹#›</a:t>
            </a:fld>
            <a:endParaRPr lang="en-US"/>
          </a:p>
        </p:txBody>
      </p:sp>
    </p:spTree>
    <p:extLst>
      <p:ext uri="{BB962C8B-B14F-4D97-AF65-F5344CB8AC3E}">
        <p14:creationId xmlns:p14="http://schemas.microsoft.com/office/powerpoint/2010/main" val="289817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63F6F5-B8BE-471F-A0B7-4926027FC44D}" type="datetime1">
              <a:rPr lang="en-US" smtClean="0"/>
              <a:t>3/3/2024</a:t>
            </a:fld>
            <a:endParaRPr lang="en-US"/>
          </a:p>
        </p:txBody>
      </p:sp>
      <p:sp>
        <p:nvSpPr>
          <p:cNvPr id="4" name="Footer Placeholder 3"/>
          <p:cNvSpPr>
            <a:spLocks noGrp="1"/>
          </p:cNvSpPr>
          <p:nvPr>
            <p:ph type="ftr" sz="quarter" idx="11"/>
          </p:nvPr>
        </p:nvSpPr>
        <p:spPr/>
        <p:txBody>
          <a:bodyPr/>
          <a:lstStyle/>
          <a:p>
            <a:r>
              <a:rPr lang="en-US"/>
              <a:t>Risk Mitigation Strategies Inc.</a:t>
            </a:r>
          </a:p>
        </p:txBody>
      </p:sp>
      <p:sp>
        <p:nvSpPr>
          <p:cNvPr id="7"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152739E-DB38-40D9-B525-81C695DECA1E}" type="slidenum">
              <a:rPr lang="en-US" smtClean="0"/>
              <a:t>‹#›</a:t>
            </a:fld>
            <a:endParaRPr lang="en-US"/>
          </a:p>
        </p:txBody>
      </p:sp>
    </p:spTree>
    <p:extLst>
      <p:ext uri="{BB962C8B-B14F-4D97-AF65-F5344CB8AC3E}">
        <p14:creationId xmlns:p14="http://schemas.microsoft.com/office/powerpoint/2010/main" val="3008038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FC00B-3BB1-4E9D-8CB9-FBC56683806F}" type="datetime1">
              <a:rPr lang="en-US" smtClean="0"/>
              <a:t>3/3/2024</a:t>
            </a:fld>
            <a:endParaRPr lang="en-US"/>
          </a:p>
        </p:txBody>
      </p:sp>
      <p:sp>
        <p:nvSpPr>
          <p:cNvPr id="3" name="Footer Placeholder 2"/>
          <p:cNvSpPr>
            <a:spLocks noGrp="1"/>
          </p:cNvSpPr>
          <p:nvPr>
            <p:ph type="ftr" sz="quarter" idx="11"/>
          </p:nvPr>
        </p:nvSpPr>
        <p:spPr/>
        <p:txBody>
          <a:bodyPr/>
          <a:lstStyle/>
          <a:p>
            <a:r>
              <a:rPr lang="en-US"/>
              <a:t>Risk Mitigation Strategies Inc.</a:t>
            </a:r>
          </a:p>
        </p:txBody>
      </p:sp>
      <p:sp>
        <p:nvSpPr>
          <p:cNvPr id="6"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152739E-DB38-40D9-B525-81C695DECA1E}" type="slidenum">
              <a:rPr lang="en-US" smtClean="0"/>
              <a:t>‹#›</a:t>
            </a:fld>
            <a:endParaRPr lang="en-US"/>
          </a:p>
        </p:txBody>
      </p:sp>
    </p:spTree>
    <p:extLst>
      <p:ext uri="{BB962C8B-B14F-4D97-AF65-F5344CB8AC3E}">
        <p14:creationId xmlns:p14="http://schemas.microsoft.com/office/powerpoint/2010/main" val="338576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4"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B6EA0A-6444-4B88-9219-FD62EF0E0023}" type="datetime1">
              <a:rPr lang="en-US" smtClean="0"/>
              <a:t>3/3/2024</a:t>
            </a:fld>
            <a:endParaRPr lang="en-US"/>
          </a:p>
        </p:txBody>
      </p:sp>
      <p:sp>
        <p:nvSpPr>
          <p:cNvPr id="6" name="Footer Placeholder 5"/>
          <p:cNvSpPr>
            <a:spLocks noGrp="1"/>
          </p:cNvSpPr>
          <p:nvPr>
            <p:ph type="ftr" sz="quarter" idx="11"/>
          </p:nvPr>
        </p:nvSpPr>
        <p:spPr/>
        <p:txBody>
          <a:bodyPr/>
          <a:lstStyle/>
          <a:p>
            <a:r>
              <a:rPr lang="en-US"/>
              <a:t>Risk Mitigation Strategies Inc.</a:t>
            </a:r>
          </a:p>
        </p:txBody>
      </p:sp>
      <p:sp>
        <p:nvSpPr>
          <p:cNvPr id="9"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152739E-DB38-40D9-B525-81C695DECA1E}" type="slidenum">
              <a:rPr lang="en-US" smtClean="0"/>
              <a:t>‹#›</a:t>
            </a:fld>
            <a:endParaRPr lang="en-US"/>
          </a:p>
        </p:txBody>
      </p:sp>
    </p:spTree>
    <p:extLst>
      <p:ext uri="{BB962C8B-B14F-4D97-AF65-F5344CB8AC3E}">
        <p14:creationId xmlns:p14="http://schemas.microsoft.com/office/powerpoint/2010/main" val="366969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3F8459-B297-4B03-B801-E2EBB40D3555}" type="datetime1">
              <a:rPr lang="en-US" smtClean="0"/>
              <a:t>3/3/2024</a:t>
            </a:fld>
            <a:endParaRPr lang="en-US"/>
          </a:p>
        </p:txBody>
      </p:sp>
      <p:sp>
        <p:nvSpPr>
          <p:cNvPr id="6" name="Footer Placeholder 5"/>
          <p:cNvSpPr>
            <a:spLocks noGrp="1"/>
          </p:cNvSpPr>
          <p:nvPr>
            <p:ph type="ftr" sz="quarter" idx="11"/>
          </p:nvPr>
        </p:nvSpPr>
        <p:spPr/>
        <p:txBody>
          <a:bodyPr/>
          <a:lstStyle/>
          <a:p>
            <a:r>
              <a:rPr lang="en-US"/>
              <a:t>Risk Mitigation Strategies Inc.</a:t>
            </a:r>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6152739E-DB38-40D9-B525-81C695DECA1E}" type="slidenum">
              <a:rPr lang="en-US" smtClean="0"/>
              <a:t>‹#›</a:t>
            </a:fld>
            <a:endParaRPr lang="en-US"/>
          </a:p>
        </p:txBody>
      </p:sp>
    </p:spTree>
    <p:extLst>
      <p:ext uri="{BB962C8B-B14F-4D97-AF65-F5344CB8AC3E}">
        <p14:creationId xmlns:p14="http://schemas.microsoft.com/office/powerpoint/2010/main" val="205196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3" name="Group 22"/>
          <p:cNvGrpSpPr/>
          <p:nvPr/>
        </p:nvGrpSpPr>
        <p:grpSpPr>
          <a:xfrm>
            <a:off x="2"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6"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AF0787A-375F-493B-90B6-87470827F430}" type="datetime1">
              <a:rPr lang="en-US" smtClean="0"/>
              <a:t>3/3/2024</a:t>
            </a:fld>
            <a:endParaRPr lang="en-US"/>
          </a:p>
        </p:txBody>
      </p:sp>
      <p:sp>
        <p:nvSpPr>
          <p:cNvPr id="5" name="Footer Placeholder 4"/>
          <p:cNvSpPr>
            <a:spLocks noGrp="1"/>
          </p:cNvSpPr>
          <p:nvPr>
            <p:ph type="ftr" sz="quarter" idx="3"/>
          </p:nvPr>
        </p:nvSpPr>
        <p:spPr>
          <a:xfrm>
            <a:off x="2589214" y="6135810"/>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Risk Mitigation Strategies Inc.</a:t>
            </a:r>
          </a:p>
        </p:txBody>
      </p:sp>
      <p:sp>
        <p:nvSpPr>
          <p:cNvPr id="6" name="Slide Number Placeholder 5"/>
          <p:cNvSpPr>
            <a:spLocks noGrp="1"/>
          </p:cNvSpPr>
          <p:nvPr>
            <p:ph type="sldNum" sz="quarter" idx="4"/>
          </p:nvPr>
        </p:nvSpPr>
        <p:spPr>
          <a:xfrm>
            <a:off x="531814" y="787784"/>
            <a:ext cx="779767" cy="365125"/>
          </a:xfrm>
          <a:prstGeom prst="rect">
            <a:avLst/>
          </a:prstGeom>
        </p:spPr>
        <p:txBody>
          <a:bodyPr vert="horz" lIns="91440" tIns="45720" rIns="91440" bIns="45720" rtlCol="0" anchor="ctr"/>
          <a:lstStyle>
            <a:lvl1pPr algn="r">
              <a:defRPr sz="2000">
                <a:solidFill>
                  <a:srgbClr val="FEFFFF"/>
                </a:solidFill>
              </a:defRPr>
            </a:lvl1pPr>
          </a:lstStyle>
          <a:p>
            <a:fld id="{6152739E-DB38-40D9-B525-81C695DECA1E}" type="slidenum">
              <a:rPr lang="en-US" smtClean="0"/>
              <a:t>‹#›</a:t>
            </a:fld>
            <a:endParaRPr lang="en-US"/>
          </a:p>
        </p:txBody>
      </p:sp>
    </p:spTree>
    <p:extLst>
      <p:ext uri="{BB962C8B-B14F-4D97-AF65-F5344CB8AC3E}">
        <p14:creationId xmlns:p14="http://schemas.microsoft.com/office/powerpoint/2010/main" val="3725866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457189"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afn.bynder.com/m/2609dddb9fcda1b3/original/2022-First-Nations-Engagement-on-the-Steering-Committee-on-First-Nations-Home-Flood-Insurance-Needs-Initiative.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6900" y="293421"/>
            <a:ext cx="9538883" cy="848215"/>
          </a:xfrm>
        </p:spPr>
        <p:txBody>
          <a:bodyPr>
            <a:normAutofit/>
          </a:bodyPr>
          <a:lstStyle/>
          <a:p>
            <a:r>
              <a:rPr lang="en-US" sz="4000" dirty="0"/>
              <a:t>AFN Emergency Management Forum</a:t>
            </a:r>
          </a:p>
        </p:txBody>
      </p:sp>
      <p:sp>
        <p:nvSpPr>
          <p:cNvPr id="3" name="Subtitle 2"/>
          <p:cNvSpPr>
            <a:spLocks noGrp="1"/>
          </p:cNvSpPr>
          <p:nvPr>
            <p:ph type="subTitle" idx="1"/>
          </p:nvPr>
        </p:nvSpPr>
        <p:spPr>
          <a:xfrm>
            <a:off x="4519930" y="4137025"/>
            <a:ext cx="4077970" cy="981075"/>
          </a:xfrm>
        </p:spPr>
        <p:txBody>
          <a:bodyPr>
            <a:normAutofit/>
          </a:bodyPr>
          <a:lstStyle/>
          <a:p>
            <a:pPr algn="ctr"/>
            <a:r>
              <a:rPr lang="en-US" sz="2000" b="1" dirty="0">
                <a:solidFill>
                  <a:schemeClr val="tx1"/>
                </a:solidFill>
              </a:rPr>
              <a:t>Kevin Smart</a:t>
            </a:r>
          </a:p>
          <a:p>
            <a:pPr algn="ctr"/>
            <a:r>
              <a:rPr lang="en-US" sz="2000" b="1" dirty="0">
                <a:solidFill>
                  <a:schemeClr val="tx1"/>
                </a:solidFill>
              </a:rPr>
              <a:t>Risk Mitigation Strategies Inc.</a:t>
            </a:r>
          </a:p>
        </p:txBody>
      </p:sp>
      <p:sp>
        <p:nvSpPr>
          <p:cNvPr id="7" name="Title 1">
            <a:extLst>
              <a:ext uri="{FF2B5EF4-FFF2-40B4-BE49-F238E27FC236}">
                <a16:creationId xmlns:a16="http://schemas.microsoft.com/office/drawing/2014/main" id="{CCEB6497-29ED-9913-622E-70E38CEB7BF8}"/>
              </a:ext>
            </a:extLst>
          </p:cNvPr>
          <p:cNvSpPr txBox="1">
            <a:spLocks/>
          </p:cNvSpPr>
          <p:nvPr/>
        </p:nvSpPr>
        <p:spPr>
          <a:xfrm>
            <a:off x="2990499" y="1573122"/>
            <a:ext cx="7153555" cy="2517589"/>
          </a:xfrm>
          <a:prstGeom prst="rect">
            <a:avLst/>
          </a:prstGeom>
        </p:spPr>
        <p:txBody>
          <a:bodyPr vert="horz" lIns="91440" tIns="45720" rIns="91440" bIns="45720" rtlCol="0" anchor="b">
            <a:normAutofit fontScale="75000" lnSpcReduction="20000"/>
          </a:bodyPr>
          <a:lstStyle>
            <a:lvl1pPr algn="l" defTabSz="457189"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300" dirty="0">
              <a:solidFill>
                <a:srgbClr val="0070C0"/>
              </a:solidFill>
            </a:endParaRPr>
          </a:p>
          <a:p>
            <a:pPr algn="ctr"/>
            <a:r>
              <a:rPr lang="en-US" sz="3300" b="1" dirty="0">
                <a:solidFill>
                  <a:srgbClr val="0070C0"/>
                </a:solidFill>
              </a:rPr>
              <a:t>First Nations Home Flood Insurance Needs: </a:t>
            </a:r>
          </a:p>
          <a:p>
            <a:pPr algn="ctr"/>
            <a:endParaRPr lang="en-US" sz="3300" b="1" dirty="0">
              <a:solidFill>
                <a:srgbClr val="0070C0"/>
              </a:solidFill>
            </a:endParaRPr>
          </a:p>
          <a:p>
            <a:pPr algn="ctr"/>
            <a:r>
              <a:rPr lang="en-US" sz="3300" b="1" dirty="0">
                <a:solidFill>
                  <a:srgbClr val="0070C0"/>
                </a:solidFill>
              </a:rPr>
              <a:t>HOW TO LEVERAGE INSURANCE FOR EMERGENCY MANAGEMENT</a:t>
            </a:r>
            <a:endParaRPr lang="en-US" sz="3300" b="1" i="1" dirty="0">
              <a:solidFill>
                <a:srgbClr val="0070C0"/>
              </a:solidFill>
            </a:endParaRPr>
          </a:p>
          <a:p>
            <a:pPr algn="ctr"/>
            <a:endParaRPr lang="en-US" sz="2500" dirty="0">
              <a:solidFill>
                <a:srgbClr val="0070C0"/>
              </a:solidFill>
            </a:endParaRPr>
          </a:p>
          <a:p>
            <a:pPr algn="ctr"/>
            <a:endParaRPr lang="en-US" sz="2500" dirty="0">
              <a:solidFill>
                <a:srgbClr val="0070C0"/>
              </a:solidFill>
            </a:endParaRPr>
          </a:p>
          <a:p>
            <a:pPr algn="ctr"/>
            <a:r>
              <a:rPr lang="en-US" sz="2500" dirty="0">
                <a:solidFill>
                  <a:srgbClr val="0070C0"/>
                </a:solidFill>
              </a:rPr>
              <a:t>March 2024</a:t>
            </a:r>
          </a:p>
          <a:p>
            <a:pPr algn="ctr"/>
            <a:endParaRPr lang="en-US" sz="1800" dirty="0"/>
          </a:p>
        </p:txBody>
      </p:sp>
      <p:pic>
        <p:nvPicPr>
          <p:cNvPr id="9" name="Picture 8" descr="A yellow sign with black text&#10;&#10;Description automatically generated">
            <a:extLst>
              <a:ext uri="{FF2B5EF4-FFF2-40B4-BE49-F238E27FC236}">
                <a16:creationId xmlns:a16="http://schemas.microsoft.com/office/drawing/2014/main" id="{CBF3806C-5410-EB00-CF15-554496A0AB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425" y="5127625"/>
            <a:ext cx="1297305" cy="1297305"/>
          </a:xfrm>
          <a:prstGeom prst="rect">
            <a:avLst/>
          </a:prstGeom>
        </p:spPr>
      </p:pic>
    </p:spTree>
    <p:extLst>
      <p:ext uri="{BB962C8B-B14F-4D97-AF65-F5344CB8AC3E}">
        <p14:creationId xmlns:p14="http://schemas.microsoft.com/office/powerpoint/2010/main" val="814538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0" y="305761"/>
            <a:ext cx="10458658" cy="595939"/>
          </a:xfrm>
        </p:spPr>
        <p:txBody>
          <a:bodyPr>
            <a:normAutofit/>
          </a:bodyPr>
          <a:lstStyle/>
          <a:p>
            <a:r>
              <a:rPr lang="en-US" sz="2800" b="1" dirty="0">
                <a:latin typeface="Century Gothic" panose="020B0502020202020204" pitchFamily="34" charset="0"/>
              </a:rPr>
              <a:t>First Nations Home Flood Insurance Needs Initiative</a:t>
            </a:r>
          </a:p>
        </p:txBody>
      </p:sp>
      <p:sp>
        <p:nvSpPr>
          <p:cNvPr id="3" name="Content Placeholder 2"/>
          <p:cNvSpPr>
            <a:spLocks noGrp="1"/>
          </p:cNvSpPr>
          <p:nvPr>
            <p:ph idx="1"/>
          </p:nvPr>
        </p:nvSpPr>
        <p:spPr>
          <a:xfrm>
            <a:off x="1625600" y="1065858"/>
            <a:ext cx="7846087" cy="4077641"/>
          </a:xfrm>
        </p:spPr>
        <p:txBody>
          <a:bodyPr>
            <a:normAutofit/>
          </a:bodyPr>
          <a:lstStyle/>
          <a:p>
            <a:pPr marL="285738" indent="-285750" defTabSz="457189">
              <a:buClr>
                <a:schemeClr val="accent1"/>
              </a:buClr>
              <a:buFont typeface="Wingdings" panose="05000000000000000000" pitchFamily="2" charset="2"/>
              <a:buChar char="Ø"/>
            </a:pPr>
            <a:r>
              <a:rPr lang="en-US" cap="none" dirty="0">
                <a:latin typeface="Century Gothic" panose="020B0502020202020204" pitchFamily="34" charset="0"/>
              </a:rPr>
              <a:t>Project sponsored by the Assembly of First Nations (AFN) and Indigenous Services Canada (ISC) to establish a baseline understanding of insurance on-reserve. </a:t>
            </a:r>
          </a:p>
          <a:p>
            <a:pPr marL="285738" indent="-285750" defTabSz="457189">
              <a:buClr>
                <a:schemeClr val="accent1"/>
              </a:buClr>
              <a:buFont typeface="Wingdings" panose="05000000000000000000" pitchFamily="2" charset="2"/>
              <a:buChar char="Ø"/>
            </a:pPr>
            <a:r>
              <a:rPr lang="en-US" cap="none" dirty="0">
                <a:latin typeface="Century Gothic" panose="020B0502020202020204" pitchFamily="34" charset="0"/>
              </a:rPr>
              <a:t>David </a:t>
            </a:r>
            <a:r>
              <a:rPr lang="en-US" cap="none" dirty="0" err="1">
                <a:latin typeface="Century Gothic" panose="020B0502020202020204" pitchFamily="34" charset="0"/>
              </a:rPr>
              <a:t>Diabo</a:t>
            </a:r>
            <a:r>
              <a:rPr lang="en-US" cap="none" dirty="0">
                <a:latin typeface="Century Gothic" panose="020B0502020202020204" pitchFamily="34" charset="0"/>
              </a:rPr>
              <a:t>, Special Advisor AFN, led the Steering Committee and oversaw the work.</a:t>
            </a:r>
          </a:p>
          <a:p>
            <a:pPr marL="285738" indent="-285750" defTabSz="457189">
              <a:buClr>
                <a:schemeClr val="accent1"/>
              </a:buClr>
              <a:buFont typeface="Wingdings" panose="05000000000000000000" pitchFamily="2" charset="2"/>
              <a:buChar char="Ø"/>
            </a:pPr>
            <a:r>
              <a:rPr lang="en-US" cap="none" dirty="0">
                <a:latin typeface="Century Gothic" panose="020B0502020202020204" pitchFamily="34" charset="0"/>
              </a:rPr>
              <a:t>Research led by Dr. Annette Chretien and Dr. Brenda Murphy as Coach House Enterprises Inc. with insurance expertise provided by Kevin Smart of Risk Mitigation Strategies Inc.</a:t>
            </a:r>
          </a:p>
          <a:p>
            <a:pPr marL="742938" lvl="1" indent="-285750" defTabSz="457189">
              <a:buClr>
                <a:schemeClr val="accent1"/>
              </a:buClr>
              <a:buSzPct val="150000"/>
            </a:pPr>
            <a:r>
              <a:rPr lang="en-US" cap="none" dirty="0">
                <a:latin typeface="Century Gothic" panose="020B0502020202020204" pitchFamily="34" charset="0"/>
              </a:rPr>
              <a:t>Stage 1 in-depth interviews with insurance professionals</a:t>
            </a:r>
          </a:p>
          <a:p>
            <a:pPr marL="742938" lvl="1" indent="-285750" defTabSz="457189">
              <a:buClr>
                <a:schemeClr val="accent1"/>
              </a:buClr>
              <a:buSzPct val="150000"/>
            </a:pPr>
            <a:r>
              <a:rPr lang="en-US" cap="none" dirty="0">
                <a:latin typeface="Century Gothic" panose="020B0502020202020204" pitchFamily="34" charset="0"/>
              </a:rPr>
              <a:t>Stage 2 engaged 71 First Nations communities to understand their lived experiences regarding home insurance for property damage</a:t>
            </a:r>
          </a:p>
          <a:p>
            <a:pPr marL="285738" indent="-285750" defTabSz="457189">
              <a:buClr>
                <a:schemeClr val="accent1"/>
              </a:buClr>
              <a:buFont typeface="Wingdings" panose="05000000000000000000" pitchFamily="2" charset="2"/>
              <a:buChar char="Ø"/>
            </a:pPr>
            <a:r>
              <a:rPr lang="en-US" cap="none" dirty="0">
                <a:latin typeface="Century Gothic" panose="020B0502020202020204" pitchFamily="34" charset="0"/>
              </a:rPr>
              <a:t>Final Report issued June 2022 </a:t>
            </a:r>
          </a:p>
        </p:txBody>
      </p:sp>
      <p:pic>
        <p:nvPicPr>
          <p:cNvPr id="5" name="Picture 4">
            <a:hlinkClick r:id="rId3"/>
          </p:cNvPr>
          <p:cNvPicPr>
            <a:picLocks noChangeAspect="1"/>
          </p:cNvPicPr>
          <p:nvPr/>
        </p:nvPicPr>
        <p:blipFill>
          <a:blip r:embed="rId4"/>
          <a:stretch>
            <a:fillRect/>
          </a:stretch>
        </p:blipFill>
        <p:spPr>
          <a:xfrm>
            <a:off x="9550490" y="1403977"/>
            <a:ext cx="2323489" cy="3015623"/>
          </a:xfrm>
          <a:prstGeom prst="rect">
            <a:avLst/>
          </a:prstGeom>
        </p:spPr>
      </p:pic>
      <p:pic>
        <p:nvPicPr>
          <p:cNvPr id="10" name="Picture 9" descr="A green and gold medallion with a crown and leaves&#10;&#10;Description automatically generated">
            <a:extLst>
              <a:ext uri="{FF2B5EF4-FFF2-40B4-BE49-F238E27FC236}">
                <a16:creationId xmlns:a16="http://schemas.microsoft.com/office/drawing/2014/main" id="{80662244-3E12-8D26-6650-E68F2ECAA6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300" y="5349100"/>
            <a:ext cx="1044020" cy="900684"/>
          </a:xfrm>
          <a:prstGeom prst="rect">
            <a:avLst/>
          </a:prstGeom>
        </p:spPr>
      </p:pic>
      <p:sp>
        <p:nvSpPr>
          <p:cNvPr id="11" name="Content Placeholder 2">
            <a:extLst>
              <a:ext uri="{FF2B5EF4-FFF2-40B4-BE49-F238E27FC236}">
                <a16:creationId xmlns:a16="http://schemas.microsoft.com/office/drawing/2014/main" id="{C6DCBEC4-7A84-A2B0-992A-51515CBD821B}"/>
              </a:ext>
            </a:extLst>
          </p:cNvPr>
          <p:cNvSpPr txBox="1">
            <a:spLocks/>
          </p:cNvSpPr>
          <p:nvPr/>
        </p:nvSpPr>
        <p:spPr>
          <a:xfrm>
            <a:off x="3698320" y="5349100"/>
            <a:ext cx="8175659" cy="900684"/>
          </a:xfrm>
          <a:prstGeom prst="rect">
            <a:avLst/>
          </a:prstGeom>
          <a:ln>
            <a:solidFill>
              <a:schemeClr val="accent1"/>
            </a:solidFill>
          </a:ln>
        </p:spPr>
        <p:txBody>
          <a:bodyPr vert="horz" lIns="91440" tIns="45720" rIns="91440" bIns="45720" rtlCol="0" anchor="ctr" anchorCtr="0">
            <a:normAutofit/>
          </a:bodyPr>
          <a:lstStyle>
            <a:lvl1pPr marL="342891" indent="-342891" algn="l" defTabSz="457189"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i="1" dirty="0">
                <a:latin typeface="Century Gothic" panose="020B0502020202020204" pitchFamily="34" charset="0"/>
              </a:rPr>
              <a:t>2022 Emergency Management Exemplary Service Award – Resilient Communities</a:t>
            </a:r>
            <a:r>
              <a:rPr lang="en-US" dirty="0">
                <a:latin typeface="Century Gothic" panose="020B0502020202020204" pitchFamily="34" charset="0"/>
              </a:rPr>
              <a:t>, by Public Safety Canada</a:t>
            </a:r>
          </a:p>
        </p:txBody>
      </p:sp>
      <p:sp>
        <p:nvSpPr>
          <p:cNvPr id="4" name="Footer Placeholder 3">
            <a:extLst>
              <a:ext uri="{FF2B5EF4-FFF2-40B4-BE49-F238E27FC236}">
                <a16:creationId xmlns:a16="http://schemas.microsoft.com/office/drawing/2014/main" id="{A4FCBBA0-E80C-712F-DC5B-C4788BB1154B}"/>
              </a:ext>
            </a:extLst>
          </p:cNvPr>
          <p:cNvSpPr>
            <a:spLocks noGrp="1"/>
          </p:cNvSpPr>
          <p:nvPr>
            <p:ph type="ftr" sz="quarter" idx="11"/>
          </p:nvPr>
        </p:nvSpPr>
        <p:spPr>
          <a:xfrm>
            <a:off x="1415844" y="6455385"/>
            <a:ext cx="10458657" cy="235036"/>
          </a:xfrm>
        </p:spPr>
        <p:txBody>
          <a:bodyPr/>
          <a:lstStyle/>
          <a:p>
            <a:r>
              <a:rPr lang="en-US" sz="1200" dirty="0">
                <a:solidFill>
                  <a:srgbClr val="0070C0"/>
                </a:solidFill>
              </a:rPr>
              <a:t>Risk Mitigation Strategies Inc. 		HOW TO LEVERAGE INSURANCE FOR EMERGENCY MANAGEMENT 		</a:t>
            </a:r>
            <a:fld id="{476551D0-5068-416D-A670-A0456833D13C}" type="slidenum">
              <a:rPr lang="en-US" sz="1200" smtClean="0">
                <a:solidFill>
                  <a:srgbClr val="0070C0"/>
                </a:solidFill>
              </a:rPr>
              <a:t>2</a:t>
            </a:fld>
            <a:endParaRPr lang="en-US" sz="1200" dirty="0">
              <a:solidFill>
                <a:srgbClr val="0070C0"/>
              </a:solidFill>
            </a:endParaRPr>
          </a:p>
        </p:txBody>
      </p:sp>
    </p:spTree>
    <p:extLst>
      <p:ext uri="{BB962C8B-B14F-4D97-AF65-F5344CB8AC3E}">
        <p14:creationId xmlns:p14="http://schemas.microsoft.com/office/powerpoint/2010/main" val="678455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Key Insurance Findings from the Report</a:t>
            </a:r>
          </a:p>
        </p:txBody>
      </p:sp>
      <p:sp>
        <p:nvSpPr>
          <p:cNvPr id="8" name="Footer Placeholder 3">
            <a:extLst>
              <a:ext uri="{FF2B5EF4-FFF2-40B4-BE49-F238E27FC236}">
                <a16:creationId xmlns:a16="http://schemas.microsoft.com/office/drawing/2014/main" id="{807229D4-941D-4038-6E5D-F43D03A470FA}"/>
              </a:ext>
            </a:extLst>
          </p:cNvPr>
          <p:cNvSpPr>
            <a:spLocks noGrp="1"/>
          </p:cNvSpPr>
          <p:nvPr>
            <p:ph type="ftr" sz="quarter" idx="11"/>
          </p:nvPr>
        </p:nvSpPr>
        <p:spPr>
          <a:xfrm>
            <a:off x="1415844" y="6455385"/>
            <a:ext cx="10458657" cy="235036"/>
          </a:xfrm>
        </p:spPr>
        <p:txBody>
          <a:bodyPr/>
          <a:lstStyle/>
          <a:p>
            <a:r>
              <a:rPr lang="en-US" sz="1200" dirty="0">
                <a:solidFill>
                  <a:srgbClr val="0070C0"/>
                </a:solidFill>
              </a:rPr>
              <a:t>Risk Mitigation Strategies Inc. 		HOW TO LEVERAGE INSURANCE FOR EMERGENCY MANAGEMENT 		</a:t>
            </a:r>
            <a:fld id="{476551D0-5068-416D-A670-A0456833D13C}" type="slidenum">
              <a:rPr lang="en-US" sz="1200" smtClean="0">
                <a:solidFill>
                  <a:srgbClr val="0070C0"/>
                </a:solidFill>
              </a:rPr>
              <a:t>3</a:t>
            </a:fld>
            <a:endParaRPr lang="en-US" sz="1200" dirty="0">
              <a:solidFill>
                <a:srgbClr val="0070C0"/>
              </a:solidFill>
            </a:endParaRPr>
          </a:p>
        </p:txBody>
      </p:sp>
      <p:sp>
        <p:nvSpPr>
          <p:cNvPr id="2" name="TextBox 1">
            <a:extLst>
              <a:ext uri="{FF2B5EF4-FFF2-40B4-BE49-F238E27FC236}">
                <a16:creationId xmlns:a16="http://schemas.microsoft.com/office/drawing/2014/main" id="{1CE116F4-C502-B9B8-483E-1E41331DABDC}"/>
              </a:ext>
            </a:extLst>
          </p:cNvPr>
          <p:cNvSpPr txBox="1"/>
          <p:nvPr/>
        </p:nvSpPr>
        <p:spPr>
          <a:xfrm>
            <a:off x="2692400" y="4775201"/>
            <a:ext cx="8077200" cy="923330"/>
          </a:xfrm>
          <a:prstGeom prst="rect">
            <a:avLst/>
          </a:prstGeom>
          <a:noFill/>
          <a:ln>
            <a:solidFill>
              <a:schemeClr val="accent1"/>
            </a:solidFill>
          </a:ln>
        </p:spPr>
        <p:txBody>
          <a:bodyPr wrap="square" rtlCol="0">
            <a:spAutoFit/>
          </a:bodyPr>
          <a:lstStyle/>
          <a:p>
            <a:r>
              <a:rPr lang="en-US" dirty="0"/>
              <a:t>I acknowledge the presence of RMSI on the traditional territory of many nations including the </a:t>
            </a:r>
            <a:r>
              <a:rPr lang="en-US" dirty="0" err="1"/>
              <a:t>Mississaugas</a:t>
            </a:r>
            <a:r>
              <a:rPr lang="en-US" dirty="0"/>
              <a:t> of the Credit, the </a:t>
            </a:r>
            <a:r>
              <a:rPr lang="en-US" dirty="0" err="1"/>
              <a:t>Anishnabeg</a:t>
            </a:r>
            <a:r>
              <a:rPr lang="en-US" dirty="0"/>
              <a:t>, the Chippewa, the Haudenosaunee and the Wendat peoples</a:t>
            </a:r>
            <a:endParaRPr lang="en-CA" dirty="0"/>
          </a:p>
        </p:txBody>
      </p:sp>
    </p:spTree>
    <p:extLst>
      <p:ext uri="{BB962C8B-B14F-4D97-AF65-F5344CB8AC3E}">
        <p14:creationId xmlns:p14="http://schemas.microsoft.com/office/powerpoint/2010/main" val="2803035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9274" y="691299"/>
            <a:ext cx="8915400" cy="1328001"/>
          </a:xfrm>
        </p:spPr>
        <p:txBody>
          <a:bodyPr>
            <a:normAutofit/>
          </a:bodyPr>
          <a:lstStyle/>
          <a:p>
            <a:pPr marL="0" indent="0">
              <a:buNone/>
            </a:pPr>
            <a:r>
              <a:rPr lang="en-US" b="1">
                <a:solidFill>
                  <a:schemeClr val="accent2">
                    <a:lumMod val="50000"/>
                  </a:schemeClr>
                </a:solidFill>
              </a:rPr>
              <a:t>FLOOD INSURANCE IS USUALLY NOT PURCHASED FOR ON-RESERVE HOMES</a:t>
            </a:r>
          </a:p>
          <a:p>
            <a:pPr marL="342900" indent="-342900">
              <a:buFont typeface="+mj-lt"/>
              <a:buAutoNum type="alphaUcPeriod"/>
            </a:pPr>
            <a:r>
              <a:rPr lang="en-US"/>
              <a:t>It </a:t>
            </a:r>
            <a:r>
              <a:rPr lang="en-US" dirty="0"/>
              <a:t>is not available for areas with very high flood risk</a:t>
            </a:r>
          </a:p>
          <a:p>
            <a:pPr marL="342900" indent="-342900">
              <a:buFont typeface="+mj-lt"/>
              <a:buAutoNum type="alphaUcPeriod"/>
            </a:pPr>
            <a:r>
              <a:rPr lang="en-US" dirty="0"/>
              <a:t>When available, the additional cost is often unaffordable.</a:t>
            </a:r>
          </a:p>
        </p:txBody>
      </p:sp>
      <p:sp>
        <p:nvSpPr>
          <p:cNvPr id="4" name="Rectangle 3">
            <a:extLst>
              <a:ext uri="{FF2B5EF4-FFF2-40B4-BE49-F238E27FC236}">
                <a16:creationId xmlns:a16="http://schemas.microsoft.com/office/drawing/2014/main" id="{1FEEA142-E63C-2147-287D-885DC488C205}"/>
              </a:ext>
            </a:extLst>
          </p:cNvPr>
          <p:cNvSpPr/>
          <p:nvPr/>
        </p:nvSpPr>
        <p:spPr>
          <a:xfrm>
            <a:off x="1716944" y="4579599"/>
            <a:ext cx="9457730" cy="646331"/>
          </a:xfrm>
          <a:prstGeom prst="rect">
            <a:avLst/>
          </a:prstGeom>
        </p:spPr>
        <p:txBody>
          <a:bodyPr wrap="square">
            <a:spAutoFit/>
          </a:bodyPr>
          <a:lstStyle/>
          <a:p>
            <a:r>
              <a:rPr lang="en-US" i="1">
                <a:solidFill>
                  <a:schemeClr val="accent2">
                    <a:lumMod val="75000"/>
                  </a:schemeClr>
                </a:solidFill>
                <a:latin typeface="Calibri" panose="020F0502020204030204" pitchFamily="34" charset="0"/>
                <a:cs typeface="Calibri" panose="020F0502020204030204" pitchFamily="34" charset="0"/>
              </a:rPr>
              <a:t>” …on an annual basis, we probably have about three to four major weather events that affect our </a:t>
            </a:r>
          </a:p>
          <a:p>
            <a:r>
              <a:rPr lang="en-US" i="1">
                <a:solidFill>
                  <a:schemeClr val="accent2">
                    <a:lumMod val="75000"/>
                  </a:schemeClr>
                </a:solidFill>
                <a:latin typeface="Calibri" panose="020F0502020204030204" pitchFamily="34" charset="0"/>
                <a:cs typeface="Calibri" panose="020F0502020204030204" pitchFamily="34" charset="0"/>
              </a:rPr>
              <a:t>infrastructure and our assets. So, in reality, we wouldn’t be able to even afford flood insurance.”</a:t>
            </a:r>
            <a:endParaRPr lang="en-US" i="1" dirty="0">
              <a:solidFill>
                <a:schemeClr val="accent2">
                  <a:lumMod val="75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D8B8D02-751B-E1DA-37B8-C5DDD8A668D9}"/>
              </a:ext>
            </a:extLst>
          </p:cNvPr>
          <p:cNvPicPr>
            <a:picLocks noChangeAspect="1"/>
          </p:cNvPicPr>
          <p:nvPr/>
        </p:nvPicPr>
        <p:blipFill>
          <a:blip r:embed="rId2"/>
          <a:stretch>
            <a:fillRect/>
          </a:stretch>
        </p:blipFill>
        <p:spPr>
          <a:xfrm>
            <a:off x="2352675" y="2032000"/>
            <a:ext cx="8248650" cy="2286000"/>
          </a:xfrm>
          <a:prstGeom prst="rect">
            <a:avLst/>
          </a:prstGeom>
        </p:spPr>
      </p:pic>
      <p:sp>
        <p:nvSpPr>
          <p:cNvPr id="2" name="Rectangle 1">
            <a:extLst>
              <a:ext uri="{FF2B5EF4-FFF2-40B4-BE49-F238E27FC236}">
                <a16:creationId xmlns:a16="http://schemas.microsoft.com/office/drawing/2014/main" id="{7DE5758C-88C1-4F35-5AC3-4AB1D0E83818}"/>
              </a:ext>
            </a:extLst>
          </p:cNvPr>
          <p:cNvSpPr/>
          <p:nvPr/>
        </p:nvSpPr>
        <p:spPr>
          <a:xfrm>
            <a:off x="1748135" y="5340230"/>
            <a:ext cx="9457730" cy="923330"/>
          </a:xfrm>
          <a:prstGeom prst="rect">
            <a:avLst/>
          </a:prstGeom>
        </p:spPr>
        <p:txBody>
          <a:bodyPr wrap="square">
            <a:spAutoFit/>
          </a:bodyPr>
          <a:lstStyle/>
          <a:p>
            <a:r>
              <a:rPr lang="en-US" i="1">
                <a:solidFill>
                  <a:schemeClr val="accent2">
                    <a:lumMod val="75000"/>
                  </a:schemeClr>
                </a:solidFill>
                <a:latin typeface="Calibri" panose="020F0502020204030204" pitchFamily="34" charset="0"/>
                <a:cs typeface="Calibri" panose="020F0502020204030204" pitchFamily="34" charset="0"/>
              </a:rPr>
              <a:t>”So, about four years ago, we had some major flooding … I think we were categorized in the red zone and it’s difficult or we cannot get flooding insurance now...I was part of the flood mitigation team, and we did do some flood mitigation, but in the end, we still can’t get it. I don’t know why.”</a:t>
            </a:r>
            <a:endParaRPr lang="en-US" i="1" dirty="0">
              <a:solidFill>
                <a:schemeClr val="accent2">
                  <a:lumMod val="75000"/>
                </a:schemeClr>
              </a:solidFill>
              <a:latin typeface="Calibri" panose="020F0502020204030204" pitchFamily="34" charset="0"/>
              <a:cs typeface="Calibri" panose="020F0502020204030204" pitchFamily="34" charset="0"/>
            </a:endParaRPr>
          </a:p>
        </p:txBody>
      </p:sp>
      <p:sp>
        <p:nvSpPr>
          <p:cNvPr id="9" name="Footer Placeholder 3">
            <a:extLst>
              <a:ext uri="{FF2B5EF4-FFF2-40B4-BE49-F238E27FC236}">
                <a16:creationId xmlns:a16="http://schemas.microsoft.com/office/drawing/2014/main" id="{9D491259-1403-92EC-2A49-C974E56E01F1}"/>
              </a:ext>
            </a:extLst>
          </p:cNvPr>
          <p:cNvSpPr>
            <a:spLocks noGrp="1"/>
          </p:cNvSpPr>
          <p:nvPr>
            <p:ph type="ftr" sz="quarter" idx="11"/>
          </p:nvPr>
        </p:nvSpPr>
        <p:spPr>
          <a:xfrm>
            <a:off x="1415844" y="6455385"/>
            <a:ext cx="10458657" cy="235036"/>
          </a:xfrm>
        </p:spPr>
        <p:txBody>
          <a:bodyPr/>
          <a:lstStyle/>
          <a:p>
            <a:r>
              <a:rPr lang="en-US" sz="1200" dirty="0">
                <a:solidFill>
                  <a:srgbClr val="0070C0"/>
                </a:solidFill>
              </a:rPr>
              <a:t>Risk Mitigation Strategies Inc. 		HOW TO LEVERAGE INSURANCE FOR EMERGENCY MANAGEMENT 		</a:t>
            </a:r>
            <a:fld id="{476551D0-5068-416D-A670-A0456833D13C}" type="slidenum">
              <a:rPr lang="en-US" sz="1200" smtClean="0">
                <a:solidFill>
                  <a:srgbClr val="0070C0"/>
                </a:solidFill>
              </a:rPr>
              <a:t>4</a:t>
            </a:fld>
            <a:endParaRPr lang="en-US" sz="1200" dirty="0">
              <a:solidFill>
                <a:srgbClr val="0070C0"/>
              </a:solidFill>
            </a:endParaRPr>
          </a:p>
        </p:txBody>
      </p:sp>
    </p:spTree>
    <p:extLst>
      <p:ext uri="{BB962C8B-B14F-4D97-AF65-F5344CB8AC3E}">
        <p14:creationId xmlns:p14="http://schemas.microsoft.com/office/powerpoint/2010/main" val="3446013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7103B7-BF1F-4918-A862-15A90ABAFF18}"/>
              </a:ext>
            </a:extLst>
          </p:cNvPr>
          <p:cNvPicPr>
            <a:picLocks noChangeAspect="1"/>
          </p:cNvPicPr>
          <p:nvPr/>
        </p:nvPicPr>
        <p:blipFill>
          <a:blip r:embed="rId2"/>
          <a:stretch>
            <a:fillRect/>
          </a:stretch>
        </p:blipFill>
        <p:spPr>
          <a:xfrm>
            <a:off x="2906712" y="3327401"/>
            <a:ext cx="5221288" cy="487362"/>
          </a:xfrm>
          <a:prstGeom prst="rect">
            <a:avLst/>
          </a:prstGeom>
        </p:spPr>
      </p:pic>
      <p:pic>
        <p:nvPicPr>
          <p:cNvPr id="9" name="Picture 8">
            <a:extLst>
              <a:ext uri="{FF2B5EF4-FFF2-40B4-BE49-F238E27FC236}">
                <a16:creationId xmlns:a16="http://schemas.microsoft.com/office/drawing/2014/main" id="{D0FCBD62-4EFE-0B54-8DF0-69B6A9E3EEE5}"/>
              </a:ext>
            </a:extLst>
          </p:cNvPr>
          <p:cNvPicPr>
            <a:picLocks noChangeAspect="1"/>
          </p:cNvPicPr>
          <p:nvPr/>
        </p:nvPicPr>
        <p:blipFill>
          <a:blip r:embed="rId3"/>
          <a:stretch>
            <a:fillRect/>
          </a:stretch>
        </p:blipFill>
        <p:spPr>
          <a:xfrm>
            <a:off x="2757487" y="3835400"/>
            <a:ext cx="4086225" cy="2209800"/>
          </a:xfrm>
          <a:prstGeom prst="rect">
            <a:avLst/>
          </a:prstGeom>
        </p:spPr>
      </p:pic>
      <p:pic>
        <p:nvPicPr>
          <p:cNvPr id="11" name="Picture 10">
            <a:extLst>
              <a:ext uri="{FF2B5EF4-FFF2-40B4-BE49-F238E27FC236}">
                <a16:creationId xmlns:a16="http://schemas.microsoft.com/office/drawing/2014/main" id="{C8E6F0E8-EDCF-CD1A-D00E-CC431F66FFD6}"/>
              </a:ext>
            </a:extLst>
          </p:cNvPr>
          <p:cNvPicPr>
            <a:picLocks noChangeAspect="1"/>
          </p:cNvPicPr>
          <p:nvPr/>
        </p:nvPicPr>
        <p:blipFill>
          <a:blip r:embed="rId4"/>
          <a:stretch>
            <a:fillRect/>
          </a:stretch>
        </p:blipFill>
        <p:spPr>
          <a:xfrm>
            <a:off x="6954837" y="3860800"/>
            <a:ext cx="4048125" cy="2209800"/>
          </a:xfrm>
          <a:prstGeom prst="rect">
            <a:avLst/>
          </a:prstGeom>
        </p:spPr>
      </p:pic>
      <p:sp>
        <p:nvSpPr>
          <p:cNvPr id="4" name="Content Placeholder 2">
            <a:extLst>
              <a:ext uri="{FF2B5EF4-FFF2-40B4-BE49-F238E27FC236}">
                <a16:creationId xmlns:a16="http://schemas.microsoft.com/office/drawing/2014/main" id="{745D656E-57C6-7FAC-8E3F-FA040992AC09}"/>
              </a:ext>
            </a:extLst>
          </p:cNvPr>
          <p:cNvSpPr txBox="1">
            <a:spLocks/>
          </p:cNvSpPr>
          <p:nvPr/>
        </p:nvSpPr>
        <p:spPr>
          <a:xfrm>
            <a:off x="2259274" y="691299"/>
            <a:ext cx="8915400" cy="2636101"/>
          </a:xfrm>
          <a:prstGeom prst="rect">
            <a:avLst/>
          </a:prstGeom>
        </p:spPr>
        <p:txBody>
          <a:bodyPr vert="horz" lIns="91440" tIns="45720" rIns="91440" bIns="45720" rtlCol="0">
            <a:normAutofit/>
          </a:bodyPr>
          <a:lstStyle>
            <a:lvl1pPr marL="342891" indent="-342891" algn="l" defTabSz="457189"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b="1" dirty="0">
                <a:solidFill>
                  <a:schemeClr val="accent2">
                    <a:lumMod val="50000"/>
                  </a:schemeClr>
                </a:solidFill>
              </a:rPr>
              <a:t>WHEN FLOOD INSURANCE IS AVAILABLE AND PURCHASED</a:t>
            </a:r>
          </a:p>
          <a:p>
            <a:pPr marL="342900" indent="-342900">
              <a:buFont typeface="+mj-lt"/>
              <a:buAutoNum type="alphaUcPeriod"/>
            </a:pPr>
            <a:r>
              <a:rPr lang="en-US" dirty="0"/>
              <a:t>The claim payment may be inadequate to repair damage resulting from flood.</a:t>
            </a:r>
          </a:p>
          <a:p>
            <a:pPr marL="342900" indent="-342900">
              <a:buFont typeface="+mj-lt"/>
              <a:buAutoNum type="alphaUcPeriod"/>
            </a:pPr>
            <a:r>
              <a:rPr lang="en-US" dirty="0"/>
              <a:t>There may be no coverage for damage to the personal belongings of residents.</a:t>
            </a:r>
          </a:p>
          <a:p>
            <a:pPr marL="342900" indent="-342900">
              <a:buFont typeface="+mj-lt"/>
              <a:buAutoNum type="alphaUcPeriod"/>
            </a:pPr>
            <a:r>
              <a:rPr lang="en-US" dirty="0"/>
              <a:t>There may be no coverage for additional living expenses of residents during repair of the damage, or due to evacuation because of a flood.</a:t>
            </a:r>
          </a:p>
        </p:txBody>
      </p:sp>
      <p:sp>
        <p:nvSpPr>
          <p:cNvPr id="6" name="Footer Placeholder 3">
            <a:extLst>
              <a:ext uri="{FF2B5EF4-FFF2-40B4-BE49-F238E27FC236}">
                <a16:creationId xmlns:a16="http://schemas.microsoft.com/office/drawing/2014/main" id="{3D020591-01BB-E906-9A82-1E916FE9FEAE}"/>
              </a:ext>
            </a:extLst>
          </p:cNvPr>
          <p:cNvSpPr>
            <a:spLocks noGrp="1"/>
          </p:cNvSpPr>
          <p:nvPr>
            <p:ph type="ftr" sz="quarter" idx="11"/>
          </p:nvPr>
        </p:nvSpPr>
        <p:spPr>
          <a:xfrm>
            <a:off x="1415844" y="6455385"/>
            <a:ext cx="10458657" cy="235036"/>
          </a:xfrm>
        </p:spPr>
        <p:txBody>
          <a:bodyPr/>
          <a:lstStyle/>
          <a:p>
            <a:r>
              <a:rPr lang="en-US" sz="1200" dirty="0">
                <a:solidFill>
                  <a:srgbClr val="0070C0"/>
                </a:solidFill>
              </a:rPr>
              <a:t>Risk Mitigation Strategies Inc. 		HOW TO LEVERAGE INSURANCE FOR EMERGENCY MANAGEMENT 		</a:t>
            </a:r>
            <a:fld id="{476551D0-5068-416D-A670-A0456833D13C}" type="slidenum">
              <a:rPr lang="en-US" sz="1200" smtClean="0">
                <a:solidFill>
                  <a:srgbClr val="0070C0"/>
                </a:solidFill>
              </a:rPr>
              <a:t>5</a:t>
            </a:fld>
            <a:endParaRPr lang="en-US" sz="1200" dirty="0">
              <a:solidFill>
                <a:srgbClr val="0070C0"/>
              </a:solidFill>
            </a:endParaRPr>
          </a:p>
        </p:txBody>
      </p:sp>
    </p:spTree>
    <p:extLst>
      <p:ext uri="{BB962C8B-B14F-4D97-AF65-F5344CB8AC3E}">
        <p14:creationId xmlns:p14="http://schemas.microsoft.com/office/powerpoint/2010/main" val="1301291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4CE6EE-2B24-399A-9F2D-347456650018}"/>
              </a:ext>
            </a:extLst>
          </p:cNvPr>
          <p:cNvPicPr>
            <a:picLocks noChangeAspect="1"/>
          </p:cNvPicPr>
          <p:nvPr/>
        </p:nvPicPr>
        <p:blipFill>
          <a:blip r:embed="rId2"/>
          <a:stretch>
            <a:fillRect/>
          </a:stretch>
        </p:blipFill>
        <p:spPr>
          <a:xfrm>
            <a:off x="2387600" y="3627437"/>
            <a:ext cx="8153400" cy="2447925"/>
          </a:xfrm>
          <a:prstGeom prst="rect">
            <a:avLst/>
          </a:prstGeom>
        </p:spPr>
      </p:pic>
      <p:sp>
        <p:nvSpPr>
          <p:cNvPr id="6" name="Content Placeholder 2">
            <a:extLst>
              <a:ext uri="{FF2B5EF4-FFF2-40B4-BE49-F238E27FC236}">
                <a16:creationId xmlns:a16="http://schemas.microsoft.com/office/drawing/2014/main" id="{41222B2B-6F8B-1ABD-FF47-52C8E0068F76}"/>
              </a:ext>
            </a:extLst>
          </p:cNvPr>
          <p:cNvSpPr txBox="1">
            <a:spLocks/>
          </p:cNvSpPr>
          <p:nvPr/>
        </p:nvSpPr>
        <p:spPr>
          <a:xfrm>
            <a:off x="2259274" y="691299"/>
            <a:ext cx="8915400" cy="2636101"/>
          </a:xfrm>
          <a:prstGeom prst="rect">
            <a:avLst/>
          </a:prstGeom>
        </p:spPr>
        <p:txBody>
          <a:bodyPr vert="horz" lIns="91440" tIns="45720" rIns="91440" bIns="45720" rtlCol="0">
            <a:normAutofit lnSpcReduction="10000"/>
          </a:bodyPr>
          <a:lstStyle>
            <a:lvl1pPr marL="342891" indent="-342891" algn="l" defTabSz="457189"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b="1" dirty="0">
                <a:solidFill>
                  <a:schemeClr val="accent2">
                    <a:lumMod val="50000"/>
                  </a:schemeClr>
                </a:solidFill>
              </a:rPr>
              <a:t>FIRST NATIONS EXPERIENCE WHEN SEEKING INSURANCE</a:t>
            </a:r>
          </a:p>
          <a:p>
            <a:pPr marL="342900" indent="-342900">
              <a:buFont typeface="+mj-lt"/>
              <a:buAutoNum type="alphaUcPeriod"/>
            </a:pPr>
            <a:r>
              <a:rPr lang="en-US" dirty="0"/>
              <a:t>Insurance providers do not make any effort to become familiar with the current risk conditions of the First Nations community or of the individual residents. </a:t>
            </a:r>
          </a:p>
          <a:p>
            <a:pPr marL="342900" indent="-342900">
              <a:buFont typeface="+mj-lt"/>
              <a:buAutoNum type="alphaUcPeriod"/>
            </a:pPr>
            <a:r>
              <a:rPr lang="en-US" dirty="0"/>
              <a:t>Insurance providers appear too quick to assume that individuals from a First Nation have higher risk</a:t>
            </a:r>
          </a:p>
          <a:p>
            <a:pPr marL="342900" indent="-342900">
              <a:buFont typeface="+mj-lt"/>
              <a:buAutoNum type="alphaUcPeriod"/>
            </a:pPr>
            <a:r>
              <a:rPr lang="en-US" dirty="0"/>
              <a:t>In many communities, there is nobody coming in to promote insurance, so many residents are not aware they need insurance.</a:t>
            </a:r>
          </a:p>
        </p:txBody>
      </p:sp>
      <p:sp>
        <p:nvSpPr>
          <p:cNvPr id="7" name="Footer Placeholder 3">
            <a:extLst>
              <a:ext uri="{FF2B5EF4-FFF2-40B4-BE49-F238E27FC236}">
                <a16:creationId xmlns:a16="http://schemas.microsoft.com/office/drawing/2014/main" id="{02F4F0F2-0CE6-49C9-BC31-44FDA2F73409}"/>
              </a:ext>
            </a:extLst>
          </p:cNvPr>
          <p:cNvSpPr>
            <a:spLocks noGrp="1"/>
          </p:cNvSpPr>
          <p:nvPr>
            <p:ph type="ftr" sz="quarter" idx="11"/>
          </p:nvPr>
        </p:nvSpPr>
        <p:spPr>
          <a:xfrm>
            <a:off x="1415844" y="6455385"/>
            <a:ext cx="10458657" cy="235036"/>
          </a:xfrm>
        </p:spPr>
        <p:txBody>
          <a:bodyPr/>
          <a:lstStyle/>
          <a:p>
            <a:r>
              <a:rPr lang="en-US" sz="1200" dirty="0">
                <a:solidFill>
                  <a:srgbClr val="0070C0"/>
                </a:solidFill>
              </a:rPr>
              <a:t>Risk Mitigation Strategies Inc. 		HOW TO LEVERAGE INSURANCE FOR EMERGENCY MANAGEMENT 		</a:t>
            </a:r>
            <a:fld id="{476551D0-5068-416D-A670-A0456833D13C}" type="slidenum">
              <a:rPr lang="en-US" sz="1200" smtClean="0">
                <a:solidFill>
                  <a:srgbClr val="0070C0"/>
                </a:solidFill>
              </a:rPr>
              <a:t>6</a:t>
            </a:fld>
            <a:endParaRPr lang="en-US" sz="1200" dirty="0">
              <a:solidFill>
                <a:srgbClr val="0070C0"/>
              </a:solidFill>
            </a:endParaRPr>
          </a:p>
        </p:txBody>
      </p:sp>
    </p:spTree>
    <p:extLst>
      <p:ext uri="{BB962C8B-B14F-4D97-AF65-F5344CB8AC3E}">
        <p14:creationId xmlns:p14="http://schemas.microsoft.com/office/powerpoint/2010/main" val="3807643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5B51DC-D057-295A-D3CA-979A8A5E79A2}"/>
              </a:ext>
            </a:extLst>
          </p:cNvPr>
          <p:cNvPicPr>
            <a:picLocks noChangeAspect="1"/>
          </p:cNvPicPr>
          <p:nvPr/>
        </p:nvPicPr>
        <p:blipFill>
          <a:blip r:embed="rId2"/>
          <a:stretch>
            <a:fillRect/>
          </a:stretch>
        </p:blipFill>
        <p:spPr>
          <a:xfrm>
            <a:off x="4189412" y="3576637"/>
            <a:ext cx="4143375" cy="2219325"/>
          </a:xfrm>
          <a:prstGeom prst="rect">
            <a:avLst/>
          </a:prstGeom>
        </p:spPr>
      </p:pic>
      <p:sp>
        <p:nvSpPr>
          <p:cNvPr id="6" name="Content Placeholder 2">
            <a:extLst>
              <a:ext uri="{FF2B5EF4-FFF2-40B4-BE49-F238E27FC236}">
                <a16:creationId xmlns:a16="http://schemas.microsoft.com/office/drawing/2014/main" id="{80F8942B-AA56-DE66-732B-579CAB26F85D}"/>
              </a:ext>
            </a:extLst>
          </p:cNvPr>
          <p:cNvSpPr txBox="1">
            <a:spLocks/>
          </p:cNvSpPr>
          <p:nvPr/>
        </p:nvSpPr>
        <p:spPr>
          <a:xfrm>
            <a:off x="2155579" y="780198"/>
            <a:ext cx="8915400" cy="2648802"/>
          </a:xfrm>
          <a:prstGeom prst="rect">
            <a:avLst/>
          </a:prstGeom>
        </p:spPr>
        <p:txBody>
          <a:bodyPr vert="horz" lIns="91440" tIns="45720" rIns="91440" bIns="45720" rtlCol="0">
            <a:normAutofit lnSpcReduction="10000"/>
          </a:bodyPr>
          <a:lstStyle>
            <a:lvl1pPr marL="342891" indent="-342891" algn="l" defTabSz="457189"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b="1" dirty="0">
                <a:solidFill>
                  <a:schemeClr val="accent2">
                    <a:lumMod val="50000"/>
                  </a:schemeClr>
                </a:solidFill>
              </a:rPr>
              <a:t>IMPACTS ON EMERGENCY MANAGEMENT</a:t>
            </a:r>
          </a:p>
          <a:p>
            <a:pPr marL="342900" indent="-342900">
              <a:buFont typeface="+mj-lt"/>
              <a:buAutoNum type="alphaUcPeriod"/>
            </a:pPr>
            <a:r>
              <a:rPr lang="en-US" dirty="0"/>
              <a:t>Most on-reserve people do not have any home insurance.  Some hope the community will pay for any damages from fire or flood or will arrange for insurance.</a:t>
            </a:r>
          </a:p>
          <a:p>
            <a:pPr marL="342900" indent="-342900">
              <a:buFont typeface="+mj-lt"/>
              <a:buAutoNum type="alphaUcPeriod"/>
            </a:pPr>
            <a:r>
              <a:rPr lang="en-US" dirty="0"/>
              <a:t>Most on-reserve communities do not have adequate insurance to pay for damages to homes.</a:t>
            </a:r>
          </a:p>
          <a:p>
            <a:pPr marL="342900" indent="-342900">
              <a:buFont typeface="+mj-lt"/>
              <a:buAutoNum type="alphaUcPeriod"/>
            </a:pPr>
            <a:r>
              <a:rPr lang="en-US" dirty="0"/>
              <a:t>Therefore, communities must rely on government disaster assistance to recover from flooding damages. </a:t>
            </a:r>
          </a:p>
        </p:txBody>
      </p:sp>
      <p:sp>
        <p:nvSpPr>
          <p:cNvPr id="7" name="Footer Placeholder 3">
            <a:extLst>
              <a:ext uri="{FF2B5EF4-FFF2-40B4-BE49-F238E27FC236}">
                <a16:creationId xmlns:a16="http://schemas.microsoft.com/office/drawing/2014/main" id="{189BA3C7-E734-7922-DD2D-A8263D15F5BE}"/>
              </a:ext>
            </a:extLst>
          </p:cNvPr>
          <p:cNvSpPr>
            <a:spLocks noGrp="1"/>
          </p:cNvSpPr>
          <p:nvPr>
            <p:ph type="ftr" sz="quarter" idx="11"/>
          </p:nvPr>
        </p:nvSpPr>
        <p:spPr>
          <a:xfrm>
            <a:off x="1415844" y="6455385"/>
            <a:ext cx="10458657" cy="235036"/>
          </a:xfrm>
        </p:spPr>
        <p:txBody>
          <a:bodyPr/>
          <a:lstStyle/>
          <a:p>
            <a:r>
              <a:rPr lang="en-US" sz="1200" dirty="0">
                <a:solidFill>
                  <a:srgbClr val="0070C0"/>
                </a:solidFill>
              </a:rPr>
              <a:t>Risk Mitigation Strategies Inc. 		HOW TO LEVERAGE INSURANCE FOR EMERGENCY MANAGEMENT 		</a:t>
            </a:r>
            <a:fld id="{476551D0-5068-416D-A670-A0456833D13C}" type="slidenum">
              <a:rPr lang="en-US" sz="1200" smtClean="0">
                <a:solidFill>
                  <a:srgbClr val="0070C0"/>
                </a:solidFill>
              </a:rPr>
              <a:t>7</a:t>
            </a:fld>
            <a:endParaRPr lang="en-US" sz="1200" dirty="0">
              <a:solidFill>
                <a:srgbClr val="0070C0"/>
              </a:solidFill>
            </a:endParaRPr>
          </a:p>
        </p:txBody>
      </p:sp>
    </p:spTree>
    <p:extLst>
      <p:ext uri="{BB962C8B-B14F-4D97-AF65-F5344CB8AC3E}">
        <p14:creationId xmlns:p14="http://schemas.microsoft.com/office/powerpoint/2010/main" val="4251493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0F8942B-AA56-DE66-732B-579CAB26F85D}"/>
              </a:ext>
            </a:extLst>
          </p:cNvPr>
          <p:cNvSpPr txBox="1">
            <a:spLocks/>
          </p:cNvSpPr>
          <p:nvPr/>
        </p:nvSpPr>
        <p:spPr>
          <a:xfrm>
            <a:off x="2155579" y="780199"/>
            <a:ext cx="8915400" cy="5023701"/>
          </a:xfrm>
          <a:prstGeom prst="rect">
            <a:avLst/>
          </a:prstGeom>
        </p:spPr>
        <p:txBody>
          <a:bodyPr vert="horz" lIns="91440" tIns="45720" rIns="91440" bIns="45720" rtlCol="0">
            <a:normAutofit fontScale="92500" lnSpcReduction="10000"/>
          </a:bodyPr>
          <a:lstStyle>
            <a:lvl1pPr marL="342891" indent="-342891" algn="l" defTabSz="457189"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b="1" dirty="0">
                <a:solidFill>
                  <a:schemeClr val="accent2">
                    <a:lumMod val="50000"/>
                  </a:schemeClr>
                </a:solidFill>
              </a:rPr>
              <a:t>HOW TO LEVERAGE INSURANCE FOR EMERGENCY MANAGEMENT</a:t>
            </a:r>
          </a:p>
          <a:p>
            <a:pPr marL="342900" indent="-342900">
              <a:buFont typeface="+mj-lt"/>
              <a:buAutoNum type="alphaUcPeriod"/>
            </a:pPr>
            <a:r>
              <a:rPr lang="en-US" dirty="0"/>
              <a:t>Community leaders can work with an insurance broker to get 2-3 insurance offers every year for community owned property, to get the best coverage value for cost.</a:t>
            </a:r>
          </a:p>
          <a:p>
            <a:pPr marL="342900" indent="-342900">
              <a:buFont typeface="+mj-lt"/>
              <a:buAutoNum type="alphaUcPeriod"/>
            </a:pPr>
            <a:r>
              <a:rPr lang="en-US" dirty="0"/>
              <a:t>Raise awareness to residents of personal home insurance options such as Tenants Package available for purchase online or by telephone from insurance brokers and direct insurers.</a:t>
            </a:r>
          </a:p>
          <a:p>
            <a:pPr marL="342900" indent="-342900">
              <a:buFont typeface="+mj-lt"/>
              <a:buAutoNum type="alphaUcPeriod"/>
            </a:pPr>
            <a:r>
              <a:rPr lang="en-US" dirty="0"/>
              <a:t>Personal home insurance usually pays the full cost to replace damaged property and claims are settled faster than disaster assistance.</a:t>
            </a:r>
          </a:p>
          <a:p>
            <a:pPr marL="342900" indent="-342900">
              <a:buFont typeface="+mj-lt"/>
              <a:buAutoNum type="alphaUcPeriod"/>
            </a:pPr>
            <a:r>
              <a:rPr lang="en-US" dirty="0"/>
              <a:t>During an emergency evacuation, inform any residents with personal insurance to check for “</a:t>
            </a:r>
            <a:r>
              <a:rPr lang="en-US" b="1" i="1" dirty="0"/>
              <a:t>Additional Living Expenses</a:t>
            </a:r>
            <a:r>
              <a:rPr lang="en-US" dirty="0"/>
              <a:t>” coverage</a:t>
            </a:r>
          </a:p>
          <a:p>
            <a:pPr marL="742941" lvl="1" indent="-342900">
              <a:buFont typeface="Wingdings" panose="05000000000000000000" pitchFamily="2" charset="2"/>
              <a:buChar char="q"/>
            </a:pPr>
            <a:r>
              <a:rPr lang="en-US" dirty="0"/>
              <a:t>Usually pays up to $2,500 or more for shelter, food or clothing.</a:t>
            </a:r>
          </a:p>
          <a:p>
            <a:pPr marL="742941" lvl="1" indent="-342900">
              <a:buFont typeface="Wingdings" panose="05000000000000000000" pitchFamily="2" charset="2"/>
              <a:buChar char="q"/>
            </a:pPr>
            <a:r>
              <a:rPr lang="en-US" dirty="0"/>
              <a:t>Evacuation must be ordered by a civil authority</a:t>
            </a:r>
          </a:p>
          <a:p>
            <a:pPr marL="742941" lvl="1" indent="-342900">
              <a:buFont typeface="Wingdings" panose="05000000000000000000" pitchFamily="2" charset="2"/>
              <a:buChar char="q"/>
            </a:pPr>
            <a:r>
              <a:rPr lang="en-US" dirty="0"/>
              <a:t>The insured home does not need to be damaged</a:t>
            </a:r>
          </a:p>
          <a:p>
            <a:pPr marL="742941" lvl="1" indent="-342900">
              <a:buFont typeface="Wingdings" panose="05000000000000000000" pitchFamily="2" charset="2"/>
              <a:buChar char="q"/>
            </a:pPr>
            <a:r>
              <a:rPr lang="en-US" dirty="0"/>
              <a:t>Applies for fire, including wildfire.</a:t>
            </a:r>
          </a:p>
          <a:p>
            <a:pPr marL="742941" lvl="1" indent="-342900">
              <a:buFont typeface="Wingdings" panose="05000000000000000000" pitchFamily="2" charset="2"/>
              <a:buChar char="q"/>
            </a:pPr>
            <a:r>
              <a:rPr lang="en-US" dirty="0"/>
              <a:t>Does not apply for flood or earthquake, unless that coverage was also purchased.</a:t>
            </a:r>
          </a:p>
        </p:txBody>
      </p:sp>
      <p:sp>
        <p:nvSpPr>
          <p:cNvPr id="3" name="Content Placeholder 2">
            <a:extLst>
              <a:ext uri="{FF2B5EF4-FFF2-40B4-BE49-F238E27FC236}">
                <a16:creationId xmlns:a16="http://schemas.microsoft.com/office/drawing/2014/main" id="{79C5AF8E-5379-D5D2-9499-A15A1E0DA519}"/>
              </a:ext>
            </a:extLst>
          </p:cNvPr>
          <p:cNvSpPr txBox="1">
            <a:spLocks/>
          </p:cNvSpPr>
          <p:nvPr/>
        </p:nvSpPr>
        <p:spPr>
          <a:xfrm>
            <a:off x="2155579" y="5791201"/>
            <a:ext cx="8915400" cy="482600"/>
          </a:xfrm>
          <a:prstGeom prst="rect">
            <a:avLst/>
          </a:prstGeom>
        </p:spPr>
        <p:txBody>
          <a:bodyPr vert="horz" lIns="91440" tIns="45720" rIns="91440" bIns="45720" rtlCol="0">
            <a:normAutofit/>
          </a:bodyPr>
          <a:lstStyle>
            <a:lvl1pPr marL="342891" indent="-342891" algn="l" defTabSz="457189"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b="1" dirty="0" err="1">
                <a:solidFill>
                  <a:schemeClr val="accent2">
                    <a:lumMod val="50000"/>
                  </a:schemeClr>
                </a:solidFill>
              </a:rPr>
              <a:t>Meegwitch</a:t>
            </a:r>
            <a:r>
              <a:rPr lang="en-US" b="1" dirty="0">
                <a:solidFill>
                  <a:schemeClr val="accent2">
                    <a:lumMod val="50000"/>
                  </a:schemeClr>
                </a:solidFill>
              </a:rPr>
              <a:t> / Thank you!</a:t>
            </a:r>
          </a:p>
        </p:txBody>
      </p:sp>
      <p:sp>
        <p:nvSpPr>
          <p:cNvPr id="7" name="Footer Placeholder 3">
            <a:extLst>
              <a:ext uri="{FF2B5EF4-FFF2-40B4-BE49-F238E27FC236}">
                <a16:creationId xmlns:a16="http://schemas.microsoft.com/office/drawing/2014/main" id="{551B907C-BDB4-0318-F207-209FE9BC7B2D}"/>
              </a:ext>
            </a:extLst>
          </p:cNvPr>
          <p:cNvSpPr>
            <a:spLocks noGrp="1"/>
          </p:cNvSpPr>
          <p:nvPr>
            <p:ph type="ftr" sz="quarter" idx="11"/>
          </p:nvPr>
        </p:nvSpPr>
        <p:spPr>
          <a:xfrm>
            <a:off x="1415844" y="6455385"/>
            <a:ext cx="10458657" cy="235036"/>
          </a:xfrm>
        </p:spPr>
        <p:txBody>
          <a:bodyPr/>
          <a:lstStyle/>
          <a:p>
            <a:r>
              <a:rPr lang="en-US" sz="1200" dirty="0">
                <a:solidFill>
                  <a:srgbClr val="0070C0"/>
                </a:solidFill>
              </a:rPr>
              <a:t>Risk Mitigation Strategies Inc. 		HOW TO LEVERAGE INSURANCE FOR EMERGENCY MANAGEMENT 		</a:t>
            </a:r>
            <a:fld id="{476551D0-5068-416D-A670-A0456833D13C}" type="slidenum">
              <a:rPr lang="en-US" sz="1200" smtClean="0">
                <a:solidFill>
                  <a:srgbClr val="0070C0"/>
                </a:solidFill>
              </a:rPr>
              <a:t>8</a:t>
            </a:fld>
            <a:endParaRPr lang="en-US" sz="1200" dirty="0">
              <a:solidFill>
                <a:srgbClr val="0070C0"/>
              </a:solidFill>
            </a:endParaRPr>
          </a:p>
        </p:txBody>
      </p:sp>
    </p:spTree>
    <p:extLst>
      <p:ext uri="{BB962C8B-B14F-4D97-AF65-F5344CB8AC3E}">
        <p14:creationId xmlns:p14="http://schemas.microsoft.com/office/powerpoint/2010/main" val="1995635024"/>
      </p:ext>
    </p:extLst>
  </p:cSld>
  <p:clrMapOvr>
    <a:masterClrMapping/>
  </p:clrMapOvr>
</p:sld>
</file>

<file path=ppt/theme/theme1.xml><?xml version="1.0" encoding="utf-8"?>
<a:theme xmlns:a="http://schemas.openxmlformats.org/drawingml/2006/main" name="Wisp">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14F5DB9F0EFB438838633D3D3C15B8" ma:contentTypeVersion="16" ma:contentTypeDescription="Create a new document." ma:contentTypeScope="" ma:versionID="1b15e146dd7714f2d5dcf18563929c34">
  <xsd:schema xmlns:xsd="http://www.w3.org/2001/XMLSchema" xmlns:xs="http://www.w3.org/2001/XMLSchema" xmlns:p="http://schemas.microsoft.com/office/2006/metadata/properties" xmlns:ns2="40cc7fa8-84e5-448e-ae7a-47e8d4996491" xmlns:ns3="b559b0e0-9212-46a0-b3de-39b777f81522" targetNamespace="http://schemas.microsoft.com/office/2006/metadata/properties" ma:root="true" ma:fieldsID="27e97a9b6377789299bdb8fc26e42c2e" ns2:_="" ns3:_="">
    <xsd:import namespace="40cc7fa8-84e5-448e-ae7a-47e8d4996491"/>
    <xsd:import namespace="b559b0e0-9212-46a0-b3de-39b777f81522"/>
    <xsd:element name="properties">
      <xsd:complexType>
        <xsd:sequence>
          <xsd:element name="documentManagement">
            <xsd:complexType>
              <xsd:all>
                <xsd:element ref="ns2:Polaris_x0023_" minOccurs="0"/>
                <xsd:element ref="ns2:Opportunity_x0023_" minOccurs="0"/>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c7fa8-84e5-448e-ae7a-47e8d4996491" elementFormDefault="qualified">
    <xsd:import namespace="http://schemas.microsoft.com/office/2006/documentManagement/types"/>
    <xsd:import namespace="http://schemas.microsoft.com/office/infopath/2007/PartnerControls"/>
    <xsd:element name="Polaris_x0023_" ma:index="8" nillable="true" ma:displayName="Polaris #" ma:format="Dropdown" ma:internalName="Polaris_x0023_">
      <xsd:simpleType>
        <xsd:restriction base="dms:Note">
          <xsd:maxLength value="255"/>
        </xsd:restriction>
      </xsd:simpleType>
    </xsd:element>
    <xsd:element name="Opportunity_x0023_" ma:index="9" nillable="true" ma:displayName="Opportunity #" ma:format="Dropdown" ma:internalName="Opportunity_x0023_">
      <xsd:simpleType>
        <xsd:restriction base="dms:Note">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83b7034-6acb-4a3b-925f-eb080a5d509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59b0e0-9212-46a0-b3de-39b777f81522" elementFormDefault="qualified">
    <xsd:import namespace="http://schemas.microsoft.com/office/2006/documentManagement/types"/>
    <xsd:import namespace="http://schemas.microsoft.com/office/infopath/2007/PartnerControls"/>
    <xsd:element name="SharedWithUsers" ma:index="1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da357cf-8b75-474a-aa06-0e764647acb3}" ma:internalName="TaxCatchAll" ma:showField="CatchAllData" ma:web="b559b0e0-9212-46a0-b3de-39b777f815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olaris_x0023_ xmlns="40cc7fa8-84e5-448e-ae7a-47e8d4996491" xsi:nil="true"/>
    <lcf76f155ced4ddcb4097134ff3c332f xmlns="40cc7fa8-84e5-448e-ae7a-47e8d4996491">
      <Terms xmlns="http://schemas.microsoft.com/office/infopath/2007/PartnerControls"/>
    </lcf76f155ced4ddcb4097134ff3c332f>
    <TaxCatchAll xmlns="b559b0e0-9212-46a0-b3de-39b777f81522" xsi:nil="true"/>
    <Opportunity_x0023_ xmlns="40cc7fa8-84e5-448e-ae7a-47e8d4996491" xsi:nil="true"/>
  </documentManagement>
</p:properties>
</file>

<file path=customXml/itemProps1.xml><?xml version="1.0" encoding="utf-8"?>
<ds:datastoreItem xmlns:ds="http://schemas.openxmlformats.org/officeDocument/2006/customXml" ds:itemID="{2AD5F4B4-E5B3-4379-BB6F-7D01C97833E6}"/>
</file>

<file path=customXml/itemProps2.xml><?xml version="1.0" encoding="utf-8"?>
<ds:datastoreItem xmlns:ds="http://schemas.openxmlformats.org/officeDocument/2006/customXml" ds:itemID="{8074F482-792E-4947-B72B-8E9BB9346401}"/>
</file>

<file path=customXml/itemProps3.xml><?xml version="1.0" encoding="utf-8"?>
<ds:datastoreItem xmlns:ds="http://schemas.openxmlformats.org/officeDocument/2006/customXml" ds:itemID="{1A51663D-3C84-4BB9-9355-F04CB24DA0E7}"/>
</file>

<file path=docProps/app.xml><?xml version="1.0" encoding="utf-8"?>
<Properties xmlns="http://schemas.openxmlformats.org/officeDocument/2006/extended-properties" xmlns:vt="http://schemas.openxmlformats.org/officeDocument/2006/docPropsVTypes">
  <Template/>
  <TotalTime>2841</TotalTime>
  <Words>805</Words>
  <Application>Microsoft Office PowerPoint</Application>
  <PresentationFormat>Widescreen</PresentationFormat>
  <Paragraphs>58</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Wingdings</vt:lpstr>
      <vt:lpstr>Wingdings 3</vt:lpstr>
      <vt:lpstr>Wisp</vt:lpstr>
      <vt:lpstr>AFN Emergency Management Forum</vt:lpstr>
      <vt:lpstr>First Nations Home Flood Insurance Needs Initiative</vt:lpstr>
      <vt:lpstr>Key Insurance Findings from the Report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Murphy</dc:creator>
  <cp:lastModifiedBy>Kevin Smart</cp:lastModifiedBy>
  <cp:revision>73</cp:revision>
  <dcterms:created xsi:type="dcterms:W3CDTF">2021-11-02T17:35:41Z</dcterms:created>
  <dcterms:modified xsi:type="dcterms:W3CDTF">2024-03-03T17:26:36Z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0x0101001C14F5DB9F0EFB438838633D3D3C15B8</vt:lpwstr>
  </property>
</Properties>
</file>