
<file path=[Content_Types].xml><?xml version="1.0" encoding="utf-8"?>
<Types xmlns="http://schemas.openxmlformats.org/package/2006/content-types">
  <Default Extension="jpeg" ContentType="image/jpeg"/>
  <Default Extension="jpg" ContentType="image/jpeg"/>
  <Default Extension="mp4" ContentType="video/mp4"/>
  <Default Extension="pdf"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ink/ink10.xml" ContentType="application/inkml+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1.xml" ContentType="application/inkml+xml"/>
  <Override PartName="/ppt/ink/ink12.xml" ContentType="application/inkml+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74" r:id="rId2"/>
    <p:sldId id="260" r:id="rId3"/>
    <p:sldId id="259" r:id="rId4"/>
    <p:sldId id="398" r:id="rId5"/>
    <p:sldId id="276" r:id="rId6"/>
    <p:sldId id="261" r:id="rId7"/>
    <p:sldId id="262" r:id="rId8"/>
    <p:sldId id="399" r:id="rId9"/>
    <p:sldId id="394" r:id="rId10"/>
    <p:sldId id="393" r:id="rId11"/>
    <p:sldId id="273" r:id="rId12"/>
    <p:sldId id="278" r:id="rId13"/>
    <p:sldId id="256" r:id="rId14"/>
    <p:sldId id="397" r:id="rId15"/>
    <p:sldId id="396" r:id="rId16"/>
    <p:sldId id="400" r:id="rId17"/>
    <p:sldId id="405" r:id="rId18"/>
    <p:sldId id="404" r:id="rId19"/>
    <p:sldId id="401" r:id="rId20"/>
    <p:sldId id="403" r:id="rId21"/>
    <p:sldId id="402" r:id="rId22"/>
    <p:sldId id="27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01C0C9-F1E0-4BD3-8A3E-B6E9FAA85D00}" v="388" dt="2024-03-06T08:34:27.8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41" autoAdjust="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k Michell" userId="e3d4dabb-7166-4f47-83e7-25e3c84f6d57" providerId="ADAL" clId="{9301C0C9-F1E0-4BD3-8A3E-B6E9FAA85D00}"/>
    <pc:docChg chg="undo custSel addSld delSld modSld sldOrd">
      <pc:chgData name="Patrick Michell" userId="e3d4dabb-7166-4f47-83e7-25e3c84f6d57" providerId="ADAL" clId="{9301C0C9-F1E0-4BD3-8A3E-B6E9FAA85D00}" dt="2024-03-06T15:14:18.179" v="6542" actId="20577"/>
      <pc:docMkLst>
        <pc:docMk/>
      </pc:docMkLst>
      <pc:sldChg chg="modSp mod ord">
        <pc:chgData name="Patrick Michell" userId="e3d4dabb-7166-4f47-83e7-25e3c84f6d57" providerId="ADAL" clId="{9301C0C9-F1E0-4BD3-8A3E-B6E9FAA85D00}" dt="2024-03-06T08:29:00.856" v="5537" actId="6549"/>
        <pc:sldMkLst>
          <pc:docMk/>
          <pc:sldMk cId="1947087413" sldId="256"/>
        </pc:sldMkLst>
        <pc:spChg chg="mod">
          <ac:chgData name="Patrick Michell" userId="e3d4dabb-7166-4f47-83e7-25e3c84f6d57" providerId="ADAL" clId="{9301C0C9-F1E0-4BD3-8A3E-B6E9FAA85D00}" dt="2024-03-06T08:29:00.856" v="5537" actId="6549"/>
          <ac:spMkLst>
            <pc:docMk/>
            <pc:sldMk cId="1947087413" sldId="256"/>
            <ac:spMk id="3" creationId="{D0FC5E0D-FC2C-C6CB-3E50-49E9914F2F4A}"/>
          </ac:spMkLst>
        </pc:spChg>
      </pc:sldChg>
      <pc:sldChg chg="modSp mod">
        <pc:chgData name="Patrick Michell" userId="e3d4dabb-7166-4f47-83e7-25e3c84f6d57" providerId="ADAL" clId="{9301C0C9-F1E0-4BD3-8A3E-B6E9FAA85D00}" dt="2024-03-06T08:23:43.729" v="5414" actId="20577"/>
        <pc:sldMkLst>
          <pc:docMk/>
          <pc:sldMk cId="1135716600" sldId="259"/>
        </pc:sldMkLst>
        <pc:spChg chg="mod">
          <ac:chgData name="Patrick Michell" userId="e3d4dabb-7166-4f47-83e7-25e3c84f6d57" providerId="ADAL" clId="{9301C0C9-F1E0-4BD3-8A3E-B6E9FAA85D00}" dt="2024-03-06T08:23:43.729" v="5414" actId="20577"/>
          <ac:spMkLst>
            <pc:docMk/>
            <pc:sldMk cId="1135716600" sldId="259"/>
            <ac:spMk id="4" creationId="{0CAB4B5F-955B-0E82-8AF4-E59A3D69B0BC}"/>
          </ac:spMkLst>
        </pc:spChg>
        <pc:graphicFrameChg chg="mod">
          <ac:chgData name="Patrick Michell" userId="e3d4dabb-7166-4f47-83e7-25e3c84f6d57" providerId="ADAL" clId="{9301C0C9-F1E0-4BD3-8A3E-B6E9FAA85D00}" dt="2024-03-06T06:33:47.888" v="3495" actId="20577"/>
          <ac:graphicFrameMkLst>
            <pc:docMk/>
            <pc:sldMk cId="1135716600" sldId="259"/>
            <ac:graphicFrameMk id="6" creationId="{56E37B31-AE36-FFF4-198F-B1EED6014CB1}"/>
          </ac:graphicFrameMkLst>
        </pc:graphicFrameChg>
      </pc:sldChg>
      <pc:sldChg chg="modSp mod">
        <pc:chgData name="Patrick Michell" userId="e3d4dabb-7166-4f47-83e7-25e3c84f6d57" providerId="ADAL" clId="{9301C0C9-F1E0-4BD3-8A3E-B6E9FAA85D00}" dt="2024-03-05T19:20:07.114" v="411" actId="114"/>
        <pc:sldMkLst>
          <pc:docMk/>
          <pc:sldMk cId="525255538" sldId="260"/>
        </pc:sldMkLst>
        <pc:spChg chg="mod">
          <ac:chgData name="Patrick Michell" userId="e3d4dabb-7166-4f47-83e7-25e3c84f6d57" providerId="ADAL" clId="{9301C0C9-F1E0-4BD3-8A3E-B6E9FAA85D00}" dt="2024-03-05T18:04:33.704" v="130" actId="6549"/>
          <ac:spMkLst>
            <pc:docMk/>
            <pc:sldMk cId="525255538" sldId="260"/>
            <ac:spMk id="2" creationId="{93E26B31-79BE-B2CF-1DA9-B31568D8F55D}"/>
          </ac:spMkLst>
        </pc:spChg>
        <pc:spChg chg="mod">
          <ac:chgData name="Patrick Michell" userId="e3d4dabb-7166-4f47-83e7-25e3c84f6d57" providerId="ADAL" clId="{9301C0C9-F1E0-4BD3-8A3E-B6E9FAA85D00}" dt="2024-03-05T19:20:07.114" v="411" actId="114"/>
          <ac:spMkLst>
            <pc:docMk/>
            <pc:sldMk cId="525255538" sldId="260"/>
            <ac:spMk id="3" creationId="{5CB96EF5-138A-CCB8-B870-DE4A5B45A07D}"/>
          </ac:spMkLst>
        </pc:spChg>
      </pc:sldChg>
      <pc:sldChg chg="addSp delSp modSp mod modClrScheme chgLayout">
        <pc:chgData name="Patrick Michell" userId="e3d4dabb-7166-4f47-83e7-25e3c84f6d57" providerId="ADAL" clId="{9301C0C9-F1E0-4BD3-8A3E-B6E9FAA85D00}" dt="2024-03-06T06:40:51.086" v="3617" actId="20577"/>
        <pc:sldMkLst>
          <pc:docMk/>
          <pc:sldMk cId="3985749020" sldId="261"/>
        </pc:sldMkLst>
        <pc:spChg chg="add mod">
          <ac:chgData name="Patrick Michell" userId="e3d4dabb-7166-4f47-83e7-25e3c84f6d57" providerId="ADAL" clId="{9301C0C9-F1E0-4BD3-8A3E-B6E9FAA85D00}" dt="2024-03-05T21:03:01.356" v="1926" actId="122"/>
          <ac:spMkLst>
            <pc:docMk/>
            <pc:sldMk cId="3985749020" sldId="261"/>
            <ac:spMk id="2" creationId="{A82657F1-202A-B15A-1675-1D65973C2D51}"/>
          </ac:spMkLst>
        </pc:spChg>
        <pc:spChg chg="add del mod">
          <ac:chgData name="Patrick Michell" userId="e3d4dabb-7166-4f47-83e7-25e3c84f6d57" providerId="ADAL" clId="{9301C0C9-F1E0-4BD3-8A3E-B6E9FAA85D00}" dt="2024-03-05T21:01:50.156" v="1876" actId="931"/>
          <ac:spMkLst>
            <pc:docMk/>
            <pc:sldMk cId="3985749020" sldId="261"/>
            <ac:spMk id="4" creationId="{E136B7B9-EBB0-C86D-08FF-5D63BEEABABB}"/>
          </ac:spMkLst>
        </pc:spChg>
        <pc:spChg chg="add mod">
          <ac:chgData name="Patrick Michell" userId="e3d4dabb-7166-4f47-83e7-25e3c84f6d57" providerId="ADAL" clId="{9301C0C9-F1E0-4BD3-8A3E-B6E9FAA85D00}" dt="2024-03-06T06:40:51.086" v="3617" actId="20577"/>
          <ac:spMkLst>
            <pc:docMk/>
            <pc:sldMk cId="3985749020" sldId="261"/>
            <ac:spMk id="5" creationId="{93053726-7C04-3DE0-4F12-10CDF8114F5C}"/>
          </ac:spMkLst>
        </pc:spChg>
        <pc:picChg chg="del">
          <ac:chgData name="Patrick Michell" userId="e3d4dabb-7166-4f47-83e7-25e3c84f6d57" providerId="ADAL" clId="{9301C0C9-F1E0-4BD3-8A3E-B6E9FAA85D00}" dt="2024-03-05T18:15:39.639" v="169" actId="21"/>
          <ac:picMkLst>
            <pc:docMk/>
            <pc:sldMk cId="3985749020" sldId="261"/>
            <ac:picMk id="3" creationId="{8C2AED86-84B4-67A5-7938-B3C87606769C}"/>
          </ac:picMkLst>
        </pc:picChg>
        <pc:picChg chg="add mod">
          <ac:chgData name="Patrick Michell" userId="e3d4dabb-7166-4f47-83e7-25e3c84f6d57" providerId="ADAL" clId="{9301C0C9-F1E0-4BD3-8A3E-B6E9FAA85D00}" dt="2024-03-05T21:02:14.802" v="1882" actId="14100"/>
          <ac:picMkLst>
            <pc:docMk/>
            <pc:sldMk cId="3985749020" sldId="261"/>
            <ac:picMk id="7" creationId="{EB58227C-BF62-CB46-882F-3DC7E7EE92CA}"/>
          </ac:picMkLst>
        </pc:picChg>
      </pc:sldChg>
      <pc:sldChg chg="modSp mod">
        <pc:chgData name="Patrick Michell" userId="e3d4dabb-7166-4f47-83e7-25e3c84f6d57" providerId="ADAL" clId="{9301C0C9-F1E0-4BD3-8A3E-B6E9FAA85D00}" dt="2024-03-05T20:32:56.736" v="1776" actId="20577"/>
        <pc:sldMkLst>
          <pc:docMk/>
          <pc:sldMk cId="1391590298" sldId="262"/>
        </pc:sldMkLst>
        <pc:spChg chg="mod">
          <ac:chgData name="Patrick Michell" userId="e3d4dabb-7166-4f47-83e7-25e3c84f6d57" providerId="ADAL" clId="{9301C0C9-F1E0-4BD3-8A3E-B6E9FAA85D00}" dt="2024-03-05T18:13:45.352" v="168" actId="20577"/>
          <ac:spMkLst>
            <pc:docMk/>
            <pc:sldMk cId="1391590298" sldId="262"/>
            <ac:spMk id="2" creationId="{A3BDBE5C-005B-B0A3-73DB-439CF49C3386}"/>
          </ac:spMkLst>
        </pc:spChg>
        <pc:spChg chg="mod">
          <ac:chgData name="Patrick Michell" userId="e3d4dabb-7166-4f47-83e7-25e3c84f6d57" providerId="ADAL" clId="{9301C0C9-F1E0-4BD3-8A3E-B6E9FAA85D00}" dt="2024-03-05T20:32:56.736" v="1776" actId="20577"/>
          <ac:spMkLst>
            <pc:docMk/>
            <pc:sldMk cId="1391590298" sldId="262"/>
            <ac:spMk id="3" creationId="{C6A13243-8D39-450E-3637-9590C34CDCF8}"/>
          </ac:spMkLst>
        </pc:spChg>
      </pc:sldChg>
      <pc:sldChg chg="del">
        <pc:chgData name="Patrick Michell" userId="e3d4dabb-7166-4f47-83e7-25e3c84f6d57" providerId="ADAL" clId="{9301C0C9-F1E0-4BD3-8A3E-B6E9FAA85D00}" dt="2024-03-05T21:39:03.748" v="3241" actId="2696"/>
        <pc:sldMkLst>
          <pc:docMk/>
          <pc:sldMk cId="4246497742" sldId="269"/>
        </pc:sldMkLst>
      </pc:sldChg>
      <pc:sldChg chg="del">
        <pc:chgData name="Patrick Michell" userId="e3d4dabb-7166-4f47-83e7-25e3c84f6d57" providerId="ADAL" clId="{9301C0C9-F1E0-4BD3-8A3E-B6E9FAA85D00}" dt="2024-03-05T21:39:16.242" v="3242" actId="2696"/>
        <pc:sldMkLst>
          <pc:docMk/>
          <pc:sldMk cId="3731263969" sldId="271"/>
        </pc:sldMkLst>
      </pc:sldChg>
      <pc:sldChg chg="modSp mod ord">
        <pc:chgData name="Patrick Michell" userId="e3d4dabb-7166-4f47-83e7-25e3c84f6d57" providerId="ADAL" clId="{9301C0C9-F1E0-4BD3-8A3E-B6E9FAA85D00}" dt="2024-03-06T08:38:33.052" v="6262" actId="115"/>
        <pc:sldMkLst>
          <pc:docMk/>
          <pc:sldMk cId="3754809786" sldId="272"/>
        </pc:sldMkLst>
        <pc:spChg chg="mod">
          <ac:chgData name="Patrick Michell" userId="e3d4dabb-7166-4f47-83e7-25e3c84f6d57" providerId="ADAL" clId="{9301C0C9-F1E0-4BD3-8A3E-B6E9FAA85D00}" dt="2024-03-06T08:05:24.992" v="5268" actId="20577"/>
          <ac:spMkLst>
            <pc:docMk/>
            <pc:sldMk cId="3754809786" sldId="272"/>
            <ac:spMk id="2" creationId="{52C32E66-5599-8C1C-50B3-876D86E71567}"/>
          </ac:spMkLst>
        </pc:spChg>
        <pc:spChg chg="mod">
          <ac:chgData name="Patrick Michell" userId="e3d4dabb-7166-4f47-83e7-25e3c84f6d57" providerId="ADAL" clId="{9301C0C9-F1E0-4BD3-8A3E-B6E9FAA85D00}" dt="2024-03-06T08:38:33.052" v="6262" actId="115"/>
          <ac:spMkLst>
            <pc:docMk/>
            <pc:sldMk cId="3754809786" sldId="272"/>
            <ac:spMk id="3" creationId="{A89386B4-8E8D-7223-0226-16FE8FF679A3}"/>
          </ac:spMkLst>
        </pc:spChg>
        <pc:spChg chg="mod">
          <ac:chgData name="Patrick Michell" userId="e3d4dabb-7166-4f47-83e7-25e3c84f6d57" providerId="ADAL" clId="{9301C0C9-F1E0-4BD3-8A3E-B6E9FAA85D00}" dt="2024-03-06T08:06:16.634" v="5343"/>
          <ac:spMkLst>
            <pc:docMk/>
            <pc:sldMk cId="3754809786" sldId="272"/>
            <ac:spMk id="4" creationId="{A86381B5-A772-75B1-5495-53C748157FA0}"/>
          </ac:spMkLst>
        </pc:spChg>
      </pc:sldChg>
      <pc:sldChg chg="modSp mod ord">
        <pc:chgData name="Patrick Michell" userId="e3d4dabb-7166-4f47-83e7-25e3c84f6d57" providerId="ADAL" clId="{9301C0C9-F1E0-4BD3-8A3E-B6E9FAA85D00}" dt="2024-03-06T15:10:34.043" v="6468" actId="20577"/>
        <pc:sldMkLst>
          <pc:docMk/>
          <pc:sldMk cId="1476978137" sldId="273"/>
        </pc:sldMkLst>
        <pc:spChg chg="mod">
          <ac:chgData name="Patrick Michell" userId="e3d4dabb-7166-4f47-83e7-25e3c84f6d57" providerId="ADAL" clId="{9301C0C9-F1E0-4BD3-8A3E-B6E9FAA85D00}" dt="2024-03-05T21:32:09.391" v="3080" actId="255"/>
          <ac:spMkLst>
            <pc:docMk/>
            <pc:sldMk cId="1476978137" sldId="273"/>
            <ac:spMk id="2" creationId="{7801527C-F3E0-F44E-6CA2-AED8E93B6F54}"/>
          </ac:spMkLst>
        </pc:spChg>
        <pc:spChg chg="mod">
          <ac:chgData name="Patrick Michell" userId="e3d4dabb-7166-4f47-83e7-25e3c84f6d57" providerId="ADAL" clId="{9301C0C9-F1E0-4BD3-8A3E-B6E9FAA85D00}" dt="2024-03-06T15:09:53.805" v="6444" actId="20577"/>
          <ac:spMkLst>
            <pc:docMk/>
            <pc:sldMk cId="1476978137" sldId="273"/>
            <ac:spMk id="3" creationId="{32E60961-F3E9-FDEB-1AAC-07D78182C2C0}"/>
          </ac:spMkLst>
        </pc:spChg>
        <pc:spChg chg="mod">
          <ac:chgData name="Patrick Michell" userId="e3d4dabb-7166-4f47-83e7-25e3c84f6d57" providerId="ADAL" clId="{9301C0C9-F1E0-4BD3-8A3E-B6E9FAA85D00}" dt="2024-03-06T15:10:34.043" v="6468" actId="20577"/>
          <ac:spMkLst>
            <pc:docMk/>
            <pc:sldMk cId="1476978137" sldId="273"/>
            <ac:spMk id="4" creationId="{1A80E3F6-60E6-D8DD-C297-7E2C67C2A6D5}"/>
          </ac:spMkLst>
        </pc:spChg>
        <pc:picChg chg="mod">
          <ac:chgData name="Patrick Michell" userId="e3d4dabb-7166-4f47-83e7-25e3c84f6d57" providerId="ADAL" clId="{9301C0C9-F1E0-4BD3-8A3E-B6E9FAA85D00}" dt="2024-03-05T21:17:52.962" v="2883" actId="1076"/>
          <ac:picMkLst>
            <pc:docMk/>
            <pc:sldMk cId="1476978137" sldId="273"/>
            <ac:picMk id="6" creationId="{ADD1915F-E4C5-57DD-5049-2CE8B065CF18}"/>
          </ac:picMkLst>
        </pc:picChg>
      </pc:sldChg>
      <pc:sldChg chg="delSp modSp mod">
        <pc:chgData name="Patrick Michell" userId="e3d4dabb-7166-4f47-83e7-25e3c84f6d57" providerId="ADAL" clId="{9301C0C9-F1E0-4BD3-8A3E-B6E9FAA85D00}" dt="2024-03-06T06:32:43.784" v="3481" actId="14100"/>
        <pc:sldMkLst>
          <pc:docMk/>
          <pc:sldMk cId="4242932951" sldId="274"/>
        </pc:sldMkLst>
        <pc:spChg chg="del mod">
          <ac:chgData name="Patrick Michell" userId="e3d4dabb-7166-4f47-83e7-25e3c84f6d57" providerId="ADAL" clId="{9301C0C9-F1E0-4BD3-8A3E-B6E9FAA85D00}" dt="2024-03-06T06:32:16.762" v="3477" actId="21"/>
          <ac:spMkLst>
            <pc:docMk/>
            <pc:sldMk cId="4242932951" sldId="274"/>
            <ac:spMk id="3" creationId="{1DC51178-8A65-C9F1-6DCE-D3234CCB511E}"/>
          </ac:spMkLst>
        </pc:spChg>
        <pc:spChg chg="mod">
          <ac:chgData name="Patrick Michell" userId="e3d4dabb-7166-4f47-83e7-25e3c84f6d57" providerId="ADAL" clId="{9301C0C9-F1E0-4BD3-8A3E-B6E9FAA85D00}" dt="2024-03-06T06:32:43.784" v="3481" actId="14100"/>
          <ac:spMkLst>
            <pc:docMk/>
            <pc:sldMk cId="4242932951" sldId="274"/>
            <ac:spMk id="6" creationId="{E13E4357-E57D-B50C-3C6F-834E3739E726}"/>
          </ac:spMkLst>
        </pc:spChg>
        <pc:spChg chg="mod">
          <ac:chgData name="Patrick Michell" userId="e3d4dabb-7166-4f47-83e7-25e3c84f6d57" providerId="ADAL" clId="{9301C0C9-F1E0-4BD3-8A3E-B6E9FAA85D00}" dt="2024-03-05T19:19:24.372" v="381" actId="1076"/>
          <ac:spMkLst>
            <pc:docMk/>
            <pc:sldMk cId="4242932951" sldId="274"/>
            <ac:spMk id="17" creationId="{EF47EB74-706C-F669-10A3-F1410C3C6D35}"/>
          </ac:spMkLst>
        </pc:spChg>
        <pc:picChg chg="mod">
          <ac:chgData name="Patrick Michell" userId="e3d4dabb-7166-4f47-83e7-25e3c84f6d57" providerId="ADAL" clId="{9301C0C9-F1E0-4BD3-8A3E-B6E9FAA85D00}" dt="2024-03-05T19:19:09.595" v="379" actId="1076"/>
          <ac:picMkLst>
            <pc:docMk/>
            <pc:sldMk cId="4242932951" sldId="274"/>
            <ac:picMk id="7" creationId="{12D0DFA9-3188-ADA6-3DCC-B1EDECEDEFDD}"/>
          </ac:picMkLst>
        </pc:picChg>
      </pc:sldChg>
      <pc:sldChg chg="modSp mod ord">
        <pc:chgData name="Patrick Michell" userId="e3d4dabb-7166-4f47-83e7-25e3c84f6d57" providerId="ADAL" clId="{9301C0C9-F1E0-4BD3-8A3E-B6E9FAA85D00}" dt="2024-03-06T08:25:12.450" v="5487" actId="20577"/>
        <pc:sldMkLst>
          <pc:docMk/>
          <pc:sldMk cId="3923693941" sldId="276"/>
        </pc:sldMkLst>
        <pc:spChg chg="mod">
          <ac:chgData name="Patrick Michell" userId="e3d4dabb-7166-4f47-83e7-25e3c84f6d57" providerId="ADAL" clId="{9301C0C9-F1E0-4BD3-8A3E-B6E9FAA85D00}" dt="2024-03-06T08:24:54.879" v="5442" actId="27636"/>
          <ac:spMkLst>
            <pc:docMk/>
            <pc:sldMk cId="3923693941" sldId="276"/>
            <ac:spMk id="3" creationId="{CC8ADF88-B9BC-E696-6623-A356CB516577}"/>
          </ac:spMkLst>
        </pc:spChg>
        <pc:spChg chg="mod">
          <ac:chgData name="Patrick Michell" userId="e3d4dabb-7166-4f47-83e7-25e3c84f6d57" providerId="ADAL" clId="{9301C0C9-F1E0-4BD3-8A3E-B6E9FAA85D00}" dt="2024-03-06T08:25:12.450" v="5487" actId="20577"/>
          <ac:spMkLst>
            <pc:docMk/>
            <pc:sldMk cId="3923693941" sldId="276"/>
            <ac:spMk id="12" creationId="{D5FC29B6-781F-694B-810F-554FE8951726}"/>
          </ac:spMkLst>
        </pc:spChg>
      </pc:sldChg>
      <pc:sldChg chg="delSp modSp mod ord">
        <pc:chgData name="Patrick Michell" userId="e3d4dabb-7166-4f47-83e7-25e3c84f6d57" providerId="ADAL" clId="{9301C0C9-F1E0-4BD3-8A3E-B6E9FAA85D00}" dt="2024-03-06T08:28:15.105" v="5499" actId="20577"/>
        <pc:sldMkLst>
          <pc:docMk/>
          <pc:sldMk cId="1812959538" sldId="278"/>
        </pc:sldMkLst>
        <pc:spChg chg="mod">
          <ac:chgData name="Patrick Michell" userId="e3d4dabb-7166-4f47-83e7-25e3c84f6d57" providerId="ADAL" clId="{9301C0C9-F1E0-4BD3-8A3E-B6E9FAA85D00}" dt="2024-03-06T08:28:15.105" v="5499" actId="20577"/>
          <ac:spMkLst>
            <pc:docMk/>
            <pc:sldMk cId="1812959538" sldId="278"/>
            <ac:spMk id="2" creationId="{0AB1FCA2-7A3F-21E8-340F-DABB881E0C7C}"/>
          </ac:spMkLst>
        </pc:spChg>
        <pc:spChg chg="del mod">
          <ac:chgData name="Patrick Michell" userId="e3d4dabb-7166-4f47-83e7-25e3c84f6d57" providerId="ADAL" clId="{9301C0C9-F1E0-4BD3-8A3E-B6E9FAA85D00}" dt="2024-03-06T08:26:38.049" v="5490"/>
          <ac:spMkLst>
            <pc:docMk/>
            <pc:sldMk cId="1812959538" sldId="278"/>
            <ac:spMk id="5" creationId="{C15C6BC7-6CEC-8CD8-0474-DABBB75DEFCF}"/>
          </ac:spMkLst>
        </pc:spChg>
      </pc:sldChg>
      <pc:sldChg chg="ord">
        <pc:chgData name="Patrick Michell" userId="e3d4dabb-7166-4f47-83e7-25e3c84f6d57" providerId="ADAL" clId="{9301C0C9-F1E0-4BD3-8A3E-B6E9FAA85D00}" dt="2024-03-05T21:18:27.527" v="2885"/>
        <pc:sldMkLst>
          <pc:docMk/>
          <pc:sldMk cId="1964893319" sldId="393"/>
        </pc:sldMkLst>
      </pc:sldChg>
      <pc:sldChg chg="addSp delSp modSp mod">
        <pc:chgData name="Patrick Michell" userId="e3d4dabb-7166-4f47-83e7-25e3c84f6d57" providerId="ADAL" clId="{9301C0C9-F1E0-4BD3-8A3E-B6E9FAA85D00}" dt="2024-03-06T08:27:42.439" v="5498" actId="1582"/>
        <pc:sldMkLst>
          <pc:docMk/>
          <pc:sldMk cId="3129521540" sldId="394"/>
        </pc:sldMkLst>
        <pc:spChg chg="mod">
          <ac:chgData name="Patrick Michell" userId="e3d4dabb-7166-4f47-83e7-25e3c84f6d57" providerId="ADAL" clId="{9301C0C9-F1E0-4BD3-8A3E-B6E9FAA85D00}" dt="2024-03-05T21:14:48.353" v="2753" actId="14100"/>
          <ac:spMkLst>
            <pc:docMk/>
            <pc:sldMk cId="3129521540" sldId="394"/>
            <ac:spMk id="2" creationId="{3471ACA4-DE2A-90AE-A8AA-CFC4D2CE3E03}"/>
          </ac:spMkLst>
        </pc:spChg>
        <pc:spChg chg="mod">
          <ac:chgData name="Patrick Michell" userId="e3d4dabb-7166-4f47-83e7-25e3c84f6d57" providerId="ADAL" clId="{9301C0C9-F1E0-4BD3-8A3E-B6E9FAA85D00}" dt="2024-03-05T21:14:53.085" v="2754" actId="1076"/>
          <ac:spMkLst>
            <pc:docMk/>
            <pc:sldMk cId="3129521540" sldId="394"/>
            <ac:spMk id="3" creationId="{89170DFC-2F8F-1BF6-A1B0-D86C8D26B7A4}"/>
          </ac:spMkLst>
        </pc:spChg>
        <pc:spChg chg="add del mod">
          <ac:chgData name="Patrick Michell" userId="e3d4dabb-7166-4f47-83e7-25e3c84f6d57" providerId="ADAL" clId="{9301C0C9-F1E0-4BD3-8A3E-B6E9FAA85D00}" dt="2024-03-06T07:28:10.276" v="4343" actId="21"/>
          <ac:spMkLst>
            <pc:docMk/>
            <pc:sldMk cId="3129521540" sldId="394"/>
            <ac:spMk id="4" creationId="{2F998AC9-BA7B-29EE-9A2C-C8F86E89D48D}"/>
          </ac:spMkLst>
        </pc:spChg>
        <pc:spChg chg="add mod">
          <ac:chgData name="Patrick Michell" userId="e3d4dabb-7166-4f47-83e7-25e3c84f6d57" providerId="ADAL" clId="{9301C0C9-F1E0-4BD3-8A3E-B6E9FAA85D00}" dt="2024-03-06T08:27:42.439" v="5498" actId="1582"/>
          <ac:spMkLst>
            <pc:docMk/>
            <pc:sldMk cId="3129521540" sldId="394"/>
            <ac:spMk id="5" creationId="{03CB512D-CE03-C9E3-0FF9-33B5ED806556}"/>
          </ac:spMkLst>
        </pc:spChg>
        <pc:picChg chg="mod">
          <ac:chgData name="Patrick Michell" userId="e3d4dabb-7166-4f47-83e7-25e3c84f6d57" providerId="ADAL" clId="{9301C0C9-F1E0-4BD3-8A3E-B6E9FAA85D00}" dt="2024-03-05T21:14:58.043" v="2755" actId="1076"/>
          <ac:picMkLst>
            <pc:docMk/>
            <pc:sldMk cId="3129521540" sldId="394"/>
            <ac:picMk id="6" creationId="{55E866B7-B9EC-2645-9785-A114DA860C20}"/>
          </ac:picMkLst>
        </pc:picChg>
      </pc:sldChg>
      <pc:sldChg chg="modSp del mod">
        <pc:chgData name="Patrick Michell" userId="e3d4dabb-7166-4f47-83e7-25e3c84f6d57" providerId="ADAL" clId="{9301C0C9-F1E0-4BD3-8A3E-B6E9FAA85D00}" dt="2024-03-05T21:31:12.547" v="3039" actId="2696"/>
        <pc:sldMkLst>
          <pc:docMk/>
          <pc:sldMk cId="1048910713" sldId="395"/>
        </pc:sldMkLst>
        <pc:spChg chg="mod">
          <ac:chgData name="Patrick Michell" userId="e3d4dabb-7166-4f47-83e7-25e3c84f6d57" providerId="ADAL" clId="{9301C0C9-F1E0-4BD3-8A3E-B6E9FAA85D00}" dt="2024-03-05T21:26:57.233" v="3016" actId="20577"/>
          <ac:spMkLst>
            <pc:docMk/>
            <pc:sldMk cId="1048910713" sldId="395"/>
            <ac:spMk id="3" creationId="{8EA2203A-BC91-9F42-AF73-A69CC2DD8732}"/>
          </ac:spMkLst>
        </pc:spChg>
      </pc:sldChg>
      <pc:sldChg chg="addSp modSp mod">
        <pc:chgData name="Patrick Michell" userId="e3d4dabb-7166-4f47-83e7-25e3c84f6d57" providerId="ADAL" clId="{9301C0C9-F1E0-4BD3-8A3E-B6E9FAA85D00}" dt="2024-03-06T15:12:22.949" v="6506" actId="20577"/>
        <pc:sldMkLst>
          <pc:docMk/>
          <pc:sldMk cId="3168727886" sldId="396"/>
        </pc:sldMkLst>
        <pc:spChg chg="mod">
          <ac:chgData name="Patrick Michell" userId="e3d4dabb-7166-4f47-83e7-25e3c84f6d57" providerId="ADAL" clId="{9301C0C9-F1E0-4BD3-8A3E-B6E9FAA85D00}" dt="2024-03-06T08:29:58.872" v="5554" actId="20577"/>
          <ac:spMkLst>
            <pc:docMk/>
            <pc:sldMk cId="3168727886" sldId="396"/>
            <ac:spMk id="2" creationId="{811236E9-F0B7-77C7-8C1C-13ECB096D8C4}"/>
          </ac:spMkLst>
        </pc:spChg>
        <pc:spChg chg="mod">
          <ac:chgData name="Patrick Michell" userId="e3d4dabb-7166-4f47-83e7-25e3c84f6d57" providerId="ADAL" clId="{9301C0C9-F1E0-4BD3-8A3E-B6E9FAA85D00}" dt="2024-03-06T15:12:22.949" v="6506" actId="20577"/>
          <ac:spMkLst>
            <pc:docMk/>
            <pc:sldMk cId="3168727886" sldId="396"/>
            <ac:spMk id="3" creationId="{D1B9F86A-6A8E-F681-9763-F71E42F1BFA8}"/>
          </ac:spMkLst>
        </pc:spChg>
        <pc:spChg chg="mod">
          <ac:chgData name="Patrick Michell" userId="e3d4dabb-7166-4f47-83e7-25e3c84f6d57" providerId="ADAL" clId="{9301C0C9-F1E0-4BD3-8A3E-B6E9FAA85D00}" dt="2024-03-06T08:30:33.466" v="5626" actId="27636"/>
          <ac:spMkLst>
            <pc:docMk/>
            <pc:sldMk cId="3168727886" sldId="396"/>
            <ac:spMk id="4" creationId="{8E057F22-B4D7-84BB-8844-D3D637B933DD}"/>
          </ac:spMkLst>
        </pc:spChg>
        <pc:spChg chg="add mod">
          <ac:chgData name="Patrick Michell" userId="e3d4dabb-7166-4f47-83e7-25e3c84f6d57" providerId="ADAL" clId="{9301C0C9-F1E0-4BD3-8A3E-B6E9FAA85D00}" dt="2024-03-06T07:40:52.259" v="4802" actId="1076"/>
          <ac:spMkLst>
            <pc:docMk/>
            <pc:sldMk cId="3168727886" sldId="396"/>
            <ac:spMk id="6" creationId="{973CFC60-F66A-D898-E606-FFF4DC350649}"/>
          </ac:spMkLst>
        </pc:spChg>
        <pc:picChg chg="add">
          <ac:chgData name="Patrick Michell" userId="e3d4dabb-7166-4f47-83e7-25e3c84f6d57" providerId="ADAL" clId="{9301C0C9-F1E0-4BD3-8A3E-B6E9FAA85D00}" dt="2024-03-06T07:38:51.133" v="4463"/>
          <ac:picMkLst>
            <pc:docMk/>
            <pc:sldMk cId="3168727886" sldId="396"/>
            <ac:picMk id="5" creationId="{DF4463C9-05DD-DA3A-2713-0736D41DE81B}"/>
          </ac:picMkLst>
        </pc:picChg>
        <pc:picChg chg="add mod">
          <ac:chgData name="Patrick Michell" userId="e3d4dabb-7166-4f47-83e7-25e3c84f6d57" providerId="ADAL" clId="{9301C0C9-F1E0-4BD3-8A3E-B6E9FAA85D00}" dt="2024-03-06T07:40:35.407" v="4800" actId="1076"/>
          <ac:picMkLst>
            <pc:docMk/>
            <pc:sldMk cId="3168727886" sldId="396"/>
            <ac:picMk id="1026" creationId="{59CB2BB8-568B-2C55-5DF1-959AF73E8C7C}"/>
          </ac:picMkLst>
        </pc:picChg>
      </pc:sldChg>
      <pc:sldChg chg="modSp mod ord">
        <pc:chgData name="Patrick Michell" userId="e3d4dabb-7166-4f47-83e7-25e3c84f6d57" providerId="ADAL" clId="{9301C0C9-F1E0-4BD3-8A3E-B6E9FAA85D00}" dt="2024-03-06T15:11:46.432" v="6502" actId="20577"/>
        <pc:sldMkLst>
          <pc:docMk/>
          <pc:sldMk cId="1389174644" sldId="397"/>
        </pc:sldMkLst>
        <pc:spChg chg="mod">
          <ac:chgData name="Patrick Michell" userId="e3d4dabb-7166-4f47-83e7-25e3c84f6d57" providerId="ADAL" clId="{9301C0C9-F1E0-4BD3-8A3E-B6E9FAA85D00}" dt="2024-03-06T15:11:46.432" v="6502" actId="20577"/>
          <ac:spMkLst>
            <pc:docMk/>
            <pc:sldMk cId="1389174644" sldId="397"/>
            <ac:spMk id="2" creationId="{383A1685-76A9-02C2-2AED-337040BBF63D}"/>
          </ac:spMkLst>
        </pc:spChg>
      </pc:sldChg>
      <pc:sldChg chg="addSp delSp modSp new mod ord">
        <pc:chgData name="Patrick Michell" userId="e3d4dabb-7166-4f47-83e7-25e3c84f6d57" providerId="ADAL" clId="{9301C0C9-F1E0-4BD3-8A3E-B6E9FAA85D00}" dt="2024-03-06T15:07:07.644" v="6393" actId="20577"/>
        <pc:sldMkLst>
          <pc:docMk/>
          <pc:sldMk cId="4184080109" sldId="398"/>
        </pc:sldMkLst>
        <pc:spChg chg="mod">
          <ac:chgData name="Patrick Michell" userId="e3d4dabb-7166-4f47-83e7-25e3c84f6d57" providerId="ADAL" clId="{9301C0C9-F1E0-4BD3-8A3E-B6E9FAA85D00}" dt="2024-03-05T20:19:55.706" v="1577" actId="14100"/>
          <ac:spMkLst>
            <pc:docMk/>
            <pc:sldMk cId="4184080109" sldId="398"/>
            <ac:spMk id="2" creationId="{809434C3-6085-39F2-5D8E-F8C233206743}"/>
          </ac:spMkLst>
        </pc:spChg>
        <pc:spChg chg="del mod">
          <ac:chgData name="Patrick Michell" userId="e3d4dabb-7166-4f47-83e7-25e3c84f6d57" providerId="ADAL" clId="{9301C0C9-F1E0-4BD3-8A3E-B6E9FAA85D00}" dt="2024-03-05T19:47:35.680" v="682" actId="931"/>
          <ac:spMkLst>
            <pc:docMk/>
            <pc:sldMk cId="4184080109" sldId="398"/>
            <ac:spMk id="3" creationId="{39C509CA-8829-C540-300A-1F55A8E1A99E}"/>
          </ac:spMkLst>
        </pc:spChg>
        <pc:spChg chg="mod">
          <ac:chgData name="Patrick Michell" userId="e3d4dabb-7166-4f47-83e7-25e3c84f6d57" providerId="ADAL" clId="{9301C0C9-F1E0-4BD3-8A3E-B6E9FAA85D00}" dt="2024-03-06T15:07:07.644" v="6393" actId="20577"/>
          <ac:spMkLst>
            <pc:docMk/>
            <pc:sldMk cId="4184080109" sldId="398"/>
            <ac:spMk id="4" creationId="{BC7ABA8C-23DE-9BDC-5164-2BC3465456E6}"/>
          </ac:spMkLst>
        </pc:spChg>
        <pc:spChg chg="add mod">
          <ac:chgData name="Patrick Michell" userId="e3d4dabb-7166-4f47-83e7-25e3c84f6d57" providerId="ADAL" clId="{9301C0C9-F1E0-4BD3-8A3E-B6E9FAA85D00}" dt="2024-03-05T20:21:08.132" v="1588" actId="207"/>
          <ac:spMkLst>
            <pc:docMk/>
            <pc:sldMk cId="4184080109" sldId="398"/>
            <ac:spMk id="8" creationId="{90E6ED05-B5BA-2D92-53CA-0644D7A11140}"/>
          </ac:spMkLst>
        </pc:spChg>
        <pc:spChg chg="add mod">
          <ac:chgData name="Patrick Michell" userId="e3d4dabb-7166-4f47-83e7-25e3c84f6d57" providerId="ADAL" clId="{9301C0C9-F1E0-4BD3-8A3E-B6E9FAA85D00}" dt="2024-03-05T20:21:16.919" v="1590" actId="1076"/>
          <ac:spMkLst>
            <pc:docMk/>
            <pc:sldMk cId="4184080109" sldId="398"/>
            <ac:spMk id="9" creationId="{032148F7-2A0F-646E-00D1-2566682B0EB0}"/>
          </ac:spMkLst>
        </pc:spChg>
        <pc:spChg chg="add mod">
          <ac:chgData name="Patrick Michell" userId="e3d4dabb-7166-4f47-83e7-25e3c84f6d57" providerId="ADAL" clId="{9301C0C9-F1E0-4BD3-8A3E-B6E9FAA85D00}" dt="2024-03-05T20:30:33.038" v="1744" actId="1076"/>
          <ac:spMkLst>
            <pc:docMk/>
            <pc:sldMk cId="4184080109" sldId="398"/>
            <ac:spMk id="10" creationId="{17A9F322-B93A-6A92-E5DB-1FD328754447}"/>
          </ac:spMkLst>
        </pc:spChg>
        <pc:spChg chg="add mod">
          <ac:chgData name="Patrick Michell" userId="e3d4dabb-7166-4f47-83e7-25e3c84f6d57" providerId="ADAL" clId="{9301C0C9-F1E0-4BD3-8A3E-B6E9FAA85D00}" dt="2024-03-05T20:20:30.795" v="1582" actId="207"/>
          <ac:spMkLst>
            <pc:docMk/>
            <pc:sldMk cId="4184080109" sldId="398"/>
            <ac:spMk id="11" creationId="{A818B127-2903-00E3-4062-04EC0CBB4372}"/>
          </ac:spMkLst>
        </pc:spChg>
        <pc:spChg chg="add mod">
          <ac:chgData name="Patrick Michell" userId="e3d4dabb-7166-4f47-83e7-25e3c84f6d57" providerId="ADAL" clId="{9301C0C9-F1E0-4BD3-8A3E-B6E9FAA85D00}" dt="2024-03-05T20:30:41.301" v="1745" actId="1076"/>
          <ac:spMkLst>
            <pc:docMk/>
            <pc:sldMk cId="4184080109" sldId="398"/>
            <ac:spMk id="12" creationId="{16B364C9-FE84-20B7-0874-634CBAA0F636}"/>
          </ac:spMkLst>
        </pc:spChg>
        <pc:spChg chg="add del mod">
          <ac:chgData name="Patrick Michell" userId="e3d4dabb-7166-4f47-83e7-25e3c84f6d57" providerId="ADAL" clId="{9301C0C9-F1E0-4BD3-8A3E-B6E9FAA85D00}" dt="2024-03-05T20:15:09.667" v="1449" actId="478"/>
          <ac:spMkLst>
            <pc:docMk/>
            <pc:sldMk cId="4184080109" sldId="398"/>
            <ac:spMk id="22" creationId="{44907A42-299B-C2CB-4340-0D03C8024F94}"/>
          </ac:spMkLst>
        </pc:spChg>
        <pc:spChg chg="add del">
          <ac:chgData name="Patrick Michell" userId="e3d4dabb-7166-4f47-83e7-25e3c84f6d57" providerId="ADAL" clId="{9301C0C9-F1E0-4BD3-8A3E-B6E9FAA85D00}" dt="2024-03-05T20:16:34.309" v="1458" actId="34122"/>
          <ac:spMkLst>
            <pc:docMk/>
            <pc:sldMk cId="4184080109" sldId="398"/>
            <ac:spMk id="22" creationId="{51AC5BC4-9CFE-42C6-9A15-0910590E71F0}"/>
          </ac:spMkLst>
        </pc:spChg>
        <pc:spChg chg="add del mod">
          <ac:chgData name="Patrick Michell" userId="e3d4dabb-7166-4f47-83e7-25e3c84f6d57" providerId="ADAL" clId="{9301C0C9-F1E0-4BD3-8A3E-B6E9FAA85D00}" dt="2024-03-05T20:15:30.807" v="1452" actId="478"/>
          <ac:spMkLst>
            <pc:docMk/>
            <pc:sldMk cId="4184080109" sldId="398"/>
            <ac:spMk id="23" creationId="{D3E42A7B-E291-C24B-2BBD-01D9EE22B149}"/>
          </ac:spMkLst>
        </pc:spChg>
        <pc:spChg chg="add mod">
          <ac:chgData name="Patrick Michell" userId="e3d4dabb-7166-4f47-83e7-25e3c84f6d57" providerId="ADAL" clId="{9301C0C9-F1E0-4BD3-8A3E-B6E9FAA85D00}" dt="2024-03-05T20:26:18.895" v="1684" actId="1076"/>
          <ac:spMkLst>
            <pc:docMk/>
            <pc:sldMk cId="4184080109" sldId="398"/>
            <ac:spMk id="24" creationId="{98E84000-3CFD-C578-BDAC-7F396E625E84}"/>
          </ac:spMkLst>
        </pc:spChg>
        <pc:spChg chg="add mod">
          <ac:chgData name="Patrick Michell" userId="e3d4dabb-7166-4f47-83e7-25e3c84f6d57" providerId="ADAL" clId="{9301C0C9-F1E0-4BD3-8A3E-B6E9FAA85D00}" dt="2024-03-05T20:23:28.494" v="1673" actId="1076"/>
          <ac:spMkLst>
            <pc:docMk/>
            <pc:sldMk cId="4184080109" sldId="398"/>
            <ac:spMk id="26" creationId="{2D868584-41EE-3687-62C9-44EDEDE95540}"/>
          </ac:spMkLst>
        </pc:spChg>
        <pc:spChg chg="add mod">
          <ac:chgData name="Patrick Michell" userId="e3d4dabb-7166-4f47-83e7-25e3c84f6d57" providerId="ADAL" clId="{9301C0C9-F1E0-4BD3-8A3E-B6E9FAA85D00}" dt="2024-03-05T20:26:48.902" v="1688" actId="1076"/>
          <ac:spMkLst>
            <pc:docMk/>
            <pc:sldMk cId="4184080109" sldId="398"/>
            <ac:spMk id="33" creationId="{DC1B2C6F-567C-B9AE-2AD2-08AE448AF335}"/>
          </ac:spMkLst>
        </pc:spChg>
        <pc:spChg chg="add mod">
          <ac:chgData name="Patrick Michell" userId="e3d4dabb-7166-4f47-83e7-25e3c84f6d57" providerId="ADAL" clId="{9301C0C9-F1E0-4BD3-8A3E-B6E9FAA85D00}" dt="2024-03-05T20:26:45.055" v="1687"/>
          <ac:spMkLst>
            <pc:docMk/>
            <pc:sldMk cId="4184080109" sldId="398"/>
            <ac:spMk id="34" creationId="{EBC14D44-70F3-905C-ED97-D49E06B2A443}"/>
          </ac:spMkLst>
        </pc:spChg>
        <pc:spChg chg="add del mod">
          <ac:chgData name="Patrick Michell" userId="e3d4dabb-7166-4f47-83e7-25e3c84f6d57" providerId="ADAL" clId="{9301C0C9-F1E0-4BD3-8A3E-B6E9FAA85D00}" dt="2024-03-05T20:27:06.213" v="1691" actId="478"/>
          <ac:spMkLst>
            <pc:docMk/>
            <pc:sldMk cId="4184080109" sldId="398"/>
            <ac:spMk id="35" creationId="{304D534C-F2EA-7831-16B4-B9BAAAD73943}"/>
          </ac:spMkLst>
        </pc:spChg>
        <pc:spChg chg="add del mod">
          <ac:chgData name="Patrick Michell" userId="e3d4dabb-7166-4f47-83e7-25e3c84f6d57" providerId="ADAL" clId="{9301C0C9-F1E0-4BD3-8A3E-B6E9FAA85D00}" dt="2024-03-05T20:27:48.223" v="1694" actId="21"/>
          <ac:spMkLst>
            <pc:docMk/>
            <pc:sldMk cId="4184080109" sldId="398"/>
            <ac:spMk id="36" creationId="{020F5FD0-A900-069F-6749-005A82C5DB80}"/>
          </ac:spMkLst>
        </pc:spChg>
        <pc:spChg chg="add del mod">
          <ac:chgData name="Patrick Michell" userId="e3d4dabb-7166-4f47-83e7-25e3c84f6d57" providerId="ADAL" clId="{9301C0C9-F1E0-4BD3-8A3E-B6E9FAA85D00}" dt="2024-03-05T20:28:12.481" v="1696" actId="21"/>
          <ac:spMkLst>
            <pc:docMk/>
            <pc:sldMk cId="4184080109" sldId="398"/>
            <ac:spMk id="37" creationId="{020F5FD0-A900-069F-6749-005A82C5DB80}"/>
          </ac:spMkLst>
        </pc:spChg>
        <pc:spChg chg="add mod">
          <ac:chgData name="Patrick Michell" userId="e3d4dabb-7166-4f47-83e7-25e3c84f6d57" providerId="ADAL" clId="{9301C0C9-F1E0-4BD3-8A3E-B6E9FAA85D00}" dt="2024-03-05T20:28:53.417" v="1721" actId="14100"/>
          <ac:spMkLst>
            <pc:docMk/>
            <pc:sldMk cId="4184080109" sldId="398"/>
            <ac:spMk id="38" creationId="{6EA5B4F4-236C-908B-898A-37E16CC7CE62}"/>
          </ac:spMkLst>
        </pc:spChg>
        <pc:spChg chg="add mod">
          <ac:chgData name="Patrick Michell" userId="e3d4dabb-7166-4f47-83e7-25e3c84f6d57" providerId="ADAL" clId="{9301C0C9-F1E0-4BD3-8A3E-B6E9FAA85D00}" dt="2024-03-05T20:59:07.673" v="1796" actId="20577"/>
          <ac:spMkLst>
            <pc:docMk/>
            <pc:sldMk cId="4184080109" sldId="398"/>
            <ac:spMk id="42" creationId="{A4B9A551-44F2-E0AD-786D-BA7588DF157E}"/>
          </ac:spMkLst>
        </pc:spChg>
        <pc:picChg chg="add mod ord">
          <ac:chgData name="Patrick Michell" userId="e3d4dabb-7166-4f47-83e7-25e3c84f6d57" providerId="ADAL" clId="{9301C0C9-F1E0-4BD3-8A3E-B6E9FAA85D00}" dt="2024-03-05T20:31:00.462" v="1747" actId="167"/>
          <ac:picMkLst>
            <pc:docMk/>
            <pc:sldMk cId="4184080109" sldId="398"/>
            <ac:picMk id="6" creationId="{2DB06CBB-6E32-EAE4-927E-C7E9A7DB2D6F}"/>
          </ac:picMkLst>
        </pc:picChg>
        <pc:inkChg chg="add del">
          <ac:chgData name="Patrick Michell" userId="e3d4dabb-7166-4f47-83e7-25e3c84f6d57" providerId="ADAL" clId="{9301C0C9-F1E0-4BD3-8A3E-B6E9FAA85D00}" dt="2024-03-05T20:20:49.393" v="1585" actId="21"/>
          <ac:inkMkLst>
            <pc:docMk/>
            <pc:sldMk cId="4184080109" sldId="398"/>
            <ac:inkMk id="7" creationId="{23351514-E707-69E4-A5E6-1B4AAF6AF90E}"/>
          </ac:inkMkLst>
        </pc:inkChg>
        <pc:inkChg chg="add del mod">
          <ac:chgData name="Patrick Michell" userId="e3d4dabb-7166-4f47-83e7-25e3c84f6d57" providerId="ADAL" clId="{9301C0C9-F1E0-4BD3-8A3E-B6E9FAA85D00}" dt="2024-03-05T20:20:15.141" v="1579" actId="21"/>
          <ac:inkMkLst>
            <pc:docMk/>
            <pc:sldMk cId="4184080109" sldId="398"/>
            <ac:inkMk id="13" creationId="{7B8072FB-DF83-C644-81EA-11D1FE5D725F}"/>
          </ac:inkMkLst>
        </pc:inkChg>
        <pc:inkChg chg="add del">
          <ac:chgData name="Patrick Michell" userId="e3d4dabb-7166-4f47-83e7-25e3c84f6d57" providerId="ADAL" clId="{9301C0C9-F1E0-4BD3-8A3E-B6E9FAA85D00}" dt="2024-03-05T20:16:39.550" v="1459" actId="21"/>
          <ac:inkMkLst>
            <pc:docMk/>
            <pc:sldMk cId="4184080109" sldId="398"/>
            <ac:inkMk id="14" creationId="{92423639-200D-CA3B-39FB-40C3B410D373}"/>
          </ac:inkMkLst>
        </pc:inkChg>
        <pc:inkChg chg="add">
          <ac:chgData name="Patrick Michell" userId="e3d4dabb-7166-4f47-83e7-25e3c84f6d57" providerId="ADAL" clId="{9301C0C9-F1E0-4BD3-8A3E-B6E9FAA85D00}" dt="2024-03-05T19:58:10.295" v="1158" actId="9405"/>
          <ac:inkMkLst>
            <pc:docMk/>
            <pc:sldMk cId="4184080109" sldId="398"/>
            <ac:inkMk id="15" creationId="{F5AFEF90-4DA3-0B42-9981-71415E444658}"/>
          </ac:inkMkLst>
        </pc:inkChg>
        <pc:inkChg chg="add">
          <ac:chgData name="Patrick Michell" userId="e3d4dabb-7166-4f47-83e7-25e3c84f6d57" providerId="ADAL" clId="{9301C0C9-F1E0-4BD3-8A3E-B6E9FAA85D00}" dt="2024-03-05T19:58:11.164" v="1159" actId="9405"/>
          <ac:inkMkLst>
            <pc:docMk/>
            <pc:sldMk cId="4184080109" sldId="398"/>
            <ac:inkMk id="16" creationId="{B819D14F-F22B-24E2-3ED1-8E09F5924BE9}"/>
          </ac:inkMkLst>
        </pc:inkChg>
        <pc:inkChg chg="add">
          <ac:chgData name="Patrick Michell" userId="e3d4dabb-7166-4f47-83e7-25e3c84f6d57" providerId="ADAL" clId="{9301C0C9-F1E0-4BD3-8A3E-B6E9FAA85D00}" dt="2024-03-05T19:58:52.676" v="1160" actId="9405"/>
          <ac:inkMkLst>
            <pc:docMk/>
            <pc:sldMk cId="4184080109" sldId="398"/>
            <ac:inkMk id="17" creationId="{411C096C-AB2E-4343-91EE-B66C9808F524}"/>
          </ac:inkMkLst>
        </pc:inkChg>
        <pc:inkChg chg="add del mod">
          <ac:chgData name="Patrick Michell" userId="e3d4dabb-7166-4f47-83e7-25e3c84f6d57" providerId="ADAL" clId="{9301C0C9-F1E0-4BD3-8A3E-B6E9FAA85D00}" dt="2024-03-05T20:24:55.302" v="1678" actId="21"/>
          <ac:inkMkLst>
            <pc:docMk/>
            <pc:sldMk cId="4184080109" sldId="398"/>
            <ac:inkMk id="18" creationId="{FD8AF009-1ACC-F0AC-845C-F46EC2C9D634}"/>
          </ac:inkMkLst>
        </pc:inkChg>
        <pc:inkChg chg="add del">
          <ac:chgData name="Patrick Michell" userId="e3d4dabb-7166-4f47-83e7-25e3c84f6d57" providerId="ADAL" clId="{9301C0C9-F1E0-4BD3-8A3E-B6E9FAA85D00}" dt="2024-03-05T20:22:39.952" v="1666" actId="21"/>
          <ac:inkMkLst>
            <pc:docMk/>
            <pc:sldMk cId="4184080109" sldId="398"/>
            <ac:inkMk id="19" creationId="{974E9079-6C62-EF25-9932-B090A9C8B2D3}"/>
          </ac:inkMkLst>
        </pc:inkChg>
        <pc:inkChg chg="add del">
          <ac:chgData name="Patrick Michell" userId="e3d4dabb-7166-4f47-83e7-25e3c84f6d57" providerId="ADAL" clId="{9301C0C9-F1E0-4BD3-8A3E-B6E9FAA85D00}" dt="2024-03-05T20:00:17.654" v="1166" actId="9405"/>
          <ac:inkMkLst>
            <pc:docMk/>
            <pc:sldMk cId="4184080109" sldId="398"/>
            <ac:inkMk id="20" creationId="{7452366A-6AA8-2818-AB76-384C35B715AA}"/>
          </ac:inkMkLst>
        </pc:inkChg>
        <pc:inkChg chg="add del">
          <ac:chgData name="Patrick Michell" userId="e3d4dabb-7166-4f47-83e7-25e3c84f6d57" providerId="ADAL" clId="{9301C0C9-F1E0-4BD3-8A3E-B6E9FAA85D00}" dt="2024-03-05T20:00:17.252" v="1165" actId="9405"/>
          <ac:inkMkLst>
            <pc:docMk/>
            <pc:sldMk cId="4184080109" sldId="398"/>
            <ac:inkMk id="21" creationId="{4F39840F-14C1-314F-0C49-F04BCDEC17C9}"/>
          </ac:inkMkLst>
        </pc:inkChg>
        <pc:inkChg chg="add del">
          <ac:chgData name="Patrick Michell" userId="e3d4dabb-7166-4f47-83e7-25e3c84f6d57" providerId="ADAL" clId="{9301C0C9-F1E0-4BD3-8A3E-B6E9FAA85D00}" dt="2024-03-05T20:25:03.369" v="1679" actId="21"/>
          <ac:inkMkLst>
            <pc:docMk/>
            <pc:sldMk cId="4184080109" sldId="398"/>
            <ac:inkMk id="25" creationId="{96A2D479-76DB-7931-B1B1-E02A85AEF4EB}"/>
          </ac:inkMkLst>
        </pc:inkChg>
        <pc:inkChg chg="add">
          <ac:chgData name="Patrick Michell" userId="e3d4dabb-7166-4f47-83e7-25e3c84f6d57" providerId="ADAL" clId="{9301C0C9-F1E0-4BD3-8A3E-B6E9FAA85D00}" dt="2024-03-05T20:24:17.124" v="1674" actId="9405"/>
          <ac:inkMkLst>
            <pc:docMk/>
            <pc:sldMk cId="4184080109" sldId="398"/>
            <ac:inkMk id="27" creationId="{F8469899-9809-56CE-3321-7BBAC69478E1}"/>
          </ac:inkMkLst>
        </pc:inkChg>
        <pc:inkChg chg="add del">
          <ac:chgData name="Patrick Michell" userId="e3d4dabb-7166-4f47-83e7-25e3c84f6d57" providerId="ADAL" clId="{9301C0C9-F1E0-4BD3-8A3E-B6E9FAA85D00}" dt="2024-03-05T20:24:48.559" v="1677" actId="9405"/>
          <ac:inkMkLst>
            <pc:docMk/>
            <pc:sldMk cId="4184080109" sldId="398"/>
            <ac:inkMk id="28" creationId="{B09543BC-C301-40C0-E1F1-6C5EAA4B313F}"/>
          </ac:inkMkLst>
        </pc:inkChg>
        <pc:inkChg chg="add">
          <ac:chgData name="Patrick Michell" userId="e3d4dabb-7166-4f47-83e7-25e3c84f6d57" providerId="ADAL" clId="{9301C0C9-F1E0-4BD3-8A3E-B6E9FAA85D00}" dt="2024-03-05T20:25:37.481" v="1680" actId="9405"/>
          <ac:inkMkLst>
            <pc:docMk/>
            <pc:sldMk cId="4184080109" sldId="398"/>
            <ac:inkMk id="29" creationId="{2E50D768-08CE-DEED-E7BD-6A5D5E6E7ECC}"/>
          </ac:inkMkLst>
        </pc:inkChg>
        <pc:inkChg chg="add">
          <ac:chgData name="Patrick Michell" userId="e3d4dabb-7166-4f47-83e7-25e3c84f6d57" providerId="ADAL" clId="{9301C0C9-F1E0-4BD3-8A3E-B6E9FAA85D00}" dt="2024-03-05T20:25:41.792" v="1681" actId="9405"/>
          <ac:inkMkLst>
            <pc:docMk/>
            <pc:sldMk cId="4184080109" sldId="398"/>
            <ac:inkMk id="30" creationId="{B97496A5-C0C2-24CD-0F64-0578E9806258}"/>
          </ac:inkMkLst>
        </pc:inkChg>
        <pc:inkChg chg="add">
          <ac:chgData name="Patrick Michell" userId="e3d4dabb-7166-4f47-83e7-25e3c84f6d57" providerId="ADAL" clId="{9301C0C9-F1E0-4BD3-8A3E-B6E9FAA85D00}" dt="2024-03-05T20:25:45.776" v="1682" actId="9405"/>
          <ac:inkMkLst>
            <pc:docMk/>
            <pc:sldMk cId="4184080109" sldId="398"/>
            <ac:inkMk id="31" creationId="{E7BB7218-61AD-72BF-4C2D-D5ED0F60AE2B}"/>
          </ac:inkMkLst>
        </pc:inkChg>
        <pc:inkChg chg="add">
          <ac:chgData name="Patrick Michell" userId="e3d4dabb-7166-4f47-83e7-25e3c84f6d57" providerId="ADAL" clId="{9301C0C9-F1E0-4BD3-8A3E-B6E9FAA85D00}" dt="2024-03-05T20:26:05.719" v="1683" actId="9405"/>
          <ac:inkMkLst>
            <pc:docMk/>
            <pc:sldMk cId="4184080109" sldId="398"/>
            <ac:inkMk id="32" creationId="{FAD2AC07-51CC-B679-74F5-E9950226E2D0}"/>
          </ac:inkMkLst>
        </pc:inkChg>
        <pc:inkChg chg="add">
          <ac:chgData name="Patrick Michell" userId="e3d4dabb-7166-4f47-83e7-25e3c84f6d57" providerId="ADAL" clId="{9301C0C9-F1E0-4BD3-8A3E-B6E9FAA85D00}" dt="2024-03-05T20:29:55.543" v="1741" actId="9405"/>
          <ac:inkMkLst>
            <pc:docMk/>
            <pc:sldMk cId="4184080109" sldId="398"/>
            <ac:inkMk id="39" creationId="{272A3EEB-AE26-5D76-6952-7396FB01F899}"/>
          </ac:inkMkLst>
        </pc:inkChg>
        <pc:inkChg chg="add">
          <ac:chgData name="Patrick Michell" userId="e3d4dabb-7166-4f47-83e7-25e3c84f6d57" providerId="ADAL" clId="{9301C0C9-F1E0-4BD3-8A3E-B6E9FAA85D00}" dt="2024-03-05T20:30:20.029" v="1742" actId="9405"/>
          <ac:inkMkLst>
            <pc:docMk/>
            <pc:sldMk cId="4184080109" sldId="398"/>
            <ac:inkMk id="40" creationId="{B4B80AE7-3410-DAC7-A241-A33E374125C5}"/>
          </ac:inkMkLst>
        </pc:inkChg>
        <pc:inkChg chg="add">
          <ac:chgData name="Patrick Michell" userId="e3d4dabb-7166-4f47-83e7-25e3c84f6d57" providerId="ADAL" clId="{9301C0C9-F1E0-4BD3-8A3E-B6E9FAA85D00}" dt="2024-03-05T20:30:25.080" v="1743" actId="9405"/>
          <ac:inkMkLst>
            <pc:docMk/>
            <pc:sldMk cId="4184080109" sldId="398"/>
            <ac:inkMk id="41" creationId="{342BF2F3-D6A2-A885-DE6D-2D0F9CAA8EEE}"/>
          </ac:inkMkLst>
        </pc:inkChg>
        <pc:inkChg chg="add">
          <ac:chgData name="Patrick Michell" userId="e3d4dabb-7166-4f47-83e7-25e3c84f6d57" providerId="ADAL" clId="{9301C0C9-F1E0-4BD3-8A3E-B6E9FAA85D00}" dt="2024-03-05T20:59:52.346" v="1797" actId="9405"/>
          <ac:inkMkLst>
            <pc:docMk/>
            <pc:sldMk cId="4184080109" sldId="398"/>
            <ac:inkMk id="43" creationId="{07E7AAFA-F71C-5581-EBD0-975B0E1AC490}"/>
          </ac:inkMkLst>
        </pc:inkChg>
      </pc:sldChg>
      <pc:sldChg chg="addSp delSp modSp new mod ord setBg">
        <pc:chgData name="Patrick Michell" userId="e3d4dabb-7166-4f47-83e7-25e3c84f6d57" providerId="ADAL" clId="{9301C0C9-F1E0-4BD3-8A3E-B6E9FAA85D00}" dt="2024-03-06T08:18:31.343" v="5409" actId="207"/>
        <pc:sldMkLst>
          <pc:docMk/>
          <pc:sldMk cId="2798358909" sldId="399"/>
        </pc:sldMkLst>
        <pc:spChg chg="mod ord">
          <ac:chgData name="Patrick Michell" userId="e3d4dabb-7166-4f47-83e7-25e3c84f6d57" providerId="ADAL" clId="{9301C0C9-F1E0-4BD3-8A3E-B6E9FAA85D00}" dt="2024-03-06T08:18:31.343" v="5409" actId="207"/>
          <ac:spMkLst>
            <pc:docMk/>
            <pc:sldMk cId="2798358909" sldId="399"/>
            <ac:spMk id="2" creationId="{77E17B89-FE1C-76E5-6619-6F1A0D01C900}"/>
          </ac:spMkLst>
        </pc:spChg>
        <pc:spChg chg="del">
          <ac:chgData name="Patrick Michell" userId="e3d4dabb-7166-4f47-83e7-25e3c84f6d57" providerId="ADAL" clId="{9301C0C9-F1E0-4BD3-8A3E-B6E9FAA85D00}" dt="2024-03-05T21:26:07.796" v="2986"/>
          <ac:spMkLst>
            <pc:docMk/>
            <pc:sldMk cId="2798358909" sldId="399"/>
            <ac:spMk id="3" creationId="{FFE4B7DD-DF91-ADE5-84A5-48595EC559B8}"/>
          </ac:spMkLst>
        </pc:spChg>
        <pc:spChg chg="del">
          <ac:chgData name="Patrick Michell" userId="e3d4dabb-7166-4f47-83e7-25e3c84f6d57" providerId="ADAL" clId="{9301C0C9-F1E0-4BD3-8A3E-B6E9FAA85D00}" dt="2024-03-05T21:28:39.959" v="3026"/>
          <ac:spMkLst>
            <pc:docMk/>
            <pc:sldMk cId="2798358909" sldId="399"/>
            <ac:spMk id="4" creationId="{69532FE5-A1BF-E841-68B6-1C3BFE3F882D}"/>
          </ac:spMkLst>
        </pc:spChg>
        <pc:spChg chg="add">
          <ac:chgData name="Patrick Michell" userId="e3d4dabb-7166-4f47-83e7-25e3c84f6d57" providerId="ADAL" clId="{9301C0C9-F1E0-4BD3-8A3E-B6E9FAA85D00}" dt="2024-03-06T08:17:46.410" v="5392" actId="26606"/>
          <ac:spMkLst>
            <pc:docMk/>
            <pc:sldMk cId="2798358909" sldId="399"/>
            <ac:spMk id="11" creationId="{3F24A09B-713F-43FC-AB6E-B88083968522}"/>
          </ac:spMkLst>
        </pc:spChg>
        <pc:picChg chg="add mod ord">
          <ac:chgData name="Patrick Michell" userId="e3d4dabb-7166-4f47-83e7-25e3c84f6d57" providerId="ADAL" clId="{9301C0C9-F1E0-4BD3-8A3E-B6E9FAA85D00}" dt="2024-03-06T08:17:46.410" v="5392" actId="26606"/>
          <ac:picMkLst>
            <pc:docMk/>
            <pc:sldMk cId="2798358909" sldId="399"/>
            <ac:picMk id="4" creationId="{64CDF011-5B68-0386-6DA1-CEDAA0CEF63A}"/>
          </ac:picMkLst>
        </pc:picChg>
        <pc:picChg chg="add mod">
          <ac:chgData name="Patrick Michell" userId="e3d4dabb-7166-4f47-83e7-25e3c84f6d57" providerId="ADAL" clId="{9301C0C9-F1E0-4BD3-8A3E-B6E9FAA85D00}" dt="2024-03-06T08:17:46.410" v="5392" actId="26606"/>
          <ac:picMkLst>
            <pc:docMk/>
            <pc:sldMk cId="2798358909" sldId="399"/>
            <ac:picMk id="5" creationId="{EB0EA226-F287-70DE-E0EF-9F98771C68CB}"/>
          </ac:picMkLst>
        </pc:picChg>
        <pc:picChg chg="add mod">
          <ac:chgData name="Patrick Michell" userId="e3d4dabb-7166-4f47-83e7-25e3c84f6d57" providerId="ADAL" clId="{9301C0C9-F1E0-4BD3-8A3E-B6E9FAA85D00}" dt="2024-03-06T08:17:46.410" v="5392" actId="26606"/>
          <ac:picMkLst>
            <pc:docMk/>
            <pc:sldMk cId="2798358909" sldId="399"/>
            <ac:picMk id="6" creationId="{2F0CA49A-9266-95C4-456D-ACD722D4BE5C}"/>
          </ac:picMkLst>
        </pc:picChg>
        <pc:cxnChg chg="add">
          <ac:chgData name="Patrick Michell" userId="e3d4dabb-7166-4f47-83e7-25e3c84f6d57" providerId="ADAL" clId="{9301C0C9-F1E0-4BD3-8A3E-B6E9FAA85D00}" dt="2024-03-06T08:17:46.410" v="5392" actId="26606"/>
          <ac:cxnSpMkLst>
            <pc:docMk/>
            <pc:sldMk cId="2798358909" sldId="399"/>
            <ac:cxnSpMk id="13" creationId="{0B91AB35-C3B4-4B70-B3DD-13D63B7DA23D}"/>
          </ac:cxnSpMkLst>
        </pc:cxnChg>
      </pc:sldChg>
      <pc:sldChg chg="addSp delSp modSp new mod setBg">
        <pc:chgData name="Patrick Michell" userId="e3d4dabb-7166-4f47-83e7-25e3c84f6d57" providerId="ADAL" clId="{9301C0C9-F1E0-4BD3-8A3E-B6E9FAA85D00}" dt="2024-03-06T07:38:12.118" v="4462" actId="313"/>
        <pc:sldMkLst>
          <pc:docMk/>
          <pc:sldMk cId="1181739685" sldId="400"/>
        </pc:sldMkLst>
        <pc:spChg chg="mod">
          <ac:chgData name="Patrick Michell" userId="e3d4dabb-7166-4f47-83e7-25e3c84f6d57" providerId="ADAL" clId="{9301C0C9-F1E0-4BD3-8A3E-B6E9FAA85D00}" dt="2024-03-06T07:26:32.180" v="4301" actId="1582"/>
          <ac:spMkLst>
            <pc:docMk/>
            <pc:sldMk cId="1181739685" sldId="400"/>
            <ac:spMk id="2" creationId="{7B22697E-01DF-ED7F-B02D-864C66E997CF}"/>
          </ac:spMkLst>
        </pc:spChg>
        <pc:spChg chg="del mod">
          <ac:chgData name="Patrick Michell" userId="e3d4dabb-7166-4f47-83e7-25e3c84f6d57" providerId="ADAL" clId="{9301C0C9-F1E0-4BD3-8A3E-B6E9FAA85D00}" dt="2024-03-06T07:02:42.456" v="3711" actId="931"/>
          <ac:spMkLst>
            <pc:docMk/>
            <pc:sldMk cId="1181739685" sldId="400"/>
            <ac:spMk id="3" creationId="{942B9D39-AF14-16E8-7267-2DD65DA4945A}"/>
          </ac:spMkLst>
        </pc:spChg>
        <pc:spChg chg="mod">
          <ac:chgData name="Patrick Michell" userId="e3d4dabb-7166-4f47-83e7-25e3c84f6d57" providerId="ADAL" clId="{9301C0C9-F1E0-4BD3-8A3E-B6E9FAA85D00}" dt="2024-03-06T07:38:12.118" v="4462" actId="313"/>
          <ac:spMkLst>
            <pc:docMk/>
            <pc:sldMk cId="1181739685" sldId="400"/>
            <ac:spMk id="4" creationId="{D1FC6EAD-E840-B37B-BCC8-C2A4A2ADF7ED}"/>
          </ac:spMkLst>
        </pc:spChg>
        <pc:spChg chg="add del">
          <ac:chgData name="Patrick Michell" userId="e3d4dabb-7166-4f47-83e7-25e3c84f6d57" providerId="ADAL" clId="{9301C0C9-F1E0-4BD3-8A3E-B6E9FAA85D00}" dt="2024-03-06T07:10:47.697" v="4201" actId="26606"/>
          <ac:spMkLst>
            <pc:docMk/>
            <pc:sldMk cId="1181739685" sldId="400"/>
            <ac:spMk id="11" creationId="{2C61293E-6EBE-43EF-A52C-9BEBFD7679D4}"/>
          </ac:spMkLst>
        </pc:spChg>
        <pc:spChg chg="add del">
          <ac:chgData name="Patrick Michell" userId="e3d4dabb-7166-4f47-83e7-25e3c84f6d57" providerId="ADAL" clId="{9301C0C9-F1E0-4BD3-8A3E-B6E9FAA85D00}" dt="2024-03-06T07:10:47.697" v="4201" actId="26606"/>
          <ac:spMkLst>
            <pc:docMk/>
            <pc:sldMk cId="1181739685" sldId="400"/>
            <ac:spMk id="13" creationId="{21540236-BFD5-4A9D-8840-4703E7F76825}"/>
          </ac:spMkLst>
        </pc:spChg>
        <pc:spChg chg="add">
          <ac:chgData name="Patrick Michell" userId="e3d4dabb-7166-4f47-83e7-25e3c84f6d57" providerId="ADAL" clId="{9301C0C9-F1E0-4BD3-8A3E-B6E9FAA85D00}" dt="2024-03-06T07:10:47.697" v="4201" actId="26606"/>
          <ac:spMkLst>
            <pc:docMk/>
            <pc:sldMk cId="1181739685" sldId="400"/>
            <ac:spMk id="18" creationId="{5396781C-32A1-4FDA-A83B-A7FF8C1B1E99}"/>
          </ac:spMkLst>
        </pc:spChg>
        <pc:grpChg chg="add">
          <ac:chgData name="Patrick Michell" userId="e3d4dabb-7166-4f47-83e7-25e3c84f6d57" providerId="ADAL" clId="{9301C0C9-F1E0-4BD3-8A3E-B6E9FAA85D00}" dt="2024-03-06T07:10:47.697" v="4201" actId="26606"/>
          <ac:grpSpMkLst>
            <pc:docMk/>
            <pc:sldMk cId="1181739685" sldId="400"/>
            <ac:grpSpMk id="20" creationId="{54A1C8FD-E5B7-4BEC-A74A-A55FB8EA7CFE}"/>
          </ac:grpSpMkLst>
        </pc:grpChg>
        <pc:picChg chg="add mod">
          <ac:chgData name="Patrick Michell" userId="e3d4dabb-7166-4f47-83e7-25e3c84f6d57" providerId="ADAL" clId="{9301C0C9-F1E0-4BD3-8A3E-B6E9FAA85D00}" dt="2024-03-06T07:13:17.742" v="4265" actId="1076"/>
          <ac:picMkLst>
            <pc:docMk/>
            <pc:sldMk cId="1181739685" sldId="400"/>
            <ac:picMk id="6" creationId="{5B2E09BF-EDA9-C426-8F42-236565501151}"/>
          </ac:picMkLst>
        </pc:picChg>
      </pc:sldChg>
      <pc:sldChg chg="addSp delSp modSp new mod">
        <pc:chgData name="Patrick Michell" userId="e3d4dabb-7166-4f47-83e7-25e3c84f6d57" providerId="ADAL" clId="{9301C0C9-F1E0-4BD3-8A3E-B6E9FAA85D00}" dt="2024-03-06T07:54:35.418" v="5158" actId="20577"/>
        <pc:sldMkLst>
          <pc:docMk/>
          <pc:sldMk cId="2921948277" sldId="401"/>
        </pc:sldMkLst>
        <pc:spChg chg="mod">
          <ac:chgData name="Patrick Michell" userId="e3d4dabb-7166-4f47-83e7-25e3c84f6d57" providerId="ADAL" clId="{9301C0C9-F1E0-4BD3-8A3E-B6E9FAA85D00}" dt="2024-03-06T07:43:08.907" v="4953" actId="1582"/>
          <ac:spMkLst>
            <pc:docMk/>
            <pc:sldMk cId="2921948277" sldId="401"/>
            <ac:spMk id="2" creationId="{5BBDEAD3-F4D6-A5C8-45A9-173BA6CF2090}"/>
          </ac:spMkLst>
        </pc:spChg>
        <pc:spChg chg="mod">
          <ac:chgData name="Patrick Michell" userId="e3d4dabb-7166-4f47-83e7-25e3c84f6d57" providerId="ADAL" clId="{9301C0C9-F1E0-4BD3-8A3E-B6E9FAA85D00}" dt="2024-03-06T07:54:35.418" v="5158" actId="20577"/>
          <ac:spMkLst>
            <pc:docMk/>
            <pc:sldMk cId="2921948277" sldId="401"/>
            <ac:spMk id="3" creationId="{D0898938-CCA6-AFA1-629F-AEFE7814B14F}"/>
          </ac:spMkLst>
        </pc:spChg>
        <pc:spChg chg="del mod">
          <ac:chgData name="Patrick Michell" userId="e3d4dabb-7166-4f47-83e7-25e3c84f6d57" providerId="ADAL" clId="{9301C0C9-F1E0-4BD3-8A3E-B6E9FAA85D00}" dt="2024-03-06T07:52:40.927" v="5063" actId="931"/>
          <ac:spMkLst>
            <pc:docMk/>
            <pc:sldMk cId="2921948277" sldId="401"/>
            <ac:spMk id="4" creationId="{F81CBCD3-02C9-9353-FD9F-61AE43F5BC97}"/>
          </ac:spMkLst>
        </pc:spChg>
        <pc:picChg chg="add mod">
          <ac:chgData name="Patrick Michell" userId="e3d4dabb-7166-4f47-83e7-25e3c84f6d57" providerId="ADAL" clId="{9301C0C9-F1E0-4BD3-8A3E-B6E9FAA85D00}" dt="2024-03-06T07:52:42.632" v="5065" actId="962"/>
          <ac:picMkLst>
            <pc:docMk/>
            <pc:sldMk cId="2921948277" sldId="401"/>
            <ac:picMk id="6" creationId="{3162D1A4-DB7F-407B-4FCD-23FB833F0D76}"/>
          </ac:picMkLst>
        </pc:picChg>
      </pc:sldChg>
      <pc:sldChg chg="addSp delSp modSp new del mod">
        <pc:chgData name="Patrick Michell" userId="e3d4dabb-7166-4f47-83e7-25e3c84f6d57" providerId="ADAL" clId="{9301C0C9-F1E0-4BD3-8A3E-B6E9FAA85D00}" dt="2024-03-06T07:30:14.978" v="4371" actId="2696"/>
        <pc:sldMkLst>
          <pc:docMk/>
          <pc:sldMk cId="2957593390" sldId="402"/>
        </pc:sldMkLst>
        <pc:spChg chg="del">
          <ac:chgData name="Patrick Michell" userId="e3d4dabb-7166-4f47-83e7-25e3c84f6d57" providerId="ADAL" clId="{9301C0C9-F1E0-4BD3-8A3E-B6E9FAA85D00}" dt="2024-03-06T07:28:38.975" v="4346" actId="21"/>
          <ac:spMkLst>
            <pc:docMk/>
            <pc:sldMk cId="2957593390" sldId="402"/>
            <ac:spMk id="2" creationId="{DADEAA14-4272-D5D9-0C89-E9CE6ACB6BD0}"/>
          </ac:spMkLst>
        </pc:spChg>
        <pc:spChg chg="del">
          <ac:chgData name="Patrick Michell" userId="e3d4dabb-7166-4f47-83e7-25e3c84f6d57" providerId="ADAL" clId="{9301C0C9-F1E0-4BD3-8A3E-B6E9FAA85D00}" dt="2024-03-06T07:28:29.747" v="4345"/>
          <ac:spMkLst>
            <pc:docMk/>
            <pc:sldMk cId="2957593390" sldId="402"/>
            <ac:spMk id="3" creationId="{EAA428F8-5469-C50B-D941-E713A7AAFE89}"/>
          </ac:spMkLst>
        </pc:spChg>
        <pc:spChg chg="add mod">
          <ac:chgData name="Patrick Michell" userId="e3d4dabb-7166-4f47-83e7-25e3c84f6d57" providerId="ADAL" clId="{9301C0C9-F1E0-4BD3-8A3E-B6E9FAA85D00}" dt="2024-03-06T07:29:56.095" v="4370" actId="255"/>
          <ac:spMkLst>
            <pc:docMk/>
            <pc:sldMk cId="2957593390" sldId="402"/>
            <ac:spMk id="5" creationId="{7A2A3617-7112-A2AA-7A3C-8B77C8CA9DA5}"/>
          </ac:spMkLst>
        </pc:spChg>
      </pc:sldChg>
      <pc:sldChg chg="addSp delSp modSp mod">
        <pc:chgData name="Patrick Michell" userId="e3d4dabb-7166-4f47-83e7-25e3c84f6d57" providerId="ADAL" clId="{9301C0C9-F1E0-4BD3-8A3E-B6E9FAA85D00}" dt="2024-03-06T15:14:18.179" v="6542" actId="20577"/>
        <pc:sldMkLst>
          <pc:docMk/>
          <pc:sldMk cId="3722031606" sldId="402"/>
        </pc:sldMkLst>
        <pc:spChg chg="add del mod">
          <ac:chgData name="Patrick Michell" userId="e3d4dabb-7166-4f47-83e7-25e3c84f6d57" providerId="ADAL" clId="{9301C0C9-F1E0-4BD3-8A3E-B6E9FAA85D00}" dt="2024-03-06T08:34:21.172" v="6078"/>
          <ac:spMkLst>
            <pc:docMk/>
            <pc:sldMk cId="3722031606" sldId="402"/>
            <ac:spMk id="2" creationId="{2AF3A538-16A3-EC0B-0F2A-3DBFFCBD70F2}"/>
          </ac:spMkLst>
        </pc:spChg>
        <pc:spChg chg="add mod">
          <ac:chgData name="Patrick Michell" userId="e3d4dabb-7166-4f47-83e7-25e3c84f6d57" providerId="ADAL" clId="{9301C0C9-F1E0-4BD3-8A3E-B6E9FAA85D00}" dt="2024-03-06T15:13:48.125" v="6519" actId="20577"/>
          <ac:spMkLst>
            <pc:docMk/>
            <pc:sldMk cId="3722031606" sldId="402"/>
            <ac:spMk id="3" creationId="{C6066B23-908C-4259-C990-AC561AEBE844}"/>
          </ac:spMkLst>
        </pc:spChg>
        <pc:spChg chg="mod">
          <ac:chgData name="Patrick Michell" userId="e3d4dabb-7166-4f47-83e7-25e3c84f6d57" providerId="ADAL" clId="{9301C0C9-F1E0-4BD3-8A3E-B6E9FAA85D00}" dt="2024-03-06T15:14:18.179" v="6542" actId="20577"/>
          <ac:spMkLst>
            <pc:docMk/>
            <pc:sldMk cId="3722031606" sldId="402"/>
            <ac:spMk id="4" creationId="{43A96673-449C-6B5C-B4BD-96F265740AA3}"/>
          </ac:spMkLst>
        </pc:spChg>
        <pc:spChg chg="mod">
          <ac:chgData name="Patrick Michell" userId="e3d4dabb-7166-4f47-83e7-25e3c84f6d57" providerId="ADAL" clId="{9301C0C9-F1E0-4BD3-8A3E-B6E9FAA85D00}" dt="2024-03-06T08:07:28.653" v="5374" actId="20577"/>
          <ac:spMkLst>
            <pc:docMk/>
            <pc:sldMk cId="3722031606" sldId="402"/>
            <ac:spMk id="5" creationId="{2AD6B647-C8D8-8334-71F5-58F9B572E1E8}"/>
          </ac:spMkLst>
        </pc:spChg>
      </pc:sldChg>
      <pc:sldChg chg="addSp delSp modSp new mod modClrScheme chgLayout">
        <pc:chgData name="Patrick Michell" userId="e3d4dabb-7166-4f47-83e7-25e3c84f6d57" providerId="ADAL" clId="{9301C0C9-F1E0-4BD3-8A3E-B6E9FAA85D00}" dt="2024-03-06T08:04:40.859" v="5263" actId="27636"/>
        <pc:sldMkLst>
          <pc:docMk/>
          <pc:sldMk cId="1776172510" sldId="403"/>
        </pc:sldMkLst>
        <pc:spChg chg="del">
          <ac:chgData name="Patrick Michell" userId="e3d4dabb-7166-4f47-83e7-25e3c84f6d57" providerId="ADAL" clId="{9301C0C9-F1E0-4BD3-8A3E-B6E9FAA85D00}" dt="2024-03-06T07:51:04.407" v="5000"/>
          <ac:spMkLst>
            <pc:docMk/>
            <pc:sldMk cId="1776172510" sldId="403"/>
            <ac:spMk id="2" creationId="{18810B8F-A40A-4410-7752-839EF34B3638}"/>
          </ac:spMkLst>
        </pc:spChg>
        <pc:spChg chg="del">
          <ac:chgData name="Patrick Michell" userId="e3d4dabb-7166-4f47-83e7-25e3c84f6d57" providerId="ADAL" clId="{9301C0C9-F1E0-4BD3-8A3E-B6E9FAA85D00}" dt="2024-03-06T07:51:25.331" v="5003" actId="700"/>
          <ac:spMkLst>
            <pc:docMk/>
            <pc:sldMk cId="1776172510" sldId="403"/>
            <ac:spMk id="3" creationId="{398ADABB-FA12-4E0D-13AD-AFE936F55884}"/>
          </ac:spMkLst>
        </pc:spChg>
        <pc:spChg chg="del mod ord">
          <ac:chgData name="Patrick Michell" userId="e3d4dabb-7166-4f47-83e7-25e3c84f6d57" providerId="ADAL" clId="{9301C0C9-F1E0-4BD3-8A3E-B6E9FAA85D00}" dt="2024-03-06T07:51:25.331" v="5003" actId="700"/>
          <ac:spMkLst>
            <pc:docMk/>
            <pc:sldMk cId="1776172510" sldId="403"/>
            <ac:spMk id="4" creationId="{9E47D1A8-04C6-727C-1319-DFB43037985E}"/>
          </ac:spMkLst>
        </pc:spChg>
        <pc:spChg chg="del">
          <ac:chgData name="Patrick Michell" userId="e3d4dabb-7166-4f47-83e7-25e3c84f6d57" providerId="ADAL" clId="{9301C0C9-F1E0-4BD3-8A3E-B6E9FAA85D00}" dt="2024-03-06T07:51:25.331" v="5003" actId="700"/>
          <ac:spMkLst>
            <pc:docMk/>
            <pc:sldMk cId="1776172510" sldId="403"/>
            <ac:spMk id="5" creationId="{09073170-A63F-AF13-0EC5-A86B512CFC33}"/>
          </ac:spMkLst>
        </pc:spChg>
        <pc:spChg chg="del mod ord">
          <ac:chgData name="Patrick Michell" userId="e3d4dabb-7166-4f47-83e7-25e3c84f6d57" providerId="ADAL" clId="{9301C0C9-F1E0-4BD3-8A3E-B6E9FAA85D00}" dt="2024-03-06T07:51:25.331" v="5003" actId="700"/>
          <ac:spMkLst>
            <pc:docMk/>
            <pc:sldMk cId="1776172510" sldId="403"/>
            <ac:spMk id="6" creationId="{9A3CB9FC-13EA-1AB4-0858-225F5317D70A}"/>
          </ac:spMkLst>
        </pc:spChg>
        <pc:spChg chg="add mod ord">
          <ac:chgData name="Patrick Michell" userId="e3d4dabb-7166-4f47-83e7-25e3c84f6d57" providerId="ADAL" clId="{9301C0C9-F1E0-4BD3-8A3E-B6E9FAA85D00}" dt="2024-03-06T07:52:09.962" v="5044" actId="20577"/>
          <ac:spMkLst>
            <pc:docMk/>
            <pc:sldMk cId="1776172510" sldId="403"/>
            <ac:spMk id="7" creationId="{9FE567F0-11C2-5A1C-11C1-EC3282AE38BA}"/>
          </ac:spMkLst>
        </pc:spChg>
        <pc:spChg chg="add mod ord">
          <ac:chgData name="Patrick Michell" userId="e3d4dabb-7166-4f47-83e7-25e3c84f6d57" providerId="ADAL" clId="{9301C0C9-F1E0-4BD3-8A3E-B6E9FAA85D00}" dt="2024-03-06T08:04:40.859" v="5262" actId="27636"/>
          <ac:spMkLst>
            <pc:docMk/>
            <pc:sldMk cId="1776172510" sldId="403"/>
            <ac:spMk id="8" creationId="{DAC85A5A-9A17-76C9-CF93-00AA95A9D3DB}"/>
          </ac:spMkLst>
        </pc:spChg>
        <pc:spChg chg="add mod ord">
          <ac:chgData name="Patrick Michell" userId="e3d4dabb-7166-4f47-83e7-25e3c84f6d57" providerId="ADAL" clId="{9301C0C9-F1E0-4BD3-8A3E-B6E9FAA85D00}" dt="2024-03-06T08:04:40.859" v="5263" actId="27636"/>
          <ac:spMkLst>
            <pc:docMk/>
            <pc:sldMk cId="1776172510" sldId="403"/>
            <ac:spMk id="9" creationId="{91D7BCD4-8B95-9816-F89C-FB850556354C}"/>
          </ac:spMkLst>
        </pc:spChg>
      </pc:sldChg>
      <pc:sldChg chg="addSp delSp modSp new mod">
        <pc:chgData name="Patrick Michell" userId="e3d4dabb-7166-4f47-83e7-25e3c84f6d57" providerId="ADAL" clId="{9301C0C9-F1E0-4BD3-8A3E-B6E9FAA85D00}" dt="2024-03-06T07:58:49.939" v="5175" actId="14100"/>
        <pc:sldMkLst>
          <pc:docMk/>
          <pc:sldMk cId="848753038" sldId="404"/>
        </pc:sldMkLst>
        <pc:spChg chg="del">
          <ac:chgData name="Patrick Michell" userId="e3d4dabb-7166-4f47-83e7-25e3c84f6d57" providerId="ADAL" clId="{9301C0C9-F1E0-4BD3-8A3E-B6E9FAA85D00}" dt="2024-03-06T07:56:24.419" v="5163" actId="21"/>
          <ac:spMkLst>
            <pc:docMk/>
            <pc:sldMk cId="848753038" sldId="404"/>
            <ac:spMk id="2" creationId="{1370C0E6-5287-685D-AD50-3B464B2B3485}"/>
          </ac:spMkLst>
        </pc:spChg>
        <pc:spChg chg="del">
          <ac:chgData name="Patrick Michell" userId="e3d4dabb-7166-4f47-83e7-25e3c84f6d57" providerId="ADAL" clId="{9301C0C9-F1E0-4BD3-8A3E-B6E9FAA85D00}" dt="2024-03-06T07:56:17.699" v="5160" actId="931"/>
          <ac:spMkLst>
            <pc:docMk/>
            <pc:sldMk cId="848753038" sldId="404"/>
            <ac:spMk id="3" creationId="{AC020E5F-7106-23C4-9B7B-5361C463E2CC}"/>
          </ac:spMkLst>
        </pc:spChg>
        <pc:spChg chg="add del">
          <ac:chgData name="Patrick Michell" userId="e3d4dabb-7166-4f47-83e7-25e3c84f6d57" providerId="ADAL" clId="{9301C0C9-F1E0-4BD3-8A3E-B6E9FAA85D00}" dt="2024-03-06T07:58:42.396" v="5171" actId="931"/>
          <ac:spMkLst>
            <pc:docMk/>
            <pc:sldMk cId="848753038" sldId="404"/>
            <ac:spMk id="4" creationId="{BD554640-F123-0884-785E-9719706959BB}"/>
          </ac:spMkLst>
        </pc:spChg>
        <pc:picChg chg="add mod">
          <ac:chgData name="Patrick Michell" userId="e3d4dabb-7166-4f47-83e7-25e3c84f6d57" providerId="ADAL" clId="{9301C0C9-F1E0-4BD3-8A3E-B6E9FAA85D00}" dt="2024-03-06T07:56:34.095" v="5165" actId="14100"/>
          <ac:picMkLst>
            <pc:docMk/>
            <pc:sldMk cId="848753038" sldId="404"/>
            <ac:picMk id="6" creationId="{084D9C47-E3F7-4BED-69BD-9344607A6F59}"/>
          </ac:picMkLst>
        </pc:picChg>
        <pc:picChg chg="add mod">
          <ac:chgData name="Patrick Michell" userId="e3d4dabb-7166-4f47-83e7-25e3c84f6d57" providerId="ADAL" clId="{9301C0C9-F1E0-4BD3-8A3E-B6E9FAA85D00}" dt="2024-03-06T07:57:30.351" v="5170" actId="931"/>
          <ac:picMkLst>
            <pc:docMk/>
            <pc:sldMk cId="848753038" sldId="404"/>
            <ac:picMk id="8" creationId="{5CC19913-B05F-F0FA-F963-EDACDCC7F393}"/>
          </ac:picMkLst>
        </pc:picChg>
        <pc:picChg chg="add mod">
          <ac:chgData name="Patrick Michell" userId="e3d4dabb-7166-4f47-83e7-25e3c84f6d57" providerId="ADAL" clId="{9301C0C9-F1E0-4BD3-8A3E-B6E9FAA85D00}" dt="2024-03-06T07:58:49.939" v="5175" actId="14100"/>
          <ac:picMkLst>
            <pc:docMk/>
            <pc:sldMk cId="848753038" sldId="404"/>
            <ac:picMk id="10" creationId="{5AA13B2F-371F-7268-DEC1-0E63761E4399}"/>
          </ac:picMkLst>
        </pc:picChg>
      </pc:sldChg>
      <pc:sldChg chg="new del">
        <pc:chgData name="Patrick Michell" userId="e3d4dabb-7166-4f47-83e7-25e3c84f6d57" providerId="ADAL" clId="{9301C0C9-F1E0-4BD3-8A3E-B6E9FAA85D00}" dt="2024-03-06T07:51:14.214" v="5002" actId="680"/>
        <pc:sldMkLst>
          <pc:docMk/>
          <pc:sldMk cId="1472276268" sldId="404"/>
        </pc:sldMkLst>
      </pc:sldChg>
      <pc:sldChg chg="addSp delSp modSp new mod setBg">
        <pc:chgData name="Patrick Michell" userId="e3d4dabb-7166-4f47-83e7-25e3c84f6d57" providerId="ADAL" clId="{9301C0C9-F1E0-4BD3-8A3E-B6E9FAA85D00}" dt="2024-03-06T08:09:43.605" v="5391" actId="26606"/>
        <pc:sldMkLst>
          <pc:docMk/>
          <pc:sldMk cId="783271735" sldId="405"/>
        </pc:sldMkLst>
        <pc:spChg chg="del">
          <ac:chgData name="Patrick Michell" userId="e3d4dabb-7166-4f47-83e7-25e3c84f6d57" providerId="ADAL" clId="{9301C0C9-F1E0-4BD3-8A3E-B6E9FAA85D00}" dt="2024-03-06T08:08:43.409" v="5376" actId="21"/>
          <ac:spMkLst>
            <pc:docMk/>
            <pc:sldMk cId="783271735" sldId="405"/>
            <ac:spMk id="2" creationId="{FBCD0A86-C1F0-509A-7387-CA81C6100936}"/>
          </ac:spMkLst>
        </pc:spChg>
        <pc:spChg chg="del">
          <ac:chgData name="Patrick Michell" userId="e3d4dabb-7166-4f47-83e7-25e3c84f6d57" providerId="ADAL" clId="{9301C0C9-F1E0-4BD3-8A3E-B6E9FAA85D00}" dt="2024-03-06T08:08:53.195" v="5377" actId="931"/>
          <ac:spMkLst>
            <pc:docMk/>
            <pc:sldMk cId="783271735" sldId="405"/>
            <ac:spMk id="3" creationId="{FF8CD299-5477-21A2-906B-08CF1B2CD10B}"/>
          </ac:spMkLst>
        </pc:spChg>
        <pc:spChg chg="del">
          <ac:chgData name="Patrick Michell" userId="e3d4dabb-7166-4f47-83e7-25e3c84f6d57" providerId="ADAL" clId="{9301C0C9-F1E0-4BD3-8A3E-B6E9FAA85D00}" dt="2024-03-06T08:09:07.504" v="5382" actId="931"/>
          <ac:spMkLst>
            <pc:docMk/>
            <pc:sldMk cId="783271735" sldId="405"/>
            <ac:spMk id="4" creationId="{F8FCA290-4E1A-8935-8937-53B2CAC0C48A}"/>
          </ac:spMkLst>
        </pc:spChg>
        <pc:spChg chg="add">
          <ac:chgData name="Patrick Michell" userId="e3d4dabb-7166-4f47-83e7-25e3c84f6d57" providerId="ADAL" clId="{9301C0C9-F1E0-4BD3-8A3E-B6E9FAA85D00}" dt="2024-03-06T08:09:43.605" v="5391" actId="26606"/>
          <ac:spMkLst>
            <pc:docMk/>
            <pc:sldMk cId="783271735" sldId="405"/>
            <ac:spMk id="15" creationId="{799448F2-0E5B-42DA-B2D1-11A14E947BD4}"/>
          </ac:spMkLst>
        </pc:spChg>
        <pc:spChg chg="add">
          <ac:chgData name="Patrick Michell" userId="e3d4dabb-7166-4f47-83e7-25e3c84f6d57" providerId="ADAL" clId="{9301C0C9-F1E0-4BD3-8A3E-B6E9FAA85D00}" dt="2024-03-06T08:09:43.605" v="5391" actId="26606"/>
          <ac:spMkLst>
            <pc:docMk/>
            <pc:sldMk cId="783271735" sldId="405"/>
            <ac:spMk id="17" creationId="{4E8A7552-20E1-4F34-ADAB-C1DB6634D47E}"/>
          </ac:spMkLst>
        </pc:spChg>
        <pc:picChg chg="add mod ord">
          <ac:chgData name="Patrick Michell" userId="e3d4dabb-7166-4f47-83e7-25e3c84f6d57" providerId="ADAL" clId="{9301C0C9-F1E0-4BD3-8A3E-B6E9FAA85D00}" dt="2024-03-06T08:09:43.605" v="5391" actId="26606"/>
          <ac:picMkLst>
            <pc:docMk/>
            <pc:sldMk cId="783271735" sldId="405"/>
            <ac:picMk id="6" creationId="{B3A458A5-955B-6069-B12A-4F1F70FBDEE8}"/>
          </ac:picMkLst>
        </pc:picChg>
        <pc:picChg chg="add mod">
          <ac:chgData name="Patrick Michell" userId="e3d4dabb-7166-4f47-83e7-25e3c84f6d57" providerId="ADAL" clId="{9301C0C9-F1E0-4BD3-8A3E-B6E9FAA85D00}" dt="2024-03-06T08:09:43.605" v="5391" actId="26606"/>
          <ac:picMkLst>
            <pc:docMk/>
            <pc:sldMk cId="783271735" sldId="405"/>
            <ac:picMk id="8" creationId="{943171EC-F7CF-91C4-EEBE-FD43289F39BA}"/>
          </ac:picMkLst>
        </pc:picChg>
        <pc:picChg chg="add mod">
          <ac:chgData name="Patrick Michell" userId="e3d4dabb-7166-4f47-83e7-25e3c84f6d57" providerId="ADAL" clId="{9301C0C9-F1E0-4BD3-8A3E-B6E9FAA85D00}" dt="2024-03-06T08:09:43.605" v="5391" actId="26606"/>
          <ac:picMkLst>
            <pc:docMk/>
            <pc:sldMk cId="783271735" sldId="405"/>
            <ac:picMk id="10" creationId="{465263ED-CFBC-8224-3C03-EB54306B007D}"/>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D135BB-8291-4EF4-BEB0-BE3E9D2A97D9}"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0FBEFF93-9C75-4910-980D-4CC93E8C23F8}">
      <dgm:prSet/>
      <dgm:spPr/>
      <dgm:t>
        <a:bodyPr/>
        <a:lstStyle/>
        <a:p>
          <a:r>
            <a:rPr lang="en-CA" dirty="0"/>
            <a:t>Communities living here on what is now known as North America before world  explorers arrived.</a:t>
          </a:r>
          <a:endParaRPr lang="en-US" dirty="0"/>
        </a:p>
      </dgm:t>
    </dgm:pt>
    <dgm:pt modelId="{6E644F2B-C1A5-4C2C-BD8B-C931FED5A74B}" type="parTrans" cxnId="{9F1C8FE2-B150-4E72-B11E-00340FA77E1F}">
      <dgm:prSet/>
      <dgm:spPr/>
      <dgm:t>
        <a:bodyPr/>
        <a:lstStyle/>
        <a:p>
          <a:endParaRPr lang="en-US"/>
        </a:p>
      </dgm:t>
    </dgm:pt>
    <dgm:pt modelId="{41975D34-3E84-4BFC-834A-D5323F5ACF1F}" type="sibTrans" cxnId="{9F1C8FE2-B150-4E72-B11E-00340FA77E1F}">
      <dgm:prSet/>
      <dgm:spPr/>
      <dgm:t>
        <a:bodyPr/>
        <a:lstStyle/>
        <a:p>
          <a:endParaRPr lang="en-US"/>
        </a:p>
      </dgm:t>
    </dgm:pt>
    <dgm:pt modelId="{7458A281-6AE8-4571-AC44-44BCF221CE85}">
      <dgm:prSet/>
      <dgm:spPr/>
      <dgm:t>
        <a:bodyPr/>
        <a:lstStyle/>
        <a:p>
          <a:r>
            <a:rPr lang="en-CA" dirty="0"/>
            <a:t>Each community has their own language, culture, relationship to the land and contact and colonisation story.</a:t>
          </a:r>
          <a:endParaRPr lang="en-US" dirty="0"/>
        </a:p>
      </dgm:t>
    </dgm:pt>
    <dgm:pt modelId="{2A51104D-02B2-45E1-BC61-CD617DAD4788}" type="parTrans" cxnId="{CFC3C84A-3EA1-4DDD-A071-E789FFB7C5DC}">
      <dgm:prSet/>
      <dgm:spPr/>
      <dgm:t>
        <a:bodyPr/>
        <a:lstStyle/>
        <a:p>
          <a:endParaRPr lang="en-US"/>
        </a:p>
      </dgm:t>
    </dgm:pt>
    <dgm:pt modelId="{F152C89B-93E8-4184-97BB-1936B36E5234}" type="sibTrans" cxnId="{CFC3C84A-3EA1-4DDD-A071-E789FFB7C5DC}">
      <dgm:prSet/>
      <dgm:spPr/>
      <dgm:t>
        <a:bodyPr/>
        <a:lstStyle/>
        <a:p>
          <a:endParaRPr lang="en-US"/>
        </a:p>
      </dgm:t>
    </dgm:pt>
    <dgm:pt modelId="{725F7B4E-FBC6-46D3-BCC3-995C2E7586CD}">
      <dgm:prSet/>
      <dgm:spPr/>
      <dgm:t>
        <a:bodyPr/>
        <a:lstStyle/>
        <a:p>
          <a:r>
            <a:rPr lang="en-CA" dirty="0"/>
            <a:t>Today, Canada has 633 distinct First Nations.</a:t>
          </a:r>
          <a:endParaRPr lang="en-US" dirty="0"/>
        </a:p>
      </dgm:t>
    </dgm:pt>
    <dgm:pt modelId="{5C325AD2-68F2-430B-8286-196A46B72DBA}" type="parTrans" cxnId="{1BFAE21A-EA3F-40F2-91D8-42969CE1868B}">
      <dgm:prSet/>
      <dgm:spPr/>
      <dgm:t>
        <a:bodyPr/>
        <a:lstStyle/>
        <a:p>
          <a:endParaRPr lang="en-US"/>
        </a:p>
      </dgm:t>
    </dgm:pt>
    <dgm:pt modelId="{A40AFE54-9CBC-4C81-B8B8-BE91952BEAD9}" type="sibTrans" cxnId="{1BFAE21A-EA3F-40F2-91D8-42969CE1868B}">
      <dgm:prSet/>
      <dgm:spPr/>
      <dgm:t>
        <a:bodyPr/>
        <a:lstStyle/>
        <a:p>
          <a:endParaRPr lang="en-US"/>
        </a:p>
      </dgm:t>
    </dgm:pt>
    <dgm:pt modelId="{319C1BD3-5846-46DD-BDA3-665C7D17F9D7}">
      <dgm:prSet/>
      <dgm:spPr/>
      <dgm:t>
        <a:bodyPr/>
        <a:lstStyle/>
        <a:p>
          <a:r>
            <a:rPr lang="en-CA" dirty="0"/>
            <a:t>Today, BC as more than 200 distinct First Nations communities.</a:t>
          </a:r>
          <a:endParaRPr lang="en-US" dirty="0"/>
        </a:p>
      </dgm:t>
    </dgm:pt>
    <dgm:pt modelId="{D8CB8A8E-F084-4DE7-9A49-D892B0C61411}" type="parTrans" cxnId="{AE2FE5E8-F191-4BFF-9BD5-D14F18D2AAF3}">
      <dgm:prSet/>
      <dgm:spPr/>
      <dgm:t>
        <a:bodyPr/>
        <a:lstStyle/>
        <a:p>
          <a:endParaRPr lang="en-US"/>
        </a:p>
      </dgm:t>
    </dgm:pt>
    <dgm:pt modelId="{ACAD0F18-D235-42C7-9923-F6FB2DF5B4C0}" type="sibTrans" cxnId="{AE2FE5E8-F191-4BFF-9BD5-D14F18D2AAF3}">
      <dgm:prSet/>
      <dgm:spPr/>
      <dgm:t>
        <a:bodyPr/>
        <a:lstStyle/>
        <a:p>
          <a:endParaRPr lang="en-US"/>
        </a:p>
      </dgm:t>
    </dgm:pt>
    <dgm:pt modelId="{A9231540-81A7-488B-B39A-3B09F5A9613B}" type="pres">
      <dgm:prSet presAssocID="{0DD135BB-8291-4EF4-BEB0-BE3E9D2A97D9}" presName="diagram" presStyleCnt="0">
        <dgm:presLayoutVars>
          <dgm:dir/>
          <dgm:resizeHandles val="exact"/>
        </dgm:presLayoutVars>
      </dgm:prSet>
      <dgm:spPr/>
    </dgm:pt>
    <dgm:pt modelId="{98EE56A4-CB31-469C-B699-707E1EE52C66}" type="pres">
      <dgm:prSet presAssocID="{0FBEFF93-9C75-4910-980D-4CC93E8C23F8}" presName="arrow" presStyleLbl="node1" presStyleIdx="0" presStyleCnt="4">
        <dgm:presLayoutVars>
          <dgm:bulletEnabled val="1"/>
        </dgm:presLayoutVars>
      </dgm:prSet>
      <dgm:spPr/>
    </dgm:pt>
    <dgm:pt modelId="{A2C0BCC8-F04E-4932-BB1B-2C674EDEA71F}" type="pres">
      <dgm:prSet presAssocID="{7458A281-6AE8-4571-AC44-44BCF221CE85}" presName="arrow" presStyleLbl="node1" presStyleIdx="1" presStyleCnt="4">
        <dgm:presLayoutVars>
          <dgm:bulletEnabled val="1"/>
        </dgm:presLayoutVars>
      </dgm:prSet>
      <dgm:spPr/>
    </dgm:pt>
    <dgm:pt modelId="{55006CEE-9BB6-4742-90B5-05D5A27E5D3C}" type="pres">
      <dgm:prSet presAssocID="{725F7B4E-FBC6-46D3-BCC3-995C2E7586CD}" presName="arrow" presStyleLbl="node1" presStyleIdx="2" presStyleCnt="4">
        <dgm:presLayoutVars>
          <dgm:bulletEnabled val="1"/>
        </dgm:presLayoutVars>
      </dgm:prSet>
      <dgm:spPr/>
    </dgm:pt>
    <dgm:pt modelId="{F1104A3B-7329-44F3-BEE9-1549DFC3A8E4}" type="pres">
      <dgm:prSet presAssocID="{319C1BD3-5846-46DD-BDA3-665C7D17F9D7}" presName="arrow" presStyleLbl="node1" presStyleIdx="3" presStyleCnt="4">
        <dgm:presLayoutVars>
          <dgm:bulletEnabled val="1"/>
        </dgm:presLayoutVars>
      </dgm:prSet>
      <dgm:spPr/>
    </dgm:pt>
  </dgm:ptLst>
  <dgm:cxnLst>
    <dgm:cxn modelId="{2FB21612-246F-47DF-8C87-0E97D31B862B}" type="presOf" srcId="{7458A281-6AE8-4571-AC44-44BCF221CE85}" destId="{A2C0BCC8-F04E-4932-BB1B-2C674EDEA71F}" srcOrd="0" destOrd="0" presId="urn:microsoft.com/office/officeart/2005/8/layout/arrow5"/>
    <dgm:cxn modelId="{E876AD12-2019-4754-8904-67ADDF541727}" type="presOf" srcId="{319C1BD3-5846-46DD-BDA3-665C7D17F9D7}" destId="{F1104A3B-7329-44F3-BEE9-1549DFC3A8E4}" srcOrd="0" destOrd="0" presId="urn:microsoft.com/office/officeart/2005/8/layout/arrow5"/>
    <dgm:cxn modelId="{1BFAE21A-EA3F-40F2-91D8-42969CE1868B}" srcId="{0DD135BB-8291-4EF4-BEB0-BE3E9D2A97D9}" destId="{725F7B4E-FBC6-46D3-BCC3-995C2E7586CD}" srcOrd="2" destOrd="0" parTransId="{5C325AD2-68F2-430B-8286-196A46B72DBA}" sibTransId="{A40AFE54-9CBC-4C81-B8B8-BE91952BEAD9}"/>
    <dgm:cxn modelId="{6D7A0A1F-F07E-4029-B299-B79EA4F979EF}" type="presOf" srcId="{0FBEFF93-9C75-4910-980D-4CC93E8C23F8}" destId="{98EE56A4-CB31-469C-B699-707E1EE52C66}" srcOrd="0" destOrd="0" presId="urn:microsoft.com/office/officeart/2005/8/layout/arrow5"/>
    <dgm:cxn modelId="{1512BA37-734A-4E73-9587-F26A9F982478}" type="presOf" srcId="{0DD135BB-8291-4EF4-BEB0-BE3E9D2A97D9}" destId="{A9231540-81A7-488B-B39A-3B09F5A9613B}" srcOrd="0" destOrd="0" presId="urn:microsoft.com/office/officeart/2005/8/layout/arrow5"/>
    <dgm:cxn modelId="{CFC3C84A-3EA1-4DDD-A071-E789FFB7C5DC}" srcId="{0DD135BB-8291-4EF4-BEB0-BE3E9D2A97D9}" destId="{7458A281-6AE8-4571-AC44-44BCF221CE85}" srcOrd="1" destOrd="0" parTransId="{2A51104D-02B2-45E1-BC61-CD617DAD4788}" sibTransId="{F152C89B-93E8-4184-97BB-1936B36E5234}"/>
    <dgm:cxn modelId="{AF591658-5B49-48FA-92A1-AC55D3D51DFC}" type="presOf" srcId="{725F7B4E-FBC6-46D3-BCC3-995C2E7586CD}" destId="{55006CEE-9BB6-4742-90B5-05D5A27E5D3C}" srcOrd="0" destOrd="0" presId="urn:microsoft.com/office/officeart/2005/8/layout/arrow5"/>
    <dgm:cxn modelId="{9F1C8FE2-B150-4E72-B11E-00340FA77E1F}" srcId="{0DD135BB-8291-4EF4-BEB0-BE3E9D2A97D9}" destId="{0FBEFF93-9C75-4910-980D-4CC93E8C23F8}" srcOrd="0" destOrd="0" parTransId="{6E644F2B-C1A5-4C2C-BD8B-C931FED5A74B}" sibTransId="{41975D34-3E84-4BFC-834A-D5323F5ACF1F}"/>
    <dgm:cxn modelId="{AE2FE5E8-F191-4BFF-9BD5-D14F18D2AAF3}" srcId="{0DD135BB-8291-4EF4-BEB0-BE3E9D2A97D9}" destId="{319C1BD3-5846-46DD-BDA3-665C7D17F9D7}" srcOrd="3" destOrd="0" parTransId="{D8CB8A8E-F084-4DE7-9A49-D892B0C61411}" sibTransId="{ACAD0F18-D235-42C7-9923-F6FB2DF5B4C0}"/>
    <dgm:cxn modelId="{0E7378C9-90B2-4A37-B0C5-6E86F56133D4}" type="presParOf" srcId="{A9231540-81A7-488B-B39A-3B09F5A9613B}" destId="{98EE56A4-CB31-469C-B699-707E1EE52C66}" srcOrd="0" destOrd="0" presId="urn:microsoft.com/office/officeart/2005/8/layout/arrow5"/>
    <dgm:cxn modelId="{1FB708F2-C844-43C9-B508-68AA2C90F499}" type="presParOf" srcId="{A9231540-81A7-488B-B39A-3B09F5A9613B}" destId="{A2C0BCC8-F04E-4932-BB1B-2C674EDEA71F}" srcOrd="1" destOrd="0" presId="urn:microsoft.com/office/officeart/2005/8/layout/arrow5"/>
    <dgm:cxn modelId="{303760E1-B1CD-41A6-8F65-D8D0569B5249}" type="presParOf" srcId="{A9231540-81A7-488B-B39A-3B09F5A9613B}" destId="{55006CEE-9BB6-4742-90B5-05D5A27E5D3C}" srcOrd="2" destOrd="0" presId="urn:microsoft.com/office/officeart/2005/8/layout/arrow5"/>
    <dgm:cxn modelId="{4042AD0F-6AF7-42DF-A82B-B5834C8FF55A}" type="presParOf" srcId="{A9231540-81A7-488B-B39A-3B09F5A9613B}" destId="{F1104A3B-7329-44F3-BEE9-1549DFC3A8E4}" srcOrd="3"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EE56A4-CB31-469C-B699-707E1EE52C66}">
      <dsp:nvSpPr>
        <dsp:cNvPr id="0" name=""/>
        <dsp:cNvSpPr/>
      </dsp:nvSpPr>
      <dsp:spPr>
        <a:xfrm>
          <a:off x="1722983" y="856"/>
          <a:ext cx="1735633" cy="1735633"/>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CA" sz="1000" kern="1200" dirty="0"/>
            <a:t>Communities living here on what is now known as North America before world  explorers arrived.</a:t>
          </a:r>
          <a:endParaRPr lang="en-US" sz="1000" kern="1200" dirty="0"/>
        </a:p>
      </dsp:txBody>
      <dsp:txXfrm>
        <a:off x="2156891" y="856"/>
        <a:ext cx="867817" cy="1431897"/>
      </dsp:txXfrm>
    </dsp:sp>
    <dsp:sp modelId="{A2C0BCC8-F04E-4932-BB1B-2C674EDEA71F}">
      <dsp:nvSpPr>
        <dsp:cNvPr id="0" name=""/>
        <dsp:cNvSpPr/>
      </dsp:nvSpPr>
      <dsp:spPr>
        <a:xfrm rot="5400000">
          <a:off x="3029979" y="1307852"/>
          <a:ext cx="1735633" cy="1735633"/>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CA" sz="1000" kern="1200" dirty="0"/>
            <a:t>Each community has their own language, culture, relationship to the land and contact and colonisation story.</a:t>
          </a:r>
          <a:endParaRPr lang="en-US" sz="1000" kern="1200" dirty="0"/>
        </a:p>
      </dsp:txBody>
      <dsp:txXfrm rot="-5400000">
        <a:off x="3333715" y="1741760"/>
        <a:ext cx="1431897" cy="867817"/>
      </dsp:txXfrm>
    </dsp:sp>
    <dsp:sp modelId="{55006CEE-9BB6-4742-90B5-05D5A27E5D3C}">
      <dsp:nvSpPr>
        <dsp:cNvPr id="0" name=""/>
        <dsp:cNvSpPr/>
      </dsp:nvSpPr>
      <dsp:spPr>
        <a:xfrm rot="10800000">
          <a:off x="1722983" y="2614848"/>
          <a:ext cx="1735633" cy="1735633"/>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CA" sz="1000" kern="1200" dirty="0"/>
            <a:t>Today, Canada has 633 distinct First Nations.</a:t>
          </a:r>
          <a:endParaRPr lang="en-US" sz="1000" kern="1200" dirty="0"/>
        </a:p>
      </dsp:txBody>
      <dsp:txXfrm rot="10800000">
        <a:off x="2156891" y="2918584"/>
        <a:ext cx="867817" cy="1431897"/>
      </dsp:txXfrm>
    </dsp:sp>
    <dsp:sp modelId="{F1104A3B-7329-44F3-BEE9-1549DFC3A8E4}">
      <dsp:nvSpPr>
        <dsp:cNvPr id="0" name=""/>
        <dsp:cNvSpPr/>
      </dsp:nvSpPr>
      <dsp:spPr>
        <a:xfrm rot="16200000">
          <a:off x="415987" y="1307852"/>
          <a:ext cx="1735633" cy="1735633"/>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CA" sz="1000" kern="1200" dirty="0"/>
            <a:t>Today, BC as more than 200 distinct First Nations communities.</a:t>
          </a:r>
          <a:endParaRPr lang="en-US" sz="1000" kern="1200" dirty="0"/>
        </a:p>
      </dsp:txBody>
      <dsp:txXfrm rot="5400000">
        <a:off x="415987" y="1741760"/>
        <a:ext cx="1431897" cy="867817"/>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5T19:58:10.295"/>
    </inkml:context>
    <inkml:brush xml:id="br0">
      <inkml:brushProperty name="width" value="0.035" units="cm"/>
      <inkml:brushProperty name="height" value="0.035" units="cm"/>
      <inkml:brushProperty name="color" value="#66CC00"/>
    </inkml:brush>
  </inkml:definitions>
  <inkml:trace contextRef="#ctx0" brushRef="#br0">1 0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5T20:30:20.029"/>
    </inkml:context>
    <inkml:brush xml:id="br0">
      <inkml:brushProperty name="width" value="0.05" units="cm"/>
      <inkml:brushProperty name="height" value="0.05" units="cm"/>
      <inkml:brushProperty name="color" value="#E71224"/>
    </inkml:brush>
  </inkml:definitions>
  <inkml:trace contextRef="#ctx0" brushRef="#br0">5846 6737 24575,'-5'2'0,"-1"0"0,1 1 0,0 0 0,0 0 0,1 0 0,-1 1 0,1-1 0,-1 1 0,1 0 0,0 1 0,-6 8 0,-3 1 0,3-5 0,0 1 0,0 1 0,1-1 0,0 2 0,1-1 0,0 1 0,1 0 0,0 1 0,1-1 0,1 1 0,0 1 0,0-1 0,1 1 0,1 0 0,1 0 0,0 0 0,-1 18 0,5 41 0,-1-38 0,0 0 0,-3 0 0,0 0 0,-10 42 0,11-71 0,0 0 0,0 0 0,-1 0 0,0 0 0,0-1 0,0 1 0,-1-1 0,1 1 0,-2-1 0,1 0 0,0 0 0,-1 0 0,0 0 0,0-1 0,0 0 0,-1 0 0,1 0 0,-1 0 0,0 0 0,0-1 0,-1 0 0,1 0 0,-12 4 0,-78 25 0,73-26 0,1 1 0,0 1 0,0 0 0,0 2 0,-37 23 0,37-16 0,-1-1 0,-1-1 0,0-1 0,-1-2 0,0 0 0,-1-1 0,-28 7 0,-95 34 0,109-35 0,-2-3 0,-83 19 0,-44-1 0,-38 5 0,80-30 0,90-7 0,1 2 0,-46 7 0,40-2 0,-66 0 0,-16 3 0,-36 14 0,122-19 0,0-1 0,0-1 0,-68-6 0,72 1 0,1 1 0,-1 1 0,0 2 0,1 1 0,-54 13 0,47-7 0,1-2 0,-1-1 0,-56 1 0,72-6 0,-130 21 0,85-12 0,30-4 0,-65 2 0,-831-9 0,918 0 0,-1-1 0,-32-7 0,-30-3 0,64 11 0,5 2 0,0-1 0,0-1 0,1 0 0,-1 0 0,0-1 0,1 0 0,-1 0 0,1-1 0,0 0 0,-16-9 0,6 3 0,1 1 0,-1 1 0,-27-7 0,3 1 0,23 8 0,1 0 0,-1 2 0,-23-2 0,27 4 0,0-1 0,0 0 0,0-2 0,1 0 0,-29-10 0,-15-16 0,2-2 0,2-3 0,0-2 0,-71-63 0,-27-53 0,60 57 0,85 87 0,0-1 0,1 0 0,1 0 0,-1-1 0,2 1 0,-1-1 0,2-1 0,-5-14 0,2 5 0,2 0 0,0 0 0,-2-41 0,-5-41 0,7 65 0,-2-53 0,8 63 0,7-54 0,-6 72 0,0 0 0,1-1 0,0 1 0,0 0 0,1 1 0,0-1 0,1 1 0,8-13 0,57-48 0,-64 62 0,1 0 0,1 1 0,-1 0 0,2 0 0,-1 1 0,0-1 0,1 2 0,0 0 0,1 0 0,-1 0 0,1 1 0,0 0 0,0 1 0,0 1 0,0-1 0,12 0 0,20-2 0,0 3 0,74 4 0,-34 1 0,-49-3 0,-1-1 0,1-2 0,0-1 0,-1-1 0,51-16 0,-55 14 0,52-8 0,-60 12 0,0 0 0,-1-1 0,0-1 0,0-1 0,0 0 0,19-10 0,6-6 0,52-16 0,-6 2 0,-66 27 0,0 1 0,38-8 0,-42 12 0,0 0 0,-1-2 0,0 0 0,0-1 0,24-13 0,36-18 0,-62 31 0,1-1 0,-1-1 0,-1 0 0,0-1 0,17-13 0,14-15 0,51-48 0,-30 25 0,-46 44 0,-2-1 0,35-40 0,211-258 0,-142 146 0,-110 147 0,-1-1 0,16-39 0,1-1 0,-20 44 0,16-31 0,32-87 0,-53 120 0,-2 0 0,0 0 0,1-22 0,4-29 0,15-155 0,-15 163 0,-3 1 0,-6-121 0,-2 64 0,5 29 0,1 48 0,-3 0 0,-1-1 0,-2 1 0,-1 0 0,-11-43 0,-3 4 0,14 59 0,0-1 0,-1 1 0,-1 0 0,-1 0 0,-1 1 0,-12-23 0,5 14 0,-21-50 0,10 20 0,-46-102 0,20 12 0,51 145 0,-1 1 0,0-1 0,0 0 0,0 1 0,-1 0 0,1-1 0,-1 1 0,1 0 0,-1 0 0,1 1 0,-1-1 0,0 0 0,0 1 0,0 0 0,0 0 0,0 0 0,0 0 0,0 0 0,-1 0 0,1 1 0,-4-1 0,-10 0 0,-1 1 0,-31 2 0,20 0 0,9 1 0,1 0 0,0 2 0,0 0 0,1 0 0,-1 2 0,1 1 0,0 0 0,1 1 0,-22 15 0,13-10 0,-54 20 0,51-23 0,-45 24 0,-16 5 0,23-12 0,40-17 0,1-1 0,-2-2 0,-38 8 0,-46 14 0,112-30 0,-23 8 0,0 1 0,-28 16 0,26-13 0,0-2 0,0-1 0,-1-1 0,0-1 0,-1-2 0,-34 4 0,56-8 0,1 0 0,-1-1 0,1 1 0,-1-1 0,1 0 0,-1 0 0,1 0 0,-1-1 0,1 0 0,-1 1 0,1-2 0,0 1 0,0 0 0,-1-1 0,1 0 0,0 0 0,-7-5 0,3 1 0,1-2 0,-1 1 0,2-1 0,-1 0 0,-8-14 0,-12-15 0,6 14 0,-1 0 0,0 1 0,-32-23 0,48 40 0,0 0 0,1 0 0,0 0 0,0-1 0,0 0 0,0 0 0,1-1 0,0 1 0,1-1 0,-1 0 0,1 0 0,1 0 0,-1 0 0,1 0 0,-2-13 0,2-4 0,0-1 0,2 1 0,4-38 0,-2 33 0,-1-1 0,-2-32 0,0 54 0,-1-1 0,1 1 0,-1-1 0,0 1 0,-1 0 0,0 0 0,0 0 0,-1 0 0,0 1 0,-1-1 0,-8-10 0,-87-91 0,89 95 0,1 1 0,0-1 0,1-1 0,-8-15 0,-9-15 0,14 27 0,1 0 0,0 0 0,2-1 0,0 0 0,1-1 0,1 0 0,-5-22 0,9 31 0,0 0 0,-1 0 0,-8-17 0,7 20 0,2-1 0,-1 1 0,1-1 0,0 0 0,1 0 0,-3-17 0,3-5 0,1-2 0,-9-45 0,5 44 0,1 1 0,2-38 0,2 51 0,0 0 0,-1-1 0,-1 1 0,0 0 0,-2 0 0,0 1 0,-2-1 0,0 1 0,-10-20 0,10 26 0,-20-35 0,-37-96 0,4-58 0,51 172 0,6 21 0,0 1 0,0 0 0,0-1 0,-1 1 0,-1 0 0,1 0 0,-1 1 0,-1-1 0,1 1 0,-11-12 0,4 7 0,1-1 0,0-1 0,1 0 0,0 0 0,-10-23 0,-28-85 0,25 60 0,-9-22 0,4-1 0,3-1 0,-15-108 0,34 166 0,-14-44 0,12 52 0,1 0 0,1 0 0,2 0 0,-4-32 0,6 33 0,-2 0 0,0 0 0,-1 0 0,-11-28 0,-3-19 0,1 13-1365,13 37-5461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5T20:30:25.080"/>
    </inkml:context>
    <inkml:brush xml:id="br0">
      <inkml:brushProperty name="width" value="0.05" units="cm"/>
      <inkml:brushProperty name="height" value="0.05" units="cm"/>
      <inkml:brushProperty name="color" value="#E71224"/>
    </inkml:brush>
  </inkml:definitions>
  <inkml:trace contextRef="#ctx0" brushRef="#br0">2 1907 24575,'-2'-98'0,"5"-108"0,0 185 0,2 1 0,0 0 0,1 0 0,1 0 0,1 1 0,14-25 0,18-47 0,-27 58 0,2-1 0,2 2 0,23-35 0,-29 49 0,35-73 0,-42 82 0,0 0 0,-1 0 0,-1 0 0,0 0 0,0-1 0,0 1 0,-1 0 0,-1-1 0,0-13 0,0 8 0,1 1 0,0 0 0,5-19 0,12-62 0,-15 74 0,0 1 0,1-1 0,2 1 0,0 0 0,1 0 0,0 1 0,16-27 0,-1 10 0,-4 6 0,34-43 0,46-35 0,-57 64 0,-1-1 0,47-70 0,-76 95-243,-1-1 0,-1-1 0,-1 0 0,7-28-1,-14 47 95,5-16-6677</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5T20:59:52.346"/>
    </inkml:context>
    <inkml:brush xml:id="br0">
      <inkml:brushProperty name="width" value="0.05" units="cm"/>
      <inkml:brushProperty name="height" value="0.05" units="cm"/>
      <inkml:brushProperty name="color" value="#E71224"/>
    </inkml:brush>
  </inkml:definitions>
  <inkml:trace contextRef="#ctx0" brushRef="#br0">129 1 24575,'0'9'0,"0"20"0,0-1 0,-9 50 0,7-68 0,-1 1 0,0-1 0,-1 0 0,0 0 0,-1 0 0,0-1 0,0 1 0,-1-1 0,0 0 0,-12 12 0,12-13 0,-1 0 0,2 0 0,-1 0 0,1 1 0,0 0 0,1 0 0,0 0 0,0 1 0,1 0 0,1-1 0,-1 1 0,2 0 0,-1 0 0,1 0 0,1 15 0,1-10 0,0 0 0,1-1 0,1 1 0,0-1 0,1 1 0,1-1 0,0-1 0,1 1 0,14 24 0,-9-18 0,-2 0 0,11 30 0,1 4 0,-17-42-170,0 0-1,-1 0 0,0 0 1,-1 0-1,-1 0 0,0 0 1,0 14-1,-1-5-6655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5T19:58:11.164"/>
    </inkml:context>
    <inkml:brush xml:id="br0">
      <inkml:brushProperty name="width" value="0.035" units="cm"/>
      <inkml:brushProperty name="height" value="0.035" units="cm"/>
      <inkml:brushProperty name="color" value="#66CC00"/>
    </inkml:brush>
  </inkml:definitions>
  <inkml:trace contextRef="#ctx0" brushRef="#br0">1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5T19:58:52.676"/>
    </inkml:context>
    <inkml:brush xml:id="br0">
      <inkml:brushProperty name="width" value="0.035" units="cm"/>
      <inkml:brushProperty name="height" value="0.035" units="cm"/>
      <inkml:brushProperty name="color" value="#FFFFFF"/>
    </inkml:brush>
  </inkml:definitions>
  <inkml:trace contextRef="#ctx0" brushRef="#br0">1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5T20:24:17.124"/>
    </inkml:context>
    <inkml:brush xml:id="br0">
      <inkml:brushProperty name="width" value="0.05" units="cm"/>
      <inkml:brushProperty name="height" value="0.05" units="cm"/>
      <inkml:brushProperty name="color" value="#33CCFF"/>
    </inkml:brush>
  </inkml:definitions>
  <inkml:trace contextRef="#ctx0" brushRef="#br0">736 1 24575,'-4'4'0,"1"1"0,1 0 0,-1-1 0,1 1 0,-1 0 0,1 0 0,1 0 0,-1 1 0,1-1 0,0 0 0,0 1 0,0-1 0,1 7 0,2 72 0,0-69 0,1 0 0,1-1 0,0 1 0,8 16 0,-6-15 0,0 0 0,5 27 0,-10-39 0,-1-1 0,1 0 0,0 0 0,1 1 0,-1-1 0,1 0 0,-1 0 0,1 0 0,0 0 0,0-1 0,0 1 0,0 0 0,1-1 0,-1 0 0,1 1 0,2 1 0,54 27 0,-50-27 0,1 1 0,-1-1 0,0 1 0,0 1 0,12 10 0,17 17 0,-29-26 0,-1-1 0,1 1 0,-2 1 0,1 0 0,-1 0 0,0 0 0,-1 1 0,9 16 0,100 209 0,-110-226 0,0-1 0,0 0 0,0 0 0,1-1 0,0 0 0,0 0 0,1 0 0,0-1 0,0 0 0,0 0 0,9 4 0,-5-2 0,0 0 0,0 1 0,11 11 0,-18-15 0,-1-1 0,0 1 0,0 0 0,0 0 0,-1 0 0,1 1 0,-1-1 0,0 1 0,0-1 0,-1 1 0,1 0 0,0 7 0,3 10 0,2-1 0,0 0 0,0 0 0,13 22 0,-1-3 0,-2-4 0,28 43 0,9 16 0,-46-83 0,1-1 0,-1-1 0,2 0 0,-1 0 0,2-1 0,-1 0 0,1-1 0,20 12 0,8 9 0,-9-7 0,-23-17 0,1-1 0,-1 1 0,-1 1 0,1-1 0,-1 1 0,0 0 0,0 1 0,-1-1 0,0 1 0,0 0 0,0 1 0,-1-1 0,6 15 0,5 23 0,2-1 0,2-1 0,2 0 0,34 51 0,12 12 0,61 83 0,-118-174 0,0 0 0,-1 1 0,-1 0 0,7 18 0,-6-13 0,23 39 0,-22-46 0,-1 1 0,0 0 0,-1 0 0,-1 0 0,-1 1 0,0 0 0,-1 0 0,0 1 0,-1 0 0,-1 0 0,-1 0 0,0 27 0,-1 30 0,-4 86 0,-8-91 0,7-47 0,0-1 0,0 30 0,2-28 0,-2 1 0,0-1 0,-1 1 0,-2-1 0,0-1 0,-2 0 0,0 0 0,-13 22 0,17-33 0,-23 55 0,-15 32 0,36-84 0,0 0 0,1 1 0,1 0 0,0 1 0,1-1 0,0 1 0,-1 23 0,3-6 0,1 0 0,7 54 0,-2-66 0,2 0 0,0-1 0,2 0 0,0 0 0,1-1 0,1 0 0,14 20 0,-6-8 0,-1-5 0,0-2 0,29 32 0,20 28 0,-24-27 0,-29-41 0,-1 0 0,0 0 0,-1 1 0,10 24 0,-10-14 0,0-1 0,2-1 0,1 0 0,1-1 0,31 38 0,-36-49 0,-1-1 0,0 1 0,0 1 0,12 28 0,-14-28 0,0 0 0,1 0 0,0 0 0,20 23 0,-20-27 0,0 1 0,-1 0 0,0 0 0,-1 0 0,5 14 0,9 16 0,5 1 0,-13-24 0,-2 1 0,14 30 0,5 23 0,67 115 0,-92-179 0,5 5 0,-1 1 0,0-1 0,-1 1 0,0 1 0,-2-1 0,1 1 0,-2 0 0,0 0 0,-1 1 0,2 17 0,-4 36 0,-1-32 0,5 46 0,-3-69 0,1-1 0,0 1 0,1-1 0,0 0 0,1 0 0,13 23 0,6 9 0,-16-29 0,0 0 0,1-1 0,1 0 0,19 22 0,-1-2 0,-23-27 0,0-1 0,0-1 0,1 1 0,0-1 0,0 0 0,9 7 0,-8-8 0,0 1 0,0 0 0,-1 0 0,0 0 0,0 1 0,-1 0 0,0 0 0,0 1 0,0-1 0,-1 1 0,0 0 0,-1 0 0,0 1 0,0-1 0,3 17 0,-1 8 0,-2 0 0,-1 66 0,0 0 0,21 18 0,0 0 0,-10-42 0,24 78 0,-18-111 0,-15-35 0,0-1 0,-1 1 0,0 0 0,-1 0 0,0 0 0,3 10 0,0 27 0,3 0 0,2 0 0,1-1 0,31 74 0,-31-89 0,-1 1 0,-1 0 0,6 36 0,-3-12 0,0 4 0,12 40 0,0-22 0,17 42 0,45 110 0,-51-154 0,-13-31 0,6 14 0,-13-26 0,0 1 0,14 45 0,-15-19 0,-10-39 0,0 0 0,1-1 0,1 1 0,0-1 0,1-1 0,13 22 0,-14-28 0,-1 0 0,-1 0 0,0 1 0,0 0 0,-1-1 0,0 1 0,-1 1 0,0-1 0,1 21 0,-3 5 0,-6 61 0,-6-31 0,8-46 0,0 0 0,-1 32 0,7-28 0,1-1 0,1 0 0,2-1 0,0 1 0,1-1 0,1 0 0,18 35 0,-13-28 0,15 24 0,-23-45 0,1 0 0,-2 0 0,1 0 0,-1 0 0,-1 1 0,1-1 0,-2 1 0,1 0 0,1 18 0,-4 69 0,-2-65 0,2 0 0,2-1 0,0 1 0,9 34 0,-6-40 0,-2 1 0,0 0 0,-2 46 0,-2-46 0,2 1 0,0-1 0,9 41 0,-4-33 0,-2 0 0,-1 0 0,-2 0 0,-1 0 0,-5 36 0,3-62 0,0-1 0,0 1 0,0-1 0,-1 0 0,0 0 0,-6 10 0,5-10 0,0-1 0,1 1 0,0 0 0,0 0 0,1 1 0,-3 15 0,5 192 0,0 11 0,-4-199 0,-1-1 0,-11 35 0,-6 30 0,-1 25 0,22-108 0,0 0 0,-1 0 0,-1 0 0,1 0 0,-1-1 0,-1 1 0,0-1 0,-8 14 0,9-18 0,0 0 0,-1-1 0,1 1 0,-1-1 0,0 0 0,0 0 0,0 0 0,-1 0 0,1-1 0,0 1 0,-1-1 0,0 0 0,0-1 0,1 1 0,-1-1 0,0 0 0,-6 0 0,-94 12 0,-166 0 0,251-13 0,1 1 0,-1 1 0,0 1 0,-27 7 0,37-7 0,1 0 0,-1 1 0,0 0 0,1 0 0,0 1 0,0 0 0,1 1 0,-1 0 0,1 0 0,-10 10 0,17-15 0,0 1 0,-1-1 0,1 0 0,0 1 0,0-1 0,0 1 0,0-1 0,0 1 0,0-1 0,0 1 0,1 0 0,-1-1 0,1 1 0,-1 0 0,1-1 0,-1 1 0,1 3 0,1-4 0,-1 0 0,1-1 0,0 1 0,-1 0 0,1-1 0,0 1 0,0-1 0,0 0 0,-1 1 0,1-1 0,0 0 0,0 1 0,0-1 0,0 0 0,0 0 0,0 0 0,0 0 0,0 0 0,-1 0 0,1 0 0,0 0 0,0 0 0,0 0 0,0 0 0,0 0 0,0-1 0,0 1 0,0 0 0,-1-1 0,1 1 0,0-1 0,0 1 0,0-1 0,0 0 0,7-2 0,-3 0 0,-1 1 0,1 1 0,0-1 0,-1 1 0,1 0 0,0 0 0,0 0 0,7 0 0,-11 2 0,1-1 0,-1 1 0,1-1 0,-1 1 0,0 0 0,1 0 0,-1-1 0,0 1 0,1 0 0,-1 0 0,0 0 0,0 1 0,0-1 0,0 0 0,0 0 0,0 1 0,-1-1 0,1 0 0,0 1 0,0-1 0,-1 0 0,1 1 0,-1-1 0,0 1 0,1-1 0,-1 1 0,0 0 0,0-1 0,0 1 0,0-1 0,0 4 0,0 3 0,1 1 0,-1 0 0,0-1 0,-1 1 0,0-1 0,-1 1 0,0-1 0,0 0 0,0 1 0,-1-1 0,-1 0 0,1 0 0,-1-1 0,-1 1 0,1-1 0,-1 0 0,0 0 0,-1-1 0,0 1 0,0-1 0,0 0 0,-1-1 0,1 0 0,-2 0 0,1 0 0,0-1 0,-1 0 0,0 0 0,0-1 0,-8 3 0,9-3 0,-1 0 0,1 1 0,0 0 0,0 1 0,1-1 0,-1 1 0,1 0 0,-8 10 0,-41 51 0,12 7 0,10-25 0,17-23 0,-40 44 0,-1-14 0,-19 19 0,71-68 0,0-1 0,-1 0 0,0 0 0,0 0 0,0-1 0,-1 0 0,1-1 0,-1 1 0,0-1 0,0 0 0,0-1 0,-1 0 0,1 0 0,0 0 0,-1-1 0,1 0 0,-1-1 0,0 1 0,-12-2 0,-11-3 0,0 0 0,1-2 0,-43-14 0,46 12 0,5 1 0,0-2 0,0-1 0,-38-22 0,46 23 0,0 0 0,0 1 0,-1 1 0,0 1 0,-1 0 0,1 0 0,-1 2 0,0 0 0,-29-3 0,35 7 0,0 1 0,-1-1 0,1 2 0,0-1 0,0 1 0,0 1 0,1 0 0,-1 0 0,1 1 0,-1 0 0,1 1 0,0 0 0,-14 11 0,-3 5 0,1 2 0,-41 48 0,40-41 0,-46 41 0,-189 116 0,246-178 0,0-1 0,-1-1 0,0 0 0,0-1 0,-1-1 0,1 0 0,-32 3 0,1-2 0,-77-3 0,4-5 0,-203 4 0,308 0 0,1 1 0,-1 0 0,1 1 0,-15 7 0,15-6 0,1 0 0,-1-1 0,0-1 0,-1 0 0,-14 1 0,21-4 0,1 0 0,0 0 0,0 0 0,0-1 0,0 0 0,0-1 0,0 0 0,0 0 0,0 0 0,0-1 0,1 0 0,-12-6 0,11 3 0,0 0 0,0 0 0,0-1 0,1 1 0,0-1 0,1-1 0,-1 1 0,1-1 0,-6-13 0,1 1 0,5 10 0,0 0 0,0 0 0,-1 1 0,-10-12 0,12 17 0,0 0 0,0 1 0,0 0 0,0 0 0,-1 0 0,1 0 0,-1 1 0,0-1 0,0 1 0,0 0 0,0 1 0,-6-2 0,-26-3-34,-1 1-1,1 2 0,-73 4 1,45 1-1193,40-2-5599</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5T20:25:37.475"/>
    </inkml:context>
    <inkml:brush xml:id="br0">
      <inkml:brushProperty name="width" value="0.05" units="cm"/>
      <inkml:brushProperty name="height" value="0.05" units="cm"/>
      <inkml:brushProperty name="color" value="#66CC00"/>
    </inkml:brush>
  </inkml:definitions>
  <inkml:trace contextRef="#ctx0" brushRef="#br0">0 4085 24575,'1'-7'0,"0"-1"0,0 0 0,0 1 0,1-1 0,1 1 0,-1 0 0,1-1 0,0 1 0,1 1 0,0-1 0,0 0 0,0 1 0,1 0 0,0 0 0,0 0 0,0 1 0,1-1 0,0 1 0,0 1 0,0-1 0,0 1 0,1 0 0,0 0 0,0 1 0,0 0 0,0 0 0,1 1 0,-1 0 0,0 0 0,1 1 0,0 0 0,12-1 0,7 3 0,0 0 0,0 2 0,-1 1 0,43 12 0,-36-7 0,0-2 0,43 3 0,-62-11 0,0 0 0,0-1 0,0-1 0,0 0 0,0 0 0,-1-2 0,1 0 0,-1 0 0,0-1 0,-1-1 0,13-8 0,-21 12 0,-1 0 0,1 0 0,-1-1 0,0 1 0,0-1 0,0 0 0,0 0 0,-1 0 0,0 0 0,1 0 0,1-7 0,16-57 0,-7 23 0,5 1 0,-10 27 0,-1 1 0,-1-1 0,5-24 0,-10 36 0,0 0 0,-1 0 0,0 0 0,1 1 0,-2-1 0,1 0 0,0 0 0,-1 0 0,0 1 0,0-1 0,-1 0 0,1 1 0,-1-1 0,0 1 0,0-1 0,0 1 0,-4-5 0,-3-5 0,1-1 0,0 0 0,1 0 0,1-1 0,-9-33 0,-11-30 0,21 67 0,1-1 0,1-1 0,0 1 0,0 0 0,2-1 0,0 0 0,0 1 0,1-1 0,1 0 0,0 1 0,1-1 0,0 1 0,7-20 0,-8 30 0,1-1 0,0 1 0,0 0 0,0 0 0,0 0 0,1 1 0,-1-1 0,1 0 0,-1 1 0,1 0 0,0 0 0,0-1 0,0 2 0,0-1 0,0 0 0,6-1 0,3-1 0,0 0 0,1 1 0,18-1 0,-24 3 0,0 1 0,0-1 0,0 0 0,-1 0 0,1-1 0,0 0 0,-1 0 0,1-1 0,-1 1 0,1-1 0,-1-1 0,0 1 0,-1-1 0,1 0 0,6-6 0,28-32 0,-31 34 0,-1 1 0,-1-1 0,1 0 0,-1-1 0,-1 0 0,11-18 0,-10 10 0,-1 0 0,0-1 0,-1 0 0,2-18 0,4-16 0,29-68 0,-8 16 0,-20 69 0,12-58 0,-22 81 0,0-1 0,-1 1 0,-1 0 0,0-1 0,0 1 0,-1 0 0,-1 0 0,-6-23 0,-69-193 0,64 180 0,-53-244 0,58 240 0,2 20 0,2-1 0,0-36 0,2 3 0,0 43 0,1 1 0,1-1 0,1 1 0,1-1 0,1 1 0,11-43 0,-12 61 0,0-1 0,1 1 0,-1 0 0,1 0 0,0 0 0,0 0 0,0 0 0,1 1 0,-1-1 0,1 1 0,0 0 0,0 0 0,0 0 0,0 1 0,0 0 0,9-4 0,6-1 0,0 1 0,39-7 0,19-6 0,20-15 0,-66 25 0,0-2 0,0-1 0,35-20 0,27-15 0,-85 43 0,1 0 0,-1 1 0,1 0 0,0 0 0,0 1 0,0 0 0,0 1 0,15-1 0,83 5 0,-47 0 0,-48-3 0,-1 1 0,0 0 0,0 0 0,0 1 0,0 1 0,0-1 0,0 2 0,-1 0 0,1 0 0,-1 1 0,0 0 0,-1 1 0,12 8 0,-12-9 0,0 0 0,0 0 0,1-1 0,-1 0 0,1 0 0,0-1 0,0-1 0,13 3 0,7-2 0,44-1 0,-48-3 0,-1 2 0,1 1 0,24 5 0,-1 1 0,0-3 0,1-2 0,72-4 0,-42 0 0,-66 0 0,1-1 0,-1 0 0,1-2 0,-1 1 0,0-2 0,0 0 0,-1 0 0,26-16 0,-26 14 0,0 0 0,1 1 0,-1 0 0,1 1 0,0 1 0,1 0 0,-1 1 0,26-2 0,-26 5 0,0 0 0,-1 1 0,1 1 0,-1 0 0,1 1 0,-1 1 0,0 0 0,0 1 0,0 0 0,-1 1 0,0 0 0,13 9 0,67 33 0,-72-38 0,1-1 0,0-2 0,0 0 0,1 0 0,27 2 0,30 10 0,21 23 0,-60-33 0,57 7 0,43 7 0,-115-18 0,0 0 0,24 10 0,39 7 0,98 25 0,-163-42 0,-1 0 0,0 2 0,27 12 0,-23-9 0,45 12 0,-38-14 0,1-2 0,0-1 0,48 0 0,-62-4 0,-1 1 0,39 9 0,-14-2 0,-26-6 0,29 5 0,1-2 0,53 1 0,710-8 0,-775-2 0,-1-2 0,-1-1 0,1-2 0,-1-1 0,56-23 0,-76 26 0,-1-1 0,-1-1 0,1 0 0,-1-1 0,11-11 0,12-7 0,-28 21 0,-1 0 0,0 0 0,0 0 0,8-12 0,-9 11 0,1 0 0,0 0 0,0 1 0,12-11 0,89-62 0,-97 71 0,-1-1 0,0 0 0,-1 0 0,0-1 0,8-13 0,9-11 0,6-10 0,-1-2 0,-3 0 0,-1-2 0,21-58 0,-35 80 0,2-11 0,13-51 0,-20 61 0,2 0 0,0 0 0,2 1 0,17-33 0,-13 36 0,1 1 0,0 0 0,2 1 0,0 1 0,1 0 0,33-24 0,-13 17 0,-20 15 0,0-1 0,-1-1 0,-1 0 0,0-1 0,-1-1 0,17-22 0,44-39 0,-42 35-1365,-26 29-5461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5T20:25:41.792"/>
    </inkml:context>
    <inkml:brush xml:id="br0">
      <inkml:brushProperty name="width" value="0.05" units="cm"/>
      <inkml:brushProperty name="height" value="0.05" units="cm"/>
      <inkml:brushProperty name="color" value="#66CC00"/>
    </inkml:brush>
  </inkml:definitions>
  <inkml:trace contextRef="#ctx0" brushRef="#br0">0 1187 24575,'3'-35'0,"0"0"0,2 0 0,11-38 0,5-30 0,-14 70 0,1 0 0,1 1 0,2 0 0,1 0 0,32-58 0,50-106 0,-1-36 0,-83 205 0,-2 0 0,-1-1 0,0 0 0,1-32 0,-5 43 0,-1-3-1365,0 2-5461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5T20:25:45.776"/>
    </inkml:context>
    <inkml:brush xml:id="br0">
      <inkml:brushProperty name="width" value="0.05" units="cm"/>
      <inkml:brushProperty name="height" value="0.05" units="cm"/>
      <inkml:brushProperty name="color" value="#66CC00"/>
    </inkml:brush>
  </inkml:definitions>
  <inkml:trace contextRef="#ctx0" brushRef="#br0">2 1077 24575,'-2'-91'0,"4"-99"0,0 179 0,0 0 0,1 1 0,0 0 0,0-1 0,1 1 0,0 0 0,1 1 0,0-1 0,1 1 0,0 0 0,1 0 0,-1 1 0,1 0 0,14-12 0,6-10 0,-21 22 0,0-1 0,-1 0 0,0 0 0,0 0 0,-1-1 0,0 0 0,0 0 0,-1 0 0,-1 0 0,0 0 0,2-13 0,-1-17 0,-2-63 0,-2 68 0,1-1 0,1 16 0,-1 1 0,-6-39 0,5 52 0,0 0 0,-1 1 0,1-1 0,-2 0 0,1 1 0,0 0 0,-1-1 0,0 1 0,0 0 0,-1 1 0,0-1 0,1 0 0,-1 1 0,-6-5 0,3 3-170,0-1-1,1-1 0,0 1 1,0-1-1,1 0 0,0 0 1,-7-16-1,5 10-6655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5T20:26:05.719"/>
    </inkml:context>
    <inkml:brush xml:id="br0">
      <inkml:brushProperty name="width" value="0.05" units="cm"/>
      <inkml:brushProperty name="height" value="0.05" units="cm"/>
      <inkml:brushProperty name="color" value="#FFC114"/>
    </inkml:brush>
  </inkml:definitions>
  <inkml:trace contextRef="#ctx0" brushRef="#br0">1 667 24575,'17'2'0,"1"0"0,-1 1 0,0 1 0,0 1 0,0 0 0,19 9 0,-12-5 0,47 12 0,7-5 0,-26-4 0,0-3 0,0-1 0,63-1 0,45-5 0,124-5 0,-268 1 0,-1-1 0,0-1 0,28-10 0,-28 9 0,1 0 0,0 0 0,29-3 0,47 5 0,-57 2 0,1 0 0,39-8 0,-15 2 0,0 2 0,119 6 0,-66 1 0,512-2 0,-594-2 0,50-8 0,24-1 0,-27 10 0,-41 2 0,0-1 0,1-2 0,-1-1 0,0-3 0,53-13 0,-55 11 0,0 2 0,0 1 0,1 2 0,-1 1 0,71 6 0,-14-1 0,42 0 0,174-6 0,-208-7 0,99-4 0,-145 11 0,-1-1 0,95-22 0,-132 23 0,42-5 0,0 3 0,0 2 0,70 6 0,-13 0 0,1225-3 0,-1313 1 0,53 10 0,-52-6 0,49 3 0,1355-9 0,-1392-2 0,0-1 0,70-17 0,-17 3 0,66-10 0,135-18 0,-272 43 0,-1-1 0,31-11 0,-35 10 0,0 0 0,1 1 0,-1 1 0,27-2 0,9 2 0,-1-2 0,1-2 0,56-16 0,-86 19 0,0 1 0,0 1 0,38 2 0,-36 0 0,0-1 0,47-6 0,-27 0 0,0 2 0,0 3 0,52 3 0,52-3 0,-73-10 0,-52 8 0,-1 0 0,27 0 0,56 5 0,-27 1 0,151-18 0,-176 10 0,0 3 0,65 4 0,49-3 0,-95-9 0,-50 6 0,-1 2 0,29-1 0,95-8 0,3 0 0,23-2 0,-82 4 0,-73 8 0,0-1 0,0-1 0,24-9 0,-26 7 0,1 1 0,0 1 0,0 1 0,18-2 0,196-20 0,-58 5 0,-82 8 0,118-1 0,1189 14 0,-1369-3 0,52-8 0,-51 5 0,52-3 0,-42 8 0,-19 1 0,0 0 0,-1-2 0,1 0 0,-1-1 0,1-1 0,-1-1 0,0-1 0,18-7 0,-7 2 0,0 1 0,0 2 0,1 0 0,0 3 0,0 0 0,38 1 0,-26 2 0,0-3 0,58-12 0,-70 8-1365,-5 1-5461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5T20:29:55.543"/>
    </inkml:context>
    <inkml:brush xml:id="br0">
      <inkml:brushProperty name="width" value="0.05" units="cm"/>
      <inkml:brushProperty name="height" value="0.05" units="cm"/>
      <inkml:brushProperty name="color" value="#E71224"/>
    </inkml:brush>
  </inkml:definitions>
  <inkml:trace contextRef="#ctx0" brushRef="#br0">1 543 24575,'5'-2'0,"0"-1"0,1 0 0,-1 1 0,0-2 0,-1 1 0,1 0 0,-1-1 0,1 0 0,-1 0 0,0-1 0,6-8 0,3-1 0,82-57 0,-38 25 0,14-12 0,-52 37 0,1 2 0,0 0 0,2 2 0,0 0 0,27-15 0,40-32 0,-63 52 0,1 2 0,0 0 0,1 2 0,0 2 0,0 0 0,42-2 0,72-12 0,1 0 0,-102 14 0,0 1 0,-1 2 0,1 2 0,43 5 0,10-2 0,-82-2 0,20 0 0,50 6 0,-70-4 0,0 0 0,0 2 0,-1-1 0,1 1 0,-1 1 0,0 0 0,16 10 0,165 86 0,-110-61 0,-50-23 0,1-1 0,1-2 0,0-1 0,0-1 0,59 11 0,8-2 0,-75-14 0,1 0 0,-1-3 0,52 4 0,-42-6 0,56 10 0,-35-4 0,83 16 0,-125-21 0,1 0 0,-1 2 0,23 9 0,18 5 0,50 4 0,44 12 0,-101-19 0,113 33 0,-152-47 0,0 0 0,0 1 0,1 0 0,-2 1 0,1 0 0,0 0 0,-1 1 0,0 0 0,0 1 0,0 0 0,9 8 0,12 13 0,2-2 0,38 23 0,90 39 0,40 30 0,-187-109 0,0-1 0,0 0 0,1-1 0,0 0 0,0-2 0,0 1 0,1-2 0,0 0 0,-1 0 0,22 0 0,108 17 0,-88-10 0,1-3 0,60 1 0,-35-10 0,115 3 0,-76 21 0,-42-6 0,-24-7 0,60 18 0,4 19 0,-65-19 0,-1 2 0,94 69 0,-8 6 0,-126-92 0,0 1 0,0 0 0,-2 0 0,1 2 0,-2-1 0,0 1 0,0 1 0,9 22 0,11 16 0,-17-30 0,-2 1 0,-1 1 0,-1 0 0,-2 0 0,0 0 0,-2 1 0,3 30 0,2 28 0,-3-34 0,1 67 0,-7-13 0,-3 93 0,-5-157 0,-1-1 0,-2 0 0,-17 42 0,17-53 0,-49 131 0,47-113 0,-12 89 0,23-128 0,-22 138 0,14-72 0,7-50 0,0 0 0,-2-1 0,-1 1 0,-12 36 0,1-22 0,3 1 0,1 1 0,-8 52 0,15-70 0,-2 1 0,0-1 0,-1 0 0,-2-1 0,0 0 0,-15 22 0,-10 24 0,14-30 0,0-1 0,-28 33 0,26-37 0,1 1 0,-27 54 0,27-47 0,-1-1 0,-2 0 0,-50 57 0,23-31 0,30-39 0,0-2 0,-34 29 0,-1 0 0,-209 202 0,190-189 0,-36 34 0,-34 19 0,101-76 0,30-31 0,2 0 0,-1 1 0,1 1 0,1 0 0,1 1 0,0 0 0,-15 28 0,14-13 0,1 0 0,1 1 0,2 0 0,1 1 0,2-1 0,0 1 0,3 1 0,1 52 0,0-57 0,-1 0 0,-8 42 0,6-50 0,-2 35 0,2 1 0,6 91 0,1-38 0,-3 334 0,0-438 0,0 0 0,0-1 0,1 1 0,0 0 0,0 0 0,0 0 0,0-1 0,1 1 0,-1-1 0,1 1 0,1-1 0,-1 0 0,0 1 0,1-1 0,0 0 0,0-1 0,0 1 0,1-1 0,3 4 0,6 2 0,-1 0 0,2-2 0,-1 1 0,26 8 0,-33-13 0,72 36 0,-76-38 0,1 1 0,0-1 0,-1 1 0,1 0 0,-1-1 0,0 1 0,1 0 0,-1 1 0,0-1 0,0 0 0,0 1 0,-1-1 0,1 1 0,-1-1 0,1 1 0,-1 0 0,0 0 0,0 0 0,0-1 0,0 1 0,0 4 0,2 9 0,-1 0 0,0 31 0,0-6 0,13 256 0,-15-290 0,1 1 0,-1-1 0,1 0 0,1 0 0,-1 0 0,1 0 0,0 0 0,1 0 0,-1 0 0,1-1 0,1 1 0,-1-1 0,1 0 0,0 0 0,1 0 0,-1-1 0,1 1 0,0-1 0,1 0 0,-1-1 0,1 1 0,8 4 0,-6-1 0,0 1 0,0 1 0,-1 0 0,0 0 0,0 0 0,-2 1 0,1 0 0,-1 0 0,-1 0 0,0 1 0,0-1 0,-1 1 0,-1 0 0,2 18 0,-1 12 0,2-1 0,1 1 0,22 72 0,-27-111 0,0 0 0,1-1 0,-1 1 0,0 0 0,1-1 0,0 1 0,-1-1 0,1 1 0,0-1 0,0 0 0,0 0 0,1 0 0,-1 0 0,0 0 0,5 2 0,45 15 0,-46-18 0,0 1 0,0 0 0,-1-1 0,1 2 0,0-1 0,-1 1 0,0 0 0,1 0 0,-1 0 0,-1 1 0,10 7 0,-3 4 0,1 1 0,-2 0 0,0 1 0,-1 0 0,-1 0 0,0 1 0,7 27 0,-9-19 0,-1 1 0,-1 0 0,-1 1 0,-2 44 0,-4 25 0,6 179 0,20-141 0,-19-115 0,1 0 0,1 1 0,13 29 0,-12-34 0,0 0 0,-2 0 0,0 1 0,-1 0 0,0 0 0,0 19 0,-1-4 0,2-1 0,11 45 0,-9-47 0,-1 0 0,-1 0 0,0 39 0,7 82 0,-1 4 0,-12 336 0,5-449-1365,1-26-5461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97CEDF-5ADC-4559-AD44-8FC1773E23B4}" type="datetimeFigureOut">
              <a:rPr lang="en-CA" smtClean="0"/>
              <a:t>2024-03-06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B86885-C83E-4708-B48B-9D2BE5D2C19E}" type="slidenum">
              <a:rPr lang="en-CA" smtClean="0"/>
              <a:t>‹#›</a:t>
            </a:fld>
            <a:endParaRPr lang="en-CA"/>
          </a:p>
        </p:txBody>
      </p:sp>
    </p:spTree>
    <p:extLst>
      <p:ext uri="{BB962C8B-B14F-4D97-AF65-F5344CB8AC3E}">
        <p14:creationId xmlns:p14="http://schemas.microsoft.com/office/powerpoint/2010/main" val="3317682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Climate change impacts a wide-range of health outcomes. This slide illustrates the most significant climate change impacts (rising temperatures, more extreme weather, rising sea levels, and increasing carbon dioxide levels), their effect on exposures, and the subsequent health outcomes that can result from these changes in </a:t>
            </a:r>
            <a:r>
              <a:rPr lang="en-US" sz="1200" kern="1200">
                <a:solidFill>
                  <a:schemeClr val="tx1"/>
                </a:solidFill>
                <a:effectLst/>
                <a:latin typeface="+mn-lt"/>
                <a:ea typeface="+mn-ea"/>
                <a:cs typeface="+mn-cs"/>
              </a:rPr>
              <a:t>exposures</a:t>
            </a:r>
            <a:r>
              <a:rPr lang="en-US" sz="1200" i="1" kern="120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b="1" i="1" baseline="0" dirty="0"/>
          </a:p>
          <a:p>
            <a:endParaRPr lang="en-US" b="1" i="1" dirty="0"/>
          </a:p>
        </p:txBody>
      </p:sp>
      <p:sp>
        <p:nvSpPr>
          <p:cNvPr id="4" name="Slide Number Placeholder 3"/>
          <p:cNvSpPr>
            <a:spLocks noGrp="1"/>
          </p:cNvSpPr>
          <p:nvPr>
            <p:ph type="sldNum" sz="quarter" idx="10"/>
          </p:nvPr>
        </p:nvSpPr>
        <p:spPr/>
        <p:txBody>
          <a:bodyPr/>
          <a:lstStyle/>
          <a:p>
            <a:fld id="{786D9351-C9C7-444E-9F6D-88DFC621AFBF}" type="slidenum">
              <a:rPr lang="en-US" smtClean="0"/>
              <a:t>10</a:t>
            </a:fld>
            <a:endParaRPr lang="en-US"/>
          </a:p>
        </p:txBody>
      </p:sp>
    </p:spTree>
    <p:extLst>
      <p:ext uri="{BB962C8B-B14F-4D97-AF65-F5344CB8AC3E}">
        <p14:creationId xmlns:p14="http://schemas.microsoft.com/office/powerpoint/2010/main" val="4083014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C690B-75F4-2E2E-9E41-F4B9E89DE6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6EC4C61-095F-3430-02D0-F9D66F5AC7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9E23482F-E1CF-59DB-50A2-FC32BE891598}"/>
              </a:ext>
            </a:extLst>
          </p:cNvPr>
          <p:cNvSpPr>
            <a:spLocks noGrp="1"/>
          </p:cNvSpPr>
          <p:nvPr>
            <p:ph type="dt" sz="half" idx="10"/>
          </p:nvPr>
        </p:nvSpPr>
        <p:spPr/>
        <p:txBody>
          <a:bodyPr/>
          <a:lstStyle/>
          <a:p>
            <a:fld id="{1FE7067B-4F9C-4239-8969-96F906FF962E}" type="datetimeFigureOut">
              <a:rPr lang="en-CA" smtClean="0"/>
              <a:t>2024-03-06</a:t>
            </a:fld>
            <a:endParaRPr lang="en-CA"/>
          </a:p>
        </p:txBody>
      </p:sp>
      <p:sp>
        <p:nvSpPr>
          <p:cNvPr id="5" name="Footer Placeholder 4">
            <a:extLst>
              <a:ext uri="{FF2B5EF4-FFF2-40B4-BE49-F238E27FC236}">
                <a16:creationId xmlns:a16="http://schemas.microsoft.com/office/drawing/2014/main" id="{3981A7AD-F2C9-F679-1D46-EF6FD17597A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A1BE06B-70A6-C4B0-C28F-9115C105997F}"/>
              </a:ext>
            </a:extLst>
          </p:cNvPr>
          <p:cNvSpPr>
            <a:spLocks noGrp="1"/>
          </p:cNvSpPr>
          <p:nvPr>
            <p:ph type="sldNum" sz="quarter" idx="12"/>
          </p:nvPr>
        </p:nvSpPr>
        <p:spPr/>
        <p:txBody>
          <a:bodyPr/>
          <a:lstStyle/>
          <a:p>
            <a:fld id="{AA260605-0A24-44C7-9FFF-C0DC3658129B}" type="slidenum">
              <a:rPr lang="en-CA" smtClean="0"/>
              <a:t>‹#›</a:t>
            </a:fld>
            <a:endParaRPr lang="en-CA"/>
          </a:p>
        </p:txBody>
      </p:sp>
    </p:spTree>
    <p:extLst>
      <p:ext uri="{BB962C8B-B14F-4D97-AF65-F5344CB8AC3E}">
        <p14:creationId xmlns:p14="http://schemas.microsoft.com/office/powerpoint/2010/main" val="1228546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1E5EE-9D94-4300-C813-A02A631F2D2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6326E8C-CDAF-077B-DF7C-E2068B2D56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391B2FC-A806-1006-4CC0-875755A86B68}"/>
              </a:ext>
            </a:extLst>
          </p:cNvPr>
          <p:cNvSpPr>
            <a:spLocks noGrp="1"/>
          </p:cNvSpPr>
          <p:nvPr>
            <p:ph type="dt" sz="half" idx="10"/>
          </p:nvPr>
        </p:nvSpPr>
        <p:spPr/>
        <p:txBody>
          <a:bodyPr/>
          <a:lstStyle/>
          <a:p>
            <a:fld id="{1FE7067B-4F9C-4239-8969-96F906FF962E}" type="datetimeFigureOut">
              <a:rPr lang="en-CA" smtClean="0"/>
              <a:t>2024-03-06</a:t>
            </a:fld>
            <a:endParaRPr lang="en-CA"/>
          </a:p>
        </p:txBody>
      </p:sp>
      <p:sp>
        <p:nvSpPr>
          <p:cNvPr id="5" name="Footer Placeholder 4">
            <a:extLst>
              <a:ext uri="{FF2B5EF4-FFF2-40B4-BE49-F238E27FC236}">
                <a16:creationId xmlns:a16="http://schemas.microsoft.com/office/drawing/2014/main" id="{13D67B70-42D6-78CA-93CF-BD6D7A23C75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4FC09D6-8520-4101-B7CA-B2E76405D044}"/>
              </a:ext>
            </a:extLst>
          </p:cNvPr>
          <p:cNvSpPr>
            <a:spLocks noGrp="1"/>
          </p:cNvSpPr>
          <p:nvPr>
            <p:ph type="sldNum" sz="quarter" idx="12"/>
          </p:nvPr>
        </p:nvSpPr>
        <p:spPr/>
        <p:txBody>
          <a:bodyPr/>
          <a:lstStyle/>
          <a:p>
            <a:fld id="{AA260605-0A24-44C7-9FFF-C0DC3658129B}" type="slidenum">
              <a:rPr lang="en-CA" smtClean="0"/>
              <a:t>‹#›</a:t>
            </a:fld>
            <a:endParaRPr lang="en-CA"/>
          </a:p>
        </p:txBody>
      </p:sp>
    </p:spTree>
    <p:extLst>
      <p:ext uri="{BB962C8B-B14F-4D97-AF65-F5344CB8AC3E}">
        <p14:creationId xmlns:p14="http://schemas.microsoft.com/office/powerpoint/2010/main" val="2891938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46434E-D78F-FDA6-97B9-562F5C03E0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DD07A74-3A99-531D-5D5F-BA7D718395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D3058EC-3EBC-F1D5-0F2D-C44273B19A84}"/>
              </a:ext>
            </a:extLst>
          </p:cNvPr>
          <p:cNvSpPr>
            <a:spLocks noGrp="1"/>
          </p:cNvSpPr>
          <p:nvPr>
            <p:ph type="dt" sz="half" idx="10"/>
          </p:nvPr>
        </p:nvSpPr>
        <p:spPr/>
        <p:txBody>
          <a:bodyPr/>
          <a:lstStyle/>
          <a:p>
            <a:fld id="{1FE7067B-4F9C-4239-8969-96F906FF962E}" type="datetimeFigureOut">
              <a:rPr lang="en-CA" smtClean="0"/>
              <a:t>2024-03-06</a:t>
            </a:fld>
            <a:endParaRPr lang="en-CA"/>
          </a:p>
        </p:txBody>
      </p:sp>
      <p:sp>
        <p:nvSpPr>
          <p:cNvPr id="5" name="Footer Placeholder 4">
            <a:extLst>
              <a:ext uri="{FF2B5EF4-FFF2-40B4-BE49-F238E27FC236}">
                <a16:creationId xmlns:a16="http://schemas.microsoft.com/office/drawing/2014/main" id="{66700A04-4D93-AD23-8E9E-F4888C83AA8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2EB7DC4-CE01-92F3-A4AD-1913DA05F23D}"/>
              </a:ext>
            </a:extLst>
          </p:cNvPr>
          <p:cNvSpPr>
            <a:spLocks noGrp="1"/>
          </p:cNvSpPr>
          <p:nvPr>
            <p:ph type="sldNum" sz="quarter" idx="12"/>
          </p:nvPr>
        </p:nvSpPr>
        <p:spPr/>
        <p:txBody>
          <a:bodyPr/>
          <a:lstStyle/>
          <a:p>
            <a:fld id="{AA260605-0A24-44C7-9FFF-C0DC3658129B}" type="slidenum">
              <a:rPr lang="en-CA" smtClean="0"/>
              <a:t>‹#›</a:t>
            </a:fld>
            <a:endParaRPr lang="en-CA"/>
          </a:p>
        </p:txBody>
      </p:sp>
    </p:spTree>
    <p:extLst>
      <p:ext uri="{BB962C8B-B14F-4D97-AF65-F5344CB8AC3E}">
        <p14:creationId xmlns:p14="http://schemas.microsoft.com/office/powerpoint/2010/main" val="3217262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4C8B7-EB91-293A-0EA2-5E5437D99CC2}"/>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0E0554C-78B7-508E-676F-7C3FAE9695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0AD4FA4-2A61-468B-1B6D-31891BB0B06F}"/>
              </a:ext>
            </a:extLst>
          </p:cNvPr>
          <p:cNvSpPr>
            <a:spLocks noGrp="1"/>
          </p:cNvSpPr>
          <p:nvPr>
            <p:ph type="dt" sz="half" idx="10"/>
          </p:nvPr>
        </p:nvSpPr>
        <p:spPr/>
        <p:txBody>
          <a:bodyPr/>
          <a:lstStyle/>
          <a:p>
            <a:fld id="{1FE7067B-4F9C-4239-8969-96F906FF962E}" type="datetimeFigureOut">
              <a:rPr lang="en-CA" smtClean="0"/>
              <a:t>2024-03-06</a:t>
            </a:fld>
            <a:endParaRPr lang="en-CA"/>
          </a:p>
        </p:txBody>
      </p:sp>
      <p:sp>
        <p:nvSpPr>
          <p:cNvPr id="5" name="Footer Placeholder 4">
            <a:extLst>
              <a:ext uri="{FF2B5EF4-FFF2-40B4-BE49-F238E27FC236}">
                <a16:creationId xmlns:a16="http://schemas.microsoft.com/office/drawing/2014/main" id="{DCA23316-0C70-E609-17FD-33E75783CDA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2F26B57-2434-2E05-3801-7D0FD22AFD4C}"/>
              </a:ext>
            </a:extLst>
          </p:cNvPr>
          <p:cNvSpPr>
            <a:spLocks noGrp="1"/>
          </p:cNvSpPr>
          <p:nvPr>
            <p:ph type="sldNum" sz="quarter" idx="12"/>
          </p:nvPr>
        </p:nvSpPr>
        <p:spPr/>
        <p:txBody>
          <a:bodyPr/>
          <a:lstStyle/>
          <a:p>
            <a:fld id="{AA260605-0A24-44C7-9FFF-C0DC3658129B}" type="slidenum">
              <a:rPr lang="en-CA" smtClean="0"/>
              <a:t>‹#›</a:t>
            </a:fld>
            <a:endParaRPr lang="en-CA"/>
          </a:p>
        </p:txBody>
      </p:sp>
    </p:spTree>
    <p:extLst>
      <p:ext uri="{BB962C8B-B14F-4D97-AF65-F5344CB8AC3E}">
        <p14:creationId xmlns:p14="http://schemas.microsoft.com/office/powerpoint/2010/main" val="3482282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B2271-4D8E-FEBC-C43E-7D60711E7B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148176AC-10E3-4C97-02C6-078E82044C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9ED63A-DF62-025F-79CB-51F33F7F93DD}"/>
              </a:ext>
            </a:extLst>
          </p:cNvPr>
          <p:cNvSpPr>
            <a:spLocks noGrp="1"/>
          </p:cNvSpPr>
          <p:nvPr>
            <p:ph type="dt" sz="half" idx="10"/>
          </p:nvPr>
        </p:nvSpPr>
        <p:spPr/>
        <p:txBody>
          <a:bodyPr/>
          <a:lstStyle/>
          <a:p>
            <a:fld id="{1FE7067B-4F9C-4239-8969-96F906FF962E}" type="datetimeFigureOut">
              <a:rPr lang="en-CA" smtClean="0"/>
              <a:t>2024-03-06</a:t>
            </a:fld>
            <a:endParaRPr lang="en-CA"/>
          </a:p>
        </p:txBody>
      </p:sp>
      <p:sp>
        <p:nvSpPr>
          <p:cNvPr id="5" name="Footer Placeholder 4">
            <a:extLst>
              <a:ext uri="{FF2B5EF4-FFF2-40B4-BE49-F238E27FC236}">
                <a16:creationId xmlns:a16="http://schemas.microsoft.com/office/drawing/2014/main" id="{04548F3D-441C-8D3F-5722-486AADE5A28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DBEA517-231D-7837-B980-29A72B667EE0}"/>
              </a:ext>
            </a:extLst>
          </p:cNvPr>
          <p:cNvSpPr>
            <a:spLocks noGrp="1"/>
          </p:cNvSpPr>
          <p:nvPr>
            <p:ph type="sldNum" sz="quarter" idx="12"/>
          </p:nvPr>
        </p:nvSpPr>
        <p:spPr/>
        <p:txBody>
          <a:bodyPr/>
          <a:lstStyle/>
          <a:p>
            <a:fld id="{AA260605-0A24-44C7-9FFF-C0DC3658129B}" type="slidenum">
              <a:rPr lang="en-CA" smtClean="0"/>
              <a:t>‹#›</a:t>
            </a:fld>
            <a:endParaRPr lang="en-CA"/>
          </a:p>
        </p:txBody>
      </p:sp>
    </p:spTree>
    <p:extLst>
      <p:ext uri="{BB962C8B-B14F-4D97-AF65-F5344CB8AC3E}">
        <p14:creationId xmlns:p14="http://schemas.microsoft.com/office/powerpoint/2010/main" val="2926156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3585-4F76-7A1B-D170-2E15D7D116AD}"/>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8929C54-4E03-0326-0332-B79E3CC5CD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A67FBD72-A2FC-74EC-76B1-694C736DBC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A9626420-88F5-0E43-B694-23CAF97B2307}"/>
              </a:ext>
            </a:extLst>
          </p:cNvPr>
          <p:cNvSpPr>
            <a:spLocks noGrp="1"/>
          </p:cNvSpPr>
          <p:nvPr>
            <p:ph type="dt" sz="half" idx="10"/>
          </p:nvPr>
        </p:nvSpPr>
        <p:spPr/>
        <p:txBody>
          <a:bodyPr/>
          <a:lstStyle/>
          <a:p>
            <a:fld id="{1FE7067B-4F9C-4239-8969-96F906FF962E}" type="datetimeFigureOut">
              <a:rPr lang="en-CA" smtClean="0"/>
              <a:t>2024-03-06</a:t>
            </a:fld>
            <a:endParaRPr lang="en-CA"/>
          </a:p>
        </p:txBody>
      </p:sp>
      <p:sp>
        <p:nvSpPr>
          <p:cNvPr id="6" name="Footer Placeholder 5">
            <a:extLst>
              <a:ext uri="{FF2B5EF4-FFF2-40B4-BE49-F238E27FC236}">
                <a16:creationId xmlns:a16="http://schemas.microsoft.com/office/drawing/2014/main" id="{7605B6ED-48A2-F888-B5DF-47F9593EA86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FF9A5B7-E646-2F05-CFF6-083E83EA6B38}"/>
              </a:ext>
            </a:extLst>
          </p:cNvPr>
          <p:cNvSpPr>
            <a:spLocks noGrp="1"/>
          </p:cNvSpPr>
          <p:nvPr>
            <p:ph type="sldNum" sz="quarter" idx="12"/>
          </p:nvPr>
        </p:nvSpPr>
        <p:spPr/>
        <p:txBody>
          <a:bodyPr/>
          <a:lstStyle/>
          <a:p>
            <a:fld id="{AA260605-0A24-44C7-9FFF-C0DC3658129B}" type="slidenum">
              <a:rPr lang="en-CA" smtClean="0"/>
              <a:t>‹#›</a:t>
            </a:fld>
            <a:endParaRPr lang="en-CA"/>
          </a:p>
        </p:txBody>
      </p:sp>
    </p:spTree>
    <p:extLst>
      <p:ext uri="{BB962C8B-B14F-4D97-AF65-F5344CB8AC3E}">
        <p14:creationId xmlns:p14="http://schemas.microsoft.com/office/powerpoint/2010/main" val="34542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0A197-EFA8-3DCB-9A07-6C64C90CFD04}"/>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120E0D4-FEEA-2A78-D41F-DE2FDCC552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110A5-5C19-BD74-57E2-A0ABD08B7D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DF514B4D-DC91-878D-53DA-68779A16A2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6DCCAC-BA5D-35F9-E8A4-F81B309DAE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D41F2E6F-8410-F987-9C0E-3C631C21EE73}"/>
              </a:ext>
            </a:extLst>
          </p:cNvPr>
          <p:cNvSpPr>
            <a:spLocks noGrp="1"/>
          </p:cNvSpPr>
          <p:nvPr>
            <p:ph type="dt" sz="half" idx="10"/>
          </p:nvPr>
        </p:nvSpPr>
        <p:spPr/>
        <p:txBody>
          <a:bodyPr/>
          <a:lstStyle/>
          <a:p>
            <a:fld id="{1FE7067B-4F9C-4239-8969-96F906FF962E}" type="datetimeFigureOut">
              <a:rPr lang="en-CA" smtClean="0"/>
              <a:t>2024-03-06</a:t>
            </a:fld>
            <a:endParaRPr lang="en-CA"/>
          </a:p>
        </p:txBody>
      </p:sp>
      <p:sp>
        <p:nvSpPr>
          <p:cNvPr id="8" name="Footer Placeholder 7">
            <a:extLst>
              <a:ext uri="{FF2B5EF4-FFF2-40B4-BE49-F238E27FC236}">
                <a16:creationId xmlns:a16="http://schemas.microsoft.com/office/drawing/2014/main" id="{FFE73872-C25A-E622-E03D-DD6428CB314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CC5BBB19-96E9-3ECD-C9BD-96636267DAA5}"/>
              </a:ext>
            </a:extLst>
          </p:cNvPr>
          <p:cNvSpPr>
            <a:spLocks noGrp="1"/>
          </p:cNvSpPr>
          <p:nvPr>
            <p:ph type="sldNum" sz="quarter" idx="12"/>
          </p:nvPr>
        </p:nvSpPr>
        <p:spPr/>
        <p:txBody>
          <a:bodyPr/>
          <a:lstStyle/>
          <a:p>
            <a:fld id="{AA260605-0A24-44C7-9FFF-C0DC3658129B}" type="slidenum">
              <a:rPr lang="en-CA" smtClean="0"/>
              <a:t>‹#›</a:t>
            </a:fld>
            <a:endParaRPr lang="en-CA"/>
          </a:p>
        </p:txBody>
      </p:sp>
    </p:spTree>
    <p:extLst>
      <p:ext uri="{BB962C8B-B14F-4D97-AF65-F5344CB8AC3E}">
        <p14:creationId xmlns:p14="http://schemas.microsoft.com/office/powerpoint/2010/main" val="2870864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C5BA0-4089-2023-80D8-735FF86D0527}"/>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98C68BBF-F4BC-9E3B-AFC4-FA0E28128135}"/>
              </a:ext>
            </a:extLst>
          </p:cNvPr>
          <p:cNvSpPr>
            <a:spLocks noGrp="1"/>
          </p:cNvSpPr>
          <p:nvPr>
            <p:ph type="dt" sz="half" idx="10"/>
          </p:nvPr>
        </p:nvSpPr>
        <p:spPr/>
        <p:txBody>
          <a:bodyPr/>
          <a:lstStyle/>
          <a:p>
            <a:fld id="{1FE7067B-4F9C-4239-8969-96F906FF962E}" type="datetimeFigureOut">
              <a:rPr lang="en-CA" smtClean="0"/>
              <a:t>2024-03-06</a:t>
            </a:fld>
            <a:endParaRPr lang="en-CA"/>
          </a:p>
        </p:txBody>
      </p:sp>
      <p:sp>
        <p:nvSpPr>
          <p:cNvPr id="4" name="Footer Placeholder 3">
            <a:extLst>
              <a:ext uri="{FF2B5EF4-FFF2-40B4-BE49-F238E27FC236}">
                <a16:creationId xmlns:a16="http://schemas.microsoft.com/office/drawing/2014/main" id="{0D5B91AF-BDFD-5A55-E15B-2DF4C111B350}"/>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D4671AAF-C856-4F63-37A3-DBCA5BC1DF5D}"/>
              </a:ext>
            </a:extLst>
          </p:cNvPr>
          <p:cNvSpPr>
            <a:spLocks noGrp="1"/>
          </p:cNvSpPr>
          <p:nvPr>
            <p:ph type="sldNum" sz="quarter" idx="12"/>
          </p:nvPr>
        </p:nvSpPr>
        <p:spPr/>
        <p:txBody>
          <a:bodyPr/>
          <a:lstStyle/>
          <a:p>
            <a:fld id="{AA260605-0A24-44C7-9FFF-C0DC3658129B}" type="slidenum">
              <a:rPr lang="en-CA" smtClean="0"/>
              <a:t>‹#›</a:t>
            </a:fld>
            <a:endParaRPr lang="en-CA"/>
          </a:p>
        </p:txBody>
      </p:sp>
    </p:spTree>
    <p:extLst>
      <p:ext uri="{BB962C8B-B14F-4D97-AF65-F5344CB8AC3E}">
        <p14:creationId xmlns:p14="http://schemas.microsoft.com/office/powerpoint/2010/main" val="2353893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AA3CB8-9654-94EA-466C-92E8F16F3749}"/>
              </a:ext>
            </a:extLst>
          </p:cNvPr>
          <p:cNvSpPr>
            <a:spLocks noGrp="1"/>
          </p:cNvSpPr>
          <p:nvPr>
            <p:ph type="dt" sz="half" idx="10"/>
          </p:nvPr>
        </p:nvSpPr>
        <p:spPr/>
        <p:txBody>
          <a:bodyPr/>
          <a:lstStyle/>
          <a:p>
            <a:fld id="{1FE7067B-4F9C-4239-8969-96F906FF962E}" type="datetimeFigureOut">
              <a:rPr lang="en-CA" smtClean="0"/>
              <a:t>2024-03-06</a:t>
            </a:fld>
            <a:endParaRPr lang="en-CA"/>
          </a:p>
        </p:txBody>
      </p:sp>
      <p:sp>
        <p:nvSpPr>
          <p:cNvPr id="3" name="Footer Placeholder 2">
            <a:extLst>
              <a:ext uri="{FF2B5EF4-FFF2-40B4-BE49-F238E27FC236}">
                <a16:creationId xmlns:a16="http://schemas.microsoft.com/office/drawing/2014/main" id="{96D9E6B9-51BE-767E-388B-C5B035347F6C}"/>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3BE30B9E-CBB0-69F1-FC22-7F5365F3DC0C}"/>
              </a:ext>
            </a:extLst>
          </p:cNvPr>
          <p:cNvSpPr>
            <a:spLocks noGrp="1"/>
          </p:cNvSpPr>
          <p:nvPr>
            <p:ph type="sldNum" sz="quarter" idx="12"/>
          </p:nvPr>
        </p:nvSpPr>
        <p:spPr/>
        <p:txBody>
          <a:bodyPr/>
          <a:lstStyle/>
          <a:p>
            <a:fld id="{AA260605-0A24-44C7-9FFF-C0DC3658129B}" type="slidenum">
              <a:rPr lang="en-CA" smtClean="0"/>
              <a:t>‹#›</a:t>
            </a:fld>
            <a:endParaRPr lang="en-CA"/>
          </a:p>
        </p:txBody>
      </p:sp>
    </p:spTree>
    <p:extLst>
      <p:ext uri="{BB962C8B-B14F-4D97-AF65-F5344CB8AC3E}">
        <p14:creationId xmlns:p14="http://schemas.microsoft.com/office/powerpoint/2010/main" val="317683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06126-81D5-2F87-826D-09A4FEBA32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B44047A-1A6E-DFE6-FD3B-34456D5437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48EF7722-5DDA-68BE-E4A9-F4C1858951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895221-EF00-43E4-4D67-293D950F875A}"/>
              </a:ext>
            </a:extLst>
          </p:cNvPr>
          <p:cNvSpPr>
            <a:spLocks noGrp="1"/>
          </p:cNvSpPr>
          <p:nvPr>
            <p:ph type="dt" sz="half" idx="10"/>
          </p:nvPr>
        </p:nvSpPr>
        <p:spPr/>
        <p:txBody>
          <a:bodyPr/>
          <a:lstStyle/>
          <a:p>
            <a:fld id="{1FE7067B-4F9C-4239-8969-96F906FF962E}" type="datetimeFigureOut">
              <a:rPr lang="en-CA" smtClean="0"/>
              <a:t>2024-03-06</a:t>
            </a:fld>
            <a:endParaRPr lang="en-CA"/>
          </a:p>
        </p:txBody>
      </p:sp>
      <p:sp>
        <p:nvSpPr>
          <p:cNvPr id="6" name="Footer Placeholder 5">
            <a:extLst>
              <a:ext uri="{FF2B5EF4-FFF2-40B4-BE49-F238E27FC236}">
                <a16:creationId xmlns:a16="http://schemas.microsoft.com/office/drawing/2014/main" id="{2132469F-9B63-A28D-D49A-F163272F05D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871AC0B-6DBA-A430-7A7A-4CF625B718A3}"/>
              </a:ext>
            </a:extLst>
          </p:cNvPr>
          <p:cNvSpPr>
            <a:spLocks noGrp="1"/>
          </p:cNvSpPr>
          <p:nvPr>
            <p:ph type="sldNum" sz="quarter" idx="12"/>
          </p:nvPr>
        </p:nvSpPr>
        <p:spPr/>
        <p:txBody>
          <a:bodyPr/>
          <a:lstStyle/>
          <a:p>
            <a:fld id="{AA260605-0A24-44C7-9FFF-C0DC3658129B}" type="slidenum">
              <a:rPr lang="en-CA" smtClean="0"/>
              <a:t>‹#›</a:t>
            </a:fld>
            <a:endParaRPr lang="en-CA"/>
          </a:p>
        </p:txBody>
      </p:sp>
    </p:spTree>
    <p:extLst>
      <p:ext uri="{BB962C8B-B14F-4D97-AF65-F5344CB8AC3E}">
        <p14:creationId xmlns:p14="http://schemas.microsoft.com/office/powerpoint/2010/main" val="2003751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9B506-B69D-AE3E-2615-DFE5BA4C18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C99612E5-C16F-9056-4EF7-606E4E9102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805194D4-899A-4D91-648E-82D6C5FBF0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59CE1D-C09A-247D-E90F-460B7D434F23}"/>
              </a:ext>
            </a:extLst>
          </p:cNvPr>
          <p:cNvSpPr>
            <a:spLocks noGrp="1"/>
          </p:cNvSpPr>
          <p:nvPr>
            <p:ph type="dt" sz="half" idx="10"/>
          </p:nvPr>
        </p:nvSpPr>
        <p:spPr/>
        <p:txBody>
          <a:bodyPr/>
          <a:lstStyle/>
          <a:p>
            <a:fld id="{1FE7067B-4F9C-4239-8969-96F906FF962E}" type="datetimeFigureOut">
              <a:rPr lang="en-CA" smtClean="0"/>
              <a:t>2024-03-06</a:t>
            </a:fld>
            <a:endParaRPr lang="en-CA"/>
          </a:p>
        </p:txBody>
      </p:sp>
      <p:sp>
        <p:nvSpPr>
          <p:cNvPr id="6" name="Footer Placeholder 5">
            <a:extLst>
              <a:ext uri="{FF2B5EF4-FFF2-40B4-BE49-F238E27FC236}">
                <a16:creationId xmlns:a16="http://schemas.microsoft.com/office/drawing/2014/main" id="{0B7D85C7-3F79-443F-451B-3988A917E80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E2FD3FA-6B24-F965-E1A7-343B132703C9}"/>
              </a:ext>
            </a:extLst>
          </p:cNvPr>
          <p:cNvSpPr>
            <a:spLocks noGrp="1"/>
          </p:cNvSpPr>
          <p:nvPr>
            <p:ph type="sldNum" sz="quarter" idx="12"/>
          </p:nvPr>
        </p:nvSpPr>
        <p:spPr/>
        <p:txBody>
          <a:bodyPr/>
          <a:lstStyle/>
          <a:p>
            <a:fld id="{AA260605-0A24-44C7-9FFF-C0DC3658129B}" type="slidenum">
              <a:rPr lang="en-CA" smtClean="0"/>
              <a:t>‹#›</a:t>
            </a:fld>
            <a:endParaRPr lang="en-CA"/>
          </a:p>
        </p:txBody>
      </p:sp>
    </p:spTree>
    <p:extLst>
      <p:ext uri="{BB962C8B-B14F-4D97-AF65-F5344CB8AC3E}">
        <p14:creationId xmlns:p14="http://schemas.microsoft.com/office/powerpoint/2010/main" val="1864127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B0F8DA-096C-E615-90C8-99C813DA22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A53583F-EB89-67AB-A33E-69CB8E2ABB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D6F4C17-AABA-A773-DD3A-764D5AF680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E7067B-4F9C-4239-8969-96F906FF962E}" type="datetimeFigureOut">
              <a:rPr lang="en-CA" smtClean="0"/>
              <a:t>2024-03-06</a:t>
            </a:fld>
            <a:endParaRPr lang="en-CA"/>
          </a:p>
        </p:txBody>
      </p:sp>
      <p:sp>
        <p:nvSpPr>
          <p:cNvPr id="5" name="Footer Placeholder 4">
            <a:extLst>
              <a:ext uri="{FF2B5EF4-FFF2-40B4-BE49-F238E27FC236}">
                <a16:creationId xmlns:a16="http://schemas.microsoft.com/office/drawing/2014/main" id="{A37C4680-E4B8-605A-29C2-BA8C645B4B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C8968EE3-1543-D5CC-A01D-B50A299059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260605-0A24-44C7-9FFF-C0DC3658129B}" type="slidenum">
              <a:rPr lang="en-CA" smtClean="0"/>
              <a:t>‹#›</a:t>
            </a:fld>
            <a:endParaRPr lang="en-CA"/>
          </a:p>
        </p:txBody>
      </p:sp>
    </p:spTree>
    <p:extLst>
      <p:ext uri="{BB962C8B-B14F-4D97-AF65-F5344CB8AC3E}">
        <p14:creationId xmlns:p14="http://schemas.microsoft.com/office/powerpoint/2010/main" val="3729186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publicdomainpictures.net/en/view-image.php?image=297111&amp;picture=the-setting-earth" TargetMode="External"/><Relationship Id="rId2" Type="http://schemas.openxmlformats.org/officeDocument/2006/relationships/image" Target="../media/image1.jpg"/><Relationship Id="rId1" Type="http://schemas.openxmlformats.org/officeDocument/2006/relationships/slideLayout" Target="../slideLayouts/slideLayout4.xml"/><Relationship Id="rId5" Type="http://schemas.openxmlformats.org/officeDocument/2006/relationships/hyperlink" Target="https://pixabay.com/pt/vectors/term%C3%B4metro-temperatura-quente-153138/"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2aRQ9DbNhY4&amp;t=34s"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hyperlink" Target="https://www.bbc.com/news/av/world-us-canada-59227915"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acrobat.adobe.com/id/urn:aaid:sc:va6c2:e9577bb4-b205-4477-aa2f-2686360a9e70" TargetMode="External"/><Relationship Id="rId2" Type="http://schemas.openxmlformats.org/officeDocument/2006/relationships/hyperlink" Target="https://acrobat.adobe.com/id/urn:aaid:sc:va6c2:40a17eab-3060-48db-8982-118c7cbd5062" TargetMode="Externa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d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img1.wsimg.com/blobby/go/b36deeac-db85-436e-a591-703af6b42d25/Tl'kemtsin%20Comprehensive%20Community%20Plan_Octobe.pdf"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6md2Ld5lChw" TargetMode="External"/><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hyperlink" Target="https://www.cbc.ca/documentaries/the-nature-of-things/we-have-an-extraordinary-ability-to-adapt-and-survive-sarika-cullis-suzuki-1.6748120"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watch?v=GopjanDZycw" TargetMode="External"/><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11.png"/><Relationship Id="rId18" Type="http://schemas.openxmlformats.org/officeDocument/2006/relationships/customXml" Target="../ink/ink9.xml"/><Relationship Id="rId3" Type="http://schemas.openxmlformats.org/officeDocument/2006/relationships/customXml" Target="../ink/ink1.xml"/><Relationship Id="rId21" Type="http://schemas.openxmlformats.org/officeDocument/2006/relationships/image" Target="../media/image15.png"/><Relationship Id="rId7" Type="http://schemas.openxmlformats.org/officeDocument/2006/relationships/image" Target="../media/image8.png"/><Relationship Id="rId12" Type="http://schemas.openxmlformats.org/officeDocument/2006/relationships/customXml" Target="../ink/ink6.xml"/><Relationship Id="rId17" Type="http://schemas.openxmlformats.org/officeDocument/2006/relationships/image" Target="../media/image13.png"/><Relationship Id="rId25" Type="http://schemas.openxmlformats.org/officeDocument/2006/relationships/image" Target="../media/image17.png"/><Relationship Id="rId2" Type="http://schemas.openxmlformats.org/officeDocument/2006/relationships/image" Target="../media/image5.png"/><Relationship Id="rId16" Type="http://schemas.openxmlformats.org/officeDocument/2006/relationships/customXml" Target="../ink/ink8.xml"/><Relationship Id="rId20" Type="http://schemas.openxmlformats.org/officeDocument/2006/relationships/customXml" Target="../ink/ink10.xml"/><Relationship Id="rId1" Type="http://schemas.openxmlformats.org/officeDocument/2006/relationships/slideLayout" Target="../slideLayouts/slideLayout4.xml"/><Relationship Id="rId6" Type="http://schemas.openxmlformats.org/officeDocument/2006/relationships/customXml" Target="../ink/ink3.xml"/><Relationship Id="rId11" Type="http://schemas.openxmlformats.org/officeDocument/2006/relationships/image" Target="../media/image10.png"/><Relationship Id="rId24" Type="http://schemas.openxmlformats.org/officeDocument/2006/relationships/customXml" Target="../ink/ink12.xml"/><Relationship Id="rId5" Type="http://schemas.openxmlformats.org/officeDocument/2006/relationships/customXml" Target="../ink/ink2.xml"/><Relationship Id="rId15" Type="http://schemas.openxmlformats.org/officeDocument/2006/relationships/image" Target="../media/image12.png"/><Relationship Id="rId23" Type="http://schemas.openxmlformats.org/officeDocument/2006/relationships/image" Target="../media/image16.png"/><Relationship Id="rId10" Type="http://schemas.openxmlformats.org/officeDocument/2006/relationships/customXml" Target="../ink/ink5.xml"/><Relationship Id="rId19"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9.png"/><Relationship Id="rId14" Type="http://schemas.openxmlformats.org/officeDocument/2006/relationships/customXml" Target="../ink/ink7.xml"/><Relationship Id="rId22" Type="http://schemas.openxmlformats.org/officeDocument/2006/relationships/customXml" Target="../ink/ink11.xml"/></Relationships>
</file>

<file path=ppt/slides/_rels/slide5.xml.rels><?xml version="1.0" encoding="UTF-8" standalone="yes"?>
<Relationships xmlns="http://schemas.openxmlformats.org/package/2006/relationships"><Relationship Id="rId3" Type="http://schemas.openxmlformats.org/officeDocument/2006/relationships/hyperlink" Target="https://monova.ca/chief-dan-georges-lament-for-confederation/" TargetMode="External"/><Relationship Id="rId2" Type="http://schemas.openxmlformats.org/officeDocument/2006/relationships/hyperlink" Target="http://www.tru.ca/__shared/assets/memorial-to-sir-wilfrid-laurier58605.pdf" TargetMode="Externa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hyperlink" Target="https://www.kanakabarband.ca/files/document-clean-energy-oppurtunity-analysis-february-10-11-2016.pdf" TargetMode="External"/><Relationship Id="rId4" Type="http://schemas.openxmlformats.org/officeDocument/2006/relationships/hyperlink" Target="http://www.kanakabarband.ca/files/memory-loss-and-sorrow-written-first-in-2010.pdf"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hyperlink" Target="https://climateinstitute.ca/publications/hope-flows-from-action-rebuilding-with-resilient-foundations-fraser-canyon-region/" TargetMode="Externa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hyperlink" Target="https://www.bbc.co.uk/news/science-environment-67861954" TargetMode="External"/><Relationship Id="rId2" Type="http://schemas.openxmlformats.org/officeDocument/2006/relationships/hyperlink" Target="https://www.bbc.co.uk/news/science-environment-68110310" TargetMode="External"/><Relationship Id="rId1" Type="http://schemas.openxmlformats.org/officeDocument/2006/relationships/slideLayout" Target="../slideLayouts/slideLayout4.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12D0DFA9-3188-ADA6-3DCC-B1EDECEDEFDD}"/>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1583117" y="84117"/>
            <a:ext cx="9022718" cy="6767039"/>
          </a:xfrm>
        </p:spPr>
      </p:pic>
      <p:sp>
        <p:nvSpPr>
          <p:cNvPr id="17" name="TextBox 16">
            <a:extLst>
              <a:ext uri="{FF2B5EF4-FFF2-40B4-BE49-F238E27FC236}">
                <a16:creationId xmlns:a16="http://schemas.microsoft.com/office/drawing/2014/main" id="{EF47EB74-706C-F669-10A3-F1410C3C6D35}"/>
              </a:ext>
            </a:extLst>
          </p:cNvPr>
          <p:cNvSpPr txBox="1"/>
          <p:nvPr/>
        </p:nvSpPr>
        <p:spPr>
          <a:xfrm flipH="1">
            <a:off x="3029798" y="5727013"/>
            <a:ext cx="6451135" cy="707886"/>
          </a:xfrm>
          <a:prstGeom prst="rect">
            <a:avLst/>
          </a:prstGeom>
          <a:solidFill>
            <a:schemeClr val="bg1"/>
          </a:solidFill>
          <a:ln w="38100">
            <a:solidFill>
              <a:srgbClr val="FF0000"/>
            </a:solidFill>
          </a:ln>
        </p:spPr>
        <p:txBody>
          <a:bodyPr wrap="square" rtlCol="0">
            <a:spAutoFit/>
          </a:bodyPr>
          <a:lstStyle/>
          <a:p>
            <a:pPr algn="ctr"/>
            <a:r>
              <a:rPr lang="en-CA" sz="2000" dirty="0"/>
              <a:t>Climate Change &amp; Emergency Preparedness and Response. </a:t>
            </a:r>
          </a:p>
          <a:p>
            <a:pPr algn="ctr"/>
            <a:r>
              <a:rPr lang="en-CA" sz="2000" i="1" dirty="0"/>
              <a:t>Are First Nations Ready?</a:t>
            </a:r>
          </a:p>
        </p:txBody>
      </p:sp>
      <p:pic>
        <p:nvPicPr>
          <p:cNvPr id="5" name="Picture 4" descr="A red green and yellow thermometer&#10;&#10;Description automatically generated">
            <a:extLst>
              <a:ext uri="{FF2B5EF4-FFF2-40B4-BE49-F238E27FC236}">
                <a16:creationId xmlns:a16="http://schemas.microsoft.com/office/drawing/2014/main" id="{7592E51A-D550-5054-8FF6-CA0B278112A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1704" y="504021"/>
            <a:ext cx="3048000" cy="6096000"/>
          </a:xfrm>
          <a:prstGeom prst="rect">
            <a:avLst/>
          </a:prstGeom>
        </p:spPr>
      </p:pic>
      <p:sp>
        <p:nvSpPr>
          <p:cNvPr id="6" name="TextBox 5">
            <a:extLst>
              <a:ext uri="{FF2B5EF4-FFF2-40B4-BE49-F238E27FC236}">
                <a16:creationId xmlns:a16="http://schemas.microsoft.com/office/drawing/2014/main" id="{E13E4357-E57D-B50C-3C6F-834E3739E726}"/>
              </a:ext>
            </a:extLst>
          </p:cNvPr>
          <p:cNvSpPr txBox="1"/>
          <p:nvPr/>
        </p:nvSpPr>
        <p:spPr>
          <a:xfrm>
            <a:off x="3029798" y="586446"/>
            <a:ext cx="6451135" cy="707886"/>
          </a:xfrm>
          <a:prstGeom prst="rect">
            <a:avLst/>
          </a:prstGeom>
          <a:solidFill>
            <a:schemeClr val="bg1"/>
          </a:solidFill>
          <a:ln w="38100">
            <a:solidFill>
              <a:srgbClr val="FF0000"/>
            </a:solidFill>
          </a:ln>
        </p:spPr>
        <p:txBody>
          <a:bodyPr wrap="square" rtlCol="0">
            <a:spAutoFit/>
          </a:bodyPr>
          <a:lstStyle/>
          <a:p>
            <a:pPr algn="ctr"/>
            <a:r>
              <a:rPr lang="en-CA" sz="2000" dirty="0"/>
              <a:t>2</a:t>
            </a:r>
            <a:r>
              <a:rPr lang="en-CA" sz="2000" baseline="30000" dirty="0"/>
              <a:t>nd</a:t>
            </a:r>
            <a:r>
              <a:rPr lang="en-CA" sz="2000" dirty="0"/>
              <a:t> National Emergency Management Forum</a:t>
            </a:r>
          </a:p>
          <a:p>
            <a:pPr algn="ctr"/>
            <a:r>
              <a:rPr lang="en-CA" sz="2000" dirty="0"/>
              <a:t>March 5-7, 2024, Gatineau, Quebec</a:t>
            </a:r>
          </a:p>
        </p:txBody>
      </p:sp>
    </p:spTree>
    <p:extLst>
      <p:ext uri="{BB962C8B-B14F-4D97-AF65-F5344CB8AC3E}">
        <p14:creationId xmlns:p14="http://schemas.microsoft.com/office/powerpoint/2010/main" val="4242932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his is a wheel showing the impact of climate change on human health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0093" y="9317"/>
            <a:ext cx="9174048" cy="7044626"/>
          </a:xfrm>
          <a:prstGeom prst="rect">
            <a:avLst/>
          </a:prstGeom>
        </p:spPr>
      </p:pic>
      <p:pic>
        <p:nvPicPr>
          <p:cNvPr id="10" name="Picture 9" descr="This is a wheel showing the impact of climate change on human health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9123" y="505136"/>
            <a:ext cx="6259816" cy="6259816"/>
          </a:xfrm>
          <a:prstGeom prst="rect">
            <a:avLst/>
          </a:prstGeom>
        </p:spPr>
      </p:pic>
      <p:pic>
        <p:nvPicPr>
          <p:cNvPr id="9" name="Picture 8" descr="This is a wheel showing the impact of climate change on human health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0600" y="2326560"/>
            <a:ext cx="2590800" cy="2590800"/>
          </a:xfrm>
          <a:prstGeom prst="rect">
            <a:avLst/>
          </a:prstGeom>
        </p:spPr>
      </p:pic>
      <p:pic>
        <p:nvPicPr>
          <p:cNvPr id="14" name="Picture 13" descr="This is a wheel showing the impact of climate change on human health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7776" y="0"/>
            <a:ext cx="9176365" cy="6867316"/>
          </a:xfrm>
          <a:prstGeom prst="rect">
            <a:avLst/>
          </a:prstGeom>
          <a:ln>
            <a:noFill/>
          </a:ln>
        </p:spPr>
      </p:pic>
    </p:spTree>
    <p:extLst>
      <p:ext uri="{BB962C8B-B14F-4D97-AF65-F5344CB8AC3E}">
        <p14:creationId xmlns:p14="http://schemas.microsoft.com/office/powerpoint/2010/main" val="196489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600"/>
                                        <p:tgtEl>
                                          <p:spTgt spid="14"/>
                                        </p:tgtEl>
                                      </p:cBhvr>
                                    </p:animEffect>
                                  </p:childTnLst>
                                </p:cTn>
                              </p:par>
                              <p:par>
                                <p:cTn id="8" presetID="10" presetClass="entr" presetSubtype="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8" presetClass="emph" presetSubtype="0" repeatCount="indefinite" fill="hold" nodeType="withEffect">
                                  <p:stCondLst>
                                    <p:cond delay="500"/>
                                  </p:stCondLst>
                                  <p:endCondLst>
                                    <p:cond evt="onNext" delay="0">
                                      <p:tgtEl>
                                        <p:sldTgt/>
                                      </p:tgtEl>
                                    </p:cond>
                                  </p:endCondLst>
                                  <p:childTnLst>
                                    <p:animRot by="21600000">
                                      <p:cBhvr>
                                        <p:cTn id="12" dur="20000" fill="hold"/>
                                        <p:tgtEl>
                                          <p:spTgt spid="9"/>
                                        </p:tgtEl>
                                        <p:attrNameLst>
                                          <p:attrName>r</p:attrName>
                                        </p:attrNameLst>
                                      </p:cBhvr>
                                    </p:animRot>
                                  </p:childTnLst>
                                </p:cTn>
                              </p:par>
                              <p:par>
                                <p:cTn id="13" presetID="21" presetClass="entr" presetSubtype="1" fill="hold" nodeType="withEffect">
                                  <p:stCondLst>
                                    <p:cond delay="290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9400"/>
                                        <p:tgtEl>
                                          <p:spTgt spid="10"/>
                                        </p:tgtEl>
                                      </p:cBhvr>
                                    </p:animEffect>
                                  </p:childTnLst>
                                </p:cTn>
                              </p:par>
                              <p:par>
                                <p:cTn id="16" presetID="6" presetClass="entr" presetSubtype="32" fill="hold" nodeType="withEffect">
                                  <p:stCondLst>
                                    <p:cond delay="10000"/>
                                  </p:stCondLst>
                                  <p:childTnLst>
                                    <p:set>
                                      <p:cBhvr>
                                        <p:cTn id="17" dur="1" fill="hold">
                                          <p:stCondLst>
                                            <p:cond delay="0"/>
                                          </p:stCondLst>
                                        </p:cTn>
                                        <p:tgtEl>
                                          <p:spTgt spid="12"/>
                                        </p:tgtEl>
                                        <p:attrNameLst>
                                          <p:attrName>style.visibility</p:attrName>
                                        </p:attrNameLst>
                                      </p:cBhvr>
                                      <p:to>
                                        <p:strVal val="visible"/>
                                      </p:to>
                                    </p:set>
                                    <p:animEffect transition="in" filter="circle(out)">
                                      <p:cBhvr>
                                        <p:cTn id="18" dur="9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1527C-F3E0-F44E-6CA2-AED8E93B6F54}"/>
              </a:ext>
            </a:extLst>
          </p:cNvPr>
          <p:cNvSpPr>
            <a:spLocks noGrp="1"/>
          </p:cNvSpPr>
          <p:nvPr>
            <p:ph type="title"/>
          </p:nvPr>
        </p:nvSpPr>
        <p:spPr>
          <a:solidFill>
            <a:schemeClr val="bg1"/>
          </a:solidFill>
          <a:ln w="38100">
            <a:solidFill>
              <a:srgbClr val="FF0000"/>
            </a:solidFill>
          </a:ln>
        </p:spPr>
        <p:txBody>
          <a:bodyPr>
            <a:normAutofit/>
          </a:bodyPr>
          <a:lstStyle/>
          <a:p>
            <a:pPr algn="ctr"/>
            <a:r>
              <a:rPr lang="en-CA" sz="3600" dirty="0"/>
              <a:t>We are </a:t>
            </a:r>
            <a:r>
              <a:rPr lang="en-CA" sz="3600" u="sng" dirty="0">
                <a:solidFill>
                  <a:srgbClr val="FF0000"/>
                </a:solidFill>
              </a:rPr>
              <a:t>not dealing with the </a:t>
            </a:r>
            <a:r>
              <a:rPr lang="en-CA" sz="3600" dirty="0"/>
              <a:t>emergencies of yesterday.</a:t>
            </a:r>
          </a:p>
        </p:txBody>
      </p:sp>
      <p:sp>
        <p:nvSpPr>
          <p:cNvPr id="3" name="Content Placeholder 2">
            <a:extLst>
              <a:ext uri="{FF2B5EF4-FFF2-40B4-BE49-F238E27FC236}">
                <a16:creationId xmlns:a16="http://schemas.microsoft.com/office/drawing/2014/main" id="{32E60961-F3E9-FDEB-1AAC-07D78182C2C0}"/>
              </a:ext>
            </a:extLst>
          </p:cNvPr>
          <p:cNvSpPr>
            <a:spLocks noGrp="1"/>
          </p:cNvSpPr>
          <p:nvPr>
            <p:ph sz="half" idx="1"/>
          </p:nvPr>
        </p:nvSpPr>
        <p:spPr/>
        <p:txBody>
          <a:bodyPr>
            <a:normAutofit fontScale="92500" lnSpcReduction="20000"/>
          </a:bodyPr>
          <a:lstStyle/>
          <a:p>
            <a:pPr marL="0" indent="0">
              <a:buNone/>
            </a:pPr>
            <a:endParaRPr lang="en-CA" dirty="0"/>
          </a:p>
          <a:p>
            <a:r>
              <a:rPr lang="en-CA" dirty="0"/>
              <a:t>GHG traps heat in the atmosphere.</a:t>
            </a:r>
          </a:p>
          <a:p>
            <a:endParaRPr lang="en-CA" dirty="0"/>
          </a:p>
          <a:p>
            <a:r>
              <a:rPr lang="en-CA" dirty="0"/>
              <a:t>Human beings emit GHG.</a:t>
            </a:r>
          </a:p>
          <a:p>
            <a:endParaRPr lang="en-CA" dirty="0"/>
          </a:p>
          <a:p>
            <a:r>
              <a:rPr lang="en-CA" dirty="0"/>
              <a:t>Earth’s air, land and water is heating up at an unprecedented rate.</a:t>
            </a:r>
          </a:p>
          <a:p>
            <a:r>
              <a:rPr lang="en-CA" dirty="0"/>
              <a:t>Resulting in Extreme Weather (heat, wind, rain and cold) with devasting air, land and water affects.</a:t>
            </a:r>
          </a:p>
          <a:p>
            <a:pPr marL="0" indent="0">
              <a:buNone/>
            </a:pPr>
            <a:endParaRPr lang="en-CA" dirty="0"/>
          </a:p>
          <a:p>
            <a:pPr marL="0" indent="0">
              <a:buNone/>
            </a:pPr>
            <a:endParaRPr lang="en-CA" sz="4200" dirty="0"/>
          </a:p>
        </p:txBody>
      </p:sp>
      <p:sp>
        <p:nvSpPr>
          <p:cNvPr id="4" name="Content Placeholder 3">
            <a:extLst>
              <a:ext uri="{FF2B5EF4-FFF2-40B4-BE49-F238E27FC236}">
                <a16:creationId xmlns:a16="http://schemas.microsoft.com/office/drawing/2014/main" id="{1A80E3F6-60E6-D8DD-C297-7E2C67C2A6D5}"/>
              </a:ext>
            </a:extLst>
          </p:cNvPr>
          <p:cNvSpPr>
            <a:spLocks noGrp="1"/>
          </p:cNvSpPr>
          <p:nvPr>
            <p:ph sz="half" idx="2"/>
          </p:nvPr>
        </p:nvSpPr>
        <p:spPr/>
        <p:txBody>
          <a:bodyPr>
            <a:normAutofit fontScale="92500" lnSpcReduction="20000"/>
          </a:bodyPr>
          <a:lstStyle/>
          <a:p>
            <a:pPr marL="0" indent="0">
              <a:buNone/>
            </a:pPr>
            <a:r>
              <a:rPr lang="en-CA" dirty="0">
                <a:highlight>
                  <a:srgbClr val="FFFF00"/>
                </a:highlight>
              </a:rPr>
              <a:t>Video: Climate Change’s wolves: </a:t>
            </a:r>
            <a:r>
              <a:rPr lang="en-CA" dirty="0">
                <a:highlight>
                  <a:srgbClr val="FFFF00"/>
                </a:highlight>
                <a:hlinkClick r:id="rId2"/>
              </a:rPr>
              <a:t>https://www.youtube.com/watch?v=2aRQ9DbNhY4&amp;t=34s</a:t>
            </a:r>
            <a:r>
              <a:rPr lang="en-CA" dirty="0">
                <a:highlight>
                  <a:srgbClr val="FFFF00"/>
                </a:highlight>
              </a:rPr>
              <a:t> </a:t>
            </a:r>
          </a:p>
          <a:p>
            <a:pPr marL="0" indent="0" algn="ctr">
              <a:buNone/>
            </a:pPr>
            <a:endParaRPr lang="en-CA" sz="3300" u="sng" dirty="0"/>
          </a:p>
          <a:p>
            <a:pPr marL="0" indent="0" algn="ctr">
              <a:buNone/>
            </a:pPr>
            <a:r>
              <a:rPr lang="en-CA" sz="3300" u="sng" dirty="0"/>
              <a:t>Catastrophic, Prolonged and Compounding….</a:t>
            </a:r>
            <a:r>
              <a:rPr lang="en-CA" sz="3300" dirty="0"/>
              <a:t> </a:t>
            </a:r>
          </a:p>
          <a:p>
            <a:pPr marL="457200" lvl="1" indent="0">
              <a:buNone/>
            </a:pPr>
            <a:endParaRPr lang="en-CA" dirty="0"/>
          </a:p>
          <a:p>
            <a:pPr marL="457200" lvl="1" indent="0">
              <a:buNone/>
            </a:pPr>
            <a:r>
              <a:rPr lang="en-CA" dirty="0"/>
              <a:t>Temperature swings, drought, derecho, wildfires, smoke, crop failure, power outages, building collapse, road closures, land erosion, ice road failures, flooding, ecosystem shifts and human displacement.</a:t>
            </a:r>
          </a:p>
        </p:txBody>
      </p:sp>
      <p:sp>
        <p:nvSpPr>
          <p:cNvPr id="5" name="TextBox 4">
            <a:extLst>
              <a:ext uri="{FF2B5EF4-FFF2-40B4-BE49-F238E27FC236}">
                <a16:creationId xmlns:a16="http://schemas.microsoft.com/office/drawing/2014/main" id="{943216FE-F673-80D9-569F-632A9EE4A4AB}"/>
              </a:ext>
            </a:extLst>
          </p:cNvPr>
          <p:cNvSpPr txBox="1"/>
          <p:nvPr/>
        </p:nvSpPr>
        <p:spPr>
          <a:xfrm>
            <a:off x="838200" y="6081067"/>
            <a:ext cx="10240296" cy="461665"/>
          </a:xfrm>
          <a:prstGeom prst="rect">
            <a:avLst/>
          </a:prstGeom>
          <a:solidFill>
            <a:schemeClr val="bg1"/>
          </a:solidFill>
          <a:ln w="38100">
            <a:solidFill>
              <a:srgbClr val="FF0000"/>
            </a:solidFill>
          </a:ln>
        </p:spPr>
        <p:txBody>
          <a:bodyPr wrap="square" rtlCol="0">
            <a:spAutoFit/>
          </a:bodyPr>
          <a:lstStyle/>
          <a:p>
            <a:pPr algn="ctr"/>
            <a:r>
              <a:rPr lang="en-US" sz="2400" dirty="0"/>
              <a:t>Occurring in greater frequency, duration and intensity.</a:t>
            </a:r>
          </a:p>
        </p:txBody>
      </p:sp>
      <p:pic>
        <p:nvPicPr>
          <p:cNvPr id="6" name="Picture 5">
            <a:extLst>
              <a:ext uri="{FF2B5EF4-FFF2-40B4-BE49-F238E27FC236}">
                <a16:creationId xmlns:a16="http://schemas.microsoft.com/office/drawing/2014/main" id="{ADD1915F-E4C5-57DD-5049-2CE8B065CF18}"/>
              </a:ext>
            </a:extLst>
          </p:cNvPr>
          <p:cNvPicPr>
            <a:picLocks noChangeAspect="1"/>
          </p:cNvPicPr>
          <p:nvPr/>
        </p:nvPicPr>
        <p:blipFill>
          <a:blip r:embed="rId3"/>
          <a:stretch>
            <a:fillRect/>
          </a:stretch>
        </p:blipFill>
        <p:spPr>
          <a:xfrm>
            <a:off x="5577795" y="3940474"/>
            <a:ext cx="1036410" cy="1158340"/>
          </a:xfrm>
          <a:prstGeom prst="rect">
            <a:avLst/>
          </a:prstGeom>
        </p:spPr>
      </p:pic>
    </p:spTree>
    <p:extLst>
      <p:ext uri="{BB962C8B-B14F-4D97-AF65-F5344CB8AC3E}">
        <p14:creationId xmlns:p14="http://schemas.microsoft.com/office/powerpoint/2010/main" val="1476978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1FCA2-7A3F-21E8-340F-DABB881E0C7C}"/>
              </a:ext>
            </a:extLst>
          </p:cNvPr>
          <p:cNvSpPr>
            <a:spLocks noGrp="1"/>
          </p:cNvSpPr>
          <p:nvPr>
            <p:ph type="title"/>
          </p:nvPr>
        </p:nvSpPr>
        <p:spPr>
          <a:xfrm>
            <a:off x="114300" y="1430337"/>
            <a:ext cx="7106356" cy="3997325"/>
          </a:xfrm>
          <a:ln w="38100">
            <a:solidFill>
              <a:srgbClr val="FF0000"/>
            </a:solidFill>
          </a:ln>
        </p:spPr>
        <p:txBody>
          <a:bodyPr>
            <a:normAutofit/>
          </a:bodyPr>
          <a:lstStyle/>
          <a:p>
            <a:pPr marL="0" indent="0" algn="ctr"/>
            <a:br>
              <a:rPr lang="en-CA" sz="2800" b="1" dirty="0"/>
            </a:br>
            <a:br>
              <a:rPr lang="en-CA" sz="2800" b="1" dirty="0"/>
            </a:br>
            <a:r>
              <a:rPr lang="en-CA" sz="2800" b="1" dirty="0"/>
              <a:t>June 30, 2021</a:t>
            </a:r>
            <a:br>
              <a:rPr lang="en-CA" sz="1600" dirty="0"/>
            </a:br>
            <a:br>
              <a:rPr lang="en-CA" sz="1600" dirty="0"/>
            </a:br>
            <a:r>
              <a:rPr lang="en-US" sz="2800" b="1" i="0" dirty="0">
                <a:effectLst/>
              </a:rPr>
              <a:t>Video: Lytton, the town that burned in a day! </a:t>
            </a:r>
            <a:br>
              <a:rPr lang="en-US" sz="2800" b="1" i="0" dirty="0">
                <a:effectLst/>
              </a:rPr>
            </a:br>
            <a:r>
              <a:rPr lang="en-CA" sz="2800" dirty="0">
                <a:effectLst/>
                <a:latin typeface="Calibri" panose="020F0502020204030204" pitchFamily="34" charset="0"/>
                <a:ea typeface="Calibri" panose="020F0502020204030204" pitchFamily="34" charset="0"/>
                <a:cs typeface="Times New Roman" panose="02020603050405020304" pitchFamily="18" charset="0"/>
              </a:rPr>
              <a:t> </a:t>
            </a:r>
            <a:r>
              <a:rPr lang="en-CA" sz="2800" u="sng" dirty="0">
                <a:solidFill>
                  <a:srgbClr val="0563C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hlinkClick r:id="rId4"/>
              </a:rPr>
              <a:t>https://www.bbc.com/news/av/world-us-canada-59227915</a:t>
            </a:r>
            <a:r>
              <a:rPr lang="en-CA" sz="2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br>
              <a:rPr lang="en-CA" sz="2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br>
            <a:endParaRPr lang="en-CA" sz="2800" dirty="0"/>
          </a:p>
        </p:txBody>
      </p:sp>
      <p:pic>
        <p:nvPicPr>
          <p:cNvPr id="6" name="Content Placeholder 5" descr="A person standing on a train track&#10;&#10;Description automatically generated">
            <a:extLst>
              <a:ext uri="{FF2B5EF4-FFF2-40B4-BE49-F238E27FC236}">
                <a16:creationId xmlns:a16="http://schemas.microsoft.com/office/drawing/2014/main" id="{29DA37F6-1F22-CA77-D3B7-DD0CF82E6122}"/>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7308021" y="365125"/>
            <a:ext cx="3886666" cy="5811838"/>
          </a:xfrm>
        </p:spPr>
      </p:pic>
      <p:sp>
        <p:nvSpPr>
          <p:cNvPr id="4" name="TextBox 3">
            <a:extLst>
              <a:ext uri="{FF2B5EF4-FFF2-40B4-BE49-F238E27FC236}">
                <a16:creationId xmlns:a16="http://schemas.microsoft.com/office/drawing/2014/main" id="{3E2E6366-3DE5-9FC2-D2C3-73F65CFBA2C5}"/>
              </a:ext>
            </a:extLst>
          </p:cNvPr>
          <p:cNvSpPr txBox="1"/>
          <p:nvPr/>
        </p:nvSpPr>
        <p:spPr>
          <a:xfrm>
            <a:off x="7458914" y="5697609"/>
            <a:ext cx="3584880" cy="369332"/>
          </a:xfrm>
          <a:prstGeom prst="rect">
            <a:avLst/>
          </a:prstGeom>
          <a:solidFill>
            <a:schemeClr val="bg1"/>
          </a:solidFill>
          <a:ln w="38100">
            <a:solidFill>
              <a:srgbClr val="FF0000"/>
            </a:solidFill>
          </a:ln>
        </p:spPr>
        <p:txBody>
          <a:bodyPr wrap="square" rtlCol="0">
            <a:spAutoFit/>
          </a:bodyPr>
          <a:lstStyle/>
          <a:p>
            <a:pPr algn="ctr"/>
            <a:r>
              <a:rPr lang="en-US"/>
              <a:t>Let us </a:t>
            </a:r>
            <a:r>
              <a:rPr lang="en-US" dirty="0"/>
              <a:t>Unite to do what's Right!</a:t>
            </a:r>
          </a:p>
        </p:txBody>
      </p:sp>
      <p:pic>
        <p:nvPicPr>
          <p:cNvPr id="3" name="Life at 50C Lytton - the town that burned down in a day">
            <a:hlinkClick r:id="" action="ppaction://media"/>
            <a:extLst>
              <a:ext uri="{FF2B5EF4-FFF2-40B4-BE49-F238E27FC236}">
                <a16:creationId xmlns:a16="http://schemas.microsoft.com/office/drawing/2014/main" id="{D6EFD4BF-6967-42D5-83E8-091C27DB8D4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4300" y="1430337"/>
            <a:ext cx="7106356" cy="3997325"/>
          </a:xfrm>
          <a:prstGeom prst="rect">
            <a:avLst/>
          </a:prstGeom>
        </p:spPr>
      </p:pic>
    </p:spTree>
    <p:extLst>
      <p:ext uri="{BB962C8B-B14F-4D97-AF65-F5344CB8AC3E}">
        <p14:creationId xmlns:p14="http://schemas.microsoft.com/office/powerpoint/2010/main" val="181295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1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9F48B2F0-25E4-B6FC-8C1C-AFE7CC734457}"/>
              </a:ext>
            </a:extLst>
          </p:cNvPr>
          <p:cNvPicPr>
            <a:picLocks noGrp="1" noChangeAspect="1"/>
          </p:cNvPicPr>
          <p:nvPr>
            <p:ph sz="half" idx="2"/>
          </p:nvPr>
        </p:nvPicPr>
        <p:blipFill rotWithShape="1">
          <a:blip r:embed="rId2"/>
          <a:srcRect l="8550" r="13154"/>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p:nvSpPr>
          <p:cNvPr id="2" name="Title 1">
            <a:extLst>
              <a:ext uri="{FF2B5EF4-FFF2-40B4-BE49-F238E27FC236}">
                <a16:creationId xmlns:a16="http://schemas.microsoft.com/office/drawing/2014/main" id="{DCB31F9A-4C0C-4D18-515B-1A7E206BFE8C}"/>
              </a:ext>
            </a:extLst>
          </p:cNvPr>
          <p:cNvSpPr>
            <a:spLocks noGrp="1"/>
          </p:cNvSpPr>
          <p:nvPr>
            <p:ph type="title"/>
          </p:nvPr>
        </p:nvSpPr>
        <p:spPr>
          <a:xfrm>
            <a:off x="371094" y="1161288"/>
            <a:ext cx="3438144" cy="489204"/>
          </a:xfrm>
        </p:spPr>
        <p:txBody>
          <a:bodyPr vert="horz" lIns="91440" tIns="45720" rIns="91440" bIns="45720" rtlCol="0" anchor="b">
            <a:normAutofit/>
          </a:bodyPr>
          <a:lstStyle/>
          <a:p>
            <a:pPr algn="ctr"/>
            <a:r>
              <a:rPr lang="en-US" sz="2800" dirty="0"/>
              <a:t>June 30, 2021</a:t>
            </a:r>
          </a:p>
        </p:txBody>
      </p:sp>
      <p:sp>
        <p:nvSpPr>
          <p:cNvPr id="3" name="Subtitle 2">
            <a:extLst>
              <a:ext uri="{FF2B5EF4-FFF2-40B4-BE49-F238E27FC236}">
                <a16:creationId xmlns:a16="http://schemas.microsoft.com/office/drawing/2014/main" id="{D0FC5E0D-FC2C-C6CB-3E50-49E9914F2F4A}"/>
              </a:ext>
            </a:extLst>
          </p:cNvPr>
          <p:cNvSpPr>
            <a:spLocks noGrp="1"/>
          </p:cNvSpPr>
          <p:nvPr>
            <p:ph sz="half" idx="1"/>
          </p:nvPr>
        </p:nvSpPr>
        <p:spPr>
          <a:xfrm>
            <a:off x="411537" y="1737374"/>
            <a:ext cx="3438906" cy="4402728"/>
          </a:xfrm>
        </p:spPr>
        <p:txBody>
          <a:bodyPr vert="horz" lIns="91440" tIns="45720" rIns="91440" bIns="45720" rtlCol="0" anchor="t">
            <a:normAutofit/>
          </a:bodyPr>
          <a:lstStyle/>
          <a:p>
            <a:pPr marL="0" indent="0">
              <a:buNone/>
            </a:pPr>
            <a:r>
              <a:rPr lang="en-US" sz="1700" b="1" dirty="0"/>
              <a:t>Unprecedented but not unexpected</a:t>
            </a:r>
          </a:p>
          <a:p>
            <a:pPr marL="0"/>
            <a:r>
              <a:rPr lang="en-US" sz="1700" b="1" dirty="0"/>
              <a:t>Drought, extreme heat, wind and then a spark. </a:t>
            </a:r>
          </a:p>
          <a:p>
            <a:pPr marL="0"/>
            <a:r>
              <a:rPr lang="en-US" sz="1700" b="1" dirty="0"/>
              <a:t>followed by a November atmospheric river </a:t>
            </a:r>
          </a:p>
          <a:p>
            <a:pPr marL="0"/>
            <a:r>
              <a:rPr lang="en-US" sz="1700" b="1" dirty="0"/>
              <a:t>then a December cold and snow never experienced before.</a:t>
            </a:r>
            <a:endParaRPr lang="en-US" sz="1700" b="1" i="0" dirty="0">
              <a:effectLst/>
            </a:endParaRPr>
          </a:p>
          <a:p>
            <a:pPr marL="0" indent="0">
              <a:buNone/>
            </a:pPr>
            <a:endParaRPr lang="en-US" sz="1700" b="1" i="0" dirty="0">
              <a:effectLst/>
            </a:endParaRPr>
          </a:p>
          <a:p>
            <a:pPr marL="0" indent="0">
              <a:buNone/>
            </a:pPr>
            <a:r>
              <a:rPr lang="en-US" sz="1700" b="1" dirty="0"/>
              <a:t>Its no longer if, its when.</a:t>
            </a:r>
          </a:p>
          <a:p>
            <a:pPr marL="0" indent="0">
              <a:buNone/>
            </a:pPr>
            <a:endParaRPr lang="en-US" sz="1700" b="1" i="0" dirty="0">
              <a:effectLst/>
            </a:endParaRPr>
          </a:p>
          <a:p>
            <a:pPr marL="0" indent="0">
              <a:buNone/>
            </a:pPr>
            <a:r>
              <a:rPr lang="en-US" sz="1700" b="1" i="0" dirty="0">
                <a:effectLst/>
              </a:rPr>
              <a:t>No one is immune.</a:t>
            </a:r>
          </a:p>
          <a:p>
            <a:pPr marL="0" indent="0">
              <a:buNone/>
            </a:pPr>
            <a:endParaRPr lang="en-US" sz="2400" b="1" i="0" dirty="0">
              <a:solidFill>
                <a:srgbClr val="FF0000"/>
              </a:solidFill>
              <a:effectLst/>
            </a:endParaRPr>
          </a:p>
        </p:txBody>
      </p:sp>
      <p:sp>
        <p:nvSpPr>
          <p:cNvPr id="4" name="TextBox 3">
            <a:extLst>
              <a:ext uri="{FF2B5EF4-FFF2-40B4-BE49-F238E27FC236}">
                <a16:creationId xmlns:a16="http://schemas.microsoft.com/office/drawing/2014/main" id="{7B209BFF-B76D-FB4A-507C-1B755692D3CC}"/>
              </a:ext>
            </a:extLst>
          </p:cNvPr>
          <p:cNvSpPr txBox="1"/>
          <p:nvPr/>
        </p:nvSpPr>
        <p:spPr>
          <a:xfrm>
            <a:off x="295426" y="294533"/>
            <a:ext cx="11739258" cy="584775"/>
          </a:xfrm>
          <a:prstGeom prst="rect">
            <a:avLst/>
          </a:prstGeom>
          <a:solidFill>
            <a:schemeClr val="bg1"/>
          </a:solidFill>
          <a:ln w="57150">
            <a:solidFill>
              <a:srgbClr val="FF0000"/>
            </a:solidFill>
          </a:ln>
        </p:spPr>
        <p:txBody>
          <a:bodyPr wrap="square" rtlCol="0">
            <a:spAutoFit/>
          </a:bodyPr>
          <a:lstStyle/>
          <a:p>
            <a:pPr algn="ctr"/>
            <a:r>
              <a:rPr lang="en-CA" sz="3200" dirty="0"/>
              <a:t>We are no longer planning for future events; we are living them!</a:t>
            </a:r>
          </a:p>
        </p:txBody>
      </p:sp>
      <p:sp>
        <p:nvSpPr>
          <p:cNvPr id="5" name="TextBox 4">
            <a:extLst>
              <a:ext uri="{FF2B5EF4-FFF2-40B4-BE49-F238E27FC236}">
                <a16:creationId xmlns:a16="http://schemas.microsoft.com/office/drawing/2014/main" id="{C89CF2CB-F34F-75CE-FF40-9BBB2458C0D5}"/>
              </a:ext>
            </a:extLst>
          </p:cNvPr>
          <p:cNvSpPr txBox="1"/>
          <p:nvPr/>
        </p:nvSpPr>
        <p:spPr>
          <a:xfrm>
            <a:off x="295426" y="6121828"/>
            <a:ext cx="11739258" cy="584775"/>
          </a:xfrm>
          <a:prstGeom prst="rect">
            <a:avLst/>
          </a:prstGeom>
          <a:solidFill>
            <a:schemeClr val="bg1"/>
          </a:solidFill>
          <a:ln w="57150">
            <a:solidFill>
              <a:srgbClr val="FF0000"/>
            </a:solidFill>
          </a:ln>
        </p:spPr>
        <p:txBody>
          <a:bodyPr wrap="square" rtlCol="0">
            <a:spAutoFit/>
          </a:bodyPr>
          <a:lstStyle/>
          <a:p>
            <a:pPr algn="ctr"/>
            <a:r>
              <a:rPr lang="en-CA" sz="3200" dirty="0"/>
              <a:t>Is your family and community ready?</a:t>
            </a:r>
          </a:p>
        </p:txBody>
      </p:sp>
      <p:pic>
        <p:nvPicPr>
          <p:cNvPr id="6" name="Picture 5">
            <a:extLst>
              <a:ext uri="{FF2B5EF4-FFF2-40B4-BE49-F238E27FC236}">
                <a16:creationId xmlns:a16="http://schemas.microsoft.com/office/drawing/2014/main" id="{98AD82FF-FFEE-D49B-6795-2989882D2A93}"/>
              </a:ext>
            </a:extLst>
          </p:cNvPr>
          <p:cNvPicPr>
            <a:picLocks noChangeAspect="1"/>
          </p:cNvPicPr>
          <p:nvPr/>
        </p:nvPicPr>
        <p:blipFill>
          <a:blip r:embed="rId3"/>
          <a:stretch>
            <a:fillRect/>
          </a:stretch>
        </p:blipFill>
        <p:spPr>
          <a:xfrm>
            <a:off x="2724490" y="4981762"/>
            <a:ext cx="1036410" cy="1158340"/>
          </a:xfrm>
          <a:prstGeom prst="rect">
            <a:avLst/>
          </a:prstGeom>
        </p:spPr>
      </p:pic>
    </p:spTree>
    <p:extLst>
      <p:ext uri="{BB962C8B-B14F-4D97-AF65-F5344CB8AC3E}">
        <p14:creationId xmlns:p14="http://schemas.microsoft.com/office/powerpoint/2010/main" val="1947087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A1685-76A9-02C2-2AED-337040BBF63D}"/>
              </a:ext>
            </a:extLst>
          </p:cNvPr>
          <p:cNvSpPr>
            <a:spLocks noGrp="1"/>
          </p:cNvSpPr>
          <p:nvPr>
            <p:ph type="title"/>
          </p:nvPr>
        </p:nvSpPr>
        <p:spPr>
          <a:ln w="38100">
            <a:solidFill>
              <a:srgbClr val="FF0000"/>
            </a:solidFill>
          </a:ln>
        </p:spPr>
        <p:txBody>
          <a:bodyPr/>
          <a:lstStyle/>
          <a:p>
            <a:pPr algn="ctr"/>
            <a:r>
              <a:rPr lang="en-CA" dirty="0"/>
              <a:t>LFN Newsletter: Rebuilding from the Ashes </a:t>
            </a:r>
            <a:br>
              <a:rPr lang="en-CA" dirty="0"/>
            </a:br>
            <a:r>
              <a:rPr lang="en-CA" dirty="0"/>
              <a:t>Recovery and Rebuild</a:t>
            </a:r>
          </a:p>
        </p:txBody>
      </p:sp>
      <p:sp>
        <p:nvSpPr>
          <p:cNvPr id="3" name="Content Placeholder 2">
            <a:extLst>
              <a:ext uri="{FF2B5EF4-FFF2-40B4-BE49-F238E27FC236}">
                <a16:creationId xmlns:a16="http://schemas.microsoft.com/office/drawing/2014/main" id="{E6AD004C-197B-559D-A2AF-6294A2A8A89C}"/>
              </a:ext>
            </a:extLst>
          </p:cNvPr>
          <p:cNvSpPr>
            <a:spLocks noGrp="1"/>
          </p:cNvSpPr>
          <p:nvPr>
            <p:ph sz="half" idx="1"/>
          </p:nvPr>
        </p:nvSpPr>
        <p:spPr/>
        <p:txBody>
          <a:bodyPr/>
          <a:lstStyle/>
          <a:p>
            <a:pPr marL="0" indent="0">
              <a:buNone/>
            </a:pPr>
            <a:r>
              <a:rPr lang="en-CA" dirty="0"/>
              <a:t>December 2023 Newsletter: </a:t>
            </a:r>
            <a:r>
              <a:rPr lang="en-CA" dirty="0">
                <a:hlinkClick r:id="rId2"/>
              </a:rPr>
              <a:t>https://acrobat.adobe.com/id/urn:aaid:sc:va6c2:40a17eab-3060-48db-8982-118c7cbd5062</a:t>
            </a:r>
            <a:r>
              <a:rPr lang="en-CA" dirty="0"/>
              <a:t> </a:t>
            </a:r>
          </a:p>
        </p:txBody>
      </p:sp>
      <p:sp>
        <p:nvSpPr>
          <p:cNvPr id="4" name="Content Placeholder 3">
            <a:extLst>
              <a:ext uri="{FF2B5EF4-FFF2-40B4-BE49-F238E27FC236}">
                <a16:creationId xmlns:a16="http://schemas.microsoft.com/office/drawing/2014/main" id="{D4B3D645-4F8B-8ACF-D36B-06ED16BF4B43}"/>
              </a:ext>
            </a:extLst>
          </p:cNvPr>
          <p:cNvSpPr>
            <a:spLocks noGrp="1"/>
          </p:cNvSpPr>
          <p:nvPr>
            <p:ph sz="half" idx="2"/>
          </p:nvPr>
        </p:nvSpPr>
        <p:spPr/>
        <p:txBody>
          <a:bodyPr/>
          <a:lstStyle/>
          <a:p>
            <a:pPr marL="0" indent="0">
              <a:buNone/>
            </a:pPr>
            <a:r>
              <a:rPr lang="en-CA" dirty="0"/>
              <a:t>January 2024 Newsletter: </a:t>
            </a:r>
            <a:r>
              <a:rPr lang="en-CA" dirty="0">
                <a:hlinkClick r:id="rId3"/>
              </a:rPr>
              <a:t>https://acrobat.adobe.com/id/urn:aaid:sc:va6c2:e9577bb4-b205-4477-aa2f-2686360a9e70</a:t>
            </a:r>
            <a:r>
              <a:rPr lang="en-CA" dirty="0"/>
              <a:t> </a:t>
            </a:r>
          </a:p>
        </p:txBody>
      </p:sp>
      <p:pic>
        <p:nvPicPr>
          <p:cNvPr id="6" name="Picture 5">
            <a:extLst>
              <a:ext uri="{FF2B5EF4-FFF2-40B4-BE49-F238E27FC236}">
                <a16:creationId xmlns:a16="http://schemas.microsoft.com/office/drawing/2014/main" id="{F4817BCD-8C7E-BF04-CE3A-616D44E024B0}"/>
              </a:ext>
            </a:extLst>
          </p:cNvPr>
          <p:cNvPicPr>
            <a:picLocks noChangeAspect="1"/>
          </p:cNvPicPr>
          <p:nvPr/>
        </p:nvPicPr>
        <p:blipFill>
          <a:blip r:embed="rId4"/>
          <a:stretch>
            <a:fillRect/>
          </a:stretch>
        </p:blipFill>
        <p:spPr>
          <a:xfrm>
            <a:off x="914400" y="3598510"/>
            <a:ext cx="5181600" cy="2513041"/>
          </a:xfrm>
          <a:prstGeom prst="rect">
            <a:avLst/>
          </a:prstGeom>
        </p:spPr>
      </p:pic>
      <p:pic>
        <p:nvPicPr>
          <p:cNvPr id="8" name="Picture 7">
            <a:extLst>
              <a:ext uri="{FF2B5EF4-FFF2-40B4-BE49-F238E27FC236}">
                <a16:creationId xmlns:a16="http://schemas.microsoft.com/office/drawing/2014/main" id="{50FCDB2D-012C-DB0E-2FD2-25CE278D84FC}"/>
              </a:ext>
            </a:extLst>
          </p:cNvPr>
          <p:cNvPicPr>
            <a:picLocks noChangeAspect="1"/>
          </p:cNvPicPr>
          <p:nvPr/>
        </p:nvPicPr>
        <p:blipFill>
          <a:blip r:embed="rId5"/>
          <a:stretch>
            <a:fillRect/>
          </a:stretch>
        </p:blipFill>
        <p:spPr>
          <a:xfrm>
            <a:off x="6565316" y="3598510"/>
            <a:ext cx="4192879" cy="2875910"/>
          </a:xfrm>
          <a:prstGeom prst="rect">
            <a:avLst/>
          </a:prstGeom>
        </p:spPr>
      </p:pic>
    </p:spTree>
    <p:extLst>
      <p:ext uri="{BB962C8B-B14F-4D97-AF65-F5344CB8AC3E}">
        <p14:creationId xmlns:p14="http://schemas.microsoft.com/office/powerpoint/2010/main" val="1389174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236E9-F0B7-77C7-8C1C-13ECB096D8C4}"/>
              </a:ext>
            </a:extLst>
          </p:cNvPr>
          <p:cNvSpPr>
            <a:spLocks noGrp="1"/>
          </p:cNvSpPr>
          <p:nvPr>
            <p:ph type="title"/>
          </p:nvPr>
        </p:nvSpPr>
        <p:spPr>
          <a:ln w="38100">
            <a:solidFill>
              <a:srgbClr val="FF0000"/>
            </a:solidFill>
          </a:ln>
        </p:spPr>
        <p:txBody>
          <a:bodyPr>
            <a:normAutofit fontScale="90000"/>
          </a:bodyPr>
          <a:lstStyle/>
          <a:p>
            <a:pPr algn="ctr"/>
            <a:br>
              <a:rPr lang="en-CA" dirty="0"/>
            </a:br>
            <a:r>
              <a:rPr lang="en-CA" dirty="0"/>
              <a:t>Lytton First Nations Recovery</a:t>
            </a:r>
            <a:br>
              <a:rPr lang="en-CA" dirty="0"/>
            </a:br>
            <a:r>
              <a:rPr lang="en-CA" dirty="0"/>
              <a:t>Since June 30, 2021</a:t>
            </a:r>
            <a:br>
              <a:rPr lang="en-CA" dirty="0"/>
            </a:br>
            <a:endParaRPr lang="en-CA" dirty="0"/>
          </a:p>
        </p:txBody>
      </p:sp>
      <p:sp>
        <p:nvSpPr>
          <p:cNvPr id="3" name="Content Placeholder 2">
            <a:extLst>
              <a:ext uri="{FF2B5EF4-FFF2-40B4-BE49-F238E27FC236}">
                <a16:creationId xmlns:a16="http://schemas.microsoft.com/office/drawing/2014/main" id="{D1B9F86A-6A8E-F681-9763-F71E42F1BFA8}"/>
              </a:ext>
            </a:extLst>
          </p:cNvPr>
          <p:cNvSpPr>
            <a:spLocks noGrp="1"/>
          </p:cNvSpPr>
          <p:nvPr>
            <p:ph sz="half" idx="1"/>
          </p:nvPr>
        </p:nvSpPr>
        <p:spPr>
          <a:xfrm>
            <a:off x="838200" y="1825625"/>
            <a:ext cx="4348942" cy="4351338"/>
          </a:xfrm>
        </p:spPr>
        <p:txBody>
          <a:bodyPr>
            <a:normAutofit fontScale="47500" lnSpcReduction="20000"/>
          </a:bodyPr>
          <a:lstStyle/>
          <a:p>
            <a:r>
              <a:rPr lang="en-CA" dirty="0"/>
              <a:t>LFN runs its own ESS and EOC</a:t>
            </a:r>
          </a:p>
          <a:p>
            <a:r>
              <a:rPr lang="en-CA" dirty="0"/>
              <a:t>LFN established its own Emergency Preparedness and Response Department</a:t>
            </a:r>
          </a:p>
          <a:p>
            <a:r>
              <a:rPr lang="en-CA" dirty="0"/>
              <a:t>LFN sits at the municipal, regional, provincial and federal tables.</a:t>
            </a:r>
          </a:p>
          <a:p>
            <a:r>
              <a:rPr lang="en-CA" dirty="0"/>
              <a:t>38 displaced families are out of hotels and into modular homes</a:t>
            </a:r>
          </a:p>
          <a:p>
            <a:r>
              <a:rPr lang="en-CA" dirty="0"/>
              <a:t>10 Serviced RV sites</a:t>
            </a:r>
          </a:p>
          <a:p>
            <a:r>
              <a:rPr lang="en-CA" dirty="0"/>
              <a:t>Donation Centre</a:t>
            </a:r>
          </a:p>
          <a:p>
            <a:pPr lvl="1"/>
            <a:r>
              <a:rPr lang="en-CA" dirty="0"/>
              <a:t>Essential food and clothing</a:t>
            </a:r>
          </a:p>
          <a:p>
            <a:r>
              <a:rPr lang="en-CA" dirty="0"/>
              <a:t>Café</a:t>
            </a:r>
          </a:p>
          <a:p>
            <a:r>
              <a:rPr lang="en-CA" dirty="0"/>
              <a:t>Store</a:t>
            </a:r>
          </a:p>
          <a:p>
            <a:r>
              <a:rPr lang="en-CA" dirty="0"/>
              <a:t>Ambulance Relocated</a:t>
            </a:r>
          </a:p>
          <a:p>
            <a:r>
              <a:rPr lang="en-CA" dirty="0"/>
              <a:t>Medical Clinic Relocated</a:t>
            </a:r>
          </a:p>
          <a:p>
            <a:r>
              <a:rPr lang="en-CA" dirty="0"/>
              <a:t>RCMP Relocated </a:t>
            </a:r>
          </a:p>
          <a:p>
            <a:r>
              <a:rPr lang="en-CA" dirty="0"/>
              <a:t>Temporary Community Hall </a:t>
            </a:r>
          </a:p>
          <a:p>
            <a:r>
              <a:rPr lang="en-CA" dirty="0"/>
              <a:t>Temporary Band Office</a:t>
            </a:r>
          </a:p>
          <a:p>
            <a:endParaRPr lang="en-CA" dirty="0"/>
          </a:p>
          <a:p>
            <a:endParaRPr lang="en-CA" dirty="0"/>
          </a:p>
        </p:txBody>
      </p:sp>
      <p:sp>
        <p:nvSpPr>
          <p:cNvPr id="4" name="Content Placeholder 3">
            <a:extLst>
              <a:ext uri="{FF2B5EF4-FFF2-40B4-BE49-F238E27FC236}">
                <a16:creationId xmlns:a16="http://schemas.microsoft.com/office/drawing/2014/main" id="{8E057F22-B4D7-84BB-8844-D3D637B933DD}"/>
              </a:ext>
            </a:extLst>
          </p:cNvPr>
          <p:cNvSpPr>
            <a:spLocks noGrp="1"/>
          </p:cNvSpPr>
          <p:nvPr>
            <p:ph sz="half" idx="2"/>
          </p:nvPr>
        </p:nvSpPr>
        <p:spPr/>
        <p:txBody>
          <a:bodyPr>
            <a:normAutofit fontScale="47500" lnSpcReduction="20000"/>
          </a:bodyPr>
          <a:lstStyle/>
          <a:p>
            <a:endParaRPr lang="en-CA" dirty="0"/>
          </a:p>
          <a:p>
            <a:endParaRPr lang="en-CA" dirty="0"/>
          </a:p>
        </p:txBody>
      </p:sp>
      <p:pic>
        <p:nvPicPr>
          <p:cNvPr id="1026" name="Picture 2">
            <a:extLst>
              <a:ext uri="{FF2B5EF4-FFF2-40B4-BE49-F238E27FC236}">
                <a16:creationId xmlns:a16="http://schemas.microsoft.com/office/drawing/2014/main" id="{59CB2BB8-568B-2C55-5DF1-959AF73E8C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5590" y="1825625"/>
            <a:ext cx="5998210" cy="4498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73CFC60-F66A-D898-E606-FFF4DC350649}"/>
              </a:ext>
            </a:extLst>
          </p:cNvPr>
          <p:cNvSpPr txBox="1"/>
          <p:nvPr/>
        </p:nvSpPr>
        <p:spPr>
          <a:xfrm>
            <a:off x="6204940" y="5627716"/>
            <a:ext cx="4299510" cy="369332"/>
          </a:xfrm>
          <a:prstGeom prst="rect">
            <a:avLst/>
          </a:prstGeom>
          <a:solidFill>
            <a:srgbClr val="FFC000"/>
          </a:solidFill>
        </p:spPr>
        <p:txBody>
          <a:bodyPr wrap="none" rtlCol="0">
            <a:spAutoFit/>
          </a:bodyPr>
          <a:lstStyle/>
          <a:p>
            <a:r>
              <a:rPr lang="en-US" dirty="0"/>
              <a:t>Community Hall and Café – August 21, 2023</a:t>
            </a:r>
          </a:p>
        </p:txBody>
      </p:sp>
    </p:spTree>
    <p:extLst>
      <p:ext uri="{BB962C8B-B14F-4D97-AF65-F5344CB8AC3E}">
        <p14:creationId xmlns:p14="http://schemas.microsoft.com/office/powerpoint/2010/main" val="3168727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22697E-01DF-ED7F-B02D-864C66E997CF}"/>
              </a:ext>
            </a:extLst>
          </p:cNvPr>
          <p:cNvSpPr>
            <a:spLocks noGrp="1"/>
          </p:cNvSpPr>
          <p:nvPr>
            <p:ph type="title"/>
          </p:nvPr>
        </p:nvSpPr>
        <p:spPr>
          <a:xfrm>
            <a:off x="5232400" y="283193"/>
            <a:ext cx="6140449" cy="746408"/>
          </a:xfrm>
          <a:ln w="38100">
            <a:solidFill>
              <a:srgbClr val="FF0000"/>
            </a:solidFill>
          </a:ln>
        </p:spPr>
        <p:txBody>
          <a:bodyPr vert="horz" lIns="91440" tIns="45720" rIns="91440" bIns="45720" rtlCol="0" anchor="t">
            <a:normAutofit/>
          </a:bodyPr>
          <a:lstStyle/>
          <a:p>
            <a:pPr algn="ctr"/>
            <a:r>
              <a:rPr lang="en-US" sz="4000" dirty="0">
                <a:solidFill>
                  <a:schemeClr val="bg1"/>
                </a:solidFill>
              </a:rPr>
              <a:t>Rebuild (Permanent)</a:t>
            </a:r>
          </a:p>
        </p:txBody>
      </p:sp>
      <p:pic>
        <p:nvPicPr>
          <p:cNvPr id="6" name="Content Placeholder 5" descr="A map of land with different colored areas&#10;&#10;Description automatically generated">
            <a:extLst>
              <a:ext uri="{FF2B5EF4-FFF2-40B4-BE49-F238E27FC236}">
                <a16:creationId xmlns:a16="http://schemas.microsoft.com/office/drawing/2014/main" id="{5B2E09BF-EDA9-C426-8F42-236565501151}"/>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6947" r="7233"/>
          <a:stretch/>
        </p:blipFill>
        <p:spPr>
          <a:xfrm>
            <a:off x="0" y="-2"/>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20" name="Group 19">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21" name="Freeform: Shape 20">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Content Placeholder 3">
            <a:extLst>
              <a:ext uri="{FF2B5EF4-FFF2-40B4-BE49-F238E27FC236}">
                <a16:creationId xmlns:a16="http://schemas.microsoft.com/office/drawing/2014/main" id="{D1FC6EAD-E840-B37B-BCC8-C2A4A2ADF7ED}"/>
              </a:ext>
            </a:extLst>
          </p:cNvPr>
          <p:cNvSpPr>
            <a:spLocks noGrp="1"/>
          </p:cNvSpPr>
          <p:nvPr>
            <p:ph sz="half" idx="2"/>
          </p:nvPr>
        </p:nvSpPr>
        <p:spPr>
          <a:xfrm>
            <a:off x="5232401" y="1029601"/>
            <a:ext cx="6140449" cy="4798799"/>
          </a:xfrm>
        </p:spPr>
        <p:txBody>
          <a:bodyPr vert="horz" lIns="91440" tIns="45720" rIns="91440" bIns="45720" rtlCol="0">
            <a:normAutofit fontScale="92500" lnSpcReduction="20000"/>
          </a:bodyPr>
          <a:lstStyle/>
          <a:p>
            <a:pPr marL="0"/>
            <a:endParaRPr lang="en-US" sz="1100" u="sng" dirty="0">
              <a:solidFill>
                <a:schemeClr val="bg1">
                  <a:alpha val="80000"/>
                </a:schemeClr>
              </a:solidFill>
            </a:endParaRPr>
          </a:p>
          <a:p>
            <a:r>
              <a:rPr lang="en-US" sz="2000" dirty="0">
                <a:solidFill>
                  <a:schemeClr val="bg1">
                    <a:alpha val="80000"/>
                  </a:schemeClr>
                </a:solidFill>
              </a:rPr>
              <a:t>80 replacement homes starting 2024</a:t>
            </a:r>
          </a:p>
          <a:p>
            <a:pPr lvl="1"/>
            <a:r>
              <a:rPr lang="en-US" sz="2000" dirty="0">
                <a:solidFill>
                  <a:schemeClr val="bg1">
                    <a:alpha val="80000"/>
                  </a:schemeClr>
                </a:solidFill>
              </a:rPr>
              <a:t>Highest standards for external fire rating, thermal transfer and durability</a:t>
            </a:r>
          </a:p>
          <a:p>
            <a:pPr lvl="1"/>
            <a:r>
              <a:rPr lang="en-US" sz="2000" dirty="0">
                <a:solidFill>
                  <a:schemeClr val="bg1">
                    <a:alpha val="80000"/>
                  </a:schemeClr>
                </a:solidFill>
              </a:rPr>
              <a:t> cool in summer and warm in winter</a:t>
            </a:r>
          </a:p>
          <a:p>
            <a:pPr lvl="1"/>
            <a:r>
              <a:rPr lang="en-US" sz="2000" dirty="0">
                <a:solidFill>
                  <a:schemeClr val="bg1">
                    <a:alpha val="80000"/>
                  </a:schemeClr>
                </a:solidFill>
              </a:rPr>
              <a:t>low electricity consumption</a:t>
            </a:r>
          </a:p>
          <a:p>
            <a:pPr lvl="1"/>
            <a:r>
              <a:rPr lang="en-US" sz="2000" dirty="0">
                <a:solidFill>
                  <a:schemeClr val="bg1">
                    <a:alpha val="80000"/>
                  </a:schemeClr>
                </a:solidFill>
              </a:rPr>
              <a:t>solar and battery storage where can </a:t>
            </a:r>
          </a:p>
          <a:p>
            <a:r>
              <a:rPr lang="en-US" sz="2000" dirty="0" err="1">
                <a:solidFill>
                  <a:schemeClr val="bg1">
                    <a:alpha val="80000"/>
                  </a:schemeClr>
                </a:solidFill>
              </a:rPr>
              <a:t>Y’kem</a:t>
            </a:r>
            <a:r>
              <a:rPr lang="en-US" sz="2000" dirty="0">
                <a:solidFill>
                  <a:schemeClr val="bg1">
                    <a:alpha val="80000"/>
                  </a:schemeClr>
                </a:solidFill>
              </a:rPr>
              <a:t> Food Hub under construction</a:t>
            </a:r>
          </a:p>
          <a:p>
            <a:pPr lvl="1"/>
            <a:r>
              <a:rPr lang="en-US" sz="2000" dirty="0">
                <a:solidFill>
                  <a:schemeClr val="bg1">
                    <a:alpha val="80000"/>
                  </a:schemeClr>
                </a:solidFill>
              </a:rPr>
              <a:t>Processing and storage of family, community and regional meat, fruit and vegetables by drying, freezing, canning, smoking and salting.</a:t>
            </a:r>
          </a:p>
          <a:p>
            <a:pPr lvl="1"/>
            <a:r>
              <a:rPr lang="en-US" sz="2000" dirty="0">
                <a:solidFill>
                  <a:schemeClr val="bg1">
                    <a:alpha val="80000"/>
                  </a:schemeClr>
                </a:solidFill>
              </a:rPr>
              <a:t>Surplus available for sale.</a:t>
            </a:r>
          </a:p>
          <a:p>
            <a:r>
              <a:rPr lang="en-US" sz="2000" dirty="0">
                <a:solidFill>
                  <a:schemeClr val="bg1">
                    <a:alpha val="80000"/>
                  </a:schemeClr>
                </a:solidFill>
              </a:rPr>
              <a:t>New Cultural Space has started</a:t>
            </a:r>
          </a:p>
          <a:p>
            <a:r>
              <a:rPr lang="en-US" sz="2000" dirty="0">
                <a:solidFill>
                  <a:schemeClr val="bg1">
                    <a:alpha val="80000"/>
                  </a:schemeClr>
                </a:solidFill>
              </a:rPr>
              <a:t>Commencing community engagement on the location of permanent band office and community hall</a:t>
            </a:r>
          </a:p>
          <a:p>
            <a:r>
              <a:rPr lang="en-US" sz="2000" dirty="0">
                <a:solidFill>
                  <a:schemeClr val="bg1">
                    <a:alpha val="80000"/>
                  </a:schemeClr>
                </a:solidFill>
              </a:rPr>
              <a:t>Gathering information, storing information and transferring information</a:t>
            </a:r>
          </a:p>
          <a:p>
            <a:endParaRPr lang="en-US" sz="1100" dirty="0">
              <a:solidFill>
                <a:schemeClr val="bg1">
                  <a:alpha val="80000"/>
                </a:schemeClr>
              </a:solidFill>
            </a:endParaRPr>
          </a:p>
        </p:txBody>
      </p:sp>
    </p:spTree>
    <p:extLst>
      <p:ext uri="{BB962C8B-B14F-4D97-AF65-F5344CB8AC3E}">
        <p14:creationId xmlns:p14="http://schemas.microsoft.com/office/powerpoint/2010/main" val="1181739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A drawing of a building&#10;&#10;Description automatically generated">
            <a:extLst>
              <a:ext uri="{FF2B5EF4-FFF2-40B4-BE49-F238E27FC236}">
                <a16:creationId xmlns:a16="http://schemas.microsoft.com/office/drawing/2014/main" id="{943171EC-F7CF-91C4-EEBE-FD43289F39B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84110" y="321734"/>
            <a:ext cx="3772948" cy="2905170"/>
          </a:xfrm>
          <a:prstGeom prst="rect">
            <a:avLst/>
          </a:prstGeom>
        </p:spPr>
      </p:pic>
      <p:pic>
        <p:nvPicPr>
          <p:cNvPr id="10" name="Picture 9" descr="A drawing of a house&#10;&#10;Description automatically generated">
            <a:extLst>
              <a:ext uri="{FF2B5EF4-FFF2-40B4-BE49-F238E27FC236}">
                <a16:creationId xmlns:a16="http://schemas.microsoft.com/office/drawing/2014/main" id="{465263ED-CFBC-8224-3C03-EB54306B00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4149877"/>
            <a:ext cx="5426764" cy="1722997"/>
          </a:xfrm>
          <a:prstGeom prst="rect">
            <a:avLst/>
          </a:prstGeom>
        </p:spPr>
      </p:pic>
      <p:sp>
        <p:nvSpPr>
          <p:cNvPr id="15" name="Rectangle 14">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oster with text and leaves&#10;&#10;Description automatically generated">
            <a:extLst>
              <a:ext uri="{FF2B5EF4-FFF2-40B4-BE49-F238E27FC236}">
                <a16:creationId xmlns:a16="http://schemas.microsoft.com/office/drawing/2014/main" id="{B3A458A5-955B-6069-B12A-4F1F70FBDEE8}"/>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699671" y="321734"/>
            <a:ext cx="4643489" cy="6069922"/>
          </a:xfrm>
          <a:prstGeom prst="rect">
            <a:avLst/>
          </a:prstGeom>
        </p:spPr>
      </p:pic>
    </p:spTree>
    <p:extLst>
      <p:ext uri="{BB962C8B-B14F-4D97-AF65-F5344CB8AC3E}">
        <p14:creationId xmlns:p14="http://schemas.microsoft.com/office/powerpoint/2010/main" val="783271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map of a river&#10;&#10;Description automatically generated">
            <a:extLst>
              <a:ext uri="{FF2B5EF4-FFF2-40B4-BE49-F238E27FC236}">
                <a16:creationId xmlns:a16="http://schemas.microsoft.com/office/drawing/2014/main" id="{084D9C47-E3F7-4BED-69BD-9344607A6F5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8736" y="249382"/>
            <a:ext cx="5021233" cy="6342611"/>
          </a:xfrm>
        </p:spPr>
      </p:pic>
      <p:pic>
        <p:nvPicPr>
          <p:cNvPr id="10" name="Content Placeholder 9" descr="A close-up of a house&#10;&#10;Description automatically generated">
            <a:extLst>
              <a:ext uri="{FF2B5EF4-FFF2-40B4-BE49-F238E27FC236}">
                <a16:creationId xmlns:a16="http://schemas.microsoft.com/office/drawing/2014/main" id="{5AA13B2F-371F-7268-DEC1-0E63761E439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97040" y="3887"/>
            <a:ext cx="4836160" cy="6735454"/>
          </a:xfrm>
        </p:spPr>
      </p:pic>
    </p:spTree>
    <p:extLst>
      <p:ext uri="{BB962C8B-B14F-4D97-AF65-F5344CB8AC3E}">
        <p14:creationId xmlns:p14="http://schemas.microsoft.com/office/powerpoint/2010/main" val="848753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DEAD3-F4D6-A5C8-45A9-173BA6CF2090}"/>
              </a:ext>
            </a:extLst>
          </p:cNvPr>
          <p:cNvSpPr>
            <a:spLocks noGrp="1"/>
          </p:cNvSpPr>
          <p:nvPr>
            <p:ph type="title"/>
          </p:nvPr>
        </p:nvSpPr>
        <p:spPr>
          <a:ln w="38100">
            <a:solidFill>
              <a:srgbClr val="FF0000"/>
            </a:solidFill>
          </a:ln>
        </p:spPr>
        <p:txBody>
          <a:bodyPr/>
          <a:lstStyle/>
          <a:p>
            <a:pPr algn="ctr"/>
            <a:r>
              <a:rPr lang="en-US" dirty="0"/>
              <a:t>Planning for the future</a:t>
            </a:r>
            <a:br>
              <a:rPr lang="en-US" dirty="0"/>
            </a:br>
            <a:r>
              <a:rPr lang="en-US" dirty="0"/>
              <a:t>Made by LFN, For LFN at LFN</a:t>
            </a:r>
          </a:p>
        </p:txBody>
      </p:sp>
      <p:sp>
        <p:nvSpPr>
          <p:cNvPr id="3" name="Content Placeholder 2">
            <a:extLst>
              <a:ext uri="{FF2B5EF4-FFF2-40B4-BE49-F238E27FC236}">
                <a16:creationId xmlns:a16="http://schemas.microsoft.com/office/drawing/2014/main" id="{D0898938-CCA6-AFA1-629F-AEFE7814B14F}"/>
              </a:ext>
            </a:extLst>
          </p:cNvPr>
          <p:cNvSpPr>
            <a:spLocks noGrp="1"/>
          </p:cNvSpPr>
          <p:nvPr>
            <p:ph sz="half" idx="1"/>
          </p:nvPr>
        </p:nvSpPr>
        <p:spPr>
          <a:ln>
            <a:solidFill>
              <a:schemeClr val="tx1"/>
            </a:solidFill>
          </a:ln>
        </p:spPr>
        <p:txBody>
          <a:bodyPr/>
          <a:lstStyle/>
          <a:p>
            <a:pPr marL="0" indent="0">
              <a:buNone/>
            </a:pPr>
            <a:r>
              <a:rPr lang="en-CA" dirty="0"/>
              <a:t>New Comprehensive Community Plan (October 2023): </a:t>
            </a:r>
          </a:p>
          <a:p>
            <a:pPr marL="0" indent="0">
              <a:buNone/>
            </a:pPr>
            <a:endParaRPr lang="en-CA" dirty="0"/>
          </a:p>
          <a:p>
            <a:pPr marL="0" indent="0">
              <a:buNone/>
            </a:pPr>
            <a:r>
              <a:rPr lang="en-CA" dirty="0">
                <a:hlinkClick r:id="rId2"/>
              </a:rPr>
              <a:t>https://img1.wsimg.com/blobby/go/b36deeac-db85-436e-a591-703af6b42d25/Tl'kemtsin%20Comprehensive%20Community%20Plan_Octobe.pdf</a:t>
            </a:r>
            <a:r>
              <a:rPr lang="en-CA" dirty="0"/>
              <a:t>  </a:t>
            </a:r>
          </a:p>
          <a:p>
            <a:endParaRPr lang="en-US" dirty="0"/>
          </a:p>
        </p:txBody>
      </p:sp>
      <p:pic>
        <p:nvPicPr>
          <p:cNvPr id="6" name="Content Placeholder 5" descr="A lake with trees and mountains in the background&#10;&#10;Description automatically generated">
            <a:extLst>
              <a:ext uri="{FF2B5EF4-FFF2-40B4-BE49-F238E27FC236}">
                <a16:creationId xmlns:a16="http://schemas.microsoft.com/office/drawing/2014/main" id="{3162D1A4-DB7F-407B-4FCD-23FB833F0D7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14299" y="1825625"/>
            <a:ext cx="3297402" cy="4351338"/>
          </a:xfrm>
        </p:spPr>
      </p:pic>
    </p:spTree>
    <p:extLst>
      <p:ext uri="{BB962C8B-B14F-4D97-AF65-F5344CB8AC3E}">
        <p14:creationId xmlns:p14="http://schemas.microsoft.com/office/powerpoint/2010/main" val="2921948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26B31-79BE-B2CF-1DA9-B31568D8F55D}"/>
              </a:ext>
            </a:extLst>
          </p:cNvPr>
          <p:cNvSpPr>
            <a:spLocks noGrp="1"/>
          </p:cNvSpPr>
          <p:nvPr>
            <p:ph type="title"/>
          </p:nvPr>
        </p:nvSpPr>
        <p:spPr>
          <a:solidFill>
            <a:schemeClr val="bg1"/>
          </a:solidFill>
          <a:ln w="38100">
            <a:solidFill>
              <a:srgbClr val="FF0000"/>
            </a:solidFill>
          </a:ln>
        </p:spPr>
        <p:txBody>
          <a:bodyPr>
            <a:normAutofit/>
          </a:bodyPr>
          <a:lstStyle/>
          <a:p>
            <a:pPr algn="ctr"/>
            <a:r>
              <a:rPr lang="en-US" sz="3200" dirty="0"/>
              <a:t>What you do today determines our collective future</a:t>
            </a:r>
            <a:r>
              <a:rPr lang="en-US" sz="1200" dirty="0"/>
              <a:t>.</a:t>
            </a:r>
            <a:endParaRPr lang="en-CA" sz="3200" dirty="0"/>
          </a:p>
        </p:txBody>
      </p:sp>
      <p:sp>
        <p:nvSpPr>
          <p:cNvPr id="3" name="Content Placeholder 2">
            <a:extLst>
              <a:ext uri="{FF2B5EF4-FFF2-40B4-BE49-F238E27FC236}">
                <a16:creationId xmlns:a16="http://schemas.microsoft.com/office/drawing/2014/main" id="{5CB96EF5-138A-CCB8-B870-DE4A5B45A07D}"/>
              </a:ext>
            </a:extLst>
          </p:cNvPr>
          <p:cNvSpPr>
            <a:spLocks noGrp="1"/>
          </p:cNvSpPr>
          <p:nvPr>
            <p:ph sz="half" idx="1"/>
          </p:nvPr>
        </p:nvSpPr>
        <p:spPr>
          <a:xfrm>
            <a:off x="838200" y="1825625"/>
            <a:ext cx="5181600" cy="4009566"/>
          </a:xfrm>
        </p:spPr>
        <p:txBody>
          <a:bodyPr>
            <a:normAutofit/>
          </a:bodyPr>
          <a:lstStyle/>
          <a:p>
            <a:r>
              <a:rPr lang="en-CA" sz="2400" dirty="0"/>
              <a:t>Thank you, creator, for the gifts of life and choice.</a:t>
            </a:r>
          </a:p>
          <a:p>
            <a:r>
              <a:rPr lang="en-US" sz="2400" dirty="0">
                <a:solidFill>
                  <a:srgbClr val="000000"/>
                </a:solidFill>
              </a:rPr>
              <a:t>Thank you to the original </a:t>
            </a:r>
            <a:r>
              <a:rPr lang="en-US" sz="2400" b="0" i="0" dirty="0">
                <a:solidFill>
                  <a:srgbClr val="000000"/>
                </a:solidFill>
                <a:effectLst/>
              </a:rPr>
              <a:t>custodians of the lands and waters on which we are all situate on today.</a:t>
            </a:r>
            <a:endParaRPr lang="en-CA" sz="2400" dirty="0"/>
          </a:p>
          <a:p>
            <a:r>
              <a:rPr lang="en-CA" sz="2400" dirty="0"/>
              <a:t>Thank you, </a:t>
            </a:r>
            <a:r>
              <a:rPr lang="en-CA" sz="2400" i="1" dirty="0"/>
              <a:t>Assembly of First Nations</a:t>
            </a:r>
            <a:r>
              <a:rPr lang="en-CA" sz="2400" dirty="0"/>
              <a:t> and </a:t>
            </a:r>
            <a:r>
              <a:rPr lang="en-CA" sz="2400" i="1" dirty="0"/>
              <a:t>Indigenous Services Canada</a:t>
            </a:r>
            <a:r>
              <a:rPr lang="en-CA" sz="2400" dirty="0"/>
              <a:t> for bringing us together so we can listen, share and learn.</a:t>
            </a:r>
          </a:p>
          <a:p>
            <a:r>
              <a:rPr lang="en-CA" sz="2400" dirty="0"/>
              <a:t>Thank you, participants, for your time. </a:t>
            </a:r>
          </a:p>
        </p:txBody>
      </p:sp>
      <p:pic>
        <p:nvPicPr>
          <p:cNvPr id="5" name="Content Placeholder 4">
            <a:extLst>
              <a:ext uri="{FF2B5EF4-FFF2-40B4-BE49-F238E27FC236}">
                <a16:creationId xmlns:a16="http://schemas.microsoft.com/office/drawing/2014/main" id="{E9565DD6-BEE8-A8CA-27D0-C08A70FF2956}"/>
              </a:ext>
            </a:extLst>
          </p:cNvPr>
          <p:cNvPicPr>
            <a:picLocks noGrp="1" noChangeAspect="1"/>
          </p:cNvPicPr>
          <p:nvPr>
            <p:ph sz="half" idx="2"/>
          </p:nvPr>
        </p:nvPicPr>
        <p:blipFill>
          <a:blip r:embed="rId2"/>
          <a:stretch>
            <a:fillRect/>
          </a:stretch>
        </p:blipFill>
        <p:spPr>
          <a:xfrm>
            <a:off x="6096000" y="1866541"/>
            <a:ext cx="5560610" cy="3927733"/>
          </a:xfrm>
          <a:prstGeom prst="rect">
            <a:avLst/>
          </a:prstGeom>
        </p:spPr>
      </p:pic>
      <p:sp>
        <p:nvSpPr>
          <p:cNvPr id="4" name="TextBox 3">
            <a:extLst>
              <a:ext uri="{FF2B5EF4-FFF2-40B4-BE49-F238E27FC236}">
                <a16:creationId xmlns:a16="http://schemas.microsoft.com/office/drawing/2014/main" id="{B66064A2-E22E-2493-15FE-C92A3518C8CF}"/>
              </a:ext>
            </a:extLst>
          </p:cNvPr>
          <p:cNvSpPr txBox="1"/>
          <p:nvPr/>
        </p:nvSpPr>
        <p:spPr>
          <a:xfrm>
            <a:off x="983226" y="6011044"/>
            <a:ext cx="10370574" cy="646331"/>
          </a:xfrm>
          <a:prstGeom prst="rect">
            <a:avLst/>
          </a:prstGeom>
          <a:solidFill>
            <a:srgbClr val="FFFF00"/>
          </a:solidFill>
          <a:ln>
            <a:solidFill>
              <a:schemeClr val="tx1"/>
            </a:solidFill>
          </a:ln>
        </p:spPr>
        <p:txBody>
          <a:bodyPr wrap="square" rtlCol="0">
            <a:spAutoFit/>
          </a:bodyPr>
          <a:lstStyle/>
          <a:p>
            <a:pPr algn="ctr"/>
            <a:r>
              <a:rPr lang="en-CA" dirty="0"/>
              <a:t>2020 AFN Video: The Next Thousand Years</a:t>
            </a:r>
          </a:p>
          <a:p>
            <a:pPr algn="ctr"/>
            <a:r>
              <a:rPr lang="en-CA" dirty="0">
                <a:hlinkClick r:id="rId3"/>
              </a:rPr>
              <a:t>https://www.youtube.com/watch?v=6md2Ld5lChw</a:t>
            </a:r>
            <a:endParaRPr lang="en-CA" dirty="0"/>
          </a:p>
        </p:txBody>
      </p:sp>
    </p:spTree>
    <p:extLst>
      <p:ext uri="{BB962C8B-B14F-4D97-AF65-F5344CB8AC3E}">
        <p14:creationId xmlns:p14="http://schemas.microsoft.com/office/powerpoint/2010/main" val="525255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FE567F0-11C2-5A1C-11C1-EC3282AE38BA}"/>
              </a:ext>
            </a:extLst>
          </p:cNvPr>
          <p:cNvSpPr>
            <a:spLocks noGrp="1"/>
          </p:cNvSpPr>
          <p:nvPr>
            <p:ph type="title"/>
          </p:nvPr>
        </p:nvSpPr>
        <p:spPr>
          <a:ln w="38100">
            <a:solidFill>
              <a:srgbClr val="FF0000"/>
            </a:solidFill>
          </a:ln>
        </p:spPr>
        <p:txBody>
          <a:bodyPr/>
          <a:lstStyle/>
          <a:p>
            <a:pPr algn="ctr"/>
            <a:r>
              <a:rPr lang="en-US" dirty="0"/>
              <a:t>Coming in 2024</a:t>
            </a:r>
            <a:br>
              <a:rPr lang="en-US" dirty="0"/>
            </a:br>
            <a:r>
              <a:rPr lang="en-US" dirty="0"/>
              <a:t>Made by LFN, For LFN at LFN</a:t>
            </a:r>
          </a:p>
        </p:txBody>
      </p:sp>
      <p:sp>
        <p:nvSpPr>
          <p:cNvPr id="8" name="Content Placeholder 7">
            <a:extLst>
              <a:ext uri="{FF2B5EF4-FFF2-40B4-BE49-F238E27FC236}">
                <a16:creationId xmlns:a16="http://schemas.microsoft.com/office/drawing/2014/main" id="{DAC85A5A-9A17-76C9-CF93-00AA95A9D3DB}"/>
              </a:ext>
            </a:extLst>
          </p:cNvPr>
          <p:cNvSpPr>
            <a:spLocks noGrp="1"/>
          </p:cNvSpPr>
          <p:nvPr>
            <p:ph sz="half" idx="1"/>
          </p:nvPr>
        </p:nvSpPr>
        <p:spPr/>
        <p:txBody>
          <a:bodyPr>
            <a:normAutofit fontScale="92500" lnSpcReduction="20000"/>
          </a:bodyPr>
          <a:lstStyle/>
          <a:p>
            <a:pPr marL="0" indent="0" algn="ctr">
              <a:buNone/>
            </a:pPr>
            <a:r>
              <a:rPr lang="en-CA" dirty="0"/>
              <a:t> </a:t>
            </a:r>
            <a:r>
              <a:rPr lang="en-US" u="sng" dirty="0"/>
              <a:t>Climate Resilience Plan</a:t>
            </a:r>
          </a:p>
          <a:p>
            <a:r>
              <a:rPr lang="en-US" dirty="0"/>
              <a:t>Outline climate hazards facing our community today and into the future, the risks they pose, and how we can adapt to become more resilient to them. </a:t>
            </a:r>
          </a:p>
          <a:p>
            <a:endParaRPr lang="en-US" dirty="0"/>
          </a:p>
          <a:p>
            <a:pPr marL="0" indent="0" algn="ctr">
              <a:buNone/>
            </a:pPr>
            <a:r>
              <a:rPr lang="en-US" u="sng" dirty="0"/>
              <a:t>Housing Plan</a:t>
            </a:r>
            <a:r>
              <a:rPr lang="en-US" dirty="0"/>
              <a:t> </a:t>
            </a:r>
          </a:p>
          <a:p>
            <a:r>
              <a:rPr lang="en-US" dirty="0"/>
              <a:t>Identify the types of permanent housing our community needs and where they could be built. ·</a:t>
            </a:r>
          </a:p>
        </p:txBody>
      </p:sp>
      <p:sp>
        <p:nvSpPr>
          <p:cNvPr id="9" name="Content Placeholder 8">
            <a:extLst>
              <a:ext uri="{FF2B5EF4-FFF2-40B4-BE49-F238E27FC236}">
                <a16:creationId xmlns:a16="http://schemas.microsoft.com/office/drawing/2014/main" id="{91D7BCD4-8B95-9816-F89C-FB850556354C}"/>
              </a:ext>
            </a:extLst>
          </p:cNvPr>
          <p:cNvSpPr>
            <a:spLocks noGrp="1"/>
          </p:cNvSpPr>
          <p:nvPr>
            <p:ph sz="half" idx="2"/>
          </p:nvPr>
        </p:nvSpPr>
        <p:spPr>
          <a:xfrm>
            <a:off x="6019800" y="1825625"/>
            <a:ext cx="5334000" cy="4351338"/>
          </a:xfrm>
        </p:spPr>
        <p:txBody>
          <a:bodyPr>
            <a:normAutofit fontScale="92500" lnSpcReduction="20000"/>
          </a:bodyPr>
          <a:lstStyle/>
          <a:p>
            <a:pPr marL="0" indent="0" algn="ctr">
              <a:buNone/>
            </a:pPr>
            <a:r>
              <a:rPr lang="en-US" u="sng" dirty="0"/>
              <a:t>Infrastructure Plan</a:t>
            </a:r>
          </a:p>
          <a:p>
            <a:r>
              <a:rPr lang="en-US" dirty="0"/>
              <a:t>Investigate the need for additional infrastructure and servicing upgrades in preparation for building permanent housing and facilities.</a:t>
            </a:r>
          </a:p>
          <a:p>
            <a:endParaRPr lang="en-US" dirty="0"/>
          </a:p>
          <a:p>
            <a:pPr marL="0" indent="0" algn="ctr">
              <a:buNone/>
            </a:pPr>
            <a:r>
              <a:rPr lang="en-US" u="sng" dirty="0"/>
              <a:t> Tl’kemtsin Design Plan</a:t>
            </a:r>
            <a:endParaRPr lang="en-US" dirty="0"/>
          </a:p>
          <a:p>
            <a:r>
              <a:rPr lang="en-US" dirty="0"/>
              <a:t>An illustrated design vision and concept plan showing where new housing and community facilities could be developed on our core reserves and potentially the Village of Lytton.</a:t>
            </a:r>
          </a:p>
        </p:txBody>
      </p:sp>
    </p:spTree>
    <p:extLst>
      <p:ext uri="{BB962C8B-B14F-4D97-AF65-F5344CB8AC3E}">
        <p14:creationId xmlns:p14="http://schemas.microsoft.com/office/powerpoint/2010/main" val="1776172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1A875-4E93-B5DF-D7B5-17A062C532CF}"/>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3A96673-449C-6B5C-B4BD-96F265740AA3}"/>
              </a:ext>
            </a:extLst>
          </p:cNvPr>
          <p:cNvSpPr>
            <a:spLocks noGrp="1"/>
          </p:cNvSpPr>
          <p:nvPr>
            <p:ph sz="half" idx="2"/>
          </p:nvPr>
        </p:nvSpPr>
        <p:spPr>
          <a:xfrm>
            <a:off x="6350923" y="2668384"/>
            <a:ext cx="5181600" cy="2976563"/>
          </a:xfrm>
          <a:solidFill>
            <a:schemeClr val="bg1">
              <a:lumMod val="95000"/>
            </a:schemeClr>
          </a:solidFill>
          <a:ln>
            <a:solidFill>
              <a:schemeClr val="tx1"/>
            </a:solidFill>
          </a:ln>
        </p:spPr>
        <p:txBody>
          <a:bodyPr>
            <a:normAutofit lnSpcReduction="10000"/>
          </a:bodyPr>
          <a:lstStyle/>
          <a:p>
            <a:pPr marL="0" indent="0">
              <a:buNone/>
            </a:pPr>
            <a:r>
              <a:rPr lang="en-US" dirty="0"/>
              <a:t>We are not alone in prevention, preparedness, recovery and rebuild and we thank all those who have supported and provided resources to </a:t>
            </a:r>
            <a:r>
              <a:rPr lang="en-US"/>
              <a:t>our community so </a:t>
            </a:r>
            <a:r>
              <a:rPr lang="en-US" dirty="0"/>
              <a:t>that our future generations will have a life and a quality of life. </a:t>
            </a:r>
          </a:p>
          <a:p>
            <a:pPr marL="0" indent="0" algn="r">
              <a:buNone/>
            </a:pPr>
            <a:r>
              <a:rPr lang="en-US" sz="1900" dirty="0"/>
              <a:t>LFN Rebuild Director, Patrick Michell</a:t>
            </a:r>
          </a:p>
        </p:txBody>
      </p:sp>
      <p:sp>
        <p:nvSpPr>
          <p:cNvPr id="5" name="Content Placeholder 4">
            <a:extLst>
              <a:ext uri="{FF2B5EF4-FFF2-40B4-BE49-F238E27FC236}">
                <a16:creationId xmlns:a16="http://schemas.microsoft.com/office/drawing/2014/main" id="{2AD6B647-C8D8-8334-71F5-58F9B572E1E8}"/>
              </a:ext>
            </a:extLst>
          </p:cNvPr>
          <p:cNvSpPr txBox="1">
            <a:spLocks noGrp="1"/>
          </p:cNvSpPr>
          <p:nvPr>
            <p:ph sz="half" idx="1"/>
          </p:nvPr>
        </p:nvSpPr>
        <p:spPr>
          <a:xfrm>
            <a:off x="389313" y="495589"/>
            <a:ext cx="5181600" cy="5497915"/>
          </a:xfrm>
          <a:prstGeom prst="rect">
            <a:avLst/>
          </a:prstGeom>
          <a:solidFill>
            <a:schemeClr val="bg1">
              <a:lumMod val="95000"/>
            </a:schemeClr>
          </a:solidFill>
          <a:ln>
            <a:solidFill>
              <a:schemeClr val="tx1"/>
            </a:solidFill>
          </a:ln>
        </p:spPr>
        <p:txBody>
          <a:bodyPr wrap="square" rtlCol="0">
            <a:spAutoFit/>
          </a:bodyPr>
          <a:lstStyle/>
          <a:p>
            <a:pPr marL="0" indent="0">
              <a:buNone/>
            </a:pPr>
            <a:r>
              <a:rPr lang="en-US" i="1" dirty="0"/>
              <a:t>It is our collective responsibility to ensure that First Nations are involved in, contribute to, and lead</a:t>
            </a:r>
          </a:p>
          <a:p>
            <a:r>
              <a:rPr lang="en-US" i="1" dirty="0"/>
              <a:t> the prevention/mitigation</a:t>
            </a:r>
          </a:p>
          <a:p>
            <a:r>
              <a:rPr lang="en-US" i="1" dirty="0"/>
              <a:t> preparedness</a:t>
            </a:r>
          </a:p>
          <a:p>
            <a:r>
              <a:rPr lang="en-US" i="1" dirty="0"/>
              <a:t> response, and recovery efforts</a:t>
            </a:r>
          </a:p>
          <a:p>
            <a:pPr marL="0" indent="0">
              <a:buNone/>
            </a:pPr>
            <a:r>
              <a:rPr lang="en-US" i="1" dirty="0"/>
              <a:t> for their families and which are appropriate and essential for the safety, security, and physical and mental well being of their communities. </a:t>
            </a:r>
          </a:p>
          <a:p>
            <a:pPr marL="0" indent="0" algn="r">
              <a:buNone/>
            </a:pPr>
            <a:r>
              <a:rPr lang="en-US" sz="1800" i="1" dirty="0"/>
              <a:t>Northwest Territories Regional Chief Gerald Antoine, AFN Portfolio Holder for Emergency Management</a:t>
            </a:r>
          </a:p>
        </p:txBody>
      </p:sp>
      <p:sp>
        <p:nvSpPr>
          <p:cNvPr id="3" name="TextBox 2">
            <a:extLst>
              <a:ext uri="{FF2B5EF4-FFF2-40B4-BE49-F238E27FC236}">
                <a16:creationId xmlns:a16="http://schemas.microsoft.com/office/drawing/2014/main" id="{C6066B23-908C-4259-C990-AC561AEBE844}"/>
              </a:ext>
            </a:extLst>
          </p:cNvPr>
          <p:cNvSpPr txBox="1"/>
          <p:nvPr/>
        </p:nvSpPr>
        <p:spPr>
          <a:xfrm>
            <a:off x="6172200" y="495589"/>
            <a:ext cx="5360323" cy="1754326"/>
          </a:xfrm>
          <a:prstGeom prst="rect">
            <a:avLst/>
          </a:prstGeom>
          <a:solidFill>
            <a:schemeClr val="bg1">
              <a:lumMod val="95000"/>
            </a:schemeClr>
          </a:solidFill>
          <a:ln>
            <a:solidFill>
              <a:schemeClr val="tx1"/>
            </a:solidFill>
          </a:ln>
        </p:spPr>
        <p:txBody>
          <a:bodyPr wrap="square" rtlCol="0">
            <a:spAutoFit/>
          </a:bodyPr>
          <a:lstStyle/>
          <a:p>
            <a:pPr marL="0" indent="0">
              <a:buNone/>
            </a:pPr>
            <a:r>
              <a:rPr lang="en-US" dirty="0"/>
              <a:t>Since time immemorial, there has been continuity of possession, and we will be here tomorrow too. IN 2021, we got our families to safety and then we looked after our land and resources. </a:t>
            </a:r>
          </a:p>
          <a:p>
            <a:pPr marL="0" indent="0" algn="r">
              <a:buNone/>
            </a:pPr>
            <a:r>
              <a:rPr lang="en-US" i="1" dirty="0"/>
              <a:t>LFN Chief Niakia Hanna</a:t>
            </a:r>
          </a:p>
          <a:p>
            <a:pPr marL="0" indent="0">
              <a:buNone/>
            </a:pPr>
            <a:endParaRPr lang="en-US" dirty="0"/>
          </a:p>
        </p:txBody>
      </p:sp>
    </p:spTree>
    <p:extLst>
      <p:ext uri="{BB962C8B-B14F-4D97-AF65-F5344CB8AC3E}">
        <p14:creationId xmlns:p14="http://schemas.microsoft.com/office/powerpoint/2010/main" val="3722031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32E66-5599-8C1C-50B3-876D86E71567}"/>
              </a:ext>
            </a:extLst>
          </p:cNvPr>
          <p:cNvSpPr>
            <a:spLocks noGrp="1"/>
          </p:cNvSpPr>
          <p:nvPr>
            <p:ph type="title"/>
          </p:nvPr>
        </p:nvSpPr>
        <p:spPr>
          <a:solidFill>
            <a:schemeClr val="bg1"/>
          </a:solidFill>
          <a:ln w="38100">
            <a:solidFill>
              <a:srgbClr val="FF0000"/>
            </a:solidFill>
          </a:ln>
        </p:spPr>
        <p:txBody>
          <a:bodyPr>
            <a:normAutofit fontScale="90000"/>
          </a:bodyPr>
          <a:lstStyle/>
          <a:p>
            <a:pPr algn="ctr"/>
            <a:r>
              <a:rPr lang="en-CA" sz="5400" dirty="0"/>
              <a:t>Wisdom for the Generations</a:t>
            </a:r>
            <a:br>
              <a:rPr lang="en-CA" sz="5400" dirty="0"/>
            </a:br>
            <a:r>
              <a:rPr lang="en-CA" sz="3600" dirty="0"/>
              <a:t>Together we will be ok. </a:t>
            </a:r>
            <a:endParaRPr lang="en-CA" sz="5400" dirty="0"/>
          </a:p>
        </p:txBody>
      </p:sp>
      <p:sp>
        <p:nvSpPr>
          <p:cNvPr id="3" name="Content Placeholder 2">
            <a:extLst>
              <a:ext uri="{FF2B5EF4-FFF2-40B4-BE49-F238E27FC236}">
                <a16:creationId xmlns:a16="http://schemas.microsoft.com/office/drawing/2014/main" id="{A89386B4-8E8D-7223-0226-16FE8FF679A3}"/>
              </a:ext>
            </a:extLst>
          </p:cNvPr>
          <p:cNvSpPr>
            <a:spLocks noGrp="1"/>
          </p:cNvSpPr>
          <p:nvPr>
            <p:ph sz="half" idx="1"/>
          </p:nvPr>
        </p:nvSpPr>
        <p:spPr>
          <a:xfrm>
            <a:off x="838200" y="1825625"/>
            <a:ext cx="5181600" cy="4162981"/>
          </a:xfrm>
          <a:ln>
            <a:solidFill>
              <a:schemeClr val="tx1"/>
            </a:solidFill>
          </a:ln>
        </p:spPr>
        <p:txBody>
          <a:bodyPr>
            <a:normAutofit/>
          </a:bodyPr>
          <a:lstStyle/>
          <a:p>
            <a:pPr marL="0" indent="0" algn="ctr">
              <a:buNone/>
            </a:pPr>
            <a:r>
              <a:rPr lang="en-CA" sz="2200" i="1" dirty="0"/>
              <a:t>VIDEO </a:t>
            </a:r>
            <a:endParaRPr lang="en-CA" sz="22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en-CA" sz="18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Feb 24, 2023:</a:t>
            </a:r>
            <a:r>
              <a:rPr lang="en-CA"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Nature of Things – True Survivors</a:t>
            </a:r>
          </a:p>
          <a:p>
            <a:pPr marL="0" indent="0">
              <a:buNone/>
            </a:pPr>
            <a:r>
              <a:rPr lang="en-CA"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en-CA"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https://www.cbc.ca/documentaries/the-nature-of-things/we-have-an-extraordinary-ability-to-adapt-and-survive-sarika-cullis-suzuki-1.6748120</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en-CA" u="sng" dirty="0"/>
              <a:t>Physiological Foundations</a:t>
            </a:r>
          </a:p>
          <a:p>
            <a:pPr marL="0" indent="0">
              <a:buNone/>
            </a:pPr>
            <a:r>
              <a:rPr lang="en-CA" dirty="0"/>
              <a:t>Water, food, shelter, energy, communications and transportation</a:t>
            </a:r>
          </a:p>
          <a:p>
            <a:pPr marL="0" indent="0" algn="ctr">
              <a:buNone/>
            </a:pPr>
            <a:endParaRPr lang="en-CA" sz="14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A86381B5-A772-75B1-5495-53C748157FA0}"/>
              </a:ext>
            </a:extLst>
          </p:cNvPr>
          <p:cNvSpPr>
            <a:spLocks noGrp="1"/>
          </p:cNvSpPr>
          <p:nvPr>
            <p:ph sz="half" idx="2"/>
          </p:nvPr>
        </p:nvSpPr>
        <p:spPr>
          <a:xfrm>
            <a:off x="6172200" y="1825625"/>
            <a:ext cx="5181600" cy="4162981"/>
          </a:xfrm>
          <a:ln>
            <a:solidFill>
              <a:schemeClr val="tx1"/>
            </a:solidFill>
          </a:ln>
        </p:spPr>
        <p:txBody>
          <a:bodyPr>
            <a:normAutofit/>
          </a:bodyPr>
          <a:lstStyle/>
          <a:p>
            <a:pPr marL="0" indent="0">
              <a:buNone/>
            </a:pPr>
            <a:r>
              <a:rPr lang="en-CA" dirty="0"/>
              <a:t>You need to make the investments now though.</a:t>
            </a:r>
          </a:p>
          <a:p>
            <a:pPr marL="0" indent="0">
              <a:buNone/>
            </a:pPr>
            <a:endParaRPr lang="en-CA" dirty="0"/>
          </a:p>
          <a:p>
            <a:r>
              <a:rPr lang="en-CA" dirty="0"/>
              <a:t>Gift of life and choice</a:t>
            </a:r>
          </a:p>
          <a:p>
            <a:r>
              <a:rPr lang="en-CA" dirty="0"/>
              <a:t>Everything you say or do matters</a:t>
            </a:r>
          </a:p>
          <a:p>
            <a:r>
              <a:rPr lang="en-CA" dirty="0"/>
              <a:t>Choose wisely</a:t>
            </a:r>
          </a:p>
          <a:p>
            <a:r>
              <a:rPr lang="en-CA" dirty="0"/>
              <a:t>Our children and grandchildren are worth it.</a:t>
            </a:r>
          </a:p>
        </p:txBody>
      </p:sp>
    </p:spTree>
    <p:extLst>
      <p:ext uri="{BB962C8B-B14F-4D97-AF65-F5344CB8AC3E}">
        <p14:creationId xmlns:p14="http://schemas.microsoft.com/office/powerpoint/2010/main" val="3754809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682BF-407D-A0D9-7D78-ECE4CD8A27D6}"/>
              </a:ext>
            </a:extLst>
          </p:cNvPr>
          <p:cNvSpPr>
            <a:spLocks noGrp="1"/>
          </p:cNvSpPr>
          <p:nvPr>
            <p:ph type="title"/>
          </p:nvPr>
        </p:nvSpPr>
        <p:spPr>
          <a:solidFill>
            <a:schemeClr val="bg1"/>
          </a:solidFill>
          <a:ln w="38100">
            <a:solidFill>
              <a:srgbClr val="FF0000"/>
            </a:solidFill>
          </a:ln>
        </p:spPr>
        <p:txBody>
          <a:bodyPr>
            <a:normAutofit/>
          </a:bodyPr>
          <a:lstStyle/>
          <a:p>
            <a:pPr algn="ctr"/>
            <a:r>
              <a:rPr lang="en-CA" dirty="0"/>
              <a:t>Canada’s Indigenous people</a:t>
            </a:r>
            <a:br>
              <a:rPr lang="en-CA" dirty="0"/>
            </a:br>
            <a:r>
              <a:rPr lang="en-CA" dirty="0"/>
              <a:t>Diverse yet similar.</a:t>
            </a:r>
          </a:p>
        </p:txBody>
      </p:sp>
      <p:graphicFrame>
        <p:nvGraphicFramePr>
          <p:cNvPr id="6" name="Content Placeholder 2">
            <a:extLst>
              <a:ext uri="{FF2B5EF4-FFF2-40B4-BE49-F238E27FC236}">
                <a16:creationId xmlns:a16="http://schemas.microsoft.com/office/drawing/2014/main" id="{56E37B31-AE36-FFF4-198F-B1EED6014CB1}"/>
              </a:ext>
            </a:extLst>
          </p:cNvPr>
          <p:cNvGraphicFramePr>
            <a:graphicFrameLocks noGrp="1"/>
          </p:cNvGraphicFramePr>
          <p:nvPr>
            <p:ph sz="half" idx="1"/>
            <p:extLst>
              <p:ext uri="{D42A27DB-BD31-4B8C-83A1-F6EECF244321}">
                <p14:modId xmlns:p14="http://schemas.microsoft.com/office/powerpoint/2010/main" val="1906037431"/>
              </p:ext>
            </p:extLst>
          </p:nvPr>
        </p:nvGraphicFramePr>
        <p:xfrm>
          <a:off x="838201" y="1786450"/>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0CAB4B5F-955B-0E82-8AF4-E59A3D69B0BC}"/>
              </a:ext>
            </a:extLst>
          </p:cNvPr>
          <p:cNvSpPr>
            <a:spLocks noGrp="1"/>
          </p:cNvSpPr>
          <p:nvPr>
            <p:ph sz="half" idx="2"/>
          </p:nvPr>
        </p:nvSpPr>
        <p:spPr>
          <a:xfrm>
            <a:off x="6172199" y="1754528"/>
            <a:ext cx="5181601" cy="4383259"/>
          </a:xfrm>
          <a:ln>
            <a:solidFill>
              <a:schemeClr val="tx1"/>
            </a:solidFill>
          </a:ln>
        </p:spPr>
        <p:txBody>
          <a:bodyPr>
            <a:normAutofit fontScale="77500" lnSpcReduction="20000"/>
          </a:bodyPr>
          <a:lstStyle/>
          <a:p>
            <a:pPr marL="0" indent="0" algn="ctr">
              <a:buNone/>
            </a:pPr>
            <a:r>
              <a:rPr lang="en-CA" u="sng" dirty="0"/>
              <a:t>Diversity</a:t>
            </a:r>
          </a:p>
          <a:p>
            <a:pPr marL="0" indent="0">
              <a:buNone/>
            </a:pPr>
            <a:r>
              <a:rPr lang="en-CA" dirty="0"/>
              <a:t>Canada’s first people have similarities and differences in world view.  </a:t>
            </a:r>
          </a:p>
          <a:p>
            <a:pPr marL="0" indent="0" algn="ctr">
              <a:buNone/>
            </a:pPr>
            <a:r>
              <a:rPr lang="en-CA" u="sng" dirty="0"/>
              <a:t>Life and Lifestyle </a:t>
            </a:r>
          </a:p>
          <a:p>
            <a:pPr marL="0" indent="0">
              <a:buNone/>
            </a:pPr>
            <a:r>
              <a:rPr lang="en-CA" dirty="0"/>
              <a:t>Prior to contact, indigenous people were self-determining, self-sufficient and had been so for thousands of years.</a:t>
            </a:r>
          </a:p>
          <a:p>
            <a:pPr marL="0" indent="0" algn="ctr">
              <a:buNone/>
            </a:pPr>
            <a:r>
              <a:rPr lang="en-CA" u="sng" dirty="0"/>
              <a:t>Here then, here today, here tomorrow</a:t>
            </a:r>
            <a:endParaRPr lang="en-CA" dirty="0"/>
          </a:p>
          <a:p>
            <a:pPr marL="0" indent="0">
              <a:buNone/>
            </a:pPr>
            <a:r>
              <a:rPr lang="en-CA" dirty="0"/>
              <a:t>Indigenous peoples survived contact,  colonisation, the Indian Act, Residential School and 1982’s patriation.</a:t>
            </a:r>
          </a:p>
          <a:p>
            <a:pPr marL="0" indent="0" algn="ctr">
              <a:buNone/>
            </a:pPr>
            <a:r>
              <a:rPr lang="en-CA" u="sng" dirty="0"/>
              <a:t>Emergency Management </a:t>
            </a:r>
          </a:p>
          <a:p>
            <a:pPr marL="0" indent="0">
              <a:buNone/>
            </a:pPr>
            <a:r>
              <a:rPr lang="en-CA" dirty="0"/>
              <a:t>10,000 years of community emergency preparedness and response.</a:t>
            </a:r>
          </a:p>
        </p:txBody>
      </p:sp>
      <p:pic>
        <p:nvPicPr>
          <p:cNvPr id="5" name="Picture 4" descr="A colorful circle with a black background&#10;&#10;Description automatically generated">
            <a:extLst>
              <a:ext uri="{FF2B5EF4-FFF2-40B4-BE49-F238E27FC236}">
                <a16:creationId xmlns:a16="http://schemas.microsoft.com/office/drawing/2014/main" id="{AB2F58BF-18B6-4837-68F6-562FD5AF5E60}"/>
              </a:ext>
            </a:extLst>
          </p:cNvPr>
          <p:cNvPicPr>
            <a:picLocks noChangeAspect="1"/>
          </p:cNvPicPr>
          <p:nvPr/>
        </p:nvPicPr>
        <p:blipFill>
          <a:blip r:embed="rId7"/>
          <a:stretch>
            <a:fillRect/>
          </a:stretch>
        </p:blipFill>
        <p:spPr>
          <a:xfrm flipH="1">
            <a:off x="2910347" y="3500284"/>
            <a:ext cx="1031021" cy="1159899"/>
          </a:xfrm>
          <a:prstGeom prst="rect">
            <a:avLst/>
          </a:prstGeom>
        </p:spPr>
      </p:pic>
      <p:sp>
        <p:nvSpPr>
          <p:cNvPr id="3" name="TextBox 2">
            <a:extLst>
              <a:ext uri="{FF2B5EF4-FFF2-40B4-BE49-F238E27FC236}">
                <a16:creationId xmlns:a16="http://schemas.microsoft.com/office/drawing/2014/main" id="{3ADD1905-8FD3-B27C-82D8-4014CE95C7C3}"/>
              </a:ext>
            </a:extLst>
          </p:cNvPr>
          <p:cNvSpPr txBox="1"/>
          <p:nvPr/>
        </p:nvSpPr>
        <p:spPr>
          <a:xfrm>
            <a:off x="986913" y="6169709"/>
            <a:ext cx="10370574" cy="646331"/>
          </a:xfrm>
          <a:prstGeom prst="rect">
            <a:avLst/>
          </a:prstGeom>
          <a:solidFill>
            <a:srgbClr val="FFFF00"/>
          </a:solidFill>
          <a:ln>
            <a:solidFill>
              <a:schemeClr val="tx1"/>
            </a:solidFill>
          </a:ln>
        </p:spPr>
        <p:txBody>
          <a:bodyPr wrap="square" rtlCol="0">
            <a:spAutoFit/>
          </a:bodyPr>
          <a:lstStyle/>
          <a:p>
            <a:pPr algn="ctr"/>
            <a:r>
              <a:rPr lang="en-CA" dirty="0"/>
              <a:t>2023 AFN Video: </a:t>
            </a:r>
            <a:r>
              <a:rPr lang="en-US" i="0" dirty="0">
                <a:solidFill>
                  <a:srgbClr val="0F0F0F"/>
                </a:solidFill>
                <a:effectLst/>
                <a:latin typeface="Roboto" panose="02000000000000000000" pitchFamily="2" charset="0"/>
              </a:rPr>
              <a:t>Preserving our Environment, Lands, and Waters for Future Generations</a:t>
            </a:r>
          </a:p>
          <a:p>
            <a:pPr algn="ctr"/>
            <a:r>
              <a:rPr lang="en-CA" dirty="0">
                <a:hlinkClick r:id="rId8"/>
              </a:rPr>
              <a:t>https://www.youtube.com/watch?v=GopjanDZycw</a:t>
            </a:r>
            <a:r>
              <a:rPr lang="en-CA" dirty="0"/>
              <a:t> </a:t>
            </a:r>
          </a:p>
        </p:txBody>
      </p:sp>
    </p:spTree>
    <p:extLst>
      <p:ext uri="{BB962C8B-B14F-4D97-AF65-F5344CB8AC3E}">
        <p14:creationId xmlns:p14="http://schemas.microsoft.com/office/powerpoint/2010/main" val="1135716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map of a river&#10;&#10;Description automatically generated with medium confidence">
            <a:extLst>
              <a:ext uri="{FF2B5EF4-FFF2-40B4-BE49-F238E27FC236}">
                <a16:creationId xmlns:a16="http://schemas.microsoft.com/office/drawing/2014/main" id="{2DB06CBB-6E32-EAE4-927E-C7E9A7DB2D6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18937" y="162104"/>
            <a:ext cx="4991090" cy="6533791"/>
          </a:xfrm>
        </p:spPr>
      </p:pic>
      <p:sp>
        <p:nvSpPr>
          <p:cNvPr id="2" name="Title 1">
            <a:extLst>
              <a:ext uri="{FF2B5EF4-FFF2-40B4-BE49-F238E27FC236}">
                <a16:creationId xmlns:a16="http://schemas.microsoft.com/office/drawing/2014/main" id="{809434C3-6085-39F2-5D8E-F8C233206743}"/>
              </a:ext>
            </a:extLst>
          </p:cNvPr>
          <p:cNvSpPr>
            <a:spLocks noGrp="1"/>
          </p:cNvSpPr>
          <p:nvPr>
            <p:ph type="title"/>
          </p:nvPr>
        </p:nvSpPr>
        <p:spPr>
          <a:xfrm>
            <a:off x="5570290" y="365125"/>
            <a:ext cx="5783510" cy="1325563"/>
          </a:xfrm>
          <a:ln w="38100">
            <a:solidFill>
              <a:srgbClr val="FF0000"/>
            </a:solidFill>
          </a:ln>
        </p:spPr>
        <p:txBody>
          <a:bodyPr/>
          <a:lstStyle/>
          <a:p>
            <a:pPr algn="ctr"/>
            <a:r>
              <a:rPr lang="en-US" dirty="0"/>
              <a:t>Nlaka'pamux</a:t>
            </a:r>
            <a:br>
              <a:rPr lang="en-US" dirty="0"/>
            </a:br>
            <a:r>
              <a:rPr lang="en-US" dirty="0"/>
              <a:t>(the people here)</a:t>
            </a:r>
          </a:p>
        </p:txBody>
      </p:sp>
      <p:sp>
        <p:nvSpPr>
          <p:cNvPr id="4" name="Content Placeholder 3">
            <a:extLst>
              <a:ext uri="{FF2B5EF4-FFF2-40B4-BE49-F238E27FC236}">
                <a16:creationId xmlns:a16="http://schemas.microsoft.com/office/drawing/2014/main" id="{BC7ABA8C-23DE-9BDC-5164-2BC3465456E6}"/>
              </a:ext>
            </a:extLst>
          </p:cNvPr>
          <p:cNvSpPr>
            <a:spLocks noGrp="1"/>
          </p:cNvSpPr>
          <p:nvPr>
            <p:ph sz="half" idx="2"/>
          </p:nvPr>
        </p:nvSpPr>
        <p:spPr>
          <a:xfrm>
            <a:off x="5568296" y="1825625"/>
            <a:ext cx="5785504" cy="4766368"/>
          </a:xfrm>
          <a:ln>
            <a:solidFill>
              <a:schemeClr val="tx1"/>
            </a:solidFill>
          </a:ln>
        </p:spPr>
        <p:txBody>
          <a:bodyPr>
            <a:normAutofit fontScale="85000" lnSpcReduction="20000"/>
          </a:bodyPr>
          <a:lstStyle/>
          <a:p>
            <a:r>
              <a:rPr lang="en-US" dirty="0"/>
              <a:t>Stories of indigenous use and occupation from time immemorial.</a:t>
            </a:r>
          </a:p>
          <a:p>
            <a:r>
              <a:rPr lang="en-US" dirty="0"/>
              <a:t>Archaeology confirming 10,000+ years.</a:t>
            </a:r>
          </a:p>
          <a:p>
            <a:r>
              <a:rPr lang="en-US" dirty="0"/>
              <a:t>Who and where the Nlaka’pamux was well known by the surrounding First Nations.</a:t>
            </a:r>
          </a:p>
          <a:p>
            <a:r>
              <a:rPr lang="en-US" dirty="0"/>
              <a:t>First contact occurred at “Camchin” in 1808 (</a:t>
            </a:r>
            <a:r>
              <a:rPr lang="en-US" i="1" dirty="0"/>
              <a:t>now known as Lytton</a:t>
            </a:r>
            <a:r>
              <a:rPr lang="en-US" dirty="0"/>
              <a:t>) where the </a:t>
            </a:r>
            <a:r>
              <a:rPr lang="en-US" dirty="0">
                <a:solidFill>
                  <a:srgbClr val="00B050"/>
                </a:solidFill>
              </a:rPr>
              <a:t>Thompson River</a:t>
            </a:r>
            <a:r>
              <a:rPr lang="en-US" dirty="0"/>
              <a:t> and </a:t>
            </a:r>
            <a:r>
              <a:rPr lang="en-US" dirty="0">
                <a:solidFill>
                  <a:srgbClr val="00B0F0"/>
                </a:solidFill>
              </a:rPr>
              <a:t>Fraser River </a:t>
            </a:r>
            <a:r>
              <a:rPr lang="en-US" dirty="0"/>
              <a:t>meet.</a:t>
            </a:r>
          </a:p>
          <a:p>
            <a:r>
              <a:rPr lang="en-US" dirty="0"/>
              <a:t>1846 Saw the </a:t>
            </a:r>
            <a:r>
              <a:rPr lang="en-US" dirty="0">
                <a:solidFill>
                  <a:srgbClr val="FFC000"/>
                </a:solidFill>
              </a:rPr>
              <a:t>49</a:t>
            </a:r>
            <a:r>
              <a:rPr lang="en-US" baseline="30000" dirty="0">
                <a:solidFill>
                  <a:srgbClr val="FFC000"/>
                </a:solidFill>
              </a:rPr>
              <a:t>th</a:t>
            </a:r>
            <a:r>
              <a:rPr lang="en-US" dirty="0">
                <a:solidFill>
                  <a:srgbClr val="FFC000"/>
                </a:solidFill>
              </a:rPr>
              <a:t> Parallel </a:t>
            </a:r>
            <a:r>
              <a:rPr lang="en-US" dirty="0"/>
              <a:t>extended bisecting Nation Lands.</a:t>
            </a:r>
          </a:p>
          <a:p>
            <a:r>
              <a:rPr lang="en-US" dirty="0"/>
              <a:t>1876 </a:t>
            </a:r>
            <a:r>
              <a:rPr lang="en-US" i="1" dirty="0"/>
              <a:t>Indian Act</a:t>
            </a:r>
            <a:r>
              <a:rPr lang="en-US" dirty="0"/>
              <a:t> amalgamated 69 Nlaka’pamux communities into 15 Indian Bands.</a:t>
            </a:r>
          </a:p>
          <a:p>
            <a:r>
              <a:rPr lang="en-US" dirty="0"/>
              <a:t>This is the first known Nation map from around 1900. </a:t>
            </a:r>
          </a:p>
          <a:p>
            <a:pPr marL="0" indent="0">
              <a:buNone/>
            </a:pPr>
            <a:endParaRPr lang="en-US" dirty="0"/>
          </a:p>
        </p:txBody>
      </p:sp>
      <p:sp>
        <p:nvSpPr>
          <p:cNvPr id="8" name="TextBox 7">
            <a:extLst>
              <a:ext uri="{FF2B5EF4-FFF2-40B4-BE49-F238E27FC236}">
                <a16:creationId xmlns:a16="http://schemas.microsoft.com/office/drawing/2014/main" id="{90E6ED05-B5BA-2D92-53CA-0644D7A11140}"/>
              </a:ext>
            </a:extLst>
          </p:cNvPr>
          <p:cNvSpPr txBox="1"/>
          <p:nvPr/>
        </p:nvSpPr>
        <p:spPr>
          <a:xfrm>
            <a:off x="2672185" y="701568"/>
            <a:ext cx="1017715" cy="369332"/>
          </a:xfrm>
          <a:prstGeom prst="rect">
            <a:avLst/>
          </a:prstGeom>
          <a:solidFill>
            <a:schemeClr val="accent3">
              <a:lumMod val="20000"/>
              <a:lumOff val="80000"/>
            </a:schemeClr>
          </a:solidFill>
        </p:spPr>
        <p:txBody>
          <a:bodyPr wrap="none" rtlCol="0">
            <a:spAutoFit/>
          </a:bodyPr>
          <a:lstStyle/>
          <a:p>
            <a:r>
              <a:rPr lang="en-US" dirty="0">
                <a:solidFill>
                  <a:srgbClr val="FF0000"/>
                </a:solidFill>
              </a:rPr>
              <a:t>Shuswap</a:t>
            </a:r>
          </a:p>
        </p:txBody>
      </p:sp>
      <p:sp>
        <p:nvSpPr>
          <p:cNvPr id="9" name="TextBox 8">
            <a:extLst>
              <a:ext uri="{FF2B5EF4-FFF2-40B4-BE49-F238E27FC236}">
                <a16:creationId xmlns:a16="http://schemas.microsoft.com/office/drawing/2014/main" id="{032148F7-2A0F-646E-00D1-2566682B0EB0}"/>
              </a:ext>
            </a:extLst>
          </p:cNvPr>
          <p:cNvSpPr txBox="1"/>
          <p:nvPr/>
        </p:nvSpPr>
        <p:spPr>
          <a:xfrm>
            <a:off x="3131221" y="3497707"/>
            <a:ext cx="1117357" cy="369332"/>
          </a:xfrm>
          <a:prstGeom prst="rect">
            <a:avLst/>
          </a:prstGeom>
          <a:solidFill>
            <a:schemeClr val="accent3">
              <a:lumMod val="20000"/>
              <a:lumOff val="80000"/>
            </a:schemeClr>
          </a:solidFill>
        </p:spPr>
        <p:txBody>
          <a:bodyPr wrap="none" rtlCol="0">
            <a:spAutoFit/>
          </a:bodyPr>
          <a:lstStyle/>
          <a:p>
            <a:r>
              <a:rPr lang="en-US" dirty="0">
                <a:solidFill>
                  <a:srgbClr val="FF0000"/>
                </a:solidFill>
              </a:rPr>
              <a:t>Okanagan</a:t>
            </a:r>
          </a:p>
        </p:txBody>
      </p:sp>
      <p:sp>
        <p:nvSpPr>
          <p:cNvPr id="10" name="TextBox 9">
            <a:extLst>
              <a:ext uri="{FF2B5EF4-FFF2-40B4-BE49-F238E27FC236}">
                <a16:creationId xmlns:a16="http://schemas.microsoft.com/office/drawing/2014/main" id="{17A9F322-B93A-6A92-E5DB-1FD328754447}"/>
              </a:ext>
            </a:extLst>
          </p:cNvPr>
          <p:cNvSpPr txBox="1"/>
          <p:nvPr/>
        </p:nvSpPr>
        <p:spPr>
          <a:xfrm>
            <a:off x="24307" y="959375"/>
            <a:ext cx="1095749" cy="369332"/>
          </a:xfrm>
          <a:prstGeom prst="rect">
            <a:avLst/>
          </a:prstGeom>
          <a:solidFill>
            <a:schemeClr val="accent3">
              <a:lumMod val="20000"/>
              <a:lumOff val="80000"/>
            </a:schemeClr>
          </a:solidFill>
        </p:spPr>
        <p:txBody>
          <a:bodyPr wrap="none" rtlCol="0">
            <a:spAutoFit/>
          </a:bodyPr>
          <a:lstStyle/>
          <a:p>
            <a:r>
              <a:rPr lang="en-US" b="0" i="0" dirty="0">
                <a:solidFill>
                  <a:srgbClr val="FF0000"/>
                </a:solidFill>
                <a:effectLst/>
              </a:rPr>
              <a:t>Stl'atl'imx</a:t>
            </a:r>
            <a:endParaRPr lang="en-US" dirty="0">
              <a:solidFill>
                <a:srgbClr val="FF0000"/>
              </a:solidFill>
            </a:endParaRPr>
          </a:p>
        </p:txBody>
      </p:sp>
      <p:sp>
        <p:nvSpPr>
          <p:cNvPr id="11" name="TextBox 10">
            <a:extLst>
              <a:ext uri="{FF2B5EF4-FFF2-40B4-BE49-F238E27FC236}">
                <a16:creationId xmlns:a16="http://schemas.microsoft.com/office/drawing/2014/main" id="{A818B127-2903-00E3-4062-04EC0CBB4372}"/>
              </a:ext>
            </a:extLst>
          </p:cNvPr>
          <p:cNvSpPr txBox="1"/>
          <p:nvPr/>
        </p:nvSpPr>
        <p:spPr>
          <a:xfrm>
            <a:off x="2867782" y="1458049"/>
            <a:ext cx="745717" cy="261610"/>
          </a:xfrm>
          <a:prstGeom prst="rect">
            <a:avLst/>
          </a:prstGeom>
          <a:solidFill>
            <a:schemeClr val="bg2"/>
          </a:solidFill>
        </p:spPr>
        <p:txBody>
          <a:bodyPr wrap="none" rtlCol="0">
            <a:spAutoFit/>
          </a:bodyPr>
          <a:lstStyle/>
          <a:p>
            <a:r>
              <a:rPr lang="en-US" sz="1100" dirty="0">
                <a:solidFill>
                  <a:srgbClr val="0070C0"/>
                </a:solidFill>
              </a:rPr>
              <a:t>Kamloops</a:t>
            </a:r>
          </a:p>
        </p:txBody>
      </p:sp>
      <p:sp>
        <p:nvSpPr>
          <p:cNvPr id="12" name="TextBox 11">
            <a:extLst>
              <a:ext uri="{FF2B5EF4-FFF2-40B4-BE49-F238E27FC236}">
                <a16:creationId xmlns:a16="http://schemas.microsoft.com/office/drawing/2014/main" id="{16B364C9-FE84-20B7-0874-634CBAA0F636}"/>
              </a:ext>
            </a:extLst>
          </p:cNvPr>
          <p:cNvSpPr txBox="1"/>
          <p:nvPr/>
        </p:nvSpPr>
        <p:spPr>
          <a:xfrm>
            <a:off x="1636798" y="2489180"/>
            <a:ext cx="678391" cy="261610"/>
          </a:xfrm>
          <a:prstGeom prst="rect">
            <a:avLst/>
          </a:prstGeom>
          <a:solidFill>
            <a:schemeClr val="accent1">
              <a:lumMod val="20000"/>
              <a:lumOff val="80000"/>
            </a:schemeClr>
          </a:solidFill>
        </p:spPr>
        <p:txBody>
          <a:bodyPr wrap="none" rtlCol="0">
            <a:spAutoFit/>
          </a:bodyPr>
          <a:lstStyle/>
          <a:p>
            <a:r>
              <a:rPr lang="en-US" sz="1100" dirty="0">
                <a:solidFill>
                  <a:srgbClr val="0070C0"/>
                </a:solidFill>
              </a:rPr>
              <a:t>Camchin</a:t>
            </a:r>
          </a:p>
        </p:txBody>
      </p:sp>
      <mc:AlternateContent xmlns:mc="http://schemas.openxmlformats.org/markup-compatibility/2006" xmlns:p14="http://schemas.microsoft.com/office/powerpoint/2010/main">
        <mc:Choice Requires="p14">
          <p:contentPart p14:bwMode="auto" r:id="rId3">
            <p14:nvContentPartPr>
              <p14:cNvPr id="15" name="Ink 14">
                <a:extLst>
                  <a:ext uri="{FF2B5EF4-FFF2-40B4-BE49-F238E27FC236}">
                    <a16:creationId xmlns:a16="http://schemas.microsoft.com/office/drawing/2014/main" id="{F5AFEF90-4DA3-0B42-9981-71415E444658}"/>
                  </a:ext>
                </a:extLst>
              </p14:cNvPr>
              <p14:cNvContentPartPr/>
              <p14:nvPr/>
            </p14:nvContentPartPr>
            <p14:xfrm>
              <a:off x="-512250" y="1434187"/>
              <a:ext cx="360" cy="360"/>
            </p14:xfrm>
          </p:contentPart>
        </mc:Choice>
        <mc:Fallback xmlns="">
          <p:pic>
            <p:nvPicPr>
              <p:cNvPr id="15" name="Ink 14">
                <a:extLst>
                  <a:ext uri="{FF2B5EF4-FFF2-40B4-BE49-F238E27FC236}">
                    <a16:creationId xmlns:a16="http://schemas.microsoft.com/office/drawing/2014/main" id="{F5AFEF90-4DA3-0B42-9981-71415E444658}"/>
                  </a:ext>
                </a:extLst>
              </p:cNvPr>
              <p:cNvPicPr/>
              <p:nvPr/>
            </p:nvPicPr>
            <p:blipFill>
              <a:blip r:embed="rId4"/>
              <a:stretch>
                <a:fillRect/>
              </a:stretch>
            </p:blipFill>
            <p:spPr>
              <a:xfrm>
                <a:off x="-518370" y="1428067"/>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B819D14F-F22B-24E2-3ED1-8E09F5924BE9}"/>
                  </a:ext>
                </a:extLst>
              </p14:cNvPr>
              <p14:cNvContentPartPr/>
              <p14:nvPr/>
            </p14:nvContentPartPr>
            <p14:xfrm>
              <a:off x="-394890" y="1912627"/>
              <a:ext cx="360" cy="360"/>
            </p14:xfrm>
          </p:contentPart>
        </mc:Choice>
        <mc:Fallback xmlns="">
          <p:pic>
            <p:nvPicPr>
              <p:cNvPr id="16" name="Ink 15">
                <a:extLst>
                  <a:ext uri="{FF2B5EF4-FFF2-40B4-BE49-F238E27FC236}">
                    <a16:creationId xmlns:a16="http://schemas.microsoft.com/office/drawing/2014/main" id="{B819D14F-F22B-24E2-3ED1-8E09F5924BE9}"/>
                  </a:ext>
                </a:extLst>
              </p:cNvPr>
              <p:cNvPicPr/>
              <p:nvPr/>
            </p:nvPicPr>
            <p:blipFill>
              <a:blip r:embed="rId4"/>
              <a:stretch>
                <a:fillRect/>
              </a:stretch>
            </p:blipFill>
            <p:spPr>
              <a:xfrm>
                <a:off x="-401010" y="1906507"/>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7" name="Ink 16">
                <a:extLst>
                  <a:ext uri="{FF2B5EF4-FFF2-40B4-BE49-F238E27FC236}">
                    <a16:creationId xmlns:a16="http://schemas.microsoft.com/office/drawing/2014/main" id="{411C096C-AB2E-4343-91EE-B66C9808F524}"/>
                  </a:ext>
                </a:extLst>
              </p14:cNvPr>
              <p14:cNvContentPartPr/>
              <p14:nvPr/>
            </p14:nvContentPartPr>
            <p14:xfrm>
              <a:off x="200910" y="1920907"/>
              <a:ext cx="360" cy="360"/>
            </p14:xfrm>
          </p:contentPart>
        </mc:Choice>
        <mc:Fallback xmlns="">
          <p:pic>
            <p:nvPicPr>
              <p:cNvPr id="17" name="Ink 16">
                <a:extLst>
                  <a:ext uri="{FF2B5EF4-FFF2-40B4-BE49-F238E27FC236}">
                    <a16:creationId xmlns:a16="http://schemas.microsoft.com/office/drawing/2014/main" id="{411C096C-AB2E-4343-91EE-B66C9808F524}"/>
                  </a:ext>
                </a:extLst>
              </p:cNvPr>
              <p:cNvPicPr/>
              <p:nvPr/>
            </p:nvPicPr>
            <p:blipFill>
              <a:blip r:embed="rId7"/>
              <a:stretch>
                <a:fillRect/>
              </a:stretch>
            </p:blipFill>
            <p:spPr>
              <a:xfrm>
                <a:off x="194790" y="1914787"/>
                <a:ext cx="12600" cy="12600"/>
              </a:xfrm>
              <a:prstGeom prst="rect">
                <a:avLst/>
              </a:prstGeom>
            </p:spPr>
          </p:pic>
        </mc:Fallback>
      </mc:AlternateContent>
      <p:sp>
        <p:nvSpPr>
          <p:cNvPr id="24" name="TextBox 23">
            <a:extLst>
              <a:ext uri="{FF2B5EF4-FFF2-40B4-BE49-F238E27FC236}">
                <a16:creationId xmlns:a16="http://schemas.microsoft.com/office/drawing/2014/main" id="{98E84000-3CFD-C578-BDAC-7F396E625E84}"/>
              </a:ext>
            </a:extLst>
          </p:cNvPr>
          <p:cNvSpPr txBox="1"/>
          <p:nvPr/>
        </p:nvSpPr>
        <p:spPr>
          <a:xfrm>
            <a:off x="581299" y="4145347"/>
            <a:ext cx="759503" cy="369332"/>
          </a:xfrm>
          <a:prstGeom prst="rect">
            <a:avLst/>
          </a:prstGeom>
          <a:noFill/>
        </p:spPr>
        <p:txBody>
          <a:bodyPr wrap="none" rtlCol="0">
            <a:spAutoFit/>
          </a:bodyPr>
          <a:lstStyle/>
          <a:p>
            <a:r>
              <a:rPr lang="en-US" dirty="0" err="1">
                <a:solidFill>
                  <a:srgbClr val="FF0000"/>
                </a:solidFill>
              </a:rPr>
              <a:t>Sto</a:t>
            </a:r>
            <a:r>
              <a:rPr lang="en-US" dirty="0">
                <a:solidFill>
                  <a:srgbClr val="FF0000"/>
                </a:solidFill>
              </a:rPr>
              <a:t> Lo</a:t>
            </a:r>
          </a:p>
        </p:txBody>
      </p:sp>
      <p:sp>
        <p:nvSpPr>
          <p:cNvPr id="26" name="TextBox 25">
            <a:extLst>
              <a:ext uri="{FF2B5EF4-FFF2-40B4-BE49-F238E27FC236}">
                <a16:creationId xmlns:a16="http://schemas.microsoft.com/office/drawing/2014/main" id="{2D868584-41EE-3687-62C9-44EDEDE95540}"/>
              </a:ext>
            </a:extLst>
          </p:cNvPr>
          <p:cNvSpPr txBox="1"/>
          <p:nvPr/>
        </p:nvSpPr>
        <p:spPr>
          <a:xfrm>
            <a:off x="658725" y="1298177"/>
            <a:ext cx="604653" cy="261610"/>
          </a:xfrm>
          <a:prstGeom prst="rect">
            <a:avLst/>
          </a:prstGeom>
          <a:solidFill>
            <a:schemeClr val="bg2"/>
          </a:solidFill>
        </p:spPr>
        <p:txBody>
          <a:bodyPr wrap="none" rtlCol="0">
            <a:spAutoFit/>
          </a:bodyPr>
          <a:lstStyle/>
          <a:p>
            <a:r>
              <a:rPr lang="en-US" sz="1100" dirty="0">
                <a:solidFill>
                  <a:srgbClr val="0070C0"/>
                </a:solidFill>
              </a:rPr>
              <a:t>Lillooet</a:t>
            </a:r>
          </a:p>
        </p:txBody>
      </p:sp>
      <mc:AlternateContent xmlns:mc="http://schemas.openxmlformats.org/markup-compatibility/2006" xmlns:p14="http://schemas.microsoft.com/office/powerpoint/2010/main">
        <mc:Choice Requires="p14">
          <p:contentPart p14:bwMode="auto" r:id="rId8">
            <p14:nvContentPartPr>
              <p14:cNvPr id="27" name="Ink 26">
                <a:extLst>
                  <a:ext uri="{FF2B5EF4-FFF2-40B4-BE49-F238E27FC236}">
                    <a16:creationId xmlns:a16="http://schemas.microsoft.com/office/drawing/2014/main" id="{F8469899-9809-56CE-3321-7BBAC69478E1}"/>
                  </a:ext>
                </a:extLst>
              </p14:cNvPr>
              <p14:cNvContentPartPr/>
              <p14:nvPr/>
            </p14:nvContentPartPr>
            <p14:xfrm>
              <a:off x="423030" y="301627"/>
              <a:ext cx="1482840" cy="4463640"/>
            </p14:xfrm>
          </p:contentPart>
        </mc:Choice>
        <mc:Fallback xmlns="">
          <p:pic>
            <p:nvPicPr>
              <p:cNvPr id="27" name="Ink 26">
                <a:extLst>
                  <a:ext uri="{FF2B5EF4-FFF2-40B4-BE49-F238E27FC236}">
                    <a16:creationId xmlns:a16="http://schemas.microsoft.com/office/drawing/2014/main" id="{F8469899-9809-56CE-3321-7BBAC69478E1}"/>
                  </a:ext>
                </a:extLst>
              </p:cNvPr>
              <p:cNvPicPr/>
              <p:nvPr/>
            </p:nvPicPr>
            <p:blipFill>
              <a:blip r:embed="rId9"/>
              <a:stretch>
                <a:fillRect/>
              </a:stretch>
            </p:blipFill>
            <p:spPr>
              <a:xfrm>
                <a:off x="414390" y="292987"/>
                <a:ext cx="1500480" cy="44812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9" name="Ink 28">
                <a:extLst>
                  <a:ext uri="{FF2B5EF4-FFF2-40B4-BE49-F238E27FC236}">
                    <a16:creationId xmlns:a16="http://schemas.microsoft.com/office/drawing/2014/main" id="{2E50D768-08CE-DEED-E7BD-6A5D5E6E7ECC}"/>
                  </a:ext>
                </a:extLst>
              </p14:cNvPr>
              <p14:cNvContentPartPr/>
              <p14:nvPr/>
            </p14:nvContentPartPr>
            <p14:xfrm>
              <a:off x="1585470" y="1029187"/>
              <a:ext cx="2589480" cy="1470960"/>
            </p14:xfrm>
          </p:contentPart>
        </mc:Choice>
        <mc:Fallback xmlns="">
          <p:pic>
            <p:nvPicPr>
              <p:cNvPr id="29" name="Ink 28">
                <a:extLst>
                  <a:ext uri="{FF2B5EF4-FFF2-40B4-BE49-F238E27FC236}">
                    <a16:creationId xmlns:a16="http://schemas.microsoft.com/office/drawing/2014/main" id="{2E50D768-08CE-DEED-E7BD-6A5D5E6E7ECC}"/>
                  </a:ext>
                </a:extLst>
              </p:cNvPr>
              <p:cNvPicPr/>
              <p:nvPr/>
            </p:nvPicPr>
            <p:blipFill>
              <a:blip r:embed="rId11"/>
              <a:stretch>
                <a:fillRect/>
              </a:stretch>
            </p:blipFill>
            <p:spPr>
              <a:xfrm>
                <a:off x="1576470" y="1020187"/>
                <a:ext cx="2607120" cy="1488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0" name="Ink 29">
                <a:extLst>
                  <a:ext uri="{FF2B5EF4-FFF2-40B4-BE49-F238E27FC236}">
                    <a16:creationId xmlns:a16="http://schemas.microsoft.com/office/drawing/2014/main" id="{B97496A5-C0C2-24CD-0F64-0578E9806258}"/>
                  </a:ext>
                </a:extLst>
              </p14:cNvPr>
              <p14:cNvContentPartPr/>
              <p14:nvPr/>
            </p14:nvContentPartPr>
            <p14:xfrm>
              <a:off x="3179190" y="1074187"/>
              <a:ext cx="134640" cy="427320"/>
            </p14:xfrm>
          </p:contentPart>
        </mc:Choice>
        <mc:Fallback xmlns="">
          <p:pic>
            <p:nvPicPr>
              <p:cNvPr id="30" name="Ink 29">
                <a:extLst>
                  <a:ext uri="{FF2B5EF4-FFF2-40B4-BE49-F238E27FC236}">
                    <a16:creationId xmlns:a16="http://schemas.microsoft.com/office/drawing/2014/main" id="{B97496A5-C0C2-24CD-0F64-0578E9806258}"/>
                  </a:ext>
                </a:extLst>
              </p:cNvPr>
              <p:cNvPicPr/>
              <p:nvPr/>
            </p:nvPicPr>
            <p:blipFill>
              <a:blip r:embed="rId13"/>
              <a:stretch>
                <a:fillRect/>
              </a:stretch>
            </p:blipFill>
            <p:spPr>
              <a:xfrm>
                <a:off x="3170190" y="1065547"/>
                <a:ext cx="152280" cy="4449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1" name="Ink 30">
                <a:extLst>
                  <a:ext uri="{FF2B5EF4-FFF2-40B4-BE49-F238E27FC236}">
                    <a16:creationId xmlns:a16="http://schemas.microsoft.com/office/drawing/2014/main" id="{E7BB7218-61AD-72BF-4C2D-D5ED0F60AE2B}"/>
                  </a:ext>
                </a:extLst>
              </p14:cNvPr>
              <p14:cNvContentPartPr/>
              <p14:nvPr/>
            </p14:nvContentPartPr>
            <p14:xfrm>
              <a:off x="3337950" y="308467"/>
              <a:ext cx="60480" cy="387720"/>
            </p14:xfrm>
          </p:contentPart>
        </mc:Choice>
        <mc:Fallback xmlns="">
          <p:pic>
            <p:nvPicPr>
              <p:cNvPr id="31" name="Ink 30">
                <a:extLst>
                  <a:ext uri="{FF2B5EF4-FFF2-40B4-BE49-F238E27FC236}">
                    <a16:creationId xmlns:a16="http://schemas.microsoft.com/office/drawing/2014/main" id="{E7BB7218-61AD-72BF-4C2D-D5ED0F60AE2B}"/>
                  </a:ext>
                </a:extLst>
              </p:cNvPr>
              <p:cNvPicPr/>
              <p:nvPr/>
            </p:nvPicPr>
            <p:blipFill>
              <a:blip r:embed="rId15"/>
              <a:stretch>
                <a:fillRect/>
              </a:stretch>
            </p:blipFill>
            <p:spPr>
              <a:xfrm>
                <a:off x="3328950" y="299827"/>
                <a:ext cx="78120" cy="405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2" name="Ink 31">
                <a:extLst>
                  <a:ext uri="{FF2B5EF4-FFF2-40B4-BE49-F238E27FC236}">
                    <a16:creationId xmlns:a16="http://schemas.microsoft.com/office/drawing/2014/main" id="{FAD2AC07-51CC-B679-74F5-E9950226E2D0}"/>
                  </a:ext>
                </a:extLst>
              </p14:cNvPr>
              <p14:cNvContentPartPr/>
              <p14:nvPr/>
            </p14:nvContentPartPr>
            <p14:xfrm>
              <a:off x="360390" y="4792987"/>
              <a:ext cx="5265720" cy="282960"/>
            </p14:xfrm>
          </p:contentPart>
        </mc:Choice>
        <mc:Fallback xmlns="">
          <p:pic>
            <p:nvPicPr>
              <p:cNvPr id="32" name="Ink 31">
                <a:extLst>
                  <a:ext uri="{FF2B5EF4-FFF2-40B4-BE49-F238E27FC236}">
                    <a16:creationId xmlns:a16="http://schemas.microsoft.com/office/drawing/2014/main" id="{FAD2AC07-51CC-B679-74F5-E9950226E2D0}"/>
                  </a:ext>
                </a:extLst>
              </p:cNvPr>
              <p:cNvPicPr/>
              <p:nvPr/>
            </p:nvPicPr>
            <p:blipFill>
              <a:blip r:embed="rId17"/>
              <a:stretch>
                <a:fillRect/>
              </a:stretch>
            </p:blipFill>
            <p:spPr>
              <a:xfrm>
                <a:off x="351750" y="4784347"/>
                <a:ext cx="5283360" cy="300600"/>
              </a:xfrm>
              <a:prstGeom prst="rect">
                <a:avLst/>
              </a:prstGeom>
            </p:spPr>
          </p:pic>
        </mc:Fallback>
      </mc:AlternateContent>
      <p:sp>
        <p:nvSpPr>
          <p:cNvPr id="38" name="TextBox 37">
            <a:extLst>
              <a:ext uri="{FF2B5EF4-FFF2-40B4-BE49-F238E27FC236}">
                <a16:creationId xmlns:a16="http://schemas.microsoft.com/office/drawing/2014/main" id="{6EA5B4F4-236C-908B-898A-37E16CC7CE62}"/>
              </a:ext>
            </a:extLst>
          </p:cNvPr>
          <p:cNvSpPr txBox="1"/>
          <p:nvPr/>
        </p:nvSpPr>
        <p:spPr>
          <a:xfrm>
            <a:off x="913354" y="5602446"/>
            <a:ext cx="1985031" cy="369332"/>
          </a:xfrm>
          <a:prstGeom prst="rect">
            <a:avLst/>
          </a:prstGeom>
          <a:solidFill>
            <a:schemeClr val="accent3">
              <a:lumMod val="20000"/>
              <a:lumOff val="80000"/>
            </a:schemeClr>
          </a:solidFill>
        </p:spPr>
        <p:txBody>
          <a:bodyPr wrap="none" rtlCol="0">
            <a:spAutoFit/>
          </a:bodyPr>
          <a:lstStyle/>
          <a:p>
            <a:r>
              <a:rPr lang="en-US" dirty="0"/>
              <a:t>Tulalip Tribes (USA)</a:t>
            </a:r>
          </a:p>
        </p:txBody>
      </p:sp>
      <mc:AlternateContent xmlns:mc="http://schemas.openxmlformats.org/markup-compatibility/2006" xmlns:p14="http://schemas.microsoft.com/office/powerpoint/2010/main">
        <mc:Choice Requires="p14">
          <p:contentPart p14:bwMode="auto" r:id="rId18">
            <p14:nvContentPartPr>
              <p14:cNvPr id="39" name="Ink 38">
                <a:extLst>
                  <a:ext uri="{FF2B5EF4-FFF2-40B4-BE49-F238E27FC236}">
                    <a16:creationId xmlns:a16="http://schemas.microsoft.com/office/drawing/2014/main" id="{272A3EEB-AE26-5D76-6952-7396FB01F899}"/>
                  </a:ext>
                </a:extLst>
              </p14:cNvPr>
              <p14:cNvContentPartPr/>
              <p14:nvPr/>
            </p14:nvContentPartPr>
            <p14:xfrm>
              <a:off x="1224390" y="1465507"/>
              <a:ext cx="2131920" cy="3630960"/>
            </p14:xfrm>
          </p:contentPart>
        </mc:Choice>
        <mc:Fallback xmlns="">
          <p:pic>
            <p:nvPicPr>
              <p:cNvPr id="39" name="Ink 38">
                <a:extLst>
                  <a:ext uri="{FF2B5EF4-FFF2-40B4-BE49-F238E27FC236}">
                    <a16:creationId xmlns:a16="http://schemas.microsoft.com/office/drawing/2014/main" id="{272A3EEB-AE26-5D76-6952-7396FB01F899}"/>
                  </a:ext>
                </a:extLst>
              </p:cNvPr>
              <p:cNvPicPr/>
              <p:nvPr/>
            </p:nvPicPr>
            <p:blipFill>
              <a:blip r:embed="rId19"/>
              <a:stretch>
                <a:fillRect/>
              </a:stretch>
            </p:blipFill>
            <p:spPr>
              <a:xfrm>
                <a:off x="1215750" y="1456507"/>
                <a:ext cx="2149560" cy="3648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0" name="Ink 39">
                <a:extLst>
                  <a:ext uri="{FF2B5EF4-FFF2-40B4-BE49-F238E27FC236}">
                    <a16:creationId xmlns:a16="http://schemas.microsoft.com/office/drawing/2014/main" id="{B4B80AE7-3410-DAC7-A241-A33E374125C5}"/>
                  </a:ext>
                </a:extLst>
              </p14:cNvPr>
              <p14:cNvContentPartPr/>
              <p14:nvPr/>
            </p14:nvContentPartPr>
            <p14:xfrm>
              <a:off x="940350" y="2649907"/>
              <a:ext cx="2104560" cy="2887200"/>
            </p14:xfrm>
          </p:contentPart>
        </mc:Choice>
        <mc:Fallback xmlns="">
          <p:pic>
            <p:nvPicPr>
              <p:cNvPr id="40" name="Ink 39">
                <a:extLst>
                  <a:ext uri="{FF2B5EF4-FFF2-40B4-BE49-F238E27FC236}">
                    <a16:creationId xmlns:a16="http://schemas.microsoft.com/office/drawing/2014/main" id="{B4B80AE7-3410-DAC7-A241-A33E374125C5}"/>
                  </a:ext>
                </a:extLst>
              </p:cNvPr>
              <p:cNvPicPr/>
              <p:nvPr/>
            </p:nvPicPr>
            <p:blipFill>
              <a:blip r:embed="rId21"/>
              <a:stretch>
                <a:fillRect/>
              </a:stretch>
            </p:blipFill>
            <p:spPr>
              <a:xfrm>
                <a:off x="931710" y="2641267"/>
                <a:ext cx="2122200" cy="29048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1" name="Ink 40">
                <a:extLst>
                  <a:ext uri="{FF2B5EF4-FFF2-40B4-BE49-F238E27FC236}">
                    <a16:creationId xmlns:a16="http://schemas.microsoft.com/office/drawing/2014/main" id="{342BF2F3-D6A2-A885-DE6D-2D0F9CAA8EEE}"/>
                  </a:ext>
                </a:extLst>
              </p14:cNvPr>
              <p14:cNvContentPartPr/>
              <p14:nvPr/>
            </p14:nvContentPartPr>
            <p14:xfrm>
              <a:off x="938550" y="1662067"/>
              <a:ext cx="275040" cy="686520"/>
            </p14:xfrm>
          </p:contentPart>
        </mc:Choice>
        <mc:Fallback xmlns="">
          <p:pic>
            <p:nvPicPr>
              <p:cNvPr id="41" name="Ink 40">
                <a:extLst>
                  <a:ext uri="{FF2B5EF4-FFF2-40B4-BE49-F238E27FC236}">
                    <a16:creationId xmlns:a16="http://schemas.microsoft.com/office/drawing/2014/main" id="{342BF2F3-D6A2-A885-DE6D-2D0F9CAA8EEE}"/>
                  </a:ext>
                </a:extLst>
              </p:cNvPr>
              <p:cNvPicPr/>
              <p:nvPr/>
            </p:nvPicPr>
            <p:blipFill>
              <a:blip r:embed="rId23"/>
              <a:stretch>
                <a:fillRect/>
              </a:stretch>
            </p:blipFill>
            <p:spPr>
              <a:xfrm>
                <a:off x="929550" y="1653427"/>
                <a:ext cx="292680" cy="704160"/>
              </a:xfrm>
              <a:prstGeom prst="rect">
                <a:avLst/>
              </a:prstGeom>
            </p:spPr>
          </p:pic>
        </mc:Fallback>
      </mc:AlternateContent>
      <p:sp>
        <p:nvSpPr>
          <p:cNvPr id="42" name="TextBox 41">
            <a:extLst>
              <a:ext uri="{FF2B5EF4-FFF2-40B4-BE49-F238E27FC236}">
                <a16:creationId xmlns:a16="http://schemas.microsoft.com/office/drawing/2014/main" id="{A4B9A551-44F2-E0AD-786D-BA7588DF157E}"/>
              </a:ext>
            </a:extLst>
          </p:cNvPr>
          <p:cNvSpPr txBox="1"/>
          <p:nvPr/>
        </p:nvSpPr>
        <p:spPr>
          <a:xfrm>
            <a:off x="566929" y="4155607"/>
            <a:ext cx="759503" cy="369332"/>
          </a:xfrm>
          <a:prstGeom prst="rect">
            <a:avLst/>
          </a:prstGeom>
          <a:solidFill>
            <a:schemeClr val="accent3">
              <a:lumMod val="20000"/>
              <a:lumOff val="80000"/>
            </a:schemeClr>
          </a:solidFill>
        </p:spPr>
        <p:txBody>
          <a:bodyPr wrap="none" rtlCol="0">
            <a:spAutoFit/>
          </a:bodyPr>
          <a:lstStyle/>
          <a:p>
            <a:r>
              <a:rPr lang="en-US" dirty="0" err="1">
                <a:solidFill>
                  <a:srgbClr val="FF0000"/>
                </a:solidFill>
              </a:rPr>
              <a:t>Sto</a:t>
            </a:r>
            <a:r>
              <a:rPr lang="en-US" dirty="0">
                <a:solidFill>
                  <a:srgbClr val="FF0000"/>
                </a:solidFill>
              </a:rPr>
              <a:t> Lo</a:t>
            </a:r>
          </a:p>
        </p:txBody>
      </p:sp>
      <mc:AlternateContent xmlns:mc="http://schemas.openxmlformats.org/markup-compatibility/2006" xmlns:p14="http://schemas.microsoft.com/office/powerpoint/2010/main">
        <mc:Choice Requires="p14">
          <p:contentPart p14:bwMode="auto" r:id="rId24">
            <p14:nvContentPartPr>
              <p14:cNvPr id="43" name="Ink 42">
                <a:extLst>
                  <a:ext uri="{FF2B5EF4-FFF2-40B4-BE49-F238E27FC236}">
                    <a16:creationId xmlns:a16="http://schemas.microsoft.com/office/drawing/2014/main" id="{07E7AAFA-F71C-5581-EBD0-975B0E1AC490}"/>
                  </a:ext>
                </a:extLst>
              </p14:cNvPr>
              <p14:cNvContentPartPr/>
              <p14:nvPr/>
            </p14:nvContentPartPr>
            <p14:xfrm>
              <a:off x="886440" y="2336327"/>
              <a:ext cx="47160" cy="312840"/>
            </p14:xfrm>
          </p:contentPart>
        </mc:Choice>
        <mc:Fallback xmlns="">
          <p:pic>
            <p:nvPicPr>
              <p:cNvPr id="43" name="Ink 42">
                <a:extLst>
                  <a:ext uri="{FF2B5EF4-FFF2-40B4-BE49-F238E27FC236}">
                    <a16:creationId xmlns:a16="http://schemas.microsoft.com/office/drawing/2014/main" id="{07E7AAFA-F71C-5581-EBD0-975B0E1AC490}"/>
                  </a:ext>
                </a:extLst>
              </p:cNvPr>
              <p:cNvPicPr/>
              <p:nvPr/>
            </p:nvPicPr>
            <p:blipFill>
              <a:blip r:embed="rId25"/>
              <a:stretch>
                <a:fillRect/>
              </a:stretch>
            </p:blipFill>
            <p:spPr>
              <a:xfrm>
                <a:off x="877800" y="2327687"/>
                <a:ext cx="64800" cy="330480"/>
              </a:xfrm>
              <a:prstGeom prst="rect">
                <a:avLst/>
              </a:prstGeom>
            </p:spPr>
          </p:pic>
        </mc:Fallback>
      </mc:AlternateContent>
    </p:spTree>
    <p:extLst>
      <p:ext uri="{BB962C8B-B14F-4D97-AF65-F5344CB8AC3E}">
        <p14:creationId xmlns:p14="http://schemas.microsoft.com/office/powerpoint/2010/main" val="4184080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7239-5952-5239-BCF1-431D0F76C524}"/>
              </a:ext>
            </a:extLst>
          </p:cNvPr>
          <p:cNvSpPr>
            <a:spLocks noGrp="1"/>
          </p:cNvSpPr>
          <p:nvPr>
            <p:ph type="title"/>
          </p:nvPr>
        </p:nvSpPr>
        <p:spPr>
          <a:ln w="28575">
            <a:solidFill>
              <a:srgbClr val="FF0000"/>
            </a:solidFill>
          </a:ln>
        </p:spPr>
        <p:txBody>
          <a:bodyPr>
            <a:normAutofit/>
          </a:bodyPr>
          <a:lstStyle/>
          <a:p>
            <a:pPr algn="ctr"/>
            <a:r>
              <a:rPr lang="en-CA" dirty="0"/>
              <a:t>Nlaka’pamux </a:t>
            </a:r>
            <a:br>
              <a:rPr lang="en-CA" dirty="0"/>
            </a:br>
            <a:r>
              <a:rPr lang="en-CA" dirty="0"/>
              <a:t>Culture, law, governance and history</a:t>
            </a:r>
          </a:p>
        </p:txBody>
      </p:sp>
      <p:sp>
        <p:nvSpPr>
          <p:cNvPr id="3" name="Content Placeholder 2">
            <a:extLst>
              <a:ext uri="{FF2B5EF4-FFF2-40B4-BE49-F238E27FC236}">
                <a16:creationId xmlns:a16="http://schemas.microsoft.com/office/drawing/2014/main" id="{CC8ADF88-B9BC-E696-6623-A356CB516577}"/>
              </a:ext>
            </a:extLst>
          </p:cNvPr>
          <p:cNvSpPr>
            <a:spLocks noGrp="1"/>
          </p:cNvSpPr>
          <p:nvPr>
            <p:ph sz="half" idx="1"/>
          </p:nvPr>
        </p:nvSpPr>
        <p:spPr>
          <a:ln>
            <a:solidFill>
              <a:schemeClr val="tx1"/>
            </a:solidFill>
          </a:ln>
        </p:spPr>
        <p:txBody>
          <a:bodyPr>
            <a:normAutofit fontScale="62500" lnSpcReduction="20000"/>
          </a:bodyPr>
          <a:lstStyle/>
          <a:p>
            <a:pPr marL="0" indent="0">
              <a:buNone/>
            </a:pPr>
            <a:endParaRPr lang="en-CA" dirty="0"/>
          </a:p>
          <a:p>
            <a:r>
              <a:rPr lang="en-CA" sz="5200" dirty="0"/>
              <a:t>Time Immemorial.</a:t>
            </a:r>
          </a:p>
          <a:p>
            <a:r>
              <a:rPr lang="en-CA" sz="5200" dirty="0"/>
              <a:t>The meaning of life.</a:t>
            </a:r>
          </a:p>
          <a:p>
            <a:r>
              <a:rPr lang="en-CA" sz="5200" dirty="0"/>
              <a:t>Those who get ready for winter, survive the winter.</a:t>
            </a:r>
          </a:p>
          <a:p>
            <a:r>
              <a:rPr lang="en-CA" sz="5200" dirty="0"/>
              <a:t>As a community, we survive.</a:t>
            </a:r>
          </a:p>
          <a:p>
            <a:endParaRPr lang="en-CA" sz="5200" dirty="0"/>
          </a:p>
          <a:p>
            <a:pPr marL="0" indent="0">
              <a:buNone/>
            </a:pPr>
            <a:endParaRPr lang="en-CA" dirty="0"/>
          </a:p>
          <a:p>
            <a:pPr marL="0" indent="0" algn="ctr">
              <a:buNone/>
            </a:pPr>
            <a:endParaRPr lang="en-CA" dirty="0"/>
          </a:p>
          <a:p>
            <a:endParaRPr lang="en-CA" dirty="0"/>
          </a:p>
        </p:txBody>
      </p:sp>
      <p:sp>
        <p:nvSpPr>
          <p:cNvPr id="12" name="Content Placeholder 11">
            <a:extLst>
              <a:ext uri="{FF2B5EF4-FFF2-40B4-BE49-F238E27FC236}">
                <a16:creationId xmlns:a16="http://schemas.microsoft.com/office/drawing/2014/main" id="{D5FC29B6-781F-694B-810F-554FE8951726}"/>
              </a:ext>
            </a:extLst>
          </p:cNvPr>
          <p:cNvSpPr>
            <a:spLocks noGrp="1"/>
          </p:cNvSpPr>
          <p:nvPr>
            <p:ph sz="half" idx="2"/>
          </p:nvPr>
        </p:nvSpPr>
        <p:spPr>
          <a:ln>
            <a:solidFill>
              <a:schemeClr val="tx1"/>
            </a:solidFill>
          </a:ln>
        </p:spPr>
        <p:txBody>
          <a:bodyPr>
            <a:normAutofit fontScale="62500" lnSpcReduction="20000"/>
          </a:bodyPr>
          <a:lstStyle/>
          <a:p>
            <a:endParaRPr lang="en-CA" dirty="0"/>
          </a:p>
          <a:p>
            <a:r>
              <a:rPr lang="en-CA" dirty="0"/>
              <a:t>1857-1858 – The Fraser Canyon War</a:t>
            </a:r>
          </a:p>
          <a:p>
            <a:r>
              <a:rPr lang="en-CA" dirty="0"/>
              <a:t>1878 Nlaka’pamux reject the Indian Act.</a:t>
            </a:r>
          </a:p>
          <a:p>
            <a:r>
              <a:rPr lang="en-CA" dirty="0"/>
              <a:t>1910 Letter to Sir Wilfred Laurier: </a:t>
            </a:r>
            <a:r>
              <a:rPr lang="en-CA" dirty="0">
                <a:hlinkClick r:id="rId2"/>
              </a:rPr>
              <a:t>www.tru.ca/__shared/assets/memorial-to-sir-wilfrid-laurier58605.pdf</a:t>
            </a:r>
            <a:r>
              <a:rPr lang="en-CA" dirty="0"/>
              <a:t> </a:t>
            </a:r>
          </a:p>
          <a:p>
            <a:r>
              <a:rPr lang="en-CA" dirty="0"/>
              <a:t>1967 Lament for Confederation: </a:t>
            </a:r>
            <a:r>
              <a:rPr lang="en-CA" dirty="0">
                <a:hlinkClick r:id="rId3"/>
              </a:rPr>
              <a:t>https://monova.ca/chief-dan-georges-lament-for-confederation/</a:t>
            </a:r>
            <a:r>
              <a:rPr lang="en-CA" dirty="0"/>
              <a:t> </a:t>
            </a:r>
          </a:p>
          <a:p>
            <a:r>
              <a:rPr lang="en-CA" dirty="0"/>
              <a:t>1992 Natural Resources Sharing Agreement.</a:t>
            </a:r>
          </a:p>
          <a:p>
            <a:r>
              <a:rPr lang="en-CA" dirty="0"/>
              <a:t>2010 Memory, Loss and Sorrow….: </a:t>
            </a:r>
            <a:r>
              <a:rPr lang="en-CA" dirty="0">
                <a:hlinkClick r:id="rId4"/>
              </a:rPr>
              <a:t>www.kanakabarband.ca/files/memory-loss-and-sorrow-written-first-in-2010.pdf</a:t>
            </a:r>
            <a:r>
              <a:rPr lang="en-CA" dirty="0"/>
              <a:t> </a:t>
            </a:r>
          </a:p>
          <a:p>
            <a:r>
              <a:rPr lang="en-CA" dirty="0"/>
              <a:t>2016 Clean Energy Opportunity Analysis: </a:t>
            </a:r>
            <a:r>
              <a:rPr lang="en-US" sz="2800" dirty="0">
                <a:hlinkClick r:id="rId5"/>
              </a:rPr>
              <a:t>www.kanakabarband.ca/files/document-clean-energy-oppurtunity-analysis-february-10-11-2016.pdf</a:t>
            </a:r>
            <a:r>
              <a:rPr lang="en-US" sz="2800" dirty="0"/>
              <a:t> </a:t>
            </a:r>
            <a:endParaRPr lang="en-CA" dirty="0"/>
          </a:p>
        </p:txBody>
      </p:sp>
      <p:pic>
        <p:nvPicPr>
          <p:cNvPr id="4" name="Picture 3">
            <a:extLst>
              <a:ext uri="{FF2B5EF4-FFF2-40B4-BE49-F238E27FC236}">
                <a16:creationId xmlns:a16="http://schemas.microsoft.com/office/drawing/2014/main" id="{AF0F0A0A-52CC-4488-AAD6-76BE21894414}"/>
              </a:ext>
            </a:extLst>
          </p:cNvPr>
          <p:cNvPicPr>
            <a:picLocks noChangeAspect="1"/>
          </p:cNvPicPr>
          <p:nvPr/>
        </p:nvPicPr>
        <p:blipFill>
          <a:blip r:embed="rId6"/>
          <a:stretch>
            <a:fillRect/>
          </a:stretch>
        </p:blipFill>
        <p:spPr>
          <a:xfrm>
            <a:off x="996558" y="532348"/>
            <a:ext cx="1036410" cy="1158340"/>
          </a:xfrm>
          <a:prstGeom prst="rect">
            <a:avLst/>
          </a:prstGeom>
        </p:spPr>
      </p:pic>
    </p:spTree>
    <p:extLst>
      <p:ext uri="{BB962C8B-B14F-4D97-AF65-F5344CB8AC3E}">
        <p14:creationId xmlns:p14="http://schemas.microsoft.com/office/powerpoint/2010/main" val="3923693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57F1-202A-B15A-1675-1D65973C2D51}"/>
              </a:ext>
            </a:extLst>
          </p:cNvPr>
          <p:cNvSpPr>
            <a:spLocks noGrp="1"/>
          </p:cNvSpPr>
          <p:nvPr>
            <p:ph type="title"/>
          </p:nvPr>
        </p:nvSpPr>
        <p:spPr>
          <a:xfrm>
            <a:off x="838200" y="365125"/>
            <a:ext cx="5181600" cy="1325563"/>
          </a:xfrm>
          <a:ln w="38100">
            <a:solidFill>
              <a:srgbClr val="FF0000"/>
            </a:solidFill>
          </a:ln>
        </p:spPr>
        <p:txBody>
          <a:bodyPr/>
          <a:lstStyle/>
          <a:p>
            <a:pPr algn="ctr"/>
            <a:r>
              <a:rPr lang="en-US" dirty="0" err="1"/>
              <a:t>TL’Kemstin</a:t>
            </a:r>
            <a:br>
              <a:rPr lang="en-US" dirty="0"/>
            </a:br>
            <a:r>
              <a:rPr lang="en-US" dirty="0"/>
              <a:t>(Lytton First Nation)</a:t>
            </a:r>
          </a:p>
        </p:txBody>
      </p:sp>
      <p:pic>
        <p:nvPicPr>
          <p:cNvPr id="7" name="Content Placeholder 6" descr="A close-up of a map&#10;&#10;Description automatically generated">
            <a:extLst>
              <a:ext uri="{FF2B5EF4-FFF2-40B4-BE49-F238E27FC236}">
                <a16:creationId xmlns:a16="http://schemas.microsoft.com/office/drawing/2014/main" id="{EB58227C-BF62-CB46-882F-3DC7E7EE92C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578768" y="181468"/>
            <a:ext cx="4606467" cy="5995495"/>
          </a:xfrm>
        </p:spPr>
      </p:pic>
      <p:sp>
        <p:nvSpPr>
          <p:cNvPr id="5" name="Content Placeholder 4">
            <a:extLst>
              <a:ext uri="{FF2B5EF4-FFF2-40B4-BE49-F238E27FC236}">
                <a16:creationId xmlns:a16="http://schemas.microsoft.com/office/drawing/2014/main" id="{93053726-7C04-3DE0-4F12-10CDF8114F5C}"/>
              </a:ext>
            </a:extLst>
          </p:cNvPr>
          <p:cNvSpPr>
            <a:spLocks noGrp="1"/>
          </p:cNvSpPr>
          <p:nvPr>
            <p:ph sz="half" idx="2"/>
          </p:nvPr>
        </p:nvSpPr>
        <p:spPr>
          <a:xfrm>
            <a:off x="838200" y="1982643"/>
            <a:ext cx="5181600" cy="4351338"/>
          </a:xfrm>
          <a:ln>
            <a:solidFill>
              <a:schemeClr val="tx1"/>
            </a:solidFill>
          </a:ln>
        </p:spPr>
        <p:txBody>
          <a:bodyPr>
            <a:normAutofit fontScale="92500" lnSpcReduction="20000"/>
          </a:bodyPr>
          <a:lstStyle/>
          <a:p>
            <a:r>
              <a:rPr lang="en-US" dirty="0"/>
              <a:t>2100 members</a:t>
            </a:r>
          </a:p>
          <a:p>
            <a:r>
              <a:rPr lang="en-US" dirty="0"/>
              <a:t>56 reserves spread over 60 km of the Fraser River</a:t>
            </a:r>
          </a:p>
          <a:p>
            <a:r>
              <a:rPr lang="en-US" dirty="0"/>
              <a:t>Chief and Council on a 2-year term</a:t>
            </a:r>
          </a:p>
          <a:p>
            <a:r>
              <a:rPr lang="en-US" dirty="0"/>
              <a:t>Active participant in AFN, BCAFN and Union of BC Indian Chiefs </a:t>
            </a:r>
          </a:p>
          <a:p>
            <a:r>
              <a:rPr lang="en-US" dirty="0"/>
              <a:t>2015 Economic Development Plan</a:t>
            </a:r>
          </a:p>
          <a:p>
            <a:r>
              <a:rPr lang="en-US" dirty="0"/>
              <a:t>2016 Land Use Plan</a:t>
            </a:r>
          </a:p>
          <a:p>
            <a:r>
              <a:rPr lang="en-US" dirty="0"/>
              <a:t>2023 Comprehensive Community Plan</a:t>
            </a:r>
          </a:p>
          <a:p>
            <a:r>
              <a:rPr lang="en-US" dirty="0"/>
              <a:t>2024 LFN adopts Land Code</a:t>
            </a:r>
          </a:p>
          <a:p>
            <a:pPr marL="0" indent="0">
              <a:buNone/>
            </a:pPr>
            <a:endParaRPr lang="en-US" dirty="0"/>
          </a:p>
        </p:txBody>
      </p:sp>
    </p:spTree>
    <p:extLst>
      <p:ext uri="{BB962C8B-B14F-4D97-AF65-F5344CB8AC3E}">
        <p14:creationId xmlns:p14="http://schemas.microsoft.com/office/powerpoint/2010/main" val="3985749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3BDBE5C-005B-B0A3-73DB-439CF49C3386}"/>
              </a:ext>
            </a:extLst>
          </p:cNvPr>
          <p:cNvSpPr>
            <a:spLocks noGrp="1"/>
          </p:cNvSpPr>
          <p:nvPr>
            <p:ph type="title"/>
          </p:nvPr>
        </p:nvSpPr>
        <p:spPr>
          <a:xfrm>
            <a:off x="775118" y="978084"/>
            <a:ext cx="2871095" cy="4798249"/>
          </a:xfrm>
          <a:solidFill>
            <a:srgbClr val="FFC000"/>
          </a:solidFill>
          <a:ln>
            <a:solidFill>
              <a:schemeClr val="bg1">
                <a:lumMod val="95000"/>
              </a:schemeClr>
            </a:solidFill>
          </a:ln>
        </p:spPr>
        <p:txBody>
          <a:bodyPr anchor="t">
            <a:noAutofit/>
          </a:bodyPr>
          <a:lstStyle/>
          <a:p>
            <a:r>
              <a:rPr lang="en-CA" sz="1800" dirty="0"/>
              <a:t>Section 91(24) of Canada’s constitution reads that Indians and Land reserved for Indians are the responsibility of the National state.</a:t>
            </a:r>
            <a:br>
              <a:rPr lang="en-CA" sz="1800" dirty="0"/>
            </a:br>
            <a:br>
              <a:rPr lang="en-CA" sz="1800" dirty="0"/>
            </a:br>
            <a:r>
              <a:rPr lang="en-CA" sz="1800" dirty="0"/>
              <a:t>Article 32(2) of UNDRIP reads that states shall get the free prior informed consent of indigenous peoples before issuing land or resource uses.</a:t>
            </a:r>
            <a:br>
              <a:rPr lang="en-CA" sz="1800" dirty="0"/>
            </a:br>
            <a:br>
              <a:rPr lang="en-CA" sz="1800" dirty="0"/>
            </a:br>
            <a:r>
              <a:rPr lang="en-CA" sz="1800" dirty="0"/>
              <a:t>TRCC Section 92 says corporations should also incorporate UNDRIP.</a:t>
            </a:r>
          </a:p>
        </p:txBody>
      </p:sp>
      <p:sp>
        <p:nvSpPr>
          <p:cNvPr id="3" name="Content Placeholder 2">
            <a:extLst>
              <a:ext uri="{FF2B5EF4-FFF2-40B4-BE49-F238E27FC236}">
                <a16:creationId xmlns:a16="http://schemas.microsoft.com/office/drawing/2014/main" id="{C6A13243-8D39-450E-3637-9590C34CDCF8}"/>
              </a:ext>
            </a:extLst>
          </p:cNvPr>
          <p:cNvSpPr>
            <a:spLocks noGrp="1"/>
          </p:cNvSpPr>
          <p:nvPr>
            <p:ph sz="half" idx="1"/>
          </p:nvPr>
        </p:nvSpPr>
        <p:spPr>
          <a:xfrm>
            <a:off x="5198993" y="1412489"/>
            <a:ext cx="2926080" cy="4363844"/>
          </a:xfrm>
        </p:spPr>
        <p:txBody>
          <a:bodyPr>
            <a:normAutofit/>
          </a:bodyPr>
          <a:lstStyle/>
          <a:p>
            <a:r>
              <a:rPr lang="en-CA" sz="1300" dirty="0"/>
              <a:t>1806 Simon Fraser arrives and names the mainland “New Caledonia”.</a:t>
            </a:r>
          </a:p>
          <a:p>
            <a:r>
              <a:rPr lang="en-CA" sz="1300" dirty="0"/>
              <a:t>1812 Britain and US war over North American land interests.</a:t>
            </a:r>
          </a:p>
          <a:p>
            <a:r>
              <a:rPr lang="en-CA" sz="1300" dirty="0"/>
              <a:t>1846 Britain and US extend the 49</a:t>
            </a:r>
            <a:r>
              <a:rPr lang="en-CA" sz="1300" baseline="30000" dirty="0"/>
              <a:t>th</a:t>
            </a:r>
            <a:r>
              <a:rPr lang="en-CA" sz="1300" dirty="0"/>
              <a:t> parallel across the continent.</a:t>
            </a:r>
          </a:p>
          <a:p>
            <a:r>
              <a:rPr lang="en-CA" sz="1300" dirty="0"/>
              <a:t>1849 Vancouver Island declared as a British Colony.</a:t>
            </a:r>
          </a:p>
          <a:p>
            <a:r>
              <a:rPr lang="en-CA" sz="1300" dirty="0"/>
              <a:t>1858 Fraser Canyon War is fought followed by British Declaration of the Mainland colony of British Columbia.</a:t>
            </a:r>
          </a:p>
          <a:p>
            <a:r>
              <a:rPr lang="en-CA" sz="1300" dirty="0"/>
              <a:t>1866 Vancouver Island and BC colonies amalgamate as one, BC.</a:t>
            </a:r>
          </a:p>
          <a:p>
            <a:r>
              <a:rPr lang="en-CA" sz="1300" dirty="0"/>
              <a:t>1867 Dominion of Canada is created with 4 provinces and 1 National government.</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lang="en-CA" sz="1300" dirty="0"/>
              <a:t>1871 BC joins Canada as a Province.</a:t>
            </a:r>
            <a:r>
              <a:rPr kumimoji="0" lang="en-CA" sz="1300" b="0" i="0" u="none" strike="noStrike" kern="1200" cap="none" spc="0" normalizeH="0" baseline="0" noProof="0" dirty="0">
                <a:ln>
                  <a:noFill/>
                </a:ln>
                <a:effectLst/>
                <a:uLnTx/>
                <a:uFillTx/>
                <a:latin typeface="Calibri" panose="020F0502020204030204"/>
                <a:ea typeface="+mn-ea"/>
                <a:cs typeface="+mn-cs"/>
              </a:rPr>
              <a:t> </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CA" sz="1300" b="0" i="0" u="none" strike="noStrike" kern="1200" cap="none" spc="0" normalizeH="0" baseline="0" noProof="0" dirty="0">
                <a:ln>
                  <a:noFill/>
                </a:ln>
                <a:effectLst/>
                <a:uLnTx/>
                <a:uFillTx/>
                <a:latin typeface="Calibri" panose="020F0502020204030204"/>
                <a:ea typeface="+mn-ea"/>
                <a:cs typeface="+mn-cs"/>
              </a:rPr>
              <a:t>1876 First National Indian Act.</a:t>
            </a:r>
          </a:p>
        </p:txBody>
      </p:sp>
      <p:sp>
        <p:nvSpPr>
          <p:cNvPr id="4" name="Content Placeholder 3">
            <a:extLst>
              <a:ext uri="{FF2B5EF4-FFF2-40B4-BE49-F238E27FC236}">
                <a16:creationId xmlns:a16="http://schemas.microsoft.com/office/drawing/2014/main" id="{D4C8A9CD-B6B3-E5B3-65D3-C5351364C719}"/>
              </a:ext>
            </a:extLst>
          </p:cNvPr>
          <p:cNvSpPr>
            <a:spLocks noGrp="1"/>
          </p:cNvSpPr>
          <p:nvPr>
            <p:ph sz="half" idx="2"/>
          </p:nvPr>
        </p:nvSpPr>
        <p:spPr>
          <a:xfrm>
            <a:off x="8451604" y="1412489"/>
            <a:ext cx="2926080" cy="4363844"/>
          </a:xfrm>
        </p:spPr>
        <p:txBody>
          <a:bodyPr>
            <a:normAutofit/>
          </a:bodyPr>
          <a:lstStyle/>
          <a:p>
            <a:r>
              <a:rPr lang="en-CA" sz="1200" dirty="0"/>
              <a:t>1967 Lament for confederation.</a:t>
            </a:r>
          </a:p>
          <a:p>
            <a:r>
              <a:rPr lang="en-CA" sz="1200" dirty="0"/>
              <a:t>1973 Calder Decision.</a:t>
            </a:r>
          </a:p>
          <a:p>
            <a:r>
              <a:rPr lang="en-CA" sz="1200" dirty="0"/>
              <a:t>1982 Constitution affirms 1867 division of powers with an adder: </a:t>
            </a:r>
          </a:p>
          <a:p>
            <a:pPr lvl="1"/>
            <a:r>
              <a:rPr lang="en-CA" sz="1200" u="sng" dirty="0"/>
              <a:t>Section 35</a:t>
            </a:r>
            <a:r>
              <a:rPr lang="en-CA" sz="1200" dirty="0"/>
              <a:t>. Aboriginal rights are hereby recognised and confirmed (without definition) and Aboriginal includes First Nations, Inuit and Metis.</a:t>
            </a:r>
          </a:p>
          <a:p>
            <a:r>
              <a:rPr lang="en-CA" sz="1200" dirty="0"/>
              <a:t>1992 Sparrow decision.</a:t>
            </a:r>
          </a:p>
          <a:p>
            <a:r>
              <a:rPr lang="en-CA" sz="1200" dirty="0"/>
              <a:t>1997 Delgamuukw decision.</a:t>
            </a:r>
          </a:p>
          <a:p>
            <a:r>
              <a:rPr lang="en-US" sz="1200" dirty="0"/>
              <a:t>2007 United Nations declaration on the rights of Indigenous Peoples</a:t>
            </a:r>
          </a:p>
          <a:p>
            <a:r>
              <a:rPr lang="en-US" sz="1200" dirty="0"/>
              <a:t>2014 Tsilhqot’in decision. </a:t>
            </a:r>
          </a:p>
          <a:p>
            <a:r>
              <a:rPr lang="en-US" sz="1200" dirty="0"/>
              <a:t>2016 Canada removes objection to UNDRIP</a:t>
            </a:r>
          </a:p>
          <a:p>
            <a:r>
              <a:rPr lang="en-US" sz="1200" dirty="0"/>
              <a:t>2019  BC passes UNDRIP into law.</a:t>
            </a:r>
          </a:p>
          <a:p>
            <a:r>
              <a:rPr lang="en-US" sz="1200" dirty="0"/>
              <a:t>2021 Canada passes UNDRIP into law</a:t>
            </a:r>
            <a:endParaRPr lang="en-CA" sz="1200" dirty="0"/>
          </a:p>
        </p:txBody>
      </p:sp>
      <p:sp>
        <p:nvSpPr>
          <p:cNvPr id="5" name="TextBox 4">
            <a:extLst>
              <a:ext uri="{FF2B5EF4-FFF2-40B4-BE49-F238E27FC236}">
                <a16:creationId xmlns:a16="http://schemas.microsoft.com/office/drawing/2014/main" id="{E47BDFC4-4554-8BDC-9737-4480531E8791}"/>
              </a:ext>
            </a:extLst>
          </p:cNvPr>
          <p:cNvSpPr txBox="1"/>
          <p:nvPr/>
        </p:nvSpPr>
        <p:spPr>
          <a:xfrm>
            <a:off x="5289755" y="747252"/>
            <a:ext cx="6087929" cy="461665"/>
          </a:xfrm>
          <a:prstGeom prst="rect">
            <a:avLst/>
          </a:prstGeom>
          <a:solidFill>
            <a:schemeClr val="bg1"/>
          </a:solidFill>
          <a:ln w="38100">
            <a:solidFill>
              <a:srgbClr val="FF0000"/>
            </a:solidFill>
          </a:ln>
        </p:spPr>
        <p:txBody>
          <a:bodyPr wrap="square" rtlCol="0">
            <a:spAutoFit/>
          </a:bodyPr>
          <a:lstStyle/>
          <a:p>
            <a:pPr algn="ctr"/>
            <a:r>
              <a:rPr lang="en-CA" sz="2400" dirty="0">
                <a:solidFill>
                  <a:schemeClr val="bg1"/>
                </a:solidFill>
              </a:rPr>
              <a:t>A AA</a:t>
            </a:r>
            <a:r>
              <a:rPr lang="en-CA" sz="2400" dirty="0"/>
              <a:t>A little Canada and BC History</a:t>
            </a:r>
          </a:p>
        </p:txBody>
      </p:sp>
      <p:pic>
        <p:nvPicPr>
          <p:cNvPr id="8" name="Picture 7">
            <a:extLst>
              <a:ext uri="{FF2B5EF4-FFF2-40B4-BE49-F238E27FC236}">
                <a16:creationId xmlns:a16="http://schemas.microsoft.com/office/drawing/2014/main" id="{3F5E7F14-5A81-730D-CBC2-A2B8C439D8CC}"/>
              </a:ext>
            </a:extLst>
          </p:cNvPr>
          <p:cNvPicPr>
            <a:picLocks noChangeAspect="1"/>
          </p:cNvPicPr>
          <p:nvPr/>
        </p:nvPicPr>
        <p:blipFill>
          <a:blip r:embed="rId2"/>
          <a:stretch>
            <a:fillRect/>
          </a:stretch>
        </p:blipFill>
        <p:spPr>
          <a:xfrm>
            <a:off x="4747863" y="398914"/>
            <a:ext cx="1036410" cy="1158340"/>
          </a:xfrm>
          <a:prstGeom prst="rect">
            <a:avLst/>
          </a:prstGeom>
        </p:spPr>
      </p:pic>
    </p:spTree>
    <p:extLst>
      <p:ext uri="{BB962C8B-B14F-4D97-AF65-F5344CB8AC3E}">
        <p14:creationId xmlns:p14="http://schemas.microsoft.com/office/powerpoint/2010/main" val="1391590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F24A09B-713F-43FC-AB6E-B88083968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58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B91AB35-C3B4-4B70-B3DD-13D63B7DA2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3975"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4CDF011-5B68-0386-6DA1-CEDAA0CEF63A}"/>
              </a:ext>
            </a:extLst>
          </p:cNvPr>
          <p:cNvPicPr>
            <a:picLocks noChangeAspect="1"/>
          </p:cNvPicPr>
          <p:nvPr/>
        </p:nvPicPr>
        <p:blipFill>
          <a:blip r:embed="rId2"/>
          <a:stretch>
            <a:fillRect/>
          </a:stretch>
        </p:blipFill>
        <p:spPr>
          <a:xfrm>
            <a:off x="6203950" y="639763"/>
            <a:ext cx="3417888" cy="5578475"/>
          </a:xfrm>
          <a:prstGeom prst="rect">
            <a:avLst/>
          </a:prstGeom>
        </p:spPr>
      </p:pic>
      <p:pic>
        <p:nvPicPr>
          <p:cNvPr id="5" name="Content Placeholder 4">
            <a:extLst>
              <a:ext uri="{FF2B5EF4-FFF2-40B4-BE49-F238E27FC236}">
                <a16:creationId xmlns:a16="http://schemas.microsoft.com/office/drawing/2014/main" id="{EB0EA226-F287-70DE-E0EF-9F98771C68CB}"/>
              </a:ext>
            </a:extLst>
          </p:cNvPr>
          <p:cNvPicPr>
            <a:picLocks noGrp="1" noChangeAspect="1"/>
          </p:cNvPicPr>
          <p:nvPr>
            <p:ph sz="half" idx="1"/>
          </p:nvPr>
        </p:nvPicPr>
        <p:blipFill>
          <a:blip r:embed="rId3"/>
          <a:stretch>
            <a:fillRect/>
          </a:stretch>
        </p:blipFill>
        <p:spPr>
          <a:xfrm>
            <a:off x="9690100" y="639763"/>
            <a:ext cx="1757363" cy="2833688"/>
          </a:xfrm>
          <a:prstGeom prst="rect">
            <a:avLst/>
          </a:prstGeom>
        </p:spPr>
      </p:pic>
      <p:pic>
        <p:nvPicPr>
          <p:cNvPr id="6" name="Content Placeholder 5">
            <a:extLst>
              <a:ext uri="{FF2B5EF4-FFF2-40B4-BE49-F238E27FC236}">
                <a16:creationId xmlns:a16="http://schemas.microsoft.com/office/drawing/2014/main" id="{2F0CA49A-9266-95C4-456D-ACD722D4BE5C}"/>
              </a:ext>
            </a:extLst>
          </p:cNvPr>
          <p:cNvPicPr>
            <a:picLocks noGrp="1" noChangeAspect="1"/>
          </p:cNvPicPr>
          <p:nvPr>
            <p:ph sz="half" idx="2"/>
          </p:nvPr>
        </p:nvPicPr>
        <p:blipFill>
          <a:blip r:embed="rId4"/>
          <a:stretch>
            <a:fillRect/>
          </a:stretch>
        </p:blipFill>
        <p:spPr>
          <a:xfrm>
            <a:off x="9690100" y="3541713"/>
            <a:ext cx="1757363" cy="2676525"/>
          </a:xfrm>
          <a:prstGeom prst="rect">
            <a:avLst/>
          </a:prstGeom>
        </p:spPr>
      </p:pic>
      <p:sp>
        <p:nvSpPr>
          <p:cNvPr id="2" name="Title 1">
            <a:extLst>
              <a:ext uri="{FF2B5EF4-FFF2-40B4-BE49-F238E27FC236}">
                <a16:creationId xmlns:a16="http://schemas.microsoft.com/office/drawing/2014/main" id="{77E17B89-FE1C-76E5-6619-6F1A0D01C900}"/>
              </a:ext>
            </a:extLst>
          </p:cNvPr>
          <p:cNvSpPr>
            <a:spLocks noGrp="1"/>
          </p:cNvSpPr>
          <p:nvPr>
            <p:ph type="title"/>
          </p:nvPr>
        </p:nvSpPr>
        <p:spPr>
          <a:xfrm>
            <a:off x="646744" y="640080"/>
            <a:ext cx="4173905" cy="5577818"/>
          </a:xfrm>
        </p:spPr>
        <p:txBody>
          <a:bodyPr vert="horz" lIns="91440" tIns="45720" rIns="91440" bIns="45720" rtlCol="0" anchor="ctr">
            <a:normAutofit fontScale="90000"/>
          </a:bodyPr>
          <a:lstStyle/>
          <a:p>
            <a:pPr marL="0" indent="0"/>
            <a:r>
              <a:rPr lang="en-US" sz="3400" kern="1200" dirty="0">
                <a:solidFill>
                  <a:srgbClr val="FFFFFF"/>
                </a:solidFill>
                <a:latin typeface="+mj-lt"/>
                <a:ea typeface="+mj-ea"/>
                <a:cs typeface="+mj-cs"/>
              </a:rPr>
              <a:t>Some Suggested Readings</a:t>
            </a:r>
            <a:br>
              <a:rPr lang="en-US" sz="3400" kern="1200" dirty="0">
                <a:solidFill>
                  <a:srgbClr val="FFFFFF"/>
                </a:solidFill>
                <a:latin typeface="+mj-lt"/>
                <a:ea typeface="+mj-ea"/>
                <a:cs typeface="+mj-cs"/>
              </a:rPr>
            </a:br>
            <a:br>
              <a:rPr lang="en-US" sz="3400" kern="1200" dirty="0">
                <a:solidFill>
                  <a:srgbClr val="FFFFFF"/>
                </a:solidFill>
                <a:latin typeface="+mj-lt"/>
                <a:ea typeface="+mj-ea"/>
                <a:cs typeface="+mj-cs"/>
              </a:rPr>
            </a:br>
            <a:r>
              <a:rPr lang="en-US" sz="3400" kern="1200" dirty="0">
                <a:solidFill>
                  <a:srgbClr val="FFFFFF"/>
                </a:solidFill>
                <a:latin typeface="+mj-lt"/>
                <a:ea typeface="+mj-ea"/>
                <a:cs typeface="+mj-cs"/>
              </a:rPr>
              <a:t>Hope flows from Action (June 2023):</a:t>
            </a:r>
            <a:br>
              <a:rPr lang="en-US" sz="3400" kern="1200" dirty="0">
                <a:solidFill>
                  <a:srgbClr val="FFFFFF"/>
                </a:solidFill>
                <a:latin typeface="+mj-lt"/>
                <a:ea typeface="+mj-ea"/>
                <a:cs typeface="+mj-cs"/>
              </a:rPr>
            </a:br>
            <a:r>
              <a:rPr lang="en-US" sz="3400" kern="1200" dirty="0">
                <a:solidFill>
                  <a:schemeClr val="accent1">
                    <a:lumMod val="60000"/>
                    <a:lumOff val="40000"/>
                  </a:schemeClr>
                </a:solidFill>
                <a:latin typeface="+mj-lt"/>
                <a:ea typeface="+mj-ea"/>
                <a:cs typeface="+mj-cs"/>
                <a:hlinkClick r:id="rId5">
                  <a:extLst>
                    <a:ext uri="{A12FA001-AC4F-418D-AE19-62706E023703}">
                      <ahyp:hlinkClr xmlns:ahyp="http://schemas.microsoft.com/office/drawing/2018/hyperlinkcolor" val="tx"/>
                    </a:ext>
                  </a:extLst>
                </a:hlinkClick>
              </a:rPr>
              <a:t>https://climateinstitute.ca/publications/hope-flows-from-action-rebuilding-with-resilient-foundations-fraser-canyon-region/</a:t>
            </a:r>
            <a:br>
              <a:rPr lang="en-US" sz="3400" kern="1200" dirty="0">
                <a:solidFill>
                  <a:schemeClr val="accent1">
                    <a:lumMod val="60000"/>
                    <a:lumOff val="40000"/>
                  </a:schemeClr>
                </a:solidFill>
                <a:latin typeface="+mj-lt"/>
                <a:ea typeface="+mj-ea"/>
                <a:cs typeface="+mj-cs"/>
              </a:rPr>
            </a:br>
            <a:endParaRPr lang="en-US" sz="3400" kern="1200" dirty="0">
              <a:solidFill>
                <a:schemeClr val="accent1">
                  <a:lumMod val="60000"/>
                  <a:lumOff val="40000"/>
                </a:schemeClr>
              </a:solidFill>
              <a:latin typeface="+mj-lt"/>
              <a:ea typeface="+mj-ea"/>
              <a:cs typeface="+mj-cs"/>
            </a:endParaRPr>
          </a:p>
        </p:txBody>
      </p:sp>
    </p:spTree>
    <p:extLst>
      <p:ext uri="{BB962C8B-B14F-4D97-AF65-F5344CB8AC3E}">
        <p14:creationId xmlns:p14="http://schemas.microsoft.com/office/powerpoint/2010/main" val="2798358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1ACA4-DE2A-90AE-A8AA-CFC4D2CE3E03}"/>
              </a:ext>
            </a:extLst>
          </p:cNvPr>
          <p:cNvSpPr>
            <a:spLocks noGrp="1"/>
          </p:cNvSpPr>
          <p:nvPr>
            <p:ph type="title"/>
          </p:nvPr>
        </p:nvSpPr>
        <p:spPr>
          <a:xfrm>
            <a:off x="838200" y="365125"/>
            <a:ext cx="10515600" cy="923331"/>
          </a:xfrm>
          <a:ln w="38100">
            <a:solidFill>
              <a:srgbClr val="FF0000"/>
            </a:solidFill>
          </a:ln>
        </p:spPr>
        <p:txBody>
          <a:bodyPr/>
          <a:lstStyle/>
          <a:p>
            <a:pPr algn="ctr"/>
            <a:r>
              <a:rPr lang="en-CA" dirty="0"/>
              <a:t>Is Climate Change Real?</a:t>
            </a:r>
          </a:p>
        </p:txBody>
      </p:sp>
      <p:sp>
        <p:nvSpPr>
          <p:cNvPr id="3" name="Content Placeholder 2">
            <a:extLst>
              <a:ext uri="{FF2B5EF4-FFF2-40B4-BE49-F238E27FC236}">
                <a16:creationId xmlns:a16="http://schemas.microsoft.com/office/drawing/2014/main" id="{89170DFC-2F8F-1BF6-A1B0-D86C8D26B7A4}"/>
              </a:ext>
            </a:extLst>
          </p:cNvPr>
          <p:cNvSpPr>
            <a:spLocks noGrp="1"/>
          </p:cNvSpPr>
          <p:nvPr>
            <p:ph sz="half" idx="1"/>
          </p:nvPr>
        </p:nvSpPr>
        <p:spPr>
          <a:xfrm>
            <a:off x="838201" y="1439843"/>
            <a:ext cx="5181600" cy="4351338"/>
          </a:xfrm>
        </p:spPr>
        <p:txBody>
          <a:bodyPr>
            <a:normAutofit fontScale="85000" lnSpcReduction="20000"/>
          </a:bodyPr>
          <a:lstStyle/>
          <a:p>
            <a:pPr marL="0" indent="0" algn="l" fontAlgn="base">
              <a:buNone/>
            </a:pPr>
            <a:endParaRPr lang="en-US" b="1" i="0" dirty="0">
              <a:solidFill>
                <a:srgbClr val="141414"/>
              </a:solidFill>
              <a:effectLst/>
              <a:latin typeface="ReithSans"/>
            </a:endParaRPr>
          </a:p>
          <a:p>
            <a:pPr algn="l" fontAlgn="base"/>
            <a:r>
              <a:rPr lang="en-US" b="0" i="0" dirty="0">
                <a:solidFill>
                  <a:srgbClr val="141414"/>
                </a:solidFill>
                <a:effectLst/>
                <a:latin typeface="ReithSans"/>
              </a:rPr>
              <a:t>Climate change is the long-term shift in the Earth's average temperatures and weather conditions.</a:t>
            </a:r>
          </a:p>
          <a:p>
            <a:pPr algn="l" fontAlgn="base"/>
            <a:r>
              <a:rPr lang="en-US" b="0" i="0" dirty="0">
                <a:solidFill>
                  <a:srgbClr val="141414"/>
                </a:solidFill>
                <a:effectLst/>
                <a:latin typeface="ReithSans"/>
              </a:rPr>
              <a:t>Over the last decade, the world was on average around 1.2C warmer than during the late 19th Century.</a:t>
            </a:r>
          </a:p>
          <a:p>
            <a:pPr algn="l" fontAlgn="base"/>
            <a:r>
              <a:rPr lang="en-US" b="0" i="0" dirty="0">
                <a:solidFill>
                  <a:srgbClr val="141414"/>
                </a:solidFill>
                <a:effectLst/>
                <a:latin typeface="ReithSans"/>
              </a:rPr>
              <a:t>It has now been confirmed that </a:t>
            </a:r>
            <a:r>
              <a:rPr lang="en-US" b="1" i="0" dirty="0">
                <a:solidFill>
                  <a:srgbClr val="141414"/>
                </a:solidFill>
                <a:effectLst/>
                <a:latin typeface="inherit"/>
                <a:hlinkClick r:id="rId2"/>
              </a:rPr>
              <a:t>global warming exceeded 1.5C across the 12 month period between February 2023 and January 2024</a:t>
            </a:r>
            <a:r>
              <a:rPr lang="en-US" b="0" i="0" dirty="0">
                <a:solidFill>
                  <a:srgbClr val="141414"/>
                </a:solidFill>
                <a:effectLst/>
                <a:latin typeface="ReithSans"/>
              </a:rPr>
              <a:t>. </a:t>
            </a:r>
          </a:p>
          <a:p>
            <a:pPr algn="l" fontAlgn="base"/>
            <a:r>
              <a:rPr lang="en-US" b="0" i="0" dirty="0">
                <a:solidFill>
                  <a:srgbClr val="141414"/>
                </a:solidFill>
                <a:effectLst/>
                <a:latin typeface="ReithSans"/>
              </a:rPr>
              <a:t>That followed 2023 </a:t>
            </a:r>
            <a:r>
              <a:rPr lang="en-US" b="1" i="0" dirty="0">
                <a:solidFill>
                  <a:srgbClr val="141414"/>
                </a:solidFill>
                <a:effectLst/>
                <a:latin typeface="inherit"/>
                <a:hlinkClick r:id="rId3"/>
              </a:rPr>
              <a:t>being declared the warmest year on record</a:t>
            </a:r>
            <a:r>
              <a:rPr lang="en-US" b="0" i="0" dirty="0">
                <a:solidFill>
                  <a:srgbClr val="141414"/>
                </a:solidFill>
                <a:effectLst/>
                <a:latin typeface="ReithSans"/>
              </a:rPr>
              <a:t>.</a:t>
            </a:r>
          </a:p>
          <a:p>
            <a:endParaRPr lang="en-CA" dirty="0"/>
          </a:p>
        </p:txBody>
      </p:sp>
      <p:pic>
        <p:nvPicPr>
          <p:cNvPr id="6" name="Content Placeholder 5">
            <a:extLst>
              <a:ext uri="{FF2B5EF4-FFF2-40B4-BE49-F238E27FC236}">
                <a16:creationId xmlns:a16="http://schemas.microsoft.com/office/drawing/2014/main" id="{55E866B7-B9EC-2645-9785-A114DA860C20}"/>
              </a:ext>
            </a:extLst>
          </p:cNvPr>
          <p:cNvPicPr>
            <a:picLocks noGrp="1" noChangeAspect="1"/>
          </p:cNvPicPr>
          <p:nvPr>
            <p:ph sz="half" idx="2"/>
          </p:nvPr>
        </p:nvPicPr>
        <p:blipFill>
          <a:blip r:embed="rId4"/>
          <a:stretch>
            <a:fillRect/>
          </a:stretch>
        </p:blipFill>
        <p:spPr>
          <a:xfrm>
            <a:off x="6136236" y="1516621"/>
            <a:ext cx="5181600" cy="3824758"/>
          </a:xfrm>
        </p:spPr>
      </p:pic>
      <p:sp>
        <p:nvSpPr>
          <p:cNvPr id="5" name="TextBox 4">
            <a:extLst>
              <a:ext uri="{FF2B5EF4-FFF2-40B4-BE49-F238E27FC236}">
                <a16:creationId xmlns:a16="http://schemas.microsoft.com/office/drawing/2014/main" id="{03CB512D-CE03-C9E3-0FF9-33B5ED806556}"/>
              </a:ext>
            </a:extLst>
          </p:cNvPr>
          <p:cNvSpPr txBox="1"/>
          <p:nvPr/>
        </p:nvSpPr>
        <p:spPr>
          <a:xfrm>
            <a:off x="1080655" y="6043353"/>
            <a:ext cx="10273145" cy="646331"/>
          </a:xfrm>
          <a:prstGeom prst="rect">
            <a:avLst/>
          </a:prstGeom>
          <a:noFill/>
          <a:ln w="38100">
            <a:solidFill>
              <a:srgbClr val="FF0000"/>
            </a:solidFill>
          </a:ln>
        </p:spPr>
        <p:txBody>
          <a:bodyPr wrap="square" rtlCol="0">
            <a:spAutoFit/>
          </a:bodyPr>
          <a:lstStyle/>
          <a:p>
            <a:pPr algn="ctr" fontAlgn="base"/>
            <a:r>
              <a:rPr lang="en-US" sz="1800" b="0" i="0" u="none" strike="noStrike" dirty="0">
                <a:effectLst/>
                <a:latin typeface="BBC Reith Serif"/>
              </a:rPr>
              <a:t>Prime Minister Justin Trudeau told the world at COP26 </a:t>
            </a:r>
          </a:p>
          <a:p>
            <a:pPr algn="ctr" fontAlgn="base"/>
            <a:r>
              <a:rPr lang="en-US" sz="1800" b="0" i="0" u="none" strike="noStrike" dirty="0">
                <a:effectLst/>
                <a:latin typeface="BBC Reith Serif"/>
              </a:rPr>
              <a:t>that Canada is warming twice as fast as the rest of the world.</a:t>
            </a:r>
          </a:p>
        </p:txBody>
      </p:sp>
    </p:spTree>
    <p:extLst>
      <p:ext uri="{BB962C8B-B14F-4D97-AF65-F5344CB8AC3E}">
        <p14:creationId xmlns:p14="http://schemas.microsoft.com/office/powerpoint/2010/main" val="31295215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14F5DB9F0EFB438838633D3D3C15B8" ma:contentTypeVersion="16" ma:contentTypeDescription="Create a new document." ma:contentTypeScope="" ma:versionID="1b15e146dd7714f2d5dcf18563929c34">
  <xsd:schema xmlns:xsd="http://www.w3.org/2001/XMLSchema" xmlns:xs="http://www.w3.org/2001/XMLSchema" xmlns:p="http://schemas.microsoft.com/office/2006/metadata/properties" xmlns:ns2="40cc7fa8-84e5-448e-ae7a-47e8d4996491" xmlns:ns3="b559b0e0-9212-46a0-b3de-39b777f81522" targetNamespace="http://schemas.microsoft.com/office/2006/metadata/properties" ma:root="true" ma:fieldsID="27e97a9b6377789299bdb8fc26e42c2e" ns2:_="" ns3:_="">
    <xsd:import namespace="40cc7fa8-84e5-448e-ae7a-47e8d4996491"/>
    <xsd:import namespace="b559b0e0-9212-46a0-b3de-39b777f81522"/>
    <xsd:element name="properties">
      <xsd:complexType>
        <xsd:sequence>
          <xsd:element name="documentManagement">
            <xsd:complexType>
              <xsd:all>
                <xsd:element ref="ns2:Polaris_x0023_" minOccurs="0"/>
                <xsd:element ref="ns2:Opportunity_x0023_" minOccurs="0"/>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cc7fa8-84e5-448e-ae7a-47e8d4996491" elementFormDefault="qualified">
    <xsd:import namespace="http://schemas.microsoft.com/office/2006/documentManagement/types"/>
    <xsd:import namespace="http://schemas.microsoft.com/office/infopath/2007/PartnerControls"/>
    <xsd:element name="Polaris_x0023_" ma:index="8" nillable="true" ma:displayName="Polaris #" ma:format="Dropdown" ma:internalName="Polaris_x0023_">
      <xsd:simpleType>
        <xsd:restriction base="dms:Note">
          <xsd:maxLength value="255"/>
        </xsd:restriction>
      </xsd:simpleType>
    </xsd:element>
    <xsd:element name="Opportunity_x0023_" ma:index="9" nillable="true" ma:displayName="Opportunity #" ma:format="Dropdown" ma:internalName="Opportunity_x0023_">
      <xsd:simpleType>
        <xsd:restriction base="dms:Note">
          <xsd:maxLength value="255"/>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83b7034-6acb-4a3b-925f-eb080a5d5090"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559b0e0-9212-46a0-b3de-39b777f81522" elementFormDefault="qualified">
    <xsd:import namespace="http://schemas.microsoft.com/office/2006/documentManagement/types"/>
    <xsd:import namespace="http://schemas.microsoft.com/office/infopath/2007/PartnerControls"/>
    <xsd:element name="SharedWithUsers" ma:index="14"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da357cf-8b75-474a-aa06-0e764647acb3}" ma:internalName="TaxCatchAll" ma:showField="CatchAllData" ma:web="b559b0e0-9212-46a0-b3de-39b777f815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olaris_x0023_ xmlns="40cc7fa8-84e5-448e-ae7a-47e8d4996491" xsi:nil="true"/>
    <lcf76f155ced4ddcb4097134ff3c332f xmlns="40cc7fa8-84e5-448e-ae7a-47e8d4996491">
      <Terms xmlns="http://schemas.microsoft.com/office/infopath/2007/PartnerControls"/>
    </lcf76f155ced4ddcb4097134ff3c332f>
    <TaxCatchAll xmlns="b559b0e0-9212-46a0-b3de-39b777f81522" xsi:nil="true"/>
    <Opportunity_x0023_ xmlns="40cc7fa8-84e5-448e-ae7a-47e8d4996491" xsi:nil="true"/>
  </documentManagement>
</p:properties>
</file>

<file path=customXml/itemProps1.xml><?xml version="1.0" encoding="utf-8"?>
<ds:datastoreItem xmlns:ds="http://schemas.openxmlformats.org/officeDocument/2006/customXml" ds:itemID="{40F7B356-0402-4551-B080-88DB37FF775A}"/>
</file>

<file path=customXml/itemProps2.xml><?xml version="1.0" encoding="utf-8"?>
<ds:datastoreItem xmlns:ds="http://schemas.openxmlformats.org/officeDocument/2006/customXml" ds:itemID="{70A36DC1-3BC4-409F-B11F-0EB6C421D5C8}"/>
</file>

<file path=customXml/itemProps3.xml><?xml version="1.0" encoding="utf-8"?>
<ds:datastoreItem xmlns:ds="http://schemas.openxmlformats.org/officeDocument/2006/customXml" ds:itemID="{E4777839-37B7-473A-8BD0-301BBF2DB757}"/>
</file>

<file path=docProps/app.xml><?xml version="1.0" encoding="utf-8"?>
<Properties xmlns="http://schemas.openxmlformats.org/officeDocument/2006/extended-properties" xmlns:vt="http://schemas.openxmlformats.org/officeDocument/2006/docPropsVTypes">
  <TotalTime>14447</TotalTime>
  <Words>1890</Words>
  <Application>Microsoft Office PowerPoint</Application>
  <PresentationFormat>Widescreen</PresentationFormat>
  <Paragraphs>198</Paragraphs>
  <Slides>22</Slides>
  <Notes>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Aptos</vt:lpstr>
      <vt:lpstr>Arial</vt:lpstr>
      <vt:lpstr>BBC Reith Serif</vt:lpstr>
      <vt:lpstr>Calibri</vt:lpstr>
      <vt:lpstr>Calibri Light</vt:lpstr>
      <vt:lpstr>inherit</vt:lpstr>
      <vt:lpstr>ReithSans</vt:lpstr>
      <vt:lpstr>Roboto</vt:lpstr>
      <vt:lpstr>Office Theme</vt:lpstr>
      <vt:lpstr>PowerPoint Presentation</vt:lpstr>
      <vt:lpstr>What you do today determines our collective future.</vt:lpstr>
      <vt:lpstr>Canada’s Indigenous people Diverse yet similar.</vt:lpstr>
      <vt:lpstr>Nlaka'pamux (the people here)</vt:lpstr>
      <vt:lpstr>Nlaka’pamux  Culture, law, governance and history</vt:lpstr>
      <vt:lpstr>TL’Kemstin (Lytton First Nation)</vt:lpstr>
      <vt:lpstr>Section 91(24) of Canada’s constitution reads that Indians and Land reserved for Indians are the responsibility of the National state.  Article 32(2) of UNDRIP reads that states shall get the free prior informed consent of indigenous peoples before issuing land or resource uses.  TRCC Section 92 says corporations should also incorporate UNDRIP.</vt:lpstr>
      <vt:lpstr>Some Suggested Readings  Hope flows from Action (June 2023): https://climateinstitute.ca/publications/hope-flows-from-action-rebuilding-with-resilient-foundations-fraser-canyon-region/ </vt:lpstr>
      <vt:lpstr>Is Climate Change Real?</vt:lpstr>
      <vt:lpstr>PowerPoint Presentation</vt:lpstr>
      <vt:lpstr>We are not dealing with the emergencies of yesterday.</vt:lpstr>
      <vt:lpstr>  June 30, 2021  Video: Lytton, the town that burned in a day!   https://www.bbc.com/news/av/world-us-canada-59227915  </vt:lpstr>
      <vt:lpstr>June 30, 2021</vt:lpstr>
      <vt:lpstr>LFN Newsletter: Rebuilding from the Ashes  Recovery and Rebuild</vt:lpstr>
      <vt:lpstr> Lytton First Nations Recovery Since June 30, 2021 </vt:lpstr>
      <vt:lpstr>Rebuild (Permanent)</vt:lpstr>
      <vt:lpstr>PowerPoint Presentation</vt:lpstr>
      <vt:lpstr>PowerPoint Presentation</vt:lpstr>
      <vt:lpstr>Planning for the future Made by LFN, For LFN at LFN</vt:lpstr>
      <vt:lpstr>Coming in 2024 Made by LFN, For LFN at LFN</vt:lpstr>
      <vt:lpstr>PowerPoint Presentation</vt:lpstr>
      <vt:lpstr>Wisdom for the Generations Together we will be ok.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MECH Capstone March 23, 2023</dc:title>
  <dc:creator>Patrick Michell</dc:creator>
  <cp:lastModifiedBy>Rental End User</cp:lastModifiedBy>
  <cp:revision>37</cp:revision>
  <dcterms:created xsi:type="dcterms:W3CDTF">2023-03-21T19:29:54Z</dcterms:created>
  <dcterms:modified xsi:type="dcterms:W3CDTF">2024-03-06T17:04:21Z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0x0101001C14F5DB9F0EFB438838633D3D3C15B8</vt:lpwstr>
  </property>
</Properties>
</file>