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iagrams/data9.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presentation.xml" ContentType="application/vnd.openxmlformats-officedocument.presentationml.presentation.main+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notesSlides/notesSlide9.xml" ContentType="application/vnd.openxmlformats-officedocument.presentationml.notesSlide+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0.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notesSlides/notesSlide13.xml" ContentType="application/vnd.openxmlformats-officedocument.presentationml.notesSlide+xml"/>
  <Override PartName="/ppt/slideLayouts/slideLayout16.xml" ContentType="application/vnd.openxmlformats-officedocument.presentationml.slideLayout+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17.xml" ContentType="application/vnd.openxmlformats-officedocument.presentationml.slideLayout+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rawing7.xml" ContentType="application/vnd.ms-office.drawingml.diagramDrawing+xml"/>
  <Override PartName="/ppt/diagrams/drawing6.xml" ContentType="application/vnd.ms-office.drawingml.diagramDrawing+xml"/>
  <Override PartName="/ppt/authors.xml" ContentType="application/vnd.ms-powerpoint.authors+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theme/theme1.xml" ContentType="application/vnd.openxmlformats-officedocument.theme+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theme/theme2.xml" ContentType="application/vnd.openxmlformats-officedocument.them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docMetadata/LabelInfo.xml" ContentType="application/vnd.ms-office.classificationlabel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0"/>
  </p:notesMasterIdLst>
  <p:sldIdLst>
    <p:sldId id="257" r:id="rId3"/>
    <p:sldId id="335" r:id="rId4"/>
    <p:sldId id="322" r:id="rId5"/>
    <p:sldId id="271" r:id="rId6"/>
    <p:sldId id="336" r:id="rId7"/>
    <p:sldId id="318" r:id="rId8"/>
    <p:sldId id="355" r:id="rId9"/>
    <p:sldId id="359" r:id="rId10"/>
    <p:sldId id="345" r:id="rId11"/>
    <p:sldId id="353" r:id="rId12"/>
    <p:sldId id="331" r:id="rId13"/>
    <p:sldId id="329" r:id="rId14"/>
    <p:sldId id="316" r:id="rId15"/>
    <p:sldId id="328" r:id="rId16"/>
    <p:sldId id="354" r:id="rId17"/>
    <p:sldId id="350" r:id="rId18"/>
    <p:sldId id="351" r:id="rId19"/>
  </p:sldIdLst>
  <p:sldSz cx="12192000" cy="6858000"/>
  <p:notesSz cx="6792913" cy="992505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9EAB1B-C9A2-5955-11C1-BA4130E10D0D}" name="Julian, Maggie (she, her | elle, elle)" initials="MJ" userId="S::maggie.julian@nrcan-rncan.gc.ca::d2cc5fa9-7249-44ee-8f9c-93d29b04faa7" providerId="AD"/>
  <p188:author id="{4B9EA1C3-ECD7-1142-D982-0529F9B1F6EE}" name="Carlson, Dianne" initials="DC" userId="S::dianne.carlson@nrcan-rncan.gc.ca::b1f92596-f425-4967-9248-dcc0d714dc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nkey, Stacey" initials="SS" lastIdx="11" clrIdx="0">
    <p:extLst>
      <p:ext uri="{19B8F6BF-5375-455C-9EA6-DF929625EA0E}">
        <p15:presenceInfo xmlns:p15="http://schemas.microsoft.com/office/powerpoint/2012/main" userId="S-1-5-21-66081788-462978661-1268862865-231417" providerId="AD"/>
      </p:ext>
    </p:extLst>
  </p:cmAuthor>
  <p:cmAuthor id="2" name="Huynh, Nina" initials="HN" lastIdx="8" clrIdx="1">
    <p:extLst>
      <p:ext uri="{19B8F6BF-5375-455C-9EA6-DF929625EA0E}">
        <p15:presenceInfo xmlns:p15="http://schemas.microsoft.com/office/powerpoint/2012/main" userId="S-1-5-21-66081788-462978661-1268862865-3074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B58"/>
    <a:srgbClr val="7D9AF7"/>
    <a:srgbClr val="286294"/>
    <a:srgbClr val="479371"/>
    <a:srgbClr val="06B295"/>
    <a:srgbClr val="9900CC"/>
    <a:srgbClr val="CC0099"/>
    <a:srgbClr val="F3C607"/>
    <a:srgbClr val="744080"/>
    <a:srgbClr val="9785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828C7-AF57-49FB-82F0-1C7DAB8F0FCC}" v="1243" dt="2024-03-04T11:28:18.8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0" autoAdjust="0"/>
    <p:restoredTop sz="89163" autoAdjust="0"/>
  </p:normalViewPr>
  <p:slideViewPr>
    <p:cSldViewPr snapToGrid="0">
      <p:cViewPr varScale="1">
        <p:scale>
          <a:sx n="102" d="100"/>
          <a:sy n="102" d="100"/>
        </p:scale>
        <p:origin x="14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5/10/relationships/revisionInfo" Target="revisionInfo.xml"/><Relationship Id="rId30" Type="http://schemas.openxmlformats.org/officeDocument/2006/relationships/customXml" Target="../customXml/item2.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pn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1" Type="http://schemas.openxmlformats.org/officeDocument/2006/relationships/hyperlink" Target="mailto:wfmwg-gtgff@nrcan-rncan.gc.ca" TargetMode="External"/></Relationships>
</file>

<file path=ppt/diagrams/_rels/data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image" Target="../media/image1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1" Type="http://schemas.openxmlformats.org/officeDocument/2006/relationships/hyperlink" Target="mailto:wfmwg-gtgff@nrcan-rncan.gc.ca"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66EDD2-2E6B-43E6-BF82-CEB6303C7B90}"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7A3E53D7-59FD-4480-ABAE-9857183A87DD}">
      <dgm:prSet/>
      <dgm:spPr/>
      <dgm:t>
        <a:bodyPr/>
        <a:lstStyle/>
        <a:p>
          <a:pPr>
            <a:lnSpc>
              <a:spcPct val="100000"/>
            </a:lnSpc>
          </a:pPr>
          <a:r>
            <a:rPr lang="fr-FR" dirty="0">
              <a:latin typeface="Arial" panose="020B0604020202020204" pitchFamily="34" charset="0"/>
              <a:cs typeface="Arial" panose="020B0604020202020204" pitchFamily="34" charset="0"/>
            </a:rPr>
            <a:t>Fournir une vue d'ensemble de l'avancement de la version provisoire de la Stratégie canadienne de prévention et d'atténuation des feux de forêt du CCMF (la Stratégie).</a:t>
          </a:r>
          <a:endParaRPr lang="en-US" dirty="0">
            <a:latin typeface="Arial" panose="020B0604020202020204" pitchFamily="34" charset="0"/>
            <a:cs typeface="Arial" panose="020B0604020202020204" pitchFamily="34" charset="0"/>
          </a:endParaRPr>
        </a:p>
      </dgm:t>
    </dgm:pt>
    <dgm:pt modelId="{01F0C750-AB6F-484B-AE81-16E839551540}" type="parTrans" cxnId="{FB2AB156-AE56-44D4-94D1-226D2E3E4DDB}">
      <dgm:prSet/>
      <dgm:spPr/>
      <dgm:t>
        <a:bodyPr/>
        <a:lstStyle/>
        <a:p>
          <a:endParaRPr lang="en-US">
            <a:latin typeface="Arial" panose="020B0604020202020204" pitchFamily="34" charset="0"/>
            <a:cs typeface="Arial" panose="020B0604020202020204" pitchFamily="34" charset="0"/>
          </a:endParaRPr>
        </a:p>
      </dgm:t>
    </dgm:pt>
    <dgm:pt modelId="{C7A5EEBB-9CF1-46B3-8793-AFBCE71E7C29}" type="sibTrans" cxnId="{FB2AB156-AE56-44D4-94D1-226D2E3E4DDB}">
      <dgm:prSet/>
      <dgm:spPr/>
      <dgm:t>
        <a:bodyPr/>
        <a:lstStyle/>
        <a:p>
          <a:endParaRPr lang="en-US">
            <a:latin typeface="Arial" panose="020B0604020202020204" pitchFamily="34" charset="0"/>
            <a:cs typeface="Arial" panose="020B0604020202020204" pitchFamily="34" charset="0"/>
          </a:endParaRPr>
        </a:p>
      </dgm:t>
    </dgm:pt>
    <dgm:pt modelId="{7A1F3BC4-65F6-4D91-816C-88BAAAE17210}">
      <dgm:prSet/>
      <dgm:spPr/>
      <dgm:t>
        <a:bodyPr/>
        <a:lstStyle/>
        <a:p>
          <a:pPr>
            <a:lnSpc>
              <a:spcPct val="100000"/>
            </a:lnSpc>
          </a:pPr>
          <a:r>
            <a:rPr lang="fr-FR" dirty="0">
              <a:latin typeface="Arial" panose="020B0604020202020204" pitchFamily="34" charset="0"/>
              <a:cs typeface="Arial" panose="020B0604020202020204" pitchFamily="34" charset="0"/>
            </a:rPr>
            <a:t>Présenter la vision, les objectifs, les engagements et les cibles relatifs à la version provisoire de la Stratégie.</a:t>
          </a:r>
          <a:endParaRPr lang="en-US" dirty="0">
            <a:latin typeface="Arial" panose="020B0604020202020204" pitchFamily="34" charset="0"/>
            <a:cs typeface="Arial" panose="020B0604020202020204" pitchFamily="34" charset="0"/>
          </a:endParaRPr>
        </a:p>
      </dgm:t>
    </dgm:pt>
    <dgm:pt modelId="{6DF307C5-5C0B-4DE9-A2EC-2474F6E5EF82}" type="parTrans" cxnId="{C50CBB43-DCAE-42BB-A023-74328E2D54B8}">
      <dgm:prSet/>
      <dgm:spPr/>
      <dgm:t>
        <a:bodyPr/>
        <a:lstStyle/>
        <a:p>
          <a:endParaRPr lang="en-US">
            <a:latin typeface="Arial" panose="020B0604020202020204" pitchFamily="34" charset="0"/>
            <a:cs typeface="Arial" panose="020B0604020202020204" pitchFamily="34" charset="0"/>
          </a:endParaRPr>
        </a:p>
      </dgm:t>
    </dgm:pt>
    <dgm:pt modelId="{40D7F11C-B4AB-4138-9338-99E88B652A71}" type="sibTrans" cxnId="{C50CBB43-DCAE-42BB-A023-74328E2D54B8}">
      <dgm:prSet/>
      <dgm:spPr/>
      <dgm:t>
        <a:bodyPr/>
        <a:lstStyle/>
        <a:p>
          <a:endParaRPr lang="en-US">
            <a:latin typeface="Arial" panose="020B0604020202020204" pitchFamily="34" charset="0"/>
            <a:cs typeface="Arial" panose="020B0604020202020204" pitchFamily="34" charset="0"/>
          </a:endParaRPr>
        </a:p>
      </dgm:t>
    </dgm:pt>
    <dgm:pt modelId="{3F17736E-97CA-4D37-BCFE-49D2D1B97944}">
      <dgm:prSet/>
      <dgm:spPr/>
      <dgm:t>
        <a:bodyPr/>
        <a:lstStyle/>
        <a:p>
          <a:pPr>
            <a:lnSpc>
              <a:spcPct val="100000"/>
            </a:lnSpc>
          </a:pPr>
          <a:r>
            <a:rPr lang="fr-FR" dirty="0">
              <a:latin typeface="Arial" panose="020B0604020202020204" pitchFamily="34" charset="0"/>
              <a:cs typeface="Arial" panose="020B0604020202020204" pitchFamily="34" charset="0"/>
            </a:rPr>
            <a:t>Obtenir des commentaires concernant les différentes composantes de la version provisoire de la Stratégie.</a:t>
          </a:r>
          <a:endParaRPr lang="en-US" dirty="0">
            <a:latin typeface="Arial" panose="020B0604020202020204" pitchFamily="34" charset="0"/>
            <a:cs typeface="Arial" panose="020B0604020202020204" pitchFamily="34" charset="0"/>
          </a:endParaRPr>
        </a:p>
      </dgm:t>
    </dgm:pt>
    <dgm:pt modelId="{4C01A214-564E-4639-9C69-6F297E5B56BD}" type="parTrans" cxnId="{3AFE147E-DD7C-49F4-A7C2-9D4CEBCFDEE7}">
      <dgm:prSet/>
      <dgm:spPr/>
      <dgm:t>
        <a:bodyPr/>
        <a:lstStyle/>
        <a:p>
          <a:endParaRPr lang="en-US">
            <a:latin typeface="Arial" panose="020B0604020202020204" pitchFamily="34" charset="0"/>
            <a:cs typeface="Arial" panose="020B0604020202020204" pitchFamily="34" charset="0"/>
          </a:endParaRPr>
        </a:p>
      </dgm:t>
    </dgm:pt>
    <dgm:pt modelId="{5EFBA9D3-72BD-446E-A397-3F0192697D51}" type="sibTrans" cxnId="{3AFE147E-DD7C-49F4-A7C2-9D4CEBCFDEE7}">
      <dgm:prSet/>
      <dgm:spPr/>
      <dgm:t>
        <a:bodyPr/>
        <a:lstStyle/>
        <a:p>
          <a:endParaRPr lang="en-US">
            <a:latin typeface="Arial" panose="020B0604020202020204" pitchFamily="34" charset="0"/>
            <a:cs typeface="Arial" panose="020B0604020202020204" pitchFamily="34" charset="0"/>
          </a:endParaRPr>
        </a:p>
      </dgm:t>
    </dgm:pt>
    <dgm:pt modelId="{E027F5E1-41CA-4699-8E6D-A8E235147844}" type="pres">
      <dgm:prSet presAssocID="{D966EDD2-2E6B-43E6-BF82-CEB6303C7B90}" presName="root" presStyleCnt="0">
        <dgm:presLayoutVars>
          <dgm:dir/>
          <dgm:resizeHandles val="exact"/>
        </dgm:presLayoutVars>
      </dgm:prSet>
      <dgm:spPr/>
    </dgm:pt>
    <dgm:pt modelId="{EC4B78C9-FF6D-4698-9D64-94E3E8080239}" type="pres">
      <dgm:prSet presAssocID="{7A3E53D7-59FD-4480-ABAE-9857183A87DD}" presName="compNode" presStyleCnt="0"/>
      <dgm:spPr/>
    </dgm:pt>
    <dgm:pt modelId="{C88C333B-C1EE-4276-9293-68B5A8FD1802}" type="pres">
      <dgm:prSet presAssocID="{7A3E53D7-59FD-4480-ABAE-9857183A87DD}" presName="bgRect" presStyleLbl="bgShp" presStyleIdx="0" presStyleCnt="3"/>
      <dgm:spPr/>
    </dgm:pt>
    <dgm:pt modelId="{C1143655-028C-4CE1-8365-3AAF45389023}" type="pres">
      <dgm:prSet presAssocID="{7A3E53D7-59FD-4480-ABAE-9857183A87DD}" presName="iconRect"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ire with solid fill"/>
        </a:ext>
      </dgm:extLst>
    </dgm:pt>
    <dgm:pt modelId="{A3C4BCB3-FBDA-418A-B7A2-E5BD8180E3FD}" type="pres">
      <dgm:prSet presAssocID="{7A3E53D7-59FD-4480-ABAE-9857183A87DD}" presName="spaceRect" presStyleCnt="0"/>
      <dgm:spPr/>
    </dgm:pt>
    <dgm:pt modelId="{3A8B89A1-2293-46C6-A7FD-D3CAA56CC960}" type="pres">
      <dgm:prSet presAssocID="{7A3E53D7-59FD-4480-ABAE-9857183A87DD}" presName="parTx" presStyleLbl="revTx" presStyleIdx="0" presStyleCnt="3" custLinFactNeighborX="850" custLinFactNeighborY="-14945">
        <dgm:presLayoutVars>
          <dgm:chMax val="0"/>
          <dgm:chPref val="0"/>
        </dgm:presLayoutVars>
      </dgm:prSet>
      <dgm:spPr/>
    </dgm:pt>
    <dgm:pt modelId="{35DC130A-CE14-4EE4-A8CC-376878ACA000}" type="pres">
      <dgm:prSet presAssocID="{C7A5EEBB-9CF1-46B3-8793-AFBCE71E7C29}" presName="sibTrans" presStyleCnt="0"/>
      <dgm:spPr/>
    </dgm:pt>
    <dgm:pt modelId="{DED3E083-209A-4D40-88A7-ECCB00280EF5}" type="pres">
      <dgm:prSet presAssocID="{7A1F3BC4-65F6-4D91-816C-88BAAAE17210}" presName="compNode" presStyleCnt="0"/>
      <dgm:spPr/>
    </dgm:pt>
    <dgm:pt modelId="{59D678EF-4810-4783-AD08-15718414C716}" type="pres">
      <dgm:prSet presAssocID="{7A1F3BC4-65F6-4D91-816C-88BAAAE17210}" presName="bgRect" presStyleLbl="bgShp" presStyleIdx="1" presStyleCnt="3"/>
      <dgm:spPr/>
    </dgm:pt>
    <dgm:pt modelId="{5027259D-E075-4BB5-A0AE-CB5A9A00DE84}" type="pres">
      <dgm:prSet presAssocID="{7A1F3BC4-65F6-4D91-816C-88BAAAE17210}" presName="iconRect" presStyleLbl="node1" presStyleIdx="1" presStyleCnt="3"/>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A3CCB5DA-F105-43E5-A3DB-215642BA8A86}" type="pres">
      <dgm:prSet presAssocID="{7A1F3BC4-65F6-4D91-816C-88BAAAE17210}" presName="spaceRect" presStyleCnt="0"/>
      <dgm:spPr/>
    </dgm:pt>
    <dgm:pt modelId="{B25BE389-778A-4C5B-B832-E5CD17C36021}" type="pres">
      <dgm:prSet presAssocID="{7A1F3BC4-65F6-4D91-816C-88BAAAE17210}" presName="parTx" presStyleLbl="revTx" presStyleIdx="1" presStyleCnt="3">
        <dgm:presLayoutVars>
          <dgm:chMax val="0"/>
          <dgm:chPref val="0"/>
        </dgm:presLayoutVars>
      </dgm:prSet>
      <dgm:spPr/>
    </dgm:pt>
    <dgm:pt modelId="{496B4662-115F-49F2-965A-9BCC6D1BEA7F}" type="pres">
      <dgm:prSet presAssocID="{40D7F11C-B4AB-4138-9338-99E88B652A71}" presName="sibTrans" presStyleCnt="0"/>
      <dgm:spPr/>
    </dgm:pt>
    <dgm:pt modelId="{B0E74D0D-27C0-437A-B4A5-DD5A6B6F2AD6}" type="pres">
      <dgm:prSet presAssocID="{3F17736E-97CA-4D37-BCFE-49D2D1B97944}" presName="compNode" presStyleCnt="0"/>
      <dgm:spPr/>
    </dgm:pt>
    <dgm:pt modelId="{708B3220-01F3-4A2F-918E-F06634C52DEA}" type="pres">
      <dgm:prSet presAssocID="{3F17736E-97CA-4D37-BCFE-49D2D1B97944}" presName="bgRect" presStyleLbl="bgShp" presStyleIdx="2" presStyleCnt="3"/>
      <dgm:spPr/>
    </dgm:pt>
    <dgm:pt modelId="{B16CBE34-319B-473D-8476-FA38D00869C3}" type="pres">
      <dgm:prSet presAssocID="{3F17736E-97CA-4D37-BCFE-49D2D1B97944}" presName="iconRect" presStyleLbl="node1" presStyleIdx="2" presStyleCnt="3"/>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53DC8DB4-A92D-41C5-98CA-DDB83188D188}" type="pres">
      <dgm:prSet presAssocID="{3F17736E-97CA-4D37-BCFE-49D2D1B97944}" presName="spaceRect" presStyleCnt="0"/>
      <dgm:spPr/>
    </dgm:pt>
    <dgm:pt modelId="{D24E4D58-361A-4C8F-928C-A50AD08369DF}" type="pres">
      <dgm:prSet presAssocID="{3F17736E-97CA-4D37-BCFE-49D2D1B97944}" presName="parTx" presStyleLbl="revTx" presStyleIdx="2" presStyleCnt="3">
        <dgm:presLayoutVars>
          <dgm:chMax val="0"/>
          <dgm:chPref val="0"/>
        </dgm:presLayoutVars>
      </dgm:prSet>
      <dgm:spPr/>
    </dgm:pt>
  </dgm:ptLst>
  <dgm:cxnLst>
    <dgm:cxn modelId="{C6D30136-58D8-4119-977A-5184B4617A87}" type="presOf" srcId="{7A1F3BC4-65F6-4D91-816C-88BAAAE17210}" destId="{B25BE389-778A-4C5B-B832-E5CD17C36021}" srcOrd="0" destOrd="0" presId="urn:microsoft.com/office/officeart/2018/2/layout/IconVerticalSolidList"/>
    <dgm:cxn modelId="{C50CBB43-DCAE-42BB-A023-74328E2D54B8}" srcId="{D966EDD2-2E6B-43E6-BF82-CEB6303C7B90}" destId="{7A1F3BC4-65F6-4D91-816C-88BAAAE17210}" srcOrd="1" destOrd="0" parTransId="{6DF307C5-5C0B-4DE9-A2EC-2474F6E5EF82}" sibTransId="{40D7F11C-B4AB-4138-9338-99E88B652A71}"/>
    <dgm:cxn modelId="{FB2AB156-AE56-44D4-94D1-226D2E3E4DDB}" srcId="{D966EDD2-2E6B-43E6-BF82-CEB6303C7B90}" destId="{7A3E53D7-59FD-4480-ABAE-9857183A87DD}" srcOrd="0" destOrd="0" parTransId="{01F0C750-AB6F-484B-AE81-16E839551540}" sibTransId="{C7A5EEBB-9CF1-46B3-8793-AFBCE71E7C29}"/>
    <dgm:cxn modelId="{A7CAFD5E-0539-41A1-94D3-44A4758C8F65}" type="presOf" srcId="{7A3E53D7-59FD-4480-ABAE-9857183A87DD}" destId="{3A8B89A1-2293-46C6-A7FD-D3CAA56CC960}" srcOrd="0" destOrd="0" presId="urn:microsoft.com/office/officeart/2018/2/layout/IconVerticalSolidList"/>
    <dgm:cxn modelId="{C1268579-F591-4F7F-A867-72DF0AAB2D17}" type="presOf" srcId="{D966EDD2-2E6B-43E6-BF82-CEB6303C7B90}" destId="{E027F5E1-41CA-4699-8E6D-A8E235147844}" srcOrd="0" destOrd="0" presId="urn:microsoft.com/office/officeart/2018/2/layout/IconVerticalSolidList"/>
    <dgm:cxn modelId="{3AFE147E-DD7C-49F4-A7C2-9D4CEBCFDEE7}" srcId="{D966EDD2-2E6B-43E6-BF82-CEB6303C7B90}" destId="{3F17736E-97CA-4D37-BCFE-49D2D1B97944}" srcOrd="2" destOrd="0" parTransId="{4C01A214-564E-4639-9C69-6F297E5B56BD}" sibTransId="{5EFBA9D3-72BD-446E-A397-3F0192697D51}"/>
    <dgm:cxn modelId="{E7107296-FE95-492A-B8D5-9623ACD6867B}" type="presOf" srcId="{3F17736E-97CA-4D37-BCFE-49D2D1B97944}" destId="{D24E4D58-361A-4C8F-928C-A50AD08369DF}" srcOrd="0" destOrd="0" presId="urn:microsoft.com/office/officeart/2018/2/layout/IconVerticalSolidList"/>
    <dgm:cxn modelId="{4AE22081-46E8-4C31-AFD2-F16A325F3C8A}" type="presParOf" srcId="{E027F5E1-41CA-4699-8E6D-A8E235147844}" destId="{EC4B78C9-FF6D-4698-9D64-94E3E8080239}" srcOrd="0" destOrd="0" presId="urn:microsoft.com/office/officeart/2018/2/layout/IconVerticalSolidList"/>
    <dgm:cxn modelId="{5422F313-069F-4692-BEEF-C4CCFE9ECF0E}" type="presParOf" srcId="{EC4B78C9-FF6D-4698-9D64-94E3E8080239}" destId="{C88C333B-C1EE-4276-9293-68B5A8FD1802}" srcOrd="0" destOrd="0" presId="urn:microsoft.com/office/officeart/2018/2/layout/IconVerticalSolidList"/>
    <dgm:cxn modelId="{D8C2054F-489F-4032-BDF0-612ADB08957E}" type="presParOf" srcId="{EC4B78C9-FF6D-4698-9D64-94E3E8080239}" destId="{C1143655-028C-4CE1-8365-3AAF45389023}" srcOrd="1" destOrd="0" presId="urn:microsoft.com/office/officeart/2018/2/layout/IconVerticalSolidList"/>
    <dgm:cxn modelId="{E51EC20E-C5CC-4B0F-8286-17F3DE14CB02}" type="presParOf" srcId="{EC4B78C9-FF6D-4698-9D64-94E3E8080239}" destId="{A3C4BCB3-FBDA-418A-B7A2-E5BD8180E3FD}" srcOrd="2" destOrd="0" presId="urn:microsoft.com/office/officeart/2018/2/layout/IconVerticalSolidList"/>
    <dgm:cxn modelId="{6FB781EB-3A32-4998-BDEC-50146A3FF1E0}" type="presParOf" srcId="{EC4B78C9-FF6D-4698-9D64-94E3E8080239}" destId="{3A8B89A1-2293-46C6-A7FD-D3CAA56CC960}" srcOrd="3" destOrd="0" presId="urn:microsoft.com/office/officeart/2018/2/layout/IconVerticalSolidList"/>
    <dgm:cxn modelId="{E7EB141B-DE22-4C80-BA30-5E429230CCB9}" type="presParOf" srcId="{E027F5E1-41CA-4699-8E6D-A8E235147844}" destId="{35DC130A-CE14-4EE4-A8CC-376878ACA000}" srcOrd="1" destOrd="0" presId="urn:microsoft.com/office/officeart/2018/2/layout/IconVerticalSolidList"/>
    <dgm:cxn modelId="{138F2EDB-0594-4D01-A150-765AFFB2D35A}" type="presParOf" srcId="{E027F5E1-41CA-4699-8E6D-A8E235147844}" destId="{DED3E083-209A-4D40-88A7-ECCB00280EF5}" srcOrd="2" destOrd="0" presId="urn:microsoft.com/office/officeart/2018/2/layout/IconVerticalSolidList"/>
    <dgm:cxn modelId="{83C24DFD-34FD-4567-8B98-8666588C3C78}" type="presParOf" srcId="{DED3E083-209A-4D40-88A7-ECCB00280EF5}" destId="{59D678EF-4810-4783-AD08-15718414C716}" srcOrd="0" destOrd="0" presId="urn:microsoft.com/office/officeart/2018/2/layout/IconVerticalSolidList"/>
    <dgm:cxn modelId="{B4903E56-2D7E-4E13-9FFF-9EA50C156399}" type="presParOf" srcId="{DED3E083-209A-4D40-88A7-ECCB00280EF5}" destId="{5027259D-E075-4BB5-A0AE-CB5A9A00DE84}" srcOrd="1" destOrd="0" presId="urn:microsoft.com/office/officeart/2018/2/layout/IconVerticalSolidList"/>
    <dgm:cxn modelId="{C3877AF5-BD3A-4A2B-BDD5-88A4579D0D4B}" type="presParOf" srcId="{DED3E083-209A-4D40-88A7-ECCB00280EF5}" destId="{A3CCB5DA-F105-43E5-A3DB-215642BA8A86}" srcOrd="2" destOrd="0" presId="urn:microsoft.com/office/officeart/2018/2/layout/IconVerticalSolidList"/>
    <dgm:cxn modelId="{984CB14D-1064-4054-B8C9-BFD2BBDF715C}" type="presParOf" srcId="{DED3E083-209A-4D40-88A7-ECCB00280EF5}" destId="{B25BE389-778A-4C5B-B832-E5CD17C36021}" srcOrd="3" destOrd="0" presId="urn:microsoft.com/office/officeart/2018/2/layout/IconVerticalSolidList"/>
    <dgm:cxn modelId="{012F6EC7-E1D5-4D58-AF2D-B2E671682DF9}" type="presParOf" srcId="{E027F5E1-41CA-4699-8E6D-A8E235147844}" destId="{496B4662-115F-49F2-965A-9BCC6D1BEA7F}" srcOrd="3" destOrd="0" presId="urn:microsoft.com/office/officeart/2018/2/layout/IconVerticalSolidList"/>
    <dgm:cxn modelId="{346D5188-E5B3-4CBC-B675-9DA861E2CBD1}" type="presParOf" srcId="{E027F5E1-41CA-4699-8E6D-A8E235147844}" destId="{B0E74D0D-27C0-437A-B4A5-DD5A6B6F2AD6}" srcOrd="4" destOrd="0" presId="urn:microsoft.com/office/officeart/2018/2/layout/IconVerticalSolidList"/>
    <dgm:cxn modelId="{D9DA7968-78F8-46D6-AE67-09AA47CCE29E}" type="presParOf" srcId="{B0E74D0D-27C0-437A-B4A5-DD5A6B6F2AD6}" destId="{708B3220-01F3-4A2F-918E-F06634C52DEA}" srcOrd="0" destOrd="0" presId="urn:microsoft.com/office/officeart/2018/2/layout/IconVerticalSolidList"/>
    <dgm:cxn modelId="{F6729CE0-D432-44F0-B9C0-72FF1E670405}" type="presParOf" srcId="{B0E74D0D-27C0-437A-B4A5-DD5A6B6F2AD6}" destId="{B16CBE34-319B-473D-8476-FA38D00869C3}" srcOrd="1" destOrd="0" presId="urn:microsoft.com/office/officeart/2018/2/layout/IconVerticalSolidList"/>
    <dgm:cxn modelId="{79E03045-1020-43A7-94A9-6D1B8F1C0E0F}" type="presParOf" srcId="{B0E74D0D-27C0-437A-B4A5-DD5A6B6F2AD6}" destId="{53DC8DB4-A92D-41C5-98CA-DDB83188D188}" srcOrd="2" destOrd="0" presId="urn:microsoft.com/office/officeart/2018/2/layout/IconVerticalSolidList"/>
    <dgm:cxn modelId="{FD71489C-FE2D-4AB5-AEAF-6CD53E75A7F6}" type="presParOf" srcId="{B0E74D0D-27C0-437A-B4A5-DD5A6B6F2AD6}" destId="{D24E4D58-361A-4C8F-928C-A50AD08369D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82A902-10BD-46EE-B9AF-7B4646DDC5E6}"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AB652697-B9E6-4D44-ADD2-ACFC14CD92FB}">
      <dgm:prSet phldrT="[Text]"/>
      <dgm:spPr/>
      <dgm:t>
        <a:bodyPr/>
        <a:lstStyle/>
        <a:p>
          <a:r>
            <a:rPr lang="en-US" dirty="0"/>
            <a:t> </a:t>
          </a:r>
        </a:p>
      </dgm:t>
    </dgm:pt>
    <dgm:pt modelId="{DE91A10A-AAF9-4C69-9456-844D06EEAC48}" type="parTrans" cxnId="{17CCEC0E-4A9C-40D5-8985-4BC0ED22F366}">
      <dgm:prSet/>
      <dgm:spPr/>
      <dgm:t>
        <a:bodyPr/>
        <a:lstStyle/>
        <a:p>
          <a:endParaRPr lang="en-US"/>
        </a:p>
      </dgm:t>
    </dgm:pt>
    <dgm:pt modelId="{A7AB55E2-55C5-4E9E-865D-0A2EEE6A05D8}" type="sibTrans" cxnId="{17CCEC0E-4A9C-40D5-8985-4BC0ED22F366}">
      <dgm:prSet/>
      <dgm:spPr/>
      <dgm:t>
        <a:bodyPr/>
        <a:lstStyle/>
        <a:p>
          <a:endParaRPr lang="en-US"/>
        </a:p>
      </dgm:t>
    </dgm:pt>
    <dgm:pt modelId="{4DA49238-7793-4F85-879E-4D80C68B5AA3}">
      <dgm:prSet phldrT="[Text]"/>
      <dgm:spPr/>
      <dgm:t>
        <a:bodyPr/>
        <a:lstStyle/>
        <a:p>
          <a:endParaRPr lang="en-US" dirty="0"/>
        </a:p>
      </dgm:t>
    </dgm:pt>
    <dgm:pt modelId="{8137659A-158E-4F6A-B2AB-32D91633D722}" type="sibTrans" cxnId="{E7E3D844-A693-4FC4-B685-C2767E641241}">
      <dgm:prSet/>
      <dgm:spPr/>
      <dgm:t>
        <a:bodyPr/>
        <a:lstStyle/>
        <a:p>
          <a:endParaRPr lang="en-US"/>
        </a:p>
      </dgm:t>
    </dgm:pt>
    <dgm:pt modelId="{0D27801C-EDD3-4F51-964C-F13A1C8AF5D9}" type="parTrans" cxnId="{E7E3D844-A693-4FC4-B685-C2767E641241}">
      <dgm:prSet/>
      <dgm:spPr/>
      <dgm:t>
        <a:bodyPr/>
        <a:lstStyle/>
        <a:p>
          <a:endParaRPr lang="en-US"/>
        </a:p>
      </dgm:t>
    </dgm:pt>
    <dgm:pt modelId="{EBE043E7-6D85-428D-9576-86F7F0AE0F60}">
      <dgm:prSet phldrT="[Text]"/>
      <dgm:spPr/>
      <dgm:t>
        <a:bodyPr/>
        <a:lstStyle/>
        <a:p>
          <a:r>
            <a:rPr lang="en-US" dirty="0"/>
            <a:t>  </a:t>
          </a:r>
        </a:p>
      </dgm:t>
    </dgm:pt>
    <dgm:pt modelId="{B38CB60E-C8C3-49C4-9E98-D9F0F5B8AC83}" type="sibTrans" cxnId="{FB15A731-2F42-46F6-B8F7-D1D396C6F252}">
      <dgm:prSet/>
      <dgm:spPr/>
      <dgm:t>
        <a:bodyPr/>
        <a:lstStyle/>
        <a:p>
          <a:endParaRPr lang="en-US"/>
        </a:p>
      </dgm:t>
    </dgm:pt>
    <dgm:pt modelId="{6F72E150-9D2B-46F0-ABB0-8C20E1A44085}" type="parTrans" cxnId="{FB15A731-2F42-46F6-B8F7-D1D396C6F252}">
      <dgm:prSet/>
      <dgm:spPr/>
      <dgm:t>
        <a:bodyPr/>
        <a:lstStyle/>
        <a:p>
          <a:endParaRPr lang="en-US"/>
        </a:p>
      </dgm:t>
    </dgm:pt>
    <dgm:pt modelId="{8BA5B02E-1BCC-45A1-A479-E68BFB0FA048}" type="pres">
      <dgm:prSet presAssocID="{1A82A902-10BD-46EE-B9AF-7B4646DDC5E6}" presName="Name0" presStyleCnt="0">
        <dgm:presLayoutVars>
          <dgm:dir/>
          <dgm:resizeHandles val="exact"/>
        </dgm:presLayoutVars>
      </dgm:prSet>
      <dgm:spPr/>
    </dgm:pt>
    <dgm:pt modelId="{5797E147-0CC1-455F-A39B-D51A2D5F8DB4}" type="pres">
      <dgm:prSet presAssocID="{4DA49238-7793-4F85-879E-4D80C68B5AA3}" presName="compNode" presStyleCnt="0"/>
      <dgm:spPr/>
    </dgm:pt>
    <dgm:pt modelId="{4DD379F1-ABEC-4EB4-837B-AD49591DE4AE}" type="pres">
      <dgm:prSet presAssocID="{4DA49238-7793-4F85-879E-4D80C68B5AA3}" presName="pictRect" presStyleLbl="nod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8B135AE1-714A-42D0-808D-F25EDAED707F}" type="pres">
      <dgm:prSet presAssocID="{4DA49238-7793-4F85-879E-4D80C68B5AA3}" presName="textRect" presStyleLbl="revTx" presStyleIdx="0" presStyleCnt="3">
        <dgm:presLayoutVars>
          <dgm:bulletEnabled val="1"/>
        </dgm:presLayoutVars>
      </dgm:prSet>
      <dgm:spPr/>
    </dgm:pt>
    <dgm:pt modelId="{F62355F9-C591-4546-9C2A-F4FB6BD9FD41}" type="pres">
      <dgm:prSet presAssocID="{8137659A-158E-4F6A-B2AB-32D91633D722}" presName="sibTrans" presStyleLbl="sibTrans2D1" presStyleIdx="0" presStyleCnt="0"/>
      <dgm:spPr/>
    </dgm:pt>
    <dgm:pt modelId="{B8380295-53A7-4920-AC71-5F0A38C21652}" type="pres">
      <dgm:prSet presAssocID="{EBE043E7-6D85-428D-9576-86F7F0AE0F60}" presName="compNode" presStyleCnt="0"/>
      <dgm:spPr/>
    </dgm:pt>
    <dgm:pt modelId="{B174CA1C-0F91-43E2-B116-431D8E5386F5}" type="pres">
      <dgm:prSet presAssocID="{EBE043E7-6D85-428D-9576-86F7F0AE0F60}" presName="pictRect" presStyleLbl="node1"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C1850F16-A81C-4408-B1E9-250F99E71183}" type="pres">
      <dgm:prSet presAssocID="{EBE043E7-6D85-428D-9576-86F7F0AE0F60}" presName="textRect" presStyleLbl="revTx" presStyleIdx="1" presStyleCnt="3">
        <dgm:presLayoutVars>
          <dgm:bulletEnabled val="1"/>
        </dgm:presLayoutVars>
      </dgm:prSet>
      <dgm:spPr/>
    </dgm:pt>
    <dgm:pt modelId="{13C06C48-6B3B-4D0D-997E-0EAC9AC7D3AE}" type="pres">
      <dgm:prSet presAssocID="{B38CB60E-C8C3-49C4-9E98-D9F0F5B8AC83}" presName="sibTrans" presStyleLbl="sibTrans2D1" presStyleIdx="0" presStyleCnt="0"/>
      <dgm:spPr/>
    </dgm:pt>
    <dgm:pt modelId="{B91D9899-1CCF-4145-82E6-5510F1F3BF65}" type="pres">
      <dgm:prSet presAssocID="{AB652697-B9E6-4D44-ADD2-ACFC14CD92FB}" presName="compNode" presStyleCnt="0"/>
      <dgm:spPr/>
    </dgm:pt>
    <dgm:pt modelId="{838292AD-758A-4CA0-B004-098CA23ED3DD}" type="pres">
      <dgm:prSet presAssocID="{AB652697-B9E6-4D44-ADD2-ACFC14CD92FB}" presName="pictRect" presStyleLbl="nod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3A84E7E3-ED6F-4FDA-BE88-019D7F8FF99D}" type="pres">
      <dgm:prSet presAssocID="{AB652697-B9E6-4D44-ADD2-ACFC14CD92FB}" presName="textRect" presStyleLbl="revTx" presStyleIdx="2" presStyleCnt="3">
        <dgm:presLayoutVars>
          <dgm:bulletEnabled val="1"/>
        </dgm:presLayoutVars>
      </dgm:prSet>
      <dgm:spPr/>
    </dgm:pt>
  </dgm:ptLst>
  <dgm:cxnLst>
    <dgm:cxn modelId="{9C919208-7830-4F17-9543-C11E4211A3EB}" type="presOf" srcId="{8137659A-158E-4F6A-B2AB-32D91633D722}" destId="{F62355F9-C591-4546-9C2A-F4FB6BD9FD41}" srcOrd="0" destOrd="0" presId="urn:microsoft.com/office/officeart/2005/8/layout/pList1"/>
    <dgm:cxn modelId="{17CCEC0E-4A9C-40D5-8985-4BC0ED22F366}" srcId="{1A82A902-10BD-46EE-B9AF-7B4646DDC5E6}" destId="{AB652697-B9E6-4D44-ADD2-ACFC14CD92FB}" srcOrd="2" destOrd="0" parTransId="{DE91A10A-AAF9-4C69-9456-844D06EEAC48}" sibTransId="{A7AB55E2-55C5-4E9E-865D-0A2EEE6A05D8}"/>
    <dgm:cxn modelId="{FB15A731-2F42-46F6-B8F7-D1D396C6F252}" srcId="{1A82A902-10BD-46EE-B9AF-7B4646DDC5E6}" destId="{EBE043E7-6D85-428D-9576-86F7F0AE0F60}" srcOrd="1" destOrd="0" parTransId="{6F72E150-9D2B-46F0-ABB0-8C20E1A44085}" sibTransId="{B38CB60E-C8C3-49C4-9E98-D9F0F5B8AC83}"/>
    <dgm:cxn modelId="{C845FF37-115F-41CF-937D-E2449CBD4710}" type="presOf" srcId="{B38CB60E-C8C3-49C4-9E98-D9F0F5B8AC83}" destId="{13C06C48-6B3B-4D0D-997E-0EAC9AC7D3AE}" srcOrd="0" destOrd="0" presId="urn:microsoft.com/office/officeart/2005/8/layout/pList1"/>
    <dgm:cxn modelId="{E7E3D844-A693-4FC4-B685-C2767E641241}" srcId="{1A82A902-10BD-46EE-B9AF-7B4646DDC5E6}" destId="{4DA49238-7793-4F85-879E-4D80C68B5AA3}" srcOrd="0" destOrd="0" parTransId="{0D27801C-EDD3-4F51-964C-F13A1C8AF5D9}" sibTransId="{8137659A-158E-4F6A-B2AB-32D91633D722}"/>
    <dgm:cxn modelId="{78F12165-A08D-4060-93E4-2413D0AE0ED9}" type="presOf" srcId="{EBE043E7-6D85-428D-9576-86F7F0AE0F60}" destId="{C1850F16-A81C-4408-B1E9-250F99E71183}" srcOrd="0" destOrd="0" presId="urn:microsoft.com/office/officeart/2005/8/layout/pList1"/>
    <dgm:cxn modelId="{EBDCE9B2-DD98-48DD-B768-3AEDC9806AA3}" type="presOf" srcId="{4DA49238-7793-4F85-879E-4D80C68B5AA3}" destId="{8B135AE1-714A-42D0-808D-F25EDAED707F}" srcOrd="0" destOrd="0" presId="urn:microsoft.com/office/officeart/2005/8/layout/pList1"/>
    <dgm:cxn modelId="{14FB61F2-95BF-4E1D-A28A-47A02CC3F750}" type="presOf" srcId="{AB652697-B9E6-4D44-ADD2-ACFC14CD92FB}" destId="{3A84E7E3-ED6F-4FDA-BE88-019D7F8FF99D}" srcOrd="0" destOrd="0" presId="urn:microsoft.com/office/officeart/2005/8/layout/pList1"/>
    <dgm:cxn modelId="{9B4476FA-03BD-4727-B55A-9A0F13133477}" type="presOf" srcId="{1A82A902-10BD-46EE-B9AF-7B4646DDC5E6}" destId="{8BA5B02E-1BCC-45A1-A479-E68BFB0FA048}" srcOrd="0" destOrd="0" presId="urn:microsoft.com/office/officeart/2005/8/layout/pList1"/>
    <dgm:cxn modelId="{55D248F9-B595-42CA-97E2-5B40F3FA49EB}" type="presParOf" srcId="{8BA5B02E-1BCC-45A1-A479-E68BFB0FA048}" destId="{5797E147-0CC1-455F-A39B-D51A2D5F8DB4}" srcOrd="0" destOrd="0" presId="urn:microsoft.com/office/officeart/2005/8/layout/pList1"/>
    <dgm:cxn modelId="{A13A64BD-6A1D-4177-A89D-D9FDE841A58F}" type="presParOf" srcId="{5797E147-0CC1-455F-A39B-D51A2D5F8DB4}" destId="{4DD379F1-ABEC-4EB4-837B-AD49591DE4AE}" srcOrd="0" destOrd="0" presId="urn:microsoft.com/office/officeart/2005/8/layout/pList1"/>
    <dgm:cxn modelId="{8BB0DCC9-A2D8-4882-8113-EEF778C10C16}" type="presParOf" srcId="{5797E147-0CC1-455F-A39B-D51A2D5F8DB4}" destId="{8B135AE1-714A-42D0-808D-F25EDAED707F}" srcOrd="1" destOrd="0" presId="urn:microsoft.com/office/officeart/2005/8/layout/pList1"/>
    <dgm:cxn modelId="{C78B821D-A4B9-4223-932C-A1910D49FDCF}" type="presParOf" srcId="{8BA5B02E-1BCC-45A1-A479-E68BFB0FA048}" destId="{F62355F9-C591-4546-9C2A-F4FB6BD9FD41}" srcOrd="1" destOrd="0" presId="urn:microsoft.com/office/officeart/2005/8/layout/pList1"/>
    <dgm:cxn modelId="{58536EE8-14CE-4A0F-8337-12EADD44CBBD}" type="presParOf" srcId="{8BA5B02E-1BCC-45A1-A479-E68BFB0FA048}" destId="{B8380295-53A7-4920-AC71-5F0A38C21652}" srcOrd="2" destOrd="0" presId="urn:microsoft.com/office/officeart/2005/8/layout/pList1"/>
    <dgm:cxn modelId="{509A6FB9-A6D2-4D87-BFD4-BF22864F3EC8}" type="presParOf" srcId="{B8380295-53A7-4920-AC71-5F0A38C21652}" destId="{B174CA1C-0F91-43E2-B116-431D8E5386F5}" srcOrd="0" destOrd="0" presId="urn:microsoft.com/office/officeart/2005/8/layout/pList1"/>
    <dgm:cxn modelId="{54968CFA-C9D0-45AE-A025-BC36B44A0E46}" type="presParOf" srcId="{B8380295-53A7-4920-AC71-5F0A38C21652}" destId="{C1850F16-A81C-4408-B1E9-250F99E71183}" srcOrd="1" destOrd="0" presId="urn:microsoft.com/office/officeart/2005/8/layout/pList1"/>
    <dgm:cxn modelId="{FE61E34F-42A1-47BD-8565-3E6E4F54D1C6}" type="presParOf" srcId="{8BA5B02E-1BCC-45A1-A479-E68BFB0FA048}" destId="{13C06C48-6B3B-4D0D-997E-0EAC9AC7D3AE}" srcOrd="3" destOrd="0" presId="urn:microsoft.com/office/officeart/2005/8/layout/pList1"/>
    <dgm:cxn modelId="{FF1373AD-8B76-4F71-81AF-C4EF6E3A9A30}" type="presParOf" srcId="{8BA5B02E-1BCC-45A1-A479-E68BFB0FA048}" destId="{B91D9899-1CCF-4145-82E6-5510F1F3BF65}" srcOrd="4" destOrd="0" presId="urn:microsoft.com/office/officeart/2005/8/layout/pList1"/>
    <dgm:cxn modelId="{22949021-71B1-4A46-940F-F1850E254440}" type="presParOf" srcId="{B91D9899-1CCF-4145-82E6-5510F1F3BF65}" destId="{838292AD-758A-4CA0-B004-098CA23ED3DD}" srcOrd="0" destOrd="0" presId="urn:microsoft.com/office/officeart/2005/8/layout/pList1"/>
    <dgm:cxn modelId="{5CF7D8C9-1F53-4422-9115-771BF0939A69}" type="presParOf" srcId="{B91D9899-1CCF-4145-82E6-5510F1F3BF65}" destId="{3A84E7E3-ED6F-4FDA-BE88-019D7F8FF99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887F24-63D1-4495-BA32-AA8DDAD79DD6}" type="doc">
      <dgm:prSet loTypeId="urn:microsoft.com/office/officeart/2005/8/layout/hProcess9" loCatId="process" qsTypeId="urn:microsoft.com/office/officeart/2005/8/quickstyle/simple1" qsCatId="simple" csTypeId="urn:microsoft.com/office/officeart/2005/8/colors/colorful4" csCatId="colorful" phldr="1"/>
      <dgm:spPr/>
    </dgm:pt>
    <dgm:pt modelId="{38D53887-7384-4630-A72F-58BB7CB904CD}">
      <dgm:prSet phldrT="[Text]" custT="1"/>
      <dgm:spPr/>
      <dgm:t>
        <a:bodyPr/>
        <a:lstStyle/>
        <a:p>
          <a:r>
            <a:rPr lang="en-US" sz="2400" dirty="0" err="1">
              <a:latin typeface="Arial" panose="020B0604020202020204" pitchFamily="34" charset="0"/>
              <a:cs typeface="Arial" panose="020B0604020202020204" pitchFamily="34" charset="0"/>
            </a:rPr>
            <a:t>Prévention</a:t>
          </a:r>
          <a:r>
            <a:rPr lang="en-US" sz="2400" dirty="0">
              <a:latin typeface="Arial" panose="020B0604020202020204" pitchFamily="34" charset="0"/>
              <a:cs typeface="Arial" panose="020B0604020202020204" pitchFamily="34" charset="0"/>
            </a:rPr>
            <a:t> et </a:t>
          </a:r>
          <a:r>
            <a:rPr lang="en-US" sz="2400" dirty="0" err="1">
              <a:latin typeface="Arial" panose="020B0604020202020204" pitchFamily="34" charset="0"/>
              <a:cs typeface="Arial" panose="020B0604020202020204" pitchFamily="34" charset="0"/>
            </a:rPr>
            <a:t>atténuation</a:t>
          </a:r>
          <a:endParaRPr lang="en-US" sz="2400" dirty="0">
            <a:latin typeface="Arial" panose="020B0604020202020204" pitchFamily="34" charset="0"/>
            <a:cs typeface="Arial" panose="020B0604020202020204" pitchFamily="34" charset="0"/>
          </a:endParaRPr>
        </a:p>
      </dgm:t>
    </dgm:pt>
    <dgm:pt modelId="{1000820F-FA26-4C71-BB23-1AB05C12A67B}" type="parTrans" cxnId="{04C4D08C-18AC-410E-9D15-18A0A577526E}">
      <dgm:prSet/>
      <dgm:spPr/>
      <dgm:t>
        <a:bodyPr/>
        <a:lstStyle/>
        <a:p>
          <a:endParaRPr lang="en-US">
            <a:latin typeface="Arial" panose="020B0604020202020204" pitchFamily="34" charset="0"/>
            <a:cs typeface="Arial" panose="020B0604020202020204" pitchFamily="34" charset="0"/>
          </a:endParaRPr>
        </a:p>
      </dgm:t>
    </dgm:pt>
    <dgm:pt modelId="{44568088-291D-4F2A-A933-98248EB8EBA5}" type="sibTrans" cxnId="{04C4D08C-18AC-410E-9D15-18A0A577526E}">
      <dgm:prSet/>
      <dgm:spPr/>
      <dgm:t>
        <a:bodyPr/>
        <a:lstStyle/>
        <a:p>
          <a:endParaRPr lang="en-US">
            <a:latin typeface="Arial" panose="020B0604020202020204" pitchFamily="34" charset="0"/>
            <a:cs typeface="Arial" panose="020B0604020202020204" pitchFamily="34" charset="0"/>
          </a:endParaRPr>
        </a:p>
      </dgm:t>
    </dgm:pt>
    <dgm:pt modelId="{3E7EE5F3-6E35-4C99-A1FF-469678667BD8}">
      <dgm:prSet phldrT="[Text]" custT="1"/>
      <dgm:spPr/>
      <dgm:t>
        <a:bodyPr/>
        <a:lstStyle/>
        <a:p>
          <a:r>
            <a:rPr lang="en-US" sz="2400" dirty="0" err="1">
              <a:latin typeface="Arial" panose="020B0604020202020204" pitchFamily="34" charset="0"/>
              <a:cs typeface="Arial" panose="020B0604020202020204" pitchFamily="34" charset="0"/>
            </a:rPr>
            <a:t>Nécessité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d’agir</a:t>
          </a:r>
          <a:r>
            <a:rPr lang="en-US" sz="2400" dirty="0">
              <a:latin typeface="Arial" panose="020B0604020202020204" pitchFamily="34" charset="0"/>
              <a:cs typeface="Arial" panose="020B0604020202020204" pitchFamily="34" charset="0"/>
            </a:rPr>
            <a:t> à </a:t>
          </a:r>
          <a:r>
            <a:rPr lang="en-US" sz="2400" dirty="0" err="1">
              <a:latin typeface="Arial" panose="020B0604020202020204" pitchFamily="34" charset="0"/>
              <a:cs typeface="Arial" panose="020B0604020202020204" pitchFamily="34" charset="0"/>
            </a:rPr>
            <a:t>l’échelle</a:t>
          </a:r>
          <a:r>
            <a:rPr lang="en-US" sz="2400" dirty="0">
              <a:latin typeface="Arial" panose="020B0604020202020204" pitchFamily="34" charset="0"/>
              <a:cs typeface="Arial" panose="020B0604020202020204" pitchFamily="34" charset="0"/>
            </a:rPr>
            <a:t> de la société</a:t>
          </a:r>
        </a:p>
      </dgm:t>
    </dgm:pt>
    <dgm:pt modelId="{551F0A60-5172-4551-808D-0BAD35D0F553}" type="parTrans" cxnId="{40DB7925-7916-4E1C-8E2C-A070212B0910}">
      <dgm:prSet/>
      <dgm:spPr/>
      <dgm:t>
        <a:bodyPr/>
        <a:lstStyle/>
        <a:p>
          <a:endParaRPr lang="en-US">
            <a:latin typeface="Arial" panose="020B0604020202020204" pitchFamily="34" charset="0"/>
            <a:cs typeface="Arial" panose="020B0604020202020204" pitchFamily="34" charset="0"/>
          </a:endParaRPr>
        </a:p>
      </dgm:t>
    </dgm:pt>
    <dgm:pt modelId="{AC20FF54-7140-4383-BC06-A321EBFA730D}" type="sibTrans" cxnId="{40DB7925-7916-4E1C-8E2C-A070212B0910}">
      <dgm:prSet/>
      <dgm:spPr/>
      <dgm:t>
        <a:bodyPr/>
        <a:lstStyle/>
        <a:p>
          <a:endParaRPr lang="en-US">
            <a:latin typeface="Arial" panose="020B0604020202020204" pitchFamily="34" charset="0"/>
            <a:cs typeface="Arial" panose="020B0604020202020204" pitchFamily="34" charset="0"/>
          </a:endParaRPr>
        </a:p>
      </dgm:t>
    </dgm:pt>
    <dgm:pt modelId="{D000DAF5-6FFB-4591-9542-FD29A4938F07}" type="pres">
      <dgm:prSet presAssocID="{BF887F24-63D1-4495-BA32-AA8DDAD79DD6}" presName="CompostProcess" presStyleCnt="0">
        <dgm:presLayoutVars>
          <dgm:dir/>
          <dgm:resizeHandles val="exact"/>
        </dgm:presLayoutVars>
      </dgm:prSet>
      <dgm:spPr/>
    </dgm:pt>
    <dgm:pt modelId="{0FE9F7FF-5187-49F9-A144-FE2984902122}" type="pres">
      <dgm:prSet presAssocID="{BF887F24-63D1-4495-BA32-AA8DDAD79DD6}" presName="arrow" presStyleLbl="bgShp" presStyleIdx="0" presStyleCnt="1" custScaleX="117647" custLinFactNeighborX="830" custLinFactNeighborY="3542"/>
      <dgm:spPr/>
    </dgm:pt>
    <dgm:pt modelId="{AF3BF033-E455-4066-AD81-31DBE6BE042C}" type="pres">
      <dgm:prSet presAssocID="{BF887F24-63D1-4495-BA32-AA8DDAD79DD6}" presName="linearProcess" presStyleCnt="0"/>
      <dgm:spPr/>
    </dgm:pt>
    <dgm:pt modelId="{A643B621-A54B-4F72-8914-F72287E60E08}" type="pres">
      <dgm:prSet presAssocID="{38D53887-7384-4630-A72F-58BB7CB904CD}" presName="textNode" presStyleLbl="node1" presStyleIdx="0" presStyleCnt="2" custLinFactX="-17964" custLinFactNeighborX="-100000" custLinFactNeighborY="-3301">
        <dgm:presLayoutVars>
          <dgm:bulletEnabled val="1"/>
        </dgm:presLayoutVars>
      </dgm:prSet>
      <dgm:spPr/>
    </dgm:pt>
    <dgm:pt modelId="{23E1B5CE-9856-4A3B-9513-DE55C57945FE}" type="pres">
      <dgm:prSet presAssocID="{44568088-291D-4F2A-A933-98248EB8EBA5}" presName="sibTrans" presStyleCnt="0"/>
      <dgm:spPr/>
    </dgm:pt>
    <dgm:pt modelId="{2D0848F6-56C7-41DE-BDDA-28954E878858}" type="pres">
      <dgm:prSet presAssocID="{3E7EE5F3-6E35-4C99-A1FF-469678667BD8}" presName="textNode" presStyleLbl="node1" presStyleIdx="1" presStyleCnt="2" custScaleX="100345" custScaleY="100072" custLinFactNeighborX="-97718" custLinFactNeighborY="-3264">
        <dgm:presLayoutVars>
          <dgm:bulletEnabled val="1"/>
        </dgm:presLayoutVars>
      </dgm:prSet>
      <dgm:spPr/>
    </dgm:pt>
  </dgm:ptLst>
  <dgm:cxnLst>
    <dgm:cxn modelId="{40DB7925-7916-4E1C-8E2C-A070212B0910}" srcId="{BF887F24-63D1-4495-BA32-AA8DDAD79DD6}" destId="{3E7EE5F3-6E35-4C99-A1FF-469678667BD8}" srcOrd="1" destOrd="0" parTransId="{551F0A60-5172-4551-808D-0BAD35D0F553}" sibTransId="{AC20FF54-7140-4383-BC06-A321EBFA730D}"/>
    <dgm:cxn modelId="{6113EA30-C4D1-457A-82CA-B870845F41BC}" type="presOf" srcId="{3E7EE5F3-6E35-4C99-A1FF-469678667BD8}" destId="{2D0848F6-56C7-41DE-BDDA-28954E878858}" srcOrd="0" destOrd="0" presId="urn:microsoft.com/office/officeart/2005/8/layout/hProcess9"/>
    <dgm:cxn modelId="{58EB8047-823E-4AAC-BBDE-844D75628EA6}" type="presOf" srcId="{38D53887-7384-4630-A72F-58BB7CB904CD}" destId="{A643B621-A54B-4F72-8914-F72287E60E08}" srcOrd="0" destOrd="0" presId="urn:microsoft.com/office/officeart/2005/8/layout/hProcess9"/>
    <dgm:cxn modelId="{04C4D08C-18AC-410E-9D15-18A0A577526E}" srcId="{BF887F24-63D1-4495-BA32-AA8DDAD79DD6}" destId="{38D53887-7384-4630-A72F-58BB7CB904CD}" srcOrd="0" destOrd="0" parTransId="{1000820F-FA26-4C71-BB23-1AB05C12A67B}" sibTransId="{44568088-291D-4F2A-A933-98248EB8EBA5}"/>
    <dgm:cxn modelId="{163F31C9-EE9E-43D4-A407-25DE800093D1}" type="presOf" srcId="{BF887F24-63D1-4495-BA32-AA8DDAD79DD6}" destId="{D000DAF5-6FFB-4591-9542-FD29A4938F07}" srcOrd="0" destOrd="0" presId="urn:microsoft.com/office/officeart/2005/8/layout/hProcess9"/>
    <dgm:cxn modelId="{74244D10-0E42-4E85-8148-83B4E2F9DAF7}" type="presParOf" srcId="{D000DAF5-6FFB-4591-9542-FD29A4938F07}" destId="{0FE9F7FF-5187-49F9-A144-FE2984902122}" srcOrd="0" destOrd="0" presId="urn:microsoft.com/office/officeart/2005/8/layout/hProcess9"/>
    <dgm:cxn modelId="{D88E0CCA-0591-4C26-9ACB-7889846E5DA1}" type="presParOf" srcId="{D000DAF5-6FFB-4591-9542-FD29A4938F07}" destId="{AF3BF033-E455-4066-AD81-31DBE6BE042C}" srcOrd="1" destOrd="0" presId="urn:microsoft.com/office/officeart/2005/8/layout/hProcess9"/>
    <dgm:cxn modelId="{CA37753A-C917-4EDB-A163-AB21638612F8}" type="presParOf" srcId="{AF3BF033-E455-4066-AD81-31DBE6BE042C}" destId="{A643B621-A54B-4F72-8914-F72287E60E08}" srcOrd="0" destOrd="0" presId="urn:microsoft.com/office/officeart/2005/8/layout/hProcess9"/>
    <dgm:cxn modelId="{06CB4E61-9A4C-45A6-A1FA-4501BE121883}" type="presParOf" srcId="{AF3BF033-E455-4066-AD81-31DBE6BE042C}" destId="{23E1B5CE-9856-4A3B-9513-DE55C57945FE}" srcOrd="1" destOrd="0" presId="urn:microsoft.com/office/officeart/2005/8/layout/hProcess9"/>
    <dgm:cxn modelId="{EC0E59EF-41F7-44EF-BC99-3264D9FA697B}" type="presParOf" srcId="{AF3BF033-E455-4066-AD81-31DBE6BE042C}" destId="{2D0848F6-56C7-41DE-BDDA-28954E878858}"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0CFF12-C3F6-40E9-896D-CD9CECBD82C2}" type="doc">
      <dgm:prSet loTypeId="urn:microsoft.com/office/officeart/2005/8/layout/vList4" loCatId="list" qsTypeId="urn:microsoft.com/office/officeart/2005/8/quickstyle/simple2" qsCatId="simple" csTypeId="urn:microsoft.com/office/officeart/2005/8/colors/colorful3" csCatId="colorful" phldr="1"/>
      <dgm:spPr/>
      <dgm:t>
        <a:bodyPr/>
        <a:lstStyle/>
        <a:p>
          <a:endParaRPr lang="en-US"/>
        </a:p>
      </dgm:t>
    </dgm:pt>
    <dgm:pt modelId="{904FA7F8-A298-4F24-8B34-FF6BCF0469CF}">
      <dgm:prSet phldrT="[Text]" custT="1"/>
      <dgm:spPr/>
      <dgm:t>
        <a:bodyPr/>
        <a:lstStyle/>
        <a:p>
          <a:r>
            <a:rPr lang="fr-CA" sz="2400" b="1" i="0" dirty="0">
              <a:latin typeface="Arial" panose="020B0604020202020204" pitchFamily="34" charset="0"/>
              <a:cs typeface="Arial" panose="020B0604020202020204" pitchFamily="34" charset="0"/>
            </a:rPr>
            <a:t>Vise à fournir...</a:t>
          </a:r>
          <a:endParaRPr lang="en-US" sz="2400" b="1" i="0" dirty="0">
            <a:latin typeface="Arial" panose="020B0604020202020204" pitchFamily="34" charset="0"/>
            <a:cs typeface="Arial" panose="020B0604020202020204" pitchFamily="34" charset="0"/>
          </a:endParaRPr>
        </a:p>
      </dgm:t>
    </dgm:pt>
    <dgm:pt modelId="{9CA19731-7DF3-451F-9472-42D02840B1E6}" type="parTrans" cxnId="{74ABB98F-7A4A-46E2-BB27-01590DC57333}">
      <dgm:prSet/>
      <dgm:spPr/>
      <dgm:t>
        <a:bodyPr/>
        <a:lstStyle/>
        <a:p>
          <a:endParaRPr lang="en-US" sz="2600" i="0">
            <a:latin typeface="Arial" panose="020B0604020202020204" pitchFamily="34" charset="0"/>
            <a:cs typeface="Arial" panose="020B0604020202020204" pitchFamily="34" charset="0"/>
          </a:endParaRPr>
        </a:p>
      </dgm:t>
    </dgm:pt>
    <dgm:pt modelId="{617850A4-9512-49D8-8FB2-28ED97BD849F}" type="sibTrans" cxnId="{74ABB98F-7A4A-46E2-BB27-01590DC57333}">
      <dgm:prSet/>
      <dgm:spPr/>
      <dgm:t>
        <a:bodyPr/>
        <a:lstStyle/>
        <a:p>
          <a:endParaRPr lang="en-US" sz="2600" i="0">
            <a:latin typeface="Arial" panose="020B0604020202020204" pitchFamily="34" charset="0"/>
            <a:cs typeface="Arial" panose="020B0604020202020204" pitchFamily="34" charset="0"/>
          </a:endParaRPr>
        </a:p>
      </dgm:t>
    </dgm:pt>
    <dgm:pt modelId="{67C9234C-C6C5-43E0-8379-F6337CC4B46C}">
      <dgm:prSet phldrT="[Text]" custT="1"/>
      <dgm:spPr/>
      <dgm:t>
        <a:bodyPr/>
        <a:lstStyle/>
        <a:p>
          <a:r>
            <a:rPr lang="en-US" sz="2400" b="1" i="0" dirty="0" err="1">
              <a:latin typeface="Arial" panose="020B0604020202020204" pitchFamily="34" charset="0"/>
              <a:cs typeface="Arial" panose="020B0604020202020204" pitchFamily="34" charset="0"/>
            </a:rPr>
            <a:t>Éclairé</a:t>
          </a:r>
          <a:r>
            <a:rPr lang="en-US" sz="2400" b="1" i="0" dirty="0">
              <a:latin typeface="Arial" panose="020B0604020202020204" pitchFamily="34" charset="0"/>
              <a:cs typeface="Arial" panose="020B0604020202020204" pitchFamily="34" charset="0"/>
            </a:rPr>
            <a:t> par…</a:t>
          </a:r>
        </a:p>
      </dgm:t>
    </dgm:pt>
    <dgm:pt modelId="{EB47E5CB-FFAD-4557-869B-5D2E00EA964F}" type="parTrans" cxnId="{B449FC2A-802C-4ED3-BD9F-7377A6BAEE90}">
      <dgm:prSet/>
      <dgm:spPr/>
      <dgm:t>
        <a:bodyPr/>
        <a:lstStyle/>
        <a:p>
          <a:endParaRPr lang="en-US" sz="2600" i="0">
            <a:latin typeface="Arial" panose="020B0604020202020204" pitchFamily="34" charset="0"/>
            <a:cs typeface="Arial" panose="020B0604020202020204" pitchFamily="34" charset="0"/>
          </a:endParaRPr>
        </a:p>
      </dgm:t>
    </dgm:pt>
    <dgm:pt modelId="{6001754C-8320-422A-A93E-541C0147B209}" type="sibTrans" cxnId="{B449FC2A-802C-4ED3-BD9F-7377A6BAEE90}">
      <dgm:prSet/>
      <dgm:spPr/>
      <dgm:t>
        <a:bodyPr/>
        <a:lstStyle/>
        <a:p>
          <a:endParaRPr lang="en-US" sz="2600" i="0">
            <a:latin typeface="Arial" panose="020B0604020202020204" pitchFamily="34" charset="0"/>
            <a:cs typeface="Arial" panose="020B0604020202020204" pitchFamily="34" charset="0"/>
          </a:endParaRPr>
        </a:p>
      </dgm:t>
    </dgm:pt>
    <dgm:pt modelId="{172A170D-583C-44DC-82E6-409B1DD6AABB}">
      <dgm:prSet phldrT="[Text]" custT="1"/>
      <dgm:spPr/>
      <dgm:t>
        <a:bodyPr/>
        <a:lstStyle/>
        <a:p>
          <a:r>
            <a:rPr lang="fr-CA" sz="2400" b="1" i="0" dirty="0">
              <a:latin typeface="Arial" panose="020B0604020202020204" pitchFamily="34" charset="0"/>
              <a:cs typeface="Arial" panose="020B0604020202020204" pitchFamily="34" charset="0"/>
            </a:rPr>
            <a:t>Réalisé grâce à...</a:t>
          </a:r>
          <a:endParaRPr lang="en-US" sz="2400" b="1" i="0" dirty="0">
            <a:latin typeface="Arial" panose="020B0604020202020204" pitchFamily="34" charset="0"/>
            <a:cs typeface="Arial" panose="020B0604020202020204" pitchFamily="34" charset="0"/>
          </a:endParaRPr>
        </a:p>
      </dgm:t>
    </dgm:pt>
    <dgm:pt modelId="{BFC523A6-3428-4E3A-A591-40185127CFBC}" type="parTrans" cxnId="{9F86BB83-88F0-4967-8818-BA3F9BFB12F4}">
      <dgm:prSet/>
      <dgm:spPr/>
      <dgm:t>
        <a:bodyPr/>
        <a:lstStyle/>
        <a:p>
          <a:endParaRPr lang="en-US" sz="2600" i="0">
            <a:latin typeface="Arial" panose="020B0604020202020204" pitchFamily="34" charset="0"/>
            <a:cs typeface="Arial" panose="020B0604020202020204" pitchFamily="34" charset="0"/>
          </a:endParaRPr>
        </a:p>
      </dgm:t>
    </dgm:pt>
    <dgm:pt modelId="{67A89A98-375E-46B8-85B4-7DEC636B609C}" type="sibTrans" cxnId="{9F86BB83-88F0-4967-8818-BA3F9BFB12F4}">
      <dgm:prSet/>
      <dgm:spPr/>
      <dgm:t>
        <a:bodyPr/>
        <a:lstStyle/>
        <a:p>
          <a:endParaRPr lang="en-US" sz="2600" i="0">
            <a:latin typeface="Arial" panose="020B0604020202020204" pitchFamily="34" charset="0"/>
            <a:cs typeface="Arial" panose="020B0604020202020204" pitchFamily="34" charset="0"/>
          </a:endParaRPr>
        </a:p>
      </dgm:t>
    </dgm:pt>
    <dgm:pt modelId="{E5E11AC2-B095-45A4-B6B9-370108920343}">
      <dgm:prSet phldrT="[Text]" custT="1"/>
      <dgm:spPr/>
      <dgm:t>
        <a:bodyPr/>
        <a:lstStyle/>
        <a:p>
          <a:pPr>
            <a:buFont typeface="Arial" panose="020B0604020202020204" pitchFamily="34" charset="0"/>
            <a:buChar char="•"/>
          </a:pPr>
          <a:r>
            <a:rPr lang="fr-FR" sz="1700" i="0" dirty="0">
              <a:latin typeface="Arial" panose="020B0604020202020204" pitchFamily="34" charset="0"/>
              <a:cs typeface="Arial" panose="020B0604020202020204" pitchFamily="34" charset="0"/>
            </a:rPr>
            <a:t>Une vision pancanadienne de la prévention et de l'atténuation des feux de forêt, assortie d'une mise en œuvre flexible.
Des objectifs communs et une action coordonnée qui compléteront et mettront à profit le travail de prévention et d'atténuation des partenaires.</a:t>
          </a:r>
          <a:endParaRPr lang="en-US" sz="1700" i="0" dirty="0">
            <a:latin typeface="Arial" panose="020B0604020202020204" pitchFamily="34" charset="0"/>
            <a:cs typeface="Arial" panose="020B0604020202020204" pitchFamily="34" charset="0"/>
          </a:endParaRPr>
        </a:p>
      </dgm:t>
    </dgm:pt>
    <dgm:pt modelId="{B016921A-8053-48D3-9760-C16502F04A16}" type="parTrans" cxnId="{88B105B2-9FC8-49D8-A8A8-D0F3B2BCCCC9}">
      <dgm:prSet/>
      <dgm:spPr/>
      <dgm:t>
        <a:bodyPr/>
        <a:lstStyle/>
        <a:p>
          <a:endParaRPr lang="fr-CA"/>
        </a:p>
      </dgm:t>
    </dgm:pt>
    <dgm:pt modelId="{20B076F8-6419-4B74-89C9-AB0D56419A20}" type="sibTrans" cxnId="{88B105B2-9FC8-49D8-A8A8-D0F3B2BCCCC9}">
      <dgm:prSet/>
      <dgm:spPr/>
      <dgm:t>
        <a:bodyPr/>
        <a:lstStyle/>
        <a:p>
          <a:endParaRPr lang="fr-CA"/>
        </a:p>
      </dgm:t>
    </dgm:pt>
    <dgm:pt modelId="{4A7BB705-B477-4A1A-A874-FFFC5380830F}">
      <dgm:prSet phldrT="[Text]" custT="1"/>
      <dgm:spPr/>
      <dgm:t>
        <a:bodyPr/>
        <a:lstStyle/>
        <a:p>
          <a:r>
            <a:rPr lang="fr-FR" sz="1800" i="0" dirty="0">
              <a:latin typeface="Arial" panose="020B0604020202020204" pitchFamily="34" charset="0"/>
              <a:cs typeface="Arial" panose="020B0604020202020204" pitchFamily="34" charset="0"/>
            </a:rPr>
            <a:t>Une approche englobant l'ensemble de la société : des contributions d'un océan à l'autre, de nombreuses voix provenant d'une grande variété de secteurs, de groupes et d'organisations afin d'élaborer des approches pancanadiennes visant à renforcer la résilience face aux feux de forêt.</a:t>
          </a:r>
          <a:endParaRPr lang="en-US" sz="1800" i="0" dirty="0">
            <a:latin typeface="Arial" panose="020B0604020202020204" pitchFamily="34" charset="0"/>
            <a:cs typeface="Arial" panose="020B0604020202020204" pitchFamily="34" charset="0"/>
          </a:endParaRPr>
        </a:p>
      </dgm:t>
    </dgm:pt>
    <dgm:pt modelId="{5CAE3E82-6DC0-475E-BF86-88841C55F739}" type="parTrans" cxnId="{B6FABD0F-5C2B-4CF2-9BE1-1DA298ED361E}">
      <dgm:prSet/>
      <dgm:spPr/>
      <dgm:t>
        <a:bodyPr/>
        <a:lstStyle/>
        <a:p>
          <a:endParaRPr lang="fr-CA"/>
        </a:p>
      </dgm:t>
    </dgm:pt>
    <dgm:pt modelId="{BBE9979B-3338-4C4D-8CF1-1F3A0FCC841D}" type="sibTrans" cxnId="{B6FABD0F-5C2B-4CF2-9BE1-1DA298ED361E}">
      <dgm:prSet/>
      <dgm:spPr/>
      <dgm:t>
        <a:bodyPr/>
        <a:lstStyle/>
        <a:p>
          <a:endParaRPr lang="fr-CA"/>
        </a:p>
      </dgm:t>
    </dgm:pt>
    <dgm:pt modelId="{A645A5D8-34FE-4976-87AE-12F2341965CD}">
      <dgm:prSet phldrT="[Text]" custT="1"/>
      <dgm:spPr/>
      <dgm:t>
        <a:bodyPr/>
        <a:lstStyle/>
        <a:p>
          <a:pPr>
            <a:buFont typeface="Arial" panose="020B0604020202020204" pitchFamily="34" charset="0"/>
            <a:buChar char="•"/>
          </a:pPr>
          <a:r>
            <a:rPr lang="fr-FR" sz="1800" i="0" dirty="0">
              <a:latin typeface="Arial" panose="020B0604020202020204" pitchFamily="34" charset="0"/>
              <a:cs typeface="Arial" panose="020B0604020202020204" pitchFamily="34" charset="0"/>
            </a:rPr>
            <a:t>L'équité, l'inclusion et l'autodétermination, en faisant progresser la réconciliation de manière significative. </a:t>
          </a:r>
          <a:endParaRPr lang="en-US" sz="1800" i="0" dirty="0">
            <a:latin typeface="Arial" panose="020B0604020202020204" pitchFamily="34" charset="0"/>
            <a:cs typeface="Arial" panose="020B0604020202020204" pitchFamily="34" charset="0"/>
          </a:endParaRPr>
        </a:p>
      </dgm:t>
    </dgm:pt>
    <dgm:pt modelId="{E5B0794D-BA49-4E3D-8A95-1BBF89FA909C}" type="parTrans" cxnId="{EA837DE6-6C5D-4072-BB6E-38FAD42DF675}">
      <dgm:prSet/>
      <dgm:spPr/>
      <dgm:t>
        <a:bodyPr/>
        <a:lstStyle/>
        <a:p>
          <a:endParaRPr lang="fr-CA"/>
        </a:p>
      </dgm:t>
    </dgm:pt>
    <dgm:pt modelId="{6F023A29-EFC3-4CED-B4C3-5675684B27DB}" type="sibTrans" cxnId="{EA837DE6-6C5D-4072-BB6E-38FAD42DF675}">
      <dgm:prSet/>
      <dgm:spPr/>
      <dgm:t>
        <a:bodyPr/>
        <a:lstStyle/>
        <a:p>
          <a:endParaRPr lang="fr-CA"/>
        </a:p>
      </dgm:t>
    </dgm:pt>
    <dgm:pt modelId="{FFF925B2-CA09-4DA8-8469-3E6C1C09B0A1}">
      <dgm:prSet phldrT="[Text]" custT="1"/>
      <dgm:spPr/>
      <dgm:t>
        <a:bodyPr/>
        <a:lstStyle/>
        <a:p>
          <a:pPr>
            <a:buFont typeface="Arial" panose="020B0604020202020204" pitchFamily="34" charset="0"/>
            <a:buChar char="•"/>
          </a:pPr>
          <a:r>
            <a:rPr lang="fr-FR" sz="1800" i="0" dirty="0">
              <a:latin typeface="Arial" panose="020B0604020202020204" pitchFamily="34" charset="0"/>
              <a:cs typeface="Arial" panose="020B0604020202020204" pitchFamily="34" charset="0"/>
            </a:rPr>
            <a:t>Il s'agit d'un document évolutif, qui se modifiera au fur et à mesure que des progrès seront réalisés et que les partenaires de l'ensemble de la société continueront à façonner la Stratégie.</a:t>
          </a:r>
          <a:endParaRPr lang="en-US" sz="1800" i="0" dirty="0">
            <a:latin typeface="Arial" panose="020B0604020202020204" pitchFamily="34" charset="0"/>
            <a:cs typeface="Arial" panose="020B0604020202020204" pitchFamily="34" charset="0"/>
          </a:endParaRPr>
        </a:p>
      </dgm:t>
    </dgm:pt>
    <dgm:pt modelId="{E1B16D10-4D07-42AE-9FE6-4FEEB0E0E81F}" type="parTrans" cxnId="{131A682B-CCB1-4417-BE3C-575DD1D59A85}">
      <dgm:prSet/>
      <dgm:spPr/>
      <dgm:t>
        <a:bodyPr/>
        <a:lstStyle/>
        <a:p>
          <a:endParaRPr lang="fr-CA"/>
        </a:p>
      </dgm:t>
    </dgm:pt>
    <dgm:pt modelId="{4A3613D4-1E09-44EE-8DD0-4E89CD0D9068}" type="sibTrans" cxnId="{131A682B-CCB1-4417-BE3C-575DD1D59A85}">
      <dgm:prSet/>
      <dgm:spPr/>
      <dgm:t>
        <a:bodyPr/>
        <a:lstStyle/>
        <a:p>
          <a:endParaRPr lang="fr-CA"/>
        </a:p>
      </dgm:t>
    </dgm:pt>
    <dgm:pt modelId="{7780509E-B019-46EF-906C-B23F38BEED52}" type="pres">
      <dgm:prSet presAssocID="{230CFF12-C3F6-40E9-896D-CD9CECBD82C2}" presName="linear" presStyleCnt="0">
        <dgm:presLayoutVars>
          <dgm:dir/>
          <dgm:resizeHandles val="exact"/>
        </dgm:presLayoutVars>
      </dgm:prSet>
      <dgm:spPr/>
    </dgm:pt>
    <dgm:pt modelId="{52B94703-97C4-46FF-AB0F-FAB795CF7F02}" type="pres">
      <dgm:prSet presAssocID="{904FA7F8-A298-4F24-8B34-FF6BCF0469CF}" presName="comp" presStyleCnt="0"/>
      <dgm:spPr/>
    </dgm:pt>
    <dgm:pt modelId="{10A92A2A-3E07-4F69-806A-5F2C67719C35}" type="pres">
      <dgm:prSet presAssocID="{904FA7F8-A298-4F24-8B34-FF6BCF0469CF}" presName="box" presStyleLbl="node1" presStyleIdx="0" presStyleCnt="3"/>
      <dgm:spPr/>
    </dgm:pt>
    <dgm:pt modelId="{0743E372-5180-4B5A-8CD9-5098BB9405AD}" type="pres">
      <dgm:prSet presAssocID="{904FA7F8-A298-4F24-8B34-FF6BCF0469CF}" presName="img" presStyleLbl="fgImgPlace1" presStyleIdx="0" presStyleCnt="3" custScaleX="72584" custScaleY="7770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32000" b="-32000"/>
          </a:stretch>
        </a:blipFill>
      </dgm:spPr>
      <dgm:extLst>
        <a:ext uri="{E40237B7-FDA0-4F09-8148-C483321AD2D9}">
          <dgm14:cNvPr xmlns:dgm14="http://schemas.microsoft.com/office/drawing/2010/diagram" id="0" name="" descr="Comment Fire with solid fill"/>
        </a:ext>
      </dgm:extLst>
    </dgm:pt>
    <dgm:pt modelId="{5EE6FF2D-47E3-4A17-94B2-53818D7063BA}" type="pres">
      <dgm:prSet presAssocID="{904FA7F8-A298-4F24-8B34-FF6BCF0469CF}" presName="text" presStyleLbl="node1" presStyleIdx="0" presStyleCnt="3">
        <dgm:presLayoutVars>
          <dgm:bulletEnabled val="1"/>
        </dgm:presLayoutVars>
      </dgm:prSet>
      <dgm:spPr/>
    </dgm:pt>
    <dgm:pt modelId="{4F6378C9-5C51-46B7-B86B-58F1575BC9AE}" type="pres">
      <dgm:prSet presAssocID="{617850A4-9512-49D8-8FB2-28ED97BD849F}" presName="spacer" presStyleCnt="0"/>
      <dgm:spPr/>
    </dgm:pt>
    <dgm:pt modelId="{C1BC5BB7-A526-4D48-A66B-288897782129}" type="pres">
      <dgm:prSet presAssocID="{67C9234C-C6C5-43E0-8379-F6337CC4B46C}" presName="comp" presStyleCnt="0"/>
      <dgm:spPr/>
    </dgm:pt>
    <dgm:pt modelId="{8F7A5324-7747-4F9E-936C-0CECD2022867}" type="pres">
      <dgm:prSet presAssocID="{67C9234C-C6C5-43E0-8379-F6337CC4B46C}" presName="box" presStyleLbl="node1" presStyleIdx="1" presStyleCnt="3"/>
      <dgm:spPr/>
    </dgm:pt>
    <dgm:pt modelId="{D9D9E47D-81F8-4597-8EAA-1F96F2B86239}" type="pres">
      <dgm:prSet presAssocID="{67C9234C-C6C5-43E0-8379-F6337CC4B46C}" presName="img" presStyleLbl="fgImgPlace1" presStyleIdx="1" presStyleCnt="3" custScaleX="76398" custScaleY="78461"/>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35000" b="-35000"/>
          </a:stretch>
        </a:blipFill>
      </dgm:spPr>
      <dgm:extLst>
        <a:ext uri="{E40237B7-FDA0-4F09-8148-C483321AD2D9}">
          <dgm14:cNvPr xmlns:dgm14="http://schemas.microsoft.com/office/drawing/2010/diagram" id="0" name="" descr="Group brainstorm with solid fill"/>
        </a:ext>
      </dgm:extLst>
    </dgm:pt>
    <dgm:pt modelId="{C8A37D10-15B0-406C-A733-E4A73FE38F40}" type="pres">
      <dgm:prSet presAssocID="{67C9234C-C6C5-43E0-8379-F6337CC4B46C}" presName="text" presStyleLbl="node1" presStyleIdx="1" presStyleCnt="3">
        <dgm:presLayoutVars>
          <dgm:bulletEnabled val="1"/>
        </dgm:presLayoutVars>
      </dgm:prSet>
      <dgm:spPr/>
    </dgm:pt>
    <dgm:pt modelId="{41515841-9C2D-446B-A7F2-15FA60CFB266}" type="pres">
      <dgm:prSet presAssocID="{6001754C-8320-422A-A93E-541C0147B209}" presName="spacer" presStyleCnt="0"/>
      <dgm:spPr/>
    </dgm:pt>
    <dgm:pt modelId="{F39AB295-053C-4D0B-A708-01AD404C8FE8}" type="pres">
      <dgm:prSet presAssocID="{172A170D-583C-44DC-82E6-409B1DD6AABB}" presName="comp" presStyleCnt="0"/>
      <dgm:spPr/>
    </dgm:pt>
    <dgm:pt modelId="{E2217C81-3DD8-4CE3-B8B2-EAAABCEEA7CF}" type="pres">
      <dgm:prSet presAssocID="{172A170D-583C-44DC-82E6-409B1DD6AABB}" presName="box" presStyleLbl="node1" presStyleIdx="2" presStyleCnt="3"/>
      <dgm:spPr/>
    </dgm:pt>
    <dgm:pt modelId="{09F3571B-F974-43E8-B72F-1909FD00E760}" type="pres">
      <dgm:prSet presAssocID="{172A170D-583C-44DC-82E6-409B1DD6AABB}" presName="img" presStyleLbl="fgImgPlace1" presStyleIdx="2" presStyleCnt="3" custScaleX="78304" custScaleY="87432"/>
      <dgm:spPr>
        <a:blipFill>
          <a:blip xmlns:r="http://schemas.openxmlformats.org/officeDocument/2006/relationships" r:embed="rId5">
            <a:extLst>
              <a:ext uri="{96DAC541-7B7A-43D3-8B79-37D633B846F1}">
                <asvg:svgBlip xmlns:asvg="http://schemas.microsoft.com/office/drawing/2016/SVG/main" r:embed="rId6"/>
              </a:ext>
            </a:extLst>
          </a:blip>
          <a:srcRect/>
          <a:stretch>
            <a:fillRect t="-29000" b="-29000"/>
          </a:stretch>
        </a:blipFill>
      </dgm:spPr>
      <dgm:extLst>
        <a:ext uri="{E40237B7-FDA0-4F09-8148-C483321AD2D9}">
          <dgm14:cNvPr xmlns:dgm14="http://schemas.microsoft.com/office/drawing/2010/diagram" id="0" name="" descr="Cheers with solid fill"/>
        </a:ext>
      </dgm:extLst>
    </dgm:pt>
    <dgm:pt modelId="{F4AF4F56-EAC4-4430-BF74-8F42424F7D13}" type="pres">
      <dgm:prSet presAssocID="{172A170D-583C-44DC-82E6-409B1DD6AABB}" presName="text" presStyleLbl="node1" presStyleIdx="2" presStyleCnt="3">
        <dgm:presLayoutVars>
          <dgm:bulletEnabled val="1"/>
        </dgm:presLayoutVars>
      </dgm:prSet>
      <dgm:spPr/>
    </dgm:pt>
  </dgm:ptLst>
  <dgm:cxnLst>
    <dgm:cxn modelId="{B6FABD0F-5C2B-4CF2-9BE1-1DA298ED361E}" srcId="{67C9234C-C6C5-43E0-8379-F6337CC4B46C}" destId="{4A7BB705-B477-4A1A-A874-FFFC5380830F}" srcOrd="0" destOrd="0" parTransId="{5CAE3E82-6DC0-475E-BF86-88841C55F739}" sibTransId="{BBE9979B-3338-4C4D-8CF1-1F3A0FCC841D}"/>
    <dgm:cxn modelId="{B1A3031D-1FD0-4F0F-A5BA-1DC58F31E7F4}" type="presOf" srcId="{904FA7F8-A298-4F24-8B34-FF6BCF0469CF}" destId="{5EE6FF2D-47E3-4A17-94B2-53818D7063BA}" srcOrd="1" destOrd="0" presId="urn:microsoft.com/office/officeart/2005/8/layout/vList4"/>
    <dgm:cxn modelId="{B15C661E-B47B-4ADB-86AF-555FDE323096}" type="presOf" srcId="{172A170D-583C-44DC-82E6-409B1DD6AABB}" destId="{E2217C81-3DD8-4CE3-B8B2-EAAABCEEA7CF}" srcOrd="0" destOrd="0" presId="urn:microsoft.com/office/officeart/2005/8/layout/vList4"/>
    <dgm:cxn modelId="{B449FC2A-802C-4ED3-BD9F-7377A6BAEE90}" srcId="{230CFF12-C3F6-40E9-896D-CD9CECBD82C2}" destId="{67C9234C-C6C5-43E0-8379-F6337CC4B46C}" srcOrd="1" destOrd="0" parTransId="{EB47E5CB-FFAD-4557-869B-5D2E00EA964F}" sibTransId="{6001754C-8320-422A-A93E-541C0147B209}"/>
    <dgm:cxn modelId="{131A682B-CCB1-4417-BE3C-575DD1D59A85}" srcId="{172A170D-583C-44DC-82E6-409B1DD6AABB}" destId="{FFF925B2-CA09-4DA8-8469-3E6C1C09B0A1}" srcOrd="1" destOrd="0" parTransId="{E1B16D10-4D07-42AE-9FE6-4FEEB0E0E81F}" sibTransId="{4A3613D4-1E09-44EE-8DD0-4E89CD0D9068}"/>
    <dgm:cxn modelId="{52181341-79F8-4D9A-A33D-CB4580FDCA93}" type="presOf" srcId="{172A170D-583C-44DC-82E6-409B1DD6AABB}" destId="{F4AF4F56-EAC4-4430-BF74-8F42424F7D13}" srcOrd="1" destOrd="0" presId="urn:microsoft.com/office/officeart/2005/8/layout/vList4"/>
    <dgm:cxn modelId="{B4814E50-7559-4C2D-B93D-C0380F742E6F}" type="presOf" srcId="{E5E11AC2-B095-45A4-B6B9-370108920343}" destId="{5EE6FF2D-47E3-4A17-94B2-53818D7063BA}" srcOrd="1" destOrd="1" presId="urn:microsoft.com/office/officeart/2005/8/layout/vList4"/>
    <dgm:cxn modelId="{6A7D9C59-A7A7-4BCC-9244-456FE83E2C4A}" type="presOf" srcId="{FFF925B2-CA09-4DA8-8469-3E6C1C09B0A1}" destId="{F4AF4F56-EAC4-4430-BF74-8F42424F7D13}" srcOrd="1" destOrd="2" presId="urn:microsoft.com/office/officeart/2005/8/layout/vList4"/>
    <dgm:cxn modelId="{7B4C915A-1CD0-4DDE-A2F6-5853F960E651}" type="presOf" srcId="{4A7BB705-B477-4A1A-A874-FFFC5380830F}" destId="{8F7A5324-7747-4F9E-936C-0CECD2022867}" srcOrd="0" destOrd="1" presId="urn:microsoft.com/office/officeart/2005/8/layout/vList4"/>
    <dgm:cxn modelId="{66DEE45A-A7FD-4E0C-A471-78805A50BADB}" type="presOf" srcId="{67C9234C-C6C5-43E0-8379-F6337CC4B46C}" destId="{8F7A5324-7747-4F9E-936C-0CECD2022867}" srcOrd="0" destOrd="0" presId="urn:microsoft.com/office/officeart/2005/8/layout/vList4"/>
    <dgm:cxn modelId="{C2BF485B-34C4-47B3-88DB-81D6FBD1F474}" type="presOf" srcId="{4A7BB705-B477-4A1A-A874-FFFC5380830F}" destId="{C8A37D10-15B0-406C-A733-E4A73FE38F40}" srcOrd="1" destOrd="1" presId="urn:microsoft.com/office/officeart/2005/8/layout/vList4"/>
    <dgm:cxn modelId="{BA864980-5B93-4886-B7FD-BE46590307F3}" type="presOf" srcId="{67C9234C-C6C5-43E0-8379-F6337CC4B46C}" destId="{C8A37D10-15B0-406C-A733-E4A73FE38F40}" srcOrd="1" destOrd="0" presId="urn:microsoft.com/office/officeart/2005/8/layout/vList4"/>
    <dgm:cxn modelId="{9F86BB83-88F0-4967-8818-BA3F9BFB12F4}" srcId="{230CFF12-C3F6-40E9-896D-CD9CECBD82C2}" destId="{172A170D-583C-44DC-82E6-409B1DD6AABB}" srcOrd="2" destOrd="0" parTransId="{BFC523A6-3428-4E3A-A591-40185127CFBC}" sibTransId="{67A89A98-375E-46B8-85B4-7DEC636B609C}"/>
    <dgm:cxn modelId="{78E22D8E-2DC2-474C-9EF3-D85B54C42ADB}" type="presOf" srcId="{A645A5D8-34FE-4976-87AE-12F2341965CD}" destId="{F4AF4F56-EAC4-4430-BF74-8F42424F7D13}" srcOrd="1" destOrd="1" presId="urn:microsoft.com/office/officeart/2005/8/layout/vList4"/>
    <dgm:cxn modelId="{74ABB98F-7A4A-46E2-BB27-01590DC57333}" srcId="{230CFF12-C3F6-40E9-896D-CD9CECBD82C2}" destId="{904FA7F8-A298-4F24-8B34-FF6BCF0469CF}" srcOrd="0" destOrd="0" parTransId="{9CA19731-7DF3-451F-9472-42D02840B1E6}" sibTransId="{617850A4-9512-49D8-8FB2-28ED97BD849F}"/>
    <dgm:cxn modelId="{AD1D8CA7-5335-464B-BECF-77776A7F0506}" type="presOf" srcId="{230CFF12-C3F6-40E9-896D-CD9CECBD82C2}" destId="{7780509E-B019-46EF-906C-B23F38BEED52}" srcOrd="0" destOrd="0" presId="urn:microsoft.com/office/officeart/2005/8/layout/vList4"/>
    <dgm:cxn modelId="{70A279AB-444C-4493-88F3-9F06BCE74C4E}" type="presOf" srcId="{904FA7F8-A298-4F24-8B34-FF6BCF0469CF}" destId="{10A92A2A-3E07-4F69-806A-5F2C67719C35}" srcOrd="0" destOrd="0" presId="urn:microsoft.com/office/officeart/2005/8/layout/vList4"/>
    <dgm:cxn modelId="{88B105B2-9FC8-49D8-A8A8-D0F3B2BCCCC9}" srcId="{904FA7F8-A298-4F24-8B34-FF6BCF0469CF}" destId="{E5E11AC2-B095-45A4-B6B9-370108920343}" srcOrd="0" destOrd="0" parTransId="{B016921A-8053-48D3-9760-C16502F04A16}" sibTransId="{20B076F8-6419-4B74-89C9-AB0D56419A20}"/>
    <dgm:cxn modelId="{9E7215E2-F256-493D-83A2-1B43D2F079AC}" type="presOf" srcId="{FFF925B2-CA09-4DA8-8469-3E6C1C09B0A1}" destId="{E2217C81-3DD8-4CE3-B8B2-EAAABCEEA7CF}" srcOrd="0" destOrd="2" presId="urn:microsoft.com/office/officeart/2005/8/layout/vList4"/>
    <dgm:cxn modelId="{EA837DE6-6C5D-4072-BB6E-38FAD42DF675}" srcId="{172A170D-583C-44DC-82E6-409B1DD6AABB}" destId="{A645A5D8-34FE-4976-87AE-12F2341965CD}" srcOrd="0" destOrd="0" parTransId="{E5B0794D-BA49-4E3D-8A95-1BBF89FA909C}" sibTransId="{6F023A29-EFC3-4CED-B4C3-5675684B27DB}"/>
    <dgm:cxn modelId="{DC0A3FEF-B745-4744-A060-95DADF93C268}" type="presOf" srcId="{E5E11AC2-B095-45A4-B6B9-370108920343}" destId="{10A92A2A-3E07-4F69-806A-5F2C67719C35}" srcOrd="0" destOrd="1" presId="urn:microsoft.com/office/officeart/2005/8/layout/vList4"/>
    <dgm:cxn modelId="{D08717F4-9AD6-4018-B6FC-E4F53268DDC3}" type="presOf" srcId="{A645A5D8-34FE-4976-87AE-12F2341965CD}" destId="{E2217C81-3DD8-4CE3-B8B2-EAAABCEEA7CF}" srcOrd="0" destOrd="1" presId="urn:microsoft.com/office/officeart/2005/8/layout/vList4"/>
    <dgm:cxn modelId="{29F80ECD-318E-41B6-9DF7-84F0EF93C733}" type="presParOf" srcId="{7780509E-B019-46EF-906C-B23F38BEED52}" destId="{52B94703-97C4-46FF-AB0F-FAB795CF7F02}" srcOrd="0" destOrd="0" presId="urn:microsoft.com/office/officeart/2005/8/layout/vList4"/>
    <dgm:cxn modelId="{E3CB5E14-9B92-4B47-BEBD-292B3D0AB0C2}" type="presParOf" srcId="{52B94703-97C4-46FF-AB0F-FAB795CF7F02}" destId="{10A92A2A-3E07-4F69-806A-5F2C67719C35}" srcOrd="0" destOrd="0" presId="urn:microsoft.com/office/officeart/2005/8/layout/vList4"/>
    <dgm:cxn modelId="{5E4E6B01-841F-4F4B-B55D-90E579032F66}" type="presParOf" srcId="{52B94703-97C4-46FF-AB0F-FAB795CF7F02}" destId="{0743E372-5180-4B5A-8CD9-5098BB9405AD}" srcOrd="1" destOrd="0" presId="urn:microsoft.com/office/officeart/2005/8/layout/vList4"/>
    <dgm:cxn modelId="{22685BB5-930E-43C3-8609-A6CD592378A4}" type="presParOf" srcId="{52B94703-97C4-46FF-AB0F-FAB795CF7F02}" destId="{5EE6FF2D-47E3-4A17-94B2-53818D7063BA}" srcOrd="2" destOrd="0" presId="urn:microsoft.com/office/officeart/2005/8/layout/vList4"/>
    <dgm:cxn modelId="{B6388AE6-846E-4D35-8475-4C4F3C367FEA}" type="presParOf" srcId="{7780509E-B019-46EF-906C-B23F38BEED52}" destId="{4F6378C9-5C51-46B7-B86B-58F1575BC9AE}" srcOrd="1" destOrd="0" presId="urn:microsoft.com/office/officeart/2005/8/layout/vList4"/>
    <dgm:cxn modelId="{AD5E043E-65A3-43E8-9B86-B681699202AC}" type="presParOf" srcId="{7780509E-B019-46EF-906C-B23F38BEED52}" destId="{C1BC5BB7-A526-4D48-A66B-288897782129}" srcOrd="2" destOrd="0" presId="urn:microsoft.com/office/officeart/2005/8/layout/vList4"/>
    <dgm:cxn modelId="{3D98BE41-25A3-4D7F-BEC1-2363F25DF3AC}" type="presParOf" srcId="{C1BC5BB7-A526-4D48-A66B-288897782129}" destId="{8F7A5324-7747-4F9E-936C-0CECD2022867}" srcOrd="0" destOrd="0" presId="urn:microsoft.com/office/officeart/2005/8/layout/vList4"/>
    <dgm:cxn modelId="{D90E0AA0-3058-44A2-828D-5F8A0DDD666E}" type="presParOf" srcId="{C1BC5BB7-A526-4D48-A66B-288897782129}" destId="{D9D9E47D-81F8-4597-8EAA-1F96F2B86239}" srcOrd="1" destOrd="0" presId="urn:microsoft.com/office/officeart/2005/8/layout/vList4"/>
    <dgm:cxn modelId="{EDCB4D63-9FE4-4CD5-B633-61618E6DE8FA}" type="presParOf" srcId="{C1BC5BB7-A526-4D48-A66B-288897782129}" destId="{C8A37D10-15B0-406C-A733-E4A73FE38F40}" srcOrd="2" destOrd="0" presId="urn:microsoft.com/office/officeart/2005/8/layout/vList4"/>
    <dgm:cxn modelId="{96D1FC3F-AF0D-4A10-97AC-19C99B44FE0B}" type="presParOf" srcId="{7780509E-B019-46EF-906C-B23F38BEED52}" destId="{41515841-9C2D-446B-A7F2-15FA60CFB266}" srcOrd="3" destOrd="0" presId="urn:microsoft.com/office/officeart/2005/8/layout/vList4"/>
    <dgm:cxn modelId="{0C432896-3FBB-406D-842C-10D088858F7E}" type="presParOf" srcId="{7780509E-B019-46EF-906C-B23F38BEED52}" destId="{F39AB295-053C-4D0B-A708-01AD404C8FE8}" srcOrd="4" destOrd="0" presId="urn:microsoft.com/office/officeart/2005/8/layout/vList4"/>
    <dgm:cxn modelId="{50AB8F0A-3B14-41F7-B95E-25A87DE4170E}" type="presParOf" srcId="{F39AB295-053C-4D0B-A708-01AD404C8FE8}" destId="{E2217C81-3DD8-4CE3-B8B2-EAAABCEEA7CF}" srcOrd="0" destOrd="0" presId="urn:microsoft.com/office/officeart/2005/8/layout/vList4"/>
    <dgm:cxn modelId="{5BCF5681-D110-4DE6-BC56-DFFFA8152CDE}" type="presParOf" srcId="{F39AB295-053C-4D0B-A708-01AD404C8FE8}" destId="{09F3571B-F974-43E8-B72F-1909FD00E760}" srcOrd="1" destOrd="0" presId="urn:microsoft.com/office/officeart/2005/8/layout/vList4"/>
    <dgm:cxn modelId="{681D7839-FB1E-4B60-A644-D5F37080FC33}" type="presParOf" srcId="{F39AB295-053C-4D0B-A708-01AD404C8FE8}" destId="{F4AF4F56-EAC4-4430-BF74-8F42424F7D1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C2CB7D-8C69-4AAA-97B5-7114D9685DFA}" type="doc">
      <dgm:prSet loTypeId="urn:microsoft.com/office/officeart/2005/8/layout/hList1" loCatId="list" qsTypeId="urn:microsoft.com/office/officeart/2005/8/quickstyle/simple1" qsCatId="simple" csTypeId="urn:microsoft.com/office/officeart/2005/8/colors/colorful3" csCatId="colorful" phldr="1"/>
      <dgm:spPr/>
    </dgm:pt>
    <dgm:pt modelId="{67A03081-83DA-415E-B86D-29834E798F44}">
      <dgm:prSet phldrT="[Text]" custT="1"/>
      <dgm:spPr/>
      <dgm:t>
        <a:bodyPr/>
        <a:lstStyle/>
        <a:p>
          <a:pPr algn="l"/>
          <a:r>
            <a:rPr lang="en-CA" sz="1600" dirty="0">
              <a:latin typeface="Arial" panose="020B0604020202020204" pitchFamily="34" charset="0"/>
              <a:cs typeface="Arial" panose="020B0604020202020204" pitchFamily="34" charset="0"/>
            </a:rPr>
            <a:t>Cinq tables rondes</a:t>
          </a:r>
        </a:p>
      </dgm:t>
    </dgm:pt>
    <dgm:pt modelId="{9B38E009-CA34-4E45-97CF-BBC883DAB8A3}" type="parTrans" cxnId="{642F5FC3-AEC5-447E-9F83-1C358A9F7FAA}">
      <dgm:prSet/>
      <dgm:spPr/>
      <dgm:t>
        <a:bodyPr/>
        <a:lstStyle/>
        <a:p>
          <a:endParaRPr lang="en-CA">
            <a:latin typeface="Arial" panose="020B0604020202020204" pitchFamily="34" charset="0"/>
            <a:cs typeface="Arial" panose="020B0604020202020204" pitchFamily="34" charset="0"/>
          </a:endParaRPr>
        </a:p>
      </dgm:t>
    </dgm:pt>
    <dgm:pt modelId="{D530D5BA-756B-40A2-A644-355011F813A9}" type="sibTrans" cxnId="{642F5FC3-AEC5-447E-9F83-1C358A9F7FAA}">
      <dgm:prSet/>
      <dgm:spPr/>
      <dgm:t>
        <a:bodyPr/>
        <a:lstStyle/>
        <a:p>
          <a:endParaRPr lang="en-CA">
            <a:latin typeface="Arial" panose="020B0604020202020204" pitchFamily="34" charset="0"/>
            <a:cs typeface="Arial" panose="020B0604020202020204" pitchFamily="34" charset="0"/>
          </a:endParaRPr>
        </a:p>
      </dgm:t>
    </dgm:pt>
    <dgm:pt modelId="{9DFDC52E-0A42-4650-ACDE-0E7F1A1ED177}">
      <dgm:prSet phldrT="[Text]" custT="1"/>
      <dgm:spPr/>
      <dgm:t>
        <a:bodyPr/>
        <a:lstStyle/>
        <a:p>
          <a:r>
            <a:rPr lang="fr-FR" sz="1600" dirty="0">
              <a:latin typeface="Arial" panose="020B0604020202020204" pitchFamily="34" charset="0"/>
              <a:cs typeface="Arial" panose="020B0604020202020204" pitchFamily="34" charset="0"/>
            </a:rPr>
            <a:t>Thèmes principaux du rapport Ce que nous avons entendu</a:t>
          </a:r>
          <a:endParaRPr lang="en-CA" sz="1600" dirty="0">
            <a:latin typeface="Arial" panose="020B0604020202020204" pitchFamily="34" charset="0"/>
            <a:cs typeface="Arial" panose="020B0604020202020204" pitchFamily="34" charset="0"/>
          </a:endParaRPr>
        </a:p>
      </dgm:t>
    </dgm:pt>
    <dgm:pt modelId="{A583D05A-E05F-4E8D-A226-4902E3643A26}" type="parTrans" cxnId="{7D7B3141-0781-4970-9200-BCEA78178893}">
      <dgm:prSet/>
      <dgm:spPr/>
      <dgm:t>
        <a:bodyPr/>
        <a:lstStyle/>
        <a:p>
          <a:endParaRPr lang="en-CA">
            <a:latin typeface="Arial" panose="020B0604020202020204" pitchFamily="34" charset="0"/>
            <a:cs typeface="Arial" panose="020B0604020202020204" pitchFamily="34" charset="0"/>
          </a:endParaRPr>
        </a:p>
      </dgm:t>
    </dgm:pt>
    <dgm:pt modelId="{AC843FB5-6CED-41C4-ACFB-DA480CAFDFF2}" type="sibTrans" cxnId="{7D7B3141-0781-4970-9200-BCEA78178893}">
      <dgm:prSet/>
      <dgm:spPr/>
      <dgm:t>
        <a:bodyPr/>
        <a:lstStyle/>
        <a:p>
          <a:endParaRPr lang="en-CA">
            <a:latin typeface="Arial" panose="020B0604020202020204" pitchFamily="34" charset="0"/>
            <a:cs typeface="Arial" panose="020B0604020202020204" pitchFamily="34" charset="0"/>
          </a:endParaRPr>
        </a:p>
      </dgm:t>
    </dgm:pt>
    <dgm:pt modelId="{A3CEC6FA-993D-4F13-B3A0-2E5B7AB2A2FB}">
      <dgm:prSet phldrT="[Text]" custT="1"/>
      <dgm:spPr/>
      <dgm:t>
        <a:bodyPr/>
        <a:lstStyle/>
        <a:p>
          <a:pPr algn="l"/>
          <a:r>
            <a:rPr lang="en-CA" sz="1400" dirty="0" err="1">
              <a:latin typeface="Arial" panose="020B0604020202020204" pitchFamily="34" charset="0"/>
              <a:cs typeface="Arial" panose="020B0604020202020204" pitchFamily="34" charset="0"/>
            </a:rPr>
            <a:t>Lancement</a:t>
          </a:r>
          <a:r>
            <a:rPr lang="en-CA" sz="1400" dirty="0">
              <a:latin typeface="Arial" panose="020B0604020202020204" pitchFamily="34" charset="0"/>
              <a:cs typeface="Arial" panose="020B0604020202020204" pitchFamily="34" charset="0"/>
            </a:rPr>
            <a:t> du Dialogue</a:t>
          </a:r>
        </a:p>
      </dgm:t>
    </dgm:pt>
    <dgm:pt modelId="{219E93D5-14B7-4656-B1B3-90C554AAC292}" type="parTrans" cxnId="{DA9ACF0F-189A-4E25-91AE-163A19CE364B}">
      <dgm:prSet/>
      <dgm:spPr/>
      <dgm:t>
        <a:bodyPr/>
        <a:lstStyle/>
        <a:p>
          <a:endParaRPr lang="en-CA">
            <a:latin typeface="Arial" panose="020B0604020202020204" pitchFamily="34" charset="0"/>
            <a:cs typeface="Arial" panose="020B0604020202020204" pitchFamily="34" charset="0"/>
          </a:endParaRPr>
        </a:p>
      </dgm:t>
    </dgm:pt>
    <dgm:pt modelId="{19457B60-6B74-4748-93C9-1199443694F7}" type="sibTrans" cxnId="{DA9ACF0F-189A-4E25-91AE-163A19CE364B}">
      <dgm:prSet/>
      <dgm:spPr/>
      <dgm:t>
        <a:bodyPr/>
        <a:lstStyle/>
        <a:p>
          <a:endParaRPr lang="en-CA">
            <a:latin typeface="Arial" panose="020B0604020202020204" pitchFamily="34" charset="0"/>
            <a:cs typeface="Arial" panose="020B0604020202020204" pitchFamily="34" charset="0"/>
          </a:endParaRPr>
        </a:p>
      </dgm:t>
    </dgm:pt>
    <dgm:pt modelId="{76F839E9-DEF0-4189-A3E0-E009AD260BA1}">
      <dgm:prSet custT="1"/>
      <dgm:spPr/>
      <dgm:t>
        <a:bodyPr/>
        <a:lstStyle/>
        <a:p>
          <a:pPr>
            <a:buFont typeface="Arial" panose="020B0604020202020204" pitchFamily="34" charset="0"/>
            <a:buChar char="•"/>
          </a:pPr>
          <a:endParaRPr lang="en-CA" sz="1400" dirty="0">
            <a:effectLst/>
            <a:latin typeface="Arial" panose="020B0604020202020204" pitchFamily="34" charset="0"/>
            <a:ea typeface="Calibri" panose="020F0502020204030204" pitchFamily="34" charset="0"/>
            <a:cs typeface="Arial" panose="020B0604020202020204" pitchFamily="34" charset="0"/>
          </a:endParaRPr>
        </a:p>
      </dgm:t>
    </dgm:pt>
    <dgm:pt modelId="{7D0280D0-D0B9-4F70-9CD9-FFC81F436BD0}" type="parTrans" cxnId="{3DBC8198-A330-4B17-87DE-700AF66615BB}">
      <dgm:prSet/>
      <dgm:spPr/>
      <dgm:t>
        <a:bodyPr/>
        <a:lstStyle/>
        <a:p>
          <a:endParaRPr lang="en-CA"/>
        </a:p>
      </dgm:t>
    </dgm:pt>
    <dgm:pt modelId="{2CAA4350-4C06-4586-8B7A-6112367816B3}" type="sibTrans" cxnId="{3DBC8198-A330-4B17-87DE-700AF66615BB}">
      <dgm:prSet/>
      <dgm:spPr/>
      <dgm:t>
        <a:bodyPr/>
        <a:lstStyle/>
        <a:p>
          <a:endParaRPr lang="en-CA"/>
        </a:p>
      </dgm:t>
    </dgm:pt>
    <dgm:pt modelId="{10379164-8A93-4A58-8F98-D455DE93098B}">
      <dgm:prSet phldrT="[Text]" custT="1"/>
      <dgm:spPr/>
      <dgm:t>
        <a:bodyPr/>
        <a:lstStyle/>
        <a:p>
          <a:pPr>
            <a:buFont typeface="Arial" panose="020B0604020202020204" pitchFamily="34" charset="0"/>
            <a:buChar char="•"/>
          </a:pPr>
          <a:r>
            <a:rPr lang="fr-FR" sz="1400" dirty="0">
              <a:effectLst/>
              <a:latin typeface="Arial" panose="020B0604020202020204" pitchFamily="34" charset="0"/>
              <a:ea typeface="Calibri" panose="020F0502020204030204" pitchFamily="34" charset="0"/>
              <a:cs typeface="Arial" panose="020B0604020202020204" pitchFamily="34" charset="0"/>
            </a:rPr>
            <a:t>Maintenir le cap n'est pas une option; l'heure est maintenant au changement.</a:t>
          </a:r>
          <a:endParaRPr lang="en-CA" sz="1400" dirty="0">
            <a:latin typeface="Arial" panose="020B0604020202020204" pitchFamily="34" charset="0"/>
            <a:cs typeface="Arial" panose="020B0604020202020204" pitchFamily="34" charset="0"/>
          </a:endParaRPr>
        </a:p>
      </dgm:t>
    </dgm:pt>
    <dgm:pt modelId="{93D12CC2-EF37-492B-9162-D6518EB51247}" type="parTrans" cxnId="{2227372D-4FFC-4594-891A-CDCF186D3FA4}">
      <dgm:prSet/>
      <dgm:spPr/>
      <dgm:t>
        <a:bodyPr/>
        <a:lstStyle/>
        <a:p>
          <a:endParaRPr lang="en-CA"/>
        </a:p>
      </dgm:t>
    </dgm:pt>
    <dgm:pt modelId="{DE212FC3-012A-4F20-A3D9-C9630D5DA23F}" type="sibTrans" cxnId="{2227372D-4FFC-4594-891A-CDCF186D3FA4}">
      <dgm:prSet/>
      <dgm:spPr/>
      <dgm:t>
        <a:bodyPr/>
        <a:lstStyle/>
        <a:p>
          <a:endParaRPr lang="en-CA"/>
        </a:p>
      </dgm:t>
    </dgm:pt>
    <dgm:pt modelId="{2CA10AC8-753A-40DC-A918-04DE22D548F7}">
      <dgm:prSet phldrT="[Text]" custT="1"/>
      <dgm:spPr/>
      <dgm:t>
        <a:bodyPr/>
        <a:lstStyle/>
        <a:p>
          <a:pPr algn="l"/>
          <a:endParaRPr lang="en-CA" sz="1400" dirty="0">
            <a:latin typeface="Arial" panose="020B0604020202020204" pitchFamily="34" charset="0"/>
            <a:cs typeface="Arial" panose="020B0604020202020204" pitchFamily="34" charset="0"/>
          </a:endParaRPr>
        </a:p>
      </dgm:t>
    </dgm:pt>
    <dgm:pt modelId="{3F4E43C5-4C1F-40DF-96EA-D950CA3E9AF4}" type="sibTrans" cxnId="{1B2D4AAF-BD80-4CDB-9148-8FB70F203186}">
      <dgm:prSet/>
      <dgm:spPr/>
      <dgm:t>
        <a:bodyPr/>
        <a:lstStyle/>
        <a:p>
          <a:endParaRPr lang="en-CA"/>
        </a:p>
      </dgm:t>
    </dgm:pt>
    <dgm:pt modelId="{C82262CE-894A-411F-80BE-ED5153A5C57A}" type="parTrans" cxnId="{1B2D4AAF-BD80-4CDB-9148-8FB70F203186}">
      <dgm:prSet/>
      <dgm:spPr/>
      <dgm:t>
        <a:bodyPr/>
        <a:lstStyle/>
        <a:p>
          <a:endParaRPr lang="en-CA"/>
        </a:p>
      </dgm:t>
    </dgm:pt>
    <dgm:pt modelId="{6DA2CAAC-ABAF-46DA-9D13-F18DF37EC1EC}">
      <dgm:prSet phldrT="[Text]" custT="1"/>
      <dgm:spPr/>
      <dgm:t>
        <a:bodyPr/>
        <a:lstStyle/>
        <a:p>
          <a:pPr algn="l"/>
          <a:r>
            <a:rPr lang="en-CA" sz="1400" dirty="0">
              <a:latin typeface="Arial" panose="020B0604020202020204" pitchFamily="34" charset="0"/>
              <a:cs typeface="Arial" panose="020B0604020202020204" pitchFamily="34" charset="0"/>
            </a:rPr>
            <a:t>Le point de </a:t>
          </a:r>
          <a:r>
            <a:rPr lang="en-CA" sz="1400" dirty="0" err="1">
              <a:latin typeface="Arial" panose="020B0604020202020204" pitchFamily="34" charset="0"/>
              <a:cs typeface="Arial" panose="020B0604020202020204" pitchFamily="34" charset="0"/>
            </a:rPr>
            <a:t>vue</a:t>
          </a:r>
          <a:r>
            <a:rPr lang="en-CA" sz="1400" dirty="0">
              <a:latin typeface="Arial" panose="020B0604020202020204" pitchFamily="34" charset="0"/>
              <a:cs typeface="Arial" panose="020B0604020202020204" pitchFamily="34" charset="0"/>
            </a:rPr>
            <a:t> des </a:t>
          </a:r>
          <a:r>
            <a:rPr lang="en-CA" sz="1400" dirty="0" err="1">
              <a:latin typeface="Arial" panose="020B0604020202020204" pitchFamily="34" charset="0"/>
              <a:cs typeface="Arial" panose="020B0604020202020204" pitchFamily="34" charset="0"/>
            </a:rPr>
            <a:t>peuples</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autochtones</a:t>
          </a:r>
          <a:r>
            <a:rPr lang="en-CA" sz="1400" dirty="0">
              <a:latin typeface="Arial" panose="020B0604020202020204" pitchFamily="34" charset="0"/>
              <a:cs typeface="Arial" panose="020B0604020202020204" pitchFamily="34" charset="0"/>
            </a:rPr>
            <a:t> sur la </a:t>
          </a:r>
          <a:r>
            <a:rPr lang="en-CA" sz="1400" dirty="0" err="1">
              <a:latin typeface="Arial" panose="020B0604020202020204" pitchFamily="34" charset="0"/>
              <a:cs typeface="Arial" panose="020B0604020202020204" pitchFamily="34" charset="0"/>
            </a:rPr>
            <a:t>prévention</a:t>
          </a:r>
          <a:r>
            <a:rPr lang="en-CA" sz="1400" dirty="0">
              <a:latin typeface="Arial" panose="020B0604020202020204" pitchFamily="34" charset="0"/>
              <a:cs typeface="Arial" panose="020B0604020202020204" pitchFamily="34" charset="0"/>
            </a:rPr>
            <a:t> et </a:t>
          </a:r>
          <a:r>
            <a:rPr lang="en-CA" sz="1400" dirty="0" err="1">
              <a:latin typeface="Arial" panose="020B0604020202020204" pitchFamily="34" charset="0"/>
              <a:cs typeface="Arial" panose="020B0604020202020204" pitchFamily="34" charset="0"/>
            </a:rPr>
            <a:t>l’atténuation</a:t>
          </a:r>
          <a:endParaRPr lang="en-CA" sz="1400" dirty="0">
            <a:latin typeface="Arial" panose="020B0604020202020204" pitchFamily="34" charset="0"/>
            <a:cs typeface="Arial" panose="020B0604020202020204" pitchFamily="34" charset="0"/>
          </a:endParaRPr>
        </a:p>
      </dgm:t>
    </dgm:pt>
    <dgm:pt modelId="{69CDB148-8AFA-4951-9FE7-39ED569660F5}" type="sibTrans" cxnId="{7AFACBA7-52CC-4C6D-9886-93B74E4C975D}">
      <dgm:prSet/>
      <dgm:spPr/>
      <dgm:t>
        <a:bodyPr/>
        <a:lstStyle/>
        <a:p>
          <a:endParaRPr lang="en-CA"/>
        </a:p>
      </dgm:t>
    </dgm:pt>
    <dgm:pt modelId="{CB7DAD80-C2AA-4E60-ABD3-B19815A5CEEF}" type="parTrans" cxnId="{7AFACBA7-52CC-4C6D-9886-93B74E4C975D}">
      <dgm:prSet/>
      <dgm:spPr/>
      <dgm:t>
        <a:bodyPr/>
        <a:lstStyle/>
        <a:p>
          <a:endParaRPr lang="en-CA"/>
        </a:p>
      </dgm:t>
    </dgm:pt>
    <dgm:pt modelId="{D63A0AB5-39B1-4BFE-8E0C-76950D6F5DCE}">
      <dgm:prSet phldrT="[Text]" custT="1"/>
      <dgm:spPr/>
      <dgm:t>
        <a:bodyPr/>
        <a:lstStyle/>
        <a:p>
          <a:pPr algn="l"/>
          <a:endParaRPr lang="en-CA" sz="1400" dirty="0">
            <a:latin typeface="Arial" panose="020B0604020202020204" pitchFamily="34" charset="0"/>
            <a:cs typeface="Arial" panose="020B0604020202020204" pitchFamily="34" charset="0"/>
          </a:endParaRPr>
        </a:p>
      </dgm:t>
    </dgm:pt>
    <dgm:pt modelId="{316C6593-0E66-45CC-A68A-394889D308CD}" type="sibTrans" cxnId="{FD7392FD-3247-47CE-9BD7-50DC54C71641}">
      <dgm:prSet/>
      <dgm:spPr/>
      <dgm:t>
        <a:bodyPr/>
        <a:lstStyle/>
        <a:p>
          <a:endParaRPr lang="en-CA"/>
        </a:p>
      </dgm:t>
    </dgm:pt>
    <dgm:pt modelId="{B32EB280-8540-4B1F-A9FE-7F8849130650}" type="parTrans" cxnId="{FD7392FD-3247-47CE-9BD7-50DC54C71641}">
      <dgm:prSet/>
      <dgm:spPr/>
      <dgm:t>
        <a:bodyPr/>
        <a:lstStyle/>
        <a:p>
          <a:endParaRPr lang="en-CA"/>
        </a:p>
      </dgm:t>
    </dgm:pt>
    <dgm:pt modelId="{31DB55CF-BC7F-49D2-A0F5-8A4BB5EBEF78}">
      <dgm:prSet phldrT="[Text]" custT="1"/>
      <dgm:spPr/>
      <dgm:t>
        <a:bodyPr/>
        <a:lstStyle/>
        <a:p>
          <a:pPr algn="l"/>
          <a:r>
            <a:rPr lang="en-CA" sz="1400" dirty="0">
              <a:latin typeface="Arial" panose="020B0604020202020204" pitchFamily="34" charset="0"/>
              <a:cs typeface="Arial" panose="020B0604020202020204" pitchFamily="34" charset="0"/>
            </a:rPr>
            <a:t>Des </a:t>
          </a:r>
          <a:r>
            <a:rPr lang="en-CA" sz="1400" dirty="0" err="1">
              <a:latin typeface="Arial" panose="020B0604020202020204" pitchFamily="34" charset="0"/>
              <a:cs typeface="Arial" panose="020B0604020202020204" pitchFamily="34" charset="0"/>
            </a:rPr>
            <a:t>communautés</a:t>
          </a:r>
          <a:r>
            <a:rPr lang="en-CA" sz="1400" dirty="0">
              <a:latin typeface="Arial" panose="020B0604020202020204" pitchFamily="34" charset="0"/>
              <a:cs typeface="Arial" panose="020B0604020202020204" pitchFamily="34" charset="0"/>
            </a:rPr>
            <a:t> et des infrastructures </a:t>
          </a:r>
          <a:r>
            <a:rPr lang="en-CA" sz="1400" dirty="0" err="1">
              <a:latin typeface="Arial" panose="020B0604020202020204" pitchFamily="34" charset="0"/>
              <a:cs typeface="Arial" panose="020B0604020202020204" pitchFamily="34" charset="0"/>
            </a:rPr>
            <a:t>sûres</a:t>
          </a:r>
          <a:endParaRPr lang="en-CA" sz="1400" dirty="0">
            <a:latin typeface="Arial" panose="020B0604020202020204" pitchFamily="34" charset="0"/>
            <a:cs typeface="Arial" panose="020B0604020202020204" pitchFamily="34" charset="0"/>
          </a:endParaRPr>
        </a:p>
      </dgm:t>
    </dgm:pt>
    <dgm:pt modelId="{7CF81787-7608-4FA5-9555-D19E267EF1E0}" type="sibTrans" cxnId="{2810A478-2340-440C-AA26-7EB6F5F4A385}">
      <dgm:prSet/>
      <dgm:spPr/>
      <dgm:t>
        <a:bodyPr/>
        <a:lstStyle/>
        <a:p>
          <a:endParaRPr lang="en-CA">
            <a:latin typeface="Arial" panose="020B0604020202020204" pitchFamily="34" charset="0"/>
            <a:cs typeface="Arial" panose="020B0604020202020204" pitchFamily="34" charset="0"/>
          </a:endParaRPr>
        </a:p>
      </dgm:t>
    </dgm:pt>
    <dgm:pt modelId="{BA8751E5-1FA8-4170-B8DB-9092199FF575}" type="parTrans" cxnId="{2810A478-2340-440C-AA26-7EB6F5F4A385}">
      <dgm:prSet/>
      <dgm:spPr/>
      <dgm:t>
        <a:bodyPr/>
        <a:lstStyle/>
        <a:p>
          <a:endParaRPr lang="en-CA">
            <a:latin typeface="Arial" panose="020B0604020202020204" pitchFamily="34" charset="0"/>
            <a:cs typeface="Arial" panose="020B0604020202020204" pitchFamily="34" charset="0"/>
          </a:endParaRPr>
        </a:p>
      </dgm:t>
    </dgm:pt>
    <dgm:pt modelId="{FA26C084-CDFC-4040-AA7E-E6172FD3021A}">
      <dgm:prSet phldrT="[Text]" custT="1"/>
      <dgm:spPr/>
      <dgm:t>
        <a:bodyPr/>
        <a:lstStyle/>
        <a:p>
          <a:pPr algn="l"/>
          <a:endParaRPr lang="en-CA" sz="1400" dirty="0">
            <a:latin typeface="Arial" panose="020B0604020202020204" pitchFamily="34" charset="0"/>
            <a:cs typeface="Arial" panose="020B0604020202020204" pitchFamily="34" charset="0"/>
          </a:endParaRPr>
        </a:p>
      </dgm:t>
    </dgm:pt>
    <dgm:pt modelId="{42376590-CE01-43B2-A0B8-31937808974E}" type="sibTrans" cxnId="{3DEADB43-1C04-4E83-9CD2-83A6EE4EAF9B}">
      <dgm:prSet/>
      <dgm:spPr/>
      <dgm:t>
        <a:bodyPr/>
        <a:lstStyle/>
        <a:p>
          <a:endParaRPr lang="en-CA"/>
        </a:p>
      </dgm:t>
    </dgm:pt>
    <dgm:pt modelId="{872908E3-D58E-49C7-AEE4-B423AACAB0E1}" type="parTrans" cxnId="{3DEADB43-1C04-4E83-9CD2-83A6EE4EAF9B}">
      <dgm:prSet/>
      <dgm:spPr/>
      <dgm:t>
        <a:bodyPr/>
        <a:lstStyle/>
        <a:p>
          <a:endParaRPr lang="en-CA"/>
        </a:p>
      </dgm:t>
    </dgm:pt>
    <dgm:pt modelId="{842C108F-1469-4B85-A2CA-E9F0A5EFFE38}">
      <dgm:prSet phldrT="[Text]" custT="1"/>
      <dgm:spPr/>
      <dgm:t>
        <a:bodyPr/>
        <a:lstStyle/>
        <a:p>
          <a:pPr algn="l"/>
          <a:r>
            <a:rPr lang="en-CA" sz="1400" dirty="0">
              <a:latin typeface="Arial" panose="020B0604020202020204" pitchFamily="34" charset="0"/>
              <a:cs typeface="Arial" panose="020B0604020202020204" pitchFamily="34" charset="0"/>
            </a:rPr>
            <a:t>Des instruments financiers pour </a:t>
          </a:r>
          <a:r>
            <a:rPr lang="en-CA" sz="1400" dirty="0" err="1">
              <a:latin typeface="Arial" panose="020B0604020202020204" pitchFamily="34" charset="0"/>
              <a:cs typeface="Arial" panose="020B0604020202020204" pitchFamily="34" charset="0"/>
            </a:rPr>
            <a:t>soutenir</a:t>
          </a:r>
          <a:r>
            <a:rPr lang="en-CA" sz="1400" dirty="0">
              <a:latin typeface="Arial" panose="020B0604020202020204" pitchFamily="34" charset="0"/>
              <a:cs typeface="Arial" panose="020B0604020202020204" pitchFamily="34" charset="0"/>
            </a:rPr>
            <a:t> la </a:t>
          </a:r>
          <a:r>
            <a:rPr lang="en-CA" sz="1400" dirty="0" err="1">
              <a:latin typeface="Arial" panose="020B0604020202020204" pitchFamily="34" charset="0"/>
              <a:cs typeface="Arial" panose="020B0604020202020204" pitchFamily="34" charset="0"/>
            </a:rPr>
            <a:t>résilience</a:t>
          </a:r>
          <a:endParaRPr lang="en-CA" sz="1400" dirty="0">
            <a:latin typeface="Arial" panose="020B0604020202020204" pitchFamily="34" charset="0"/>
            <a:cs typeface="Arial" panose="020B0604020202020204" pitchFamily="34" charset="0"/>
          </a:endParaRPr>
        </a:p>
      </dgm:t>
    </dgm:pt>
    <dgm:pt modelId="{090B2377-9F97-4B18-982E-0B3AB4A3C338}" type="sibTrans" cxnId="{F49C0042-C455-42C5-BDD4-B10F3B842919}">
      <dgm:prSet/>
      <dgm:spPr/>
      <dgm:t>
        <a:bodyPr/>
        <a:lstStyle/>
        <a:p>
          <a:endParaRPr lang="en-CA">
            <a:latin typeface="Arial" panose="020B0604020202020204" pitchFamily="34" charset="0"/>
            <a:cs typeface="Arial" panose="020B0604020202020204" pitchFamily="34" charset="0"/>
          </a:endParaRPr>
        </a:p>
      </dgm:t>
    </dgm:pt>
    <dgm:pt modelId="{F485F14D-5B37-40E6-A376-1879C2B1B9E7}" type="parTrans" cxnId="{F49C0042-C455-42C5-BDD4-B10F3B842919}">
      <dgm:prSet/>
      <dgm:spPr/>
      <dgm:t>
        <a:bodyPr/>
        <a:lstStyle/>
        <a:p>
          <a:endParaRPr lang="en-CA">
            <a:latin typeface="Arial" panose="020B0604020202020204" pitchFamily="34" charset="0"/>
            <a:cs typeface="Arial" panose="020B0604020202020204" pitchFamily="34" charset="0"/>
          </a:endParaRPr>
        </a:p>
      </dgm:t>
    </dgm:pt>
    <dgm:pt modelId="{CEA0E621-2669-43CB-9537-2310E48630F9}">
      <dgm:prSet phldrT="[Text]" custT="1"/>
      <dgm:spPr/>
      <dgm:t>
        <a:bodyPr/>
        <a:lstStyle/>
        <a:p>
          <a:pPr algn="l"/>
          <a:endParaRPr lang="en-CA" sz="1400" dirty="0">
            <a:latin typeface="Arial" panose="020B0604020202020204" pitchFamily="34" charset="0"/>
            <a:cs typeface="Arial" panose="020B0604020202020204" pitchFamily="34" charset="0"/>
          </a:endParaRPr>
        </a:p>
      </dgm:t>
    </dgm:pt>
    <dgm:pt modelId="{E9AF3BDF-366D-4B1F-BD0D-729DC30F979E}" type="sibTrans" cxnId="{FAF4F7DD-CA5E-4B94-B102-E07E6FFEDFED}">
      <dgm:prSet/>
      <dgm:spPr/>
      <dgm:t>
        <a:bodyPr/>
        <a:lstStyle/>
        <a:p>
          <a:endParaRPr lang="en-CA"/>
        </a:p>
      </dgm:t>
    </dgm:pt>
    <dgm:pt modelId="{2E008F39-A733-4D24-B9C4-6D42D85E06A6}" type="parTrans" cxnId="{FAF4F7DD-CA5E-4B94-B102-E07E6FFEDFED}">
      <dgm:prSet/>
      <dgm:spPr/>
      <dgm:t>
        <a:bodyPr/>
        <a:lstStyle/>
        <a:p>
          <a:endParaRPr lang="en-CA"/>
        </a:p>
      </dgm:t>
    </dgm:pt>
    <dgm:pt modelId="{15062232-9740-442C-872A-A41A3146B118}">
      <dgm:prSet phldrT="[Text]" custT="1"/>
      <dgm:spPr/>
      <dgm:t>
        <a:bodyPr/>
        <a:lstStyle/>
        <a:p>
          <a:pPr algn="l"/>
          <a:r>
            <a:rPr lang="en-CA" sz="1400" dirty="0" err="1">
              <a:latin typeface="Arial" panose="020B0604020202020204" pitchFamily="34" charset="0"/>
              <a:cs typeface="Arial" panose="020B0604020202020204" pitchFamily="34" charset="0"/>
            </a:rPr>
            <a:t>Feux</a:t>
          </a:r>
          <a:r>
            <a:rPr lang="en-CA" sz="1400" dirty="0">
              <a:latin typeface="Arial" panose="020B0604020202020204" pitchFamily="34" charset="0"/>
              <a:cs typeface="Arial" panose="020B0604020202020204" pitchFamily="34" charset="0"/>
            </a:rPr>
            <a:t> de </a:t>
          </a:r>
          <a:r>
            <a:rPr lang="en-CA" sz="1400" dirty="0" err="1">
              <a:latin typeface="Arial" panose="020B0604020202020204" pitchFamily="34" charset="0"/>
              <a:cs typeface="Arial" panose="020B0604020202020204" pitchFamily="34" charset="0"/>
            </a:rPr>
            <a:t>forêt</a:t>
          </a:r>
          <a:r>
            <a:rPr lang="en-CA" sz="1400" dirty="0">
              <a:latin typeface="Arial" panose="020B0604020202020204" pitchFamily="34" charset="0"/>
              <a:cs typeface="Arial" panose="020B0604020202020204" pitchFamily="34" charset="0"/>
            </a:rPr>
            <a:t> et </a:t>
          </a:r>
          <a:r>
            <a:rPr lang="en-CA" sz="1400" dirty="0" err="1">
              <a:latin typeface="Arial" panose="020B0604020202020204" pitchFamily="34" charset="0"/>
              <a:cs typeface="Arial" panose="020B0604020202020204" pitchFamily="34" charset="0"/>
            </a:rPr>
            <a:t>aménagement</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forestier</a:t>
          </a:r>
          <a:endParaRPr lang="en-CA" sz="1400" dirty="0">
            <a:latin typeface="Arial" panose="020B0604020202020204" pitchFamily="34" charset="0"/>
            <a:cs typeface="Arial" panose="020B0604020202020204" pitchFamily="34" charset="0"/>
          </a:endParaRPr>
        </a:p>
      </dgm:t>
    </dgm:pt>
    <dgm:pt modelId="{A5B3F6AC-8672-457D-A6BF-7E0410C3A8E8}" type="sibTrans" cxnId="{70BFF97E-2271-41DC-B5C6-1F485FAF3624}">
      <dgm:prSet/>
      <dgm:spPr/>
      <dgm:t>
        <a:bodyPr/>
        <a:lstStyle/>
        <a:p>
          <a:endParaRPr lang="en-CA">
            <a:latin typeface="Arial" panose="020B0604020202020204" pitchFamily="34" charset="0"/>
            <a:cs typeface="Arial" panose="020B0604020202020204" pitchFamily="34" charset="0"/>
          </a:endParaRPr>
        </a:p>
      </dgm:t>
    </dgm:pt>
    <dgm:pt modelId="{FBAE6B9C-2AC7-4282-A451-187531FA8C93}" type="parTrans" cxnId="{70BFF97E-2271-41DC-B5C6-1F485FAF3624}">
      <dgm:prSet/>
      <dgm:spPr/>
      <dgm:t>
        <a:bodyPr/>
        <a:lstStyle/>
        <a:p>
          <a:endParaRPr lang="en-CA">
            <a:latin typeface="Arial" panose="020B0604020202020204" pitchFamily="34" charset="0"/>
            <a:cs typeface="Arial" panose="020B0604020202020204" pitchFamily="34" charset="0"/>
          </a:endParaRPr>
        </a:p>
      </dgm:t>
    </dgm:pt>
    <dgm:pt modelId="{85E64479-6716-4237-A3C0-7D318C2E2FD4}">
      <dgm:prSet phldrT="[Text]" custT="1"/>
      <dgm:spPr/>
      <dgm:t>
        <a:bodyPr/>
        <a:lstStyle/>
        <a:p>
          <a:pPr>
            <a:buFont typeface="Arial" panose="020B0604020202020204" pitchFamily="34" charset="0"/>
            <a:buChar char="•"/>
          </a:pPr>
          <a:r>
            <a:rPr lang="fr-FR" sz="1400" dirty="0">
              <a:effectLst/>
              <a:latin typeface="Arial" panose="020B0604020202020204" pitchFamily="34" charset="0"/>
              <a:ea typeface="Calibri" panose="020F0502020204030204" pitchFamily="34" charset="0"/>
              <a:cs typeface="Arial" panose="020B0604020202020204" pitchFamily="34" charset="0"/>
            </a:rPr>
            <a:t>Les peuples autochtones et leurs connaissances doivent être reconnus, respectés et intégrés dans la gestion des feux de forêt au Canada.</a:t>
          </a:r>
          <a:endParaRPr lang="en-CA" sz="1400" dirty="0">
            <a:latin typeface="Arial" panose="020B0604020202020204" pitchFamily="34" charset="0"/>
            <a:cs typeface="Arial" panose="020B0604020202020204" pitchFamily="34" charset="0"/>
          </a:endParaRPr>
        </a:p>
      </dgm:t>
    </dgm:pt>
    <dgm:pt modelId="{0B19F9D0-9B96-4D7D-A249-A9CC966703D0}" type="parTrans" cxnId="{9E8FA4D9-AC78-4B0D-81D9-8260A8D42435}">
      <dgm:prSet/>
      <dgm:spPr/>
      <dgm:t>
        <a:bodyPr/>
        <a:lstStyle/>
        <a:p>
          <a:endParaRPr lang="fr-CA"/>
        </a:p>
      </dgm:t>
    </dgm:pt>
    <dgm:pt modelId="{7EAABAAB-A143-4312-B7C7-A72F1B9C727C}" type="sibTrans" cxnId="{9E8FA4D9-AC78-4B0D-81D9-8260A8D42435}">
      <dgm:prSet/>
      <dgm:spPr/>
      <dgm:t>
        <a:bodyPr/>
        <a:lstStyle/>
        <a:p>
          <a:endParaRPr lang="fr-CA"/>
        </a:p>
      </dgm:t>
    </dgm:pt>
    <dgm:pt modelId="{33C08D52-0C22-493B-B01D-7AEDA5DC8D2F}">
      <dgm:prSet phldrT="[Text]" custT="1"/>
      <dgm:spPr/>
      <dgm:t>
        <a:bodyPr/>
        <a:lstStyle/>
        <a:p>
          <a:pPr>
            <a:buFont typeface="Arial" panose="020B0604020202020204" pitchFamily="34" charset="0"/>
            <a:buChar char="•"/>
          </a:pPr>
          <a:r>
            <a:rPr lang="fr-FR" sz="1400" dirty="0">
              <a:effectLst/>
              <a:latin typeface="Arial" panose="020B0604020202020204" pitchFamily="34" charset="0"/>
              <a:ea typeface="Calibri" panose="020F0502020204030204" pitchFamily="34" charset="0"/>
              <a:cs typeface="Arial" panose="020B0604020202020204" pitchFamily="34" charset="0"/>
            </a:rPr>
            <a:t>Une approche englobant l'ensemble de la société est obligatoire; le leadership du gouvernement est essentiel.</a:t>
          </a:r>
          <a:endParaRPr lang="en-CA" sz="1400" dirty="0">
            <a:latin typeface="Arial" panose="020B0604020202020204" pitchFamily="34" charset="0"/>
            <a:cs typeface="Arial" panose="020B0604020202020204" pitchFamily="34" charset="0"/>
          </a:endParaRPr>
        </a:p>
      </dgm:t>
    </dgm:pt>
    <dgm:pt modelId="{89201076-F37C-446B-BDB3-57937DFC6A5F}" type="parTrans" cxnId="{CD3D0164-1141-49B4-9369-85EDCB90451F}">
      <dgm:prSet/>
      <dgm:spPr/>
      <dgm:t>
        <a:bodyPr/>
        <a:lstStyle/>
        <a:p>
          <a:endParaRPr lang="fr-CA"/>
        </a:p>
      </dgm:t>
    </dgm:pt>
    <dgm:pt modelId="{41612AFE-25D1-47B5-861E-284B95D660AC}" type="sibTrans" cxnId="{CD3D0164-1141-49B4-9369-85EDCB90451F}">
      <dgm:prSet/>
      <dgm:spPr/>
      <dgm:t>
        <a:bodyPr/>
        <a:lstStyle/>
        <a:p>
          <a:endParaRPr lang="fr-CA"/>
        </a:p>
      </dgm:t>
    </dgm:pt>
    <dgm:pt modelId="{FE1AA72A-DCD5-4ECE-AF56-234D50A33B4D}">
      <dgm:prSet phldrT="[Text]" custT="1"/>
      <dgm:spPr/>
      <dgm:t>
        <a:bodyPr/>
        <a:lstStyle/>
        <a:p>
          <a:pPr>
            <a:buFont typeface="Arial" panose="020B0604020202020204" pitchFamily="34" charset="0"/>
            <a:buChar char="•"/>
          </a:pPr>
          <a:r>
            <a:rPr lang="fr-CA" sz="1400" dirty="0" err="1">
              <a:latin typeface="Arial" panose="020B0604020202020204" pitchFamily="34" charset="0"/>
              <a:cs typeface="Arial" panose="020B0604020202020204" pitchFamily="34" charset="0"/>
            </a:rPr>
            <a:t>Intelli-feu</a:t>
          </a:r>
          <a:r>
            <a:rPr lang="fr-CA" sz="1400" baseline="30000" dirty="0" err="1">
              <a:latin typeface="Arial" panose="020B0604020202020204" pitchFamily="34" charset="0"/>
              <a:cs typeface="Arial" panose="020B0604020202020204" pitchFamily="34" charset="0"/>
            </a:rPr>
            <a:t>MC</a:t>
          </a:r>
          <a:r>
            <a:rPr lang="fr-CA" sz="1400" baseline="30000" dirty="0">
              <a:latin typeface="Arial" panose="020B0604020202020204" pitchFamily="34" charset="0"/>
              <a:cs typeface="Arial" panose="020B0604020202020204" pitchFamily="34" charset="0"/>
            </a:rPr>
            <a:t> </a:t>
          </a:r>
          <a:r>
            <a:rPr lang="fr-FR" sz="1400" dirty="0">
              <a:effectLst/>
              <a:latin typeface="Arial" panose="020B0604020202020204" pitchFamily="34" charset="0"/>
              <a:ea typeface="Calibri" panose="020F0502020204030204" pitchFamily="34" charset="0"/>
              <a:cs typeface="Arial" panose="020B0604020202020204" pitchFamily="34" charset="0"/>
            </a:rPr>
            <a:t>Canada fonctionne, mais doit devenir un véritable programme national.</a:t>
          </a:r>
          <a:endParaRPr lang="en-CA" sz="1400" dirty="0">
            <a:latin typeface="Arial" panose="020B0604020202020204" pitchFamily="34" charset="0"/>
            <a:cs typeface="Arial" panose="020B0604020202020204" pitchFamily="34" charset="0"/>
          </a:endParaRPr>
        </a:p>
      </dgm:t>
    </dgm:pt>
    <dgm:pt modelId="{362C7936-237C-4F78-96FB-B9C0A0124944}" type="parTrans" cxnId="{631C940F-66AA-4C53-98F3-AD54FAEFCC5C}">
      <dgm:prSet/>
      <dgm:spPr/>
      <dgm:t>
        <a:bodyPr/>
        <a:lstStyle/>
        <a:p>
          <a:endParaRPr lang="fr-CA"/>
        </a:p>
      </dgm:t>
    </dgm:pt>
    <dgm:pt modelId="{74F480ED-275A-4EBA-985F-633816AF2ED0}" type="sibTrans" cxnId="{631C940F-66AA-4C53-98F3-AD54FAEFCC5C}">
      <dgm:prSet/>
      <dgm:spPr/>
      <dgm:t>
        <a:bodyPr/>
        <a:lstStyle/>
        <a:p>
          <a:endParaRPr lang="fr-CA"/>
        </a:p>
      </dgm:t>
    </dgm:pt>
    <dgm:pt modelId="{817D1F13-8D4B-40BA-9416-477B8CEAF847}">
      <dgm:prSet phldrT="[Text]" custT="1"/>
      <dgm:spPr/>
      <dgm:t>
        <a:bodyPr/>
        <a:lstStyle/>
        <a:p>
          <a:pPr>
            <a:buFont typeface="Arial" panose="020B0604020202020204" pitchFamily="34" charset="0"/>
            <a:buChar char="•"/>
          </a:pPr>
          <a:r>
            <a:rPr lang="fr-FR" sz="1400" dirty="0">
              <a:effectLst/>
              <a:latin typeface="Arial" panose="020B0604020202020204" pitchFamily="34" charset="0"/>
              <a:ea typeface="Calibri" panose="020F0502020204030204" pitchFamily="34" charset="0"/>
              <a:cs typeface="Arial" panose="020B0604020202020204" pitchFamily="34" charset="0"/>
            </a:rPr>
            <a:t>Les feux de forêt représentent un enjeu en matière d'adaptation aux changements climatiques; les réponses et les activités doivent être en concordance avec les autres efforts d'adaptation.</a:t>
          </a:r>
          <a:endParaRPr lang="en-CA" sz="1400" dirty="0">
            <a:latin typeface="Arial" panose="020B0604020202020204" pitchFamily="34" charset="0"/>
            <a:cs typeface="Arial" panose="020B0604020202020204" pitchFamily="34" charset="0"/>
          </a:endParaRPr>
        </a:p>
      </dgm:t>
    </dgm:pt>
    <dgm:pt modelId="{82229132-8A5C-4C5F-A4A2-4A0DEECA362F}" type="parTrans" cxnId="{7E9A013C-7D8C-407E-8F9C-1318B07B98AD}">
      <dgm:prSet/>
      <dgm:spPr/>
      <dgm:t>
        <a:bodyPr/>
        <a:lstStyle/>
        <a:p>
          <a:endParaRPr lang="fr-CA"/>
        </a:p>
      </dgm:t>
    </dgm:pt>
    <dgm:pt modelId="{58C1F4B4-9724-4B2B-AFEB-28A1605BB072}" type="sibTrans" cxnId="{7E9A013C-7D8C-407E-8F9C-1318B07B98AD}">
      <dgm:prSet/>
      <dgm:spPr/>
      <dgm:t>
        <a:bodyPr/>
        <a:lstStyle/>
        <a:p>
          <a:endParaRPr lang="fr-CA"/>
        </a:p>
      </dgm:t>
    </dgm:pt>
    <dgm:pt modelId="{442EF40E-4D79-424E-AE18-9FD7E0B22AA7}">
      <dgm:prSet phldrT="[Text]" custT="1"/>
      <dgm:spPr/>
      <dgm:t>
        <a:bodyPr/>
        <a:lstStyle/>
        <a:p>
          <a:pPr>
            <a:buFont typeface="Arial" panose="020B0604020202020204" pitchFamily="34" charset="0"/>
            <a:buChar char="•"/>
          </a:pPr>
          <a:r>
            <a:rPr lang="fr-FR" sz="1400" dirty="0">
              <a:effectLst/>
              <a:latin typeface="Arial" panose="020B0604020202020204" pitchFamily="34" charset="0"/>
              <a:ea typeface="Calibri" panose="020F0502020204030204" pitchFamily="34" charset="0"/>
              <a:cs typeface="Arial" panose="020B0604020202020204" pitchFamily="34" charset="0"/>
            </a:rPr>
            <a:t>L'accès aux données est essentiel pour soutenir les activités de renforcement de la résilience.</a:t>
          </a:r>
          <a:endParaRPr lang="en-CA" sz="1400" dirty="0">
            <a:latin typeface="Arial" panose="020B0604020202020204" pitchFamily="34" charset="0"/>
            <a:cs typeface="Arial" panose="020B0604020202020204" pitchFamily="34" charset="0"/>
          </a:endParaRPr>
        </a:p>
      </dgm:t>
    </dgm:pt>
    <dgm:pt modelId="{2E55647A-520E-4B92-9464-7393AC68FB1E}" type="parTrans" cxnId="{E2AA4357-1AC6-40AF-9900-71D04A9A0D07}">
      <dgm:prSet/>
      <dgm:spPr/>
      <dgm:t>
        <a:bodyPr/>
        <a:lstStyle/>
        <a:p>
          <a:endParaRPr lang="fr-CA"/>
        </a:p>
      </dgm:t>
    </dgm:pt>
    <dgm:pt modelId="{DD9629DE-1AD1-49C8-AAD6-D74F01150ACA}" type="sibTrans" cxnId="{E2AA4357-1AC6-40AF-9900-71D04A9A0D07}">
      <dgm:prSet/>
      <dgm:spPr/>
      <dgm:t>
        <a:bodyPr/>
        <a:lstStyle/>
        <a:p>
          <a:endParaRPr lang="fr-CA"/>
        </a:p>
      </dgm:t>
    </dgm:pt>
    <dgm:pt modelId="{6B37D9AB-DCD3-4672-9E19-02DD13BD1A04}">
      <dgm:prSet phldrT="[Text]" custT="1"/>
      <dgm:spPr/>
      <dgm:t>
        <a:bodyPr/>
        <a:lstStyle/>
        <a:p>
          <a:pPr>
            <a:buFont typeface="Arial" panose="020B0604020202020204" pitchFamily="34" charset="0"/>
            <a:buChar char="•"/>
          </a:pPr>
          <a:r>
            <a:rPr lang="fr-FR" sz="1400" dirty="0">
              <a:effectLst/>
              <a:latin typeface="Arial" panose="020B0604020202020204" pitchFamily="34" charset="0"/>
              <a:ea typeface="Calibri" panose="020F0502020204030204" pitchFamily="34" charset="0"/>
              <a:cs typeface="Arial" panose="020B0604020202020204" pitchFamily="34" charset="0"/>
            </a:rPr>
            <a:t>Des investissements stables et importants sont nécessaires aujourd'hui pour éviter que les coûts de réponse aux catastrophes ne soient garantis à l'avenir.</a:t>
          </a:r>
          <a:endParaRPr lang="en-CA" sz="1400" dirty="0">
            <a:latin typeface="Arial" panose="020B0604020202020204" pitchFamily="34" charset="0"/>
            <a:cs typeface="Arial" panose="020B0604020202020204" pitchFamily="34" charset="0"/>
          </a:endParaRPr>
        </a:p>
      </dgm:t>
    </dgm:pt>
    <dgm:pt modelId="{27D9C654-2560-41E5-B709-AA1D14C0F7C3}" type="parTrans" cxnId="{0BD27BDE-CA3B-4D3D-92AA-96A23E401639}">
      <dgm:prSet/>
      <dgm:spPr/>
      <dgm:t>
        <a:bodyPr/>
        <a:lstStyle/>
        <a:p>
          <a:endParaRPr lang="fr-CA"/>
        </a:p>
      </dgm:t>
    </dgm:pt>
    <dgm:pt modelId="{803015C5-D741-40A7-8BA2-2AF8EFC42612}" type="sibTrans" cxnId="{0BD27BDE-CA3B-4D3D-92AA-96A23E401639}">
      <dgm:prSet/>
      <dgm:spPr/>
      <dgm:t>
        <a:bodyPr/>
        <a:lstStyle/>
        <a:p>
          <a:endParaRPr lang="fr-CA"/>
        </a:p>
      </dgm:t>
    </dgm:pt>
    <dgm:pt modelId="{60A701EB-28BD-49F2-B94E-1B384BBF0D76}" type="pres">
      <dgm:prSet presAssocID="{17C2CB7D-8C69-4AAA-97B5-7114D9685DFA}" presName="Name0" presStyleCnt="0">
        <dgm:presLayoutVars>
          <dgm:dir/>
          <dgm:animLvl val="lvl"/>
          <dgm:resizeHandles val="exact"/>
        </dgm:presLayoutVars>
      </dgm:prSet>
      <dgm:spPr/>
    </dgm:pt>
    <dgm:pt modelId="{54606860-F34E-4FC0-AD93-008B4FA22ED0}" type="pres">
      <dgm:prSet presAssocID="{67A03081-83DA-415E-B86D-29834E798F44}" presName="composite" presStyleCnt="0"/>
      <dgm:spPr/>
    </dgm:pt>
    <dgm:pt modelId="{0620C4F2-EC68-4808-8477-B1138DA15608}" type="pres">
      <dgm:prSet presAssocID="{67A03081-83DA-415E-B86D-29834E798F44}" presName="parTx" presStyleLbl="alignNode1" presStyleIdx="0" presStyleCnt="2" custScaleY="100000">
        <dgm:presLayoutVars>
          <dgm:chMax val="0"/>
          <dgm:chPref val="0"/>
          <dgm:bulletEnabled val="1"/>
        </dgm:presLayoutVars>
      </dgm:prSet>
      <dgm:spPr/>
    </dgm:pt>
    <dgm:pt modelId="{36C23D91-BF75-4D66-8452-7AE91687DFCB}" type="pres">
      <dgm:prSet presAssocID="{67A03081-83DA-415E-B86D-29834E798F44}" presName="desTx" presStyleLbl="alignAccFollowNode1" presStyleIdx="0" presStyleCnt="2" custScaleY="100000">
        <dgm:presLayoutVars>
          <dgm:bulletEnabled val="1"/>
        </dgm:presLayoutVars>
      </dgm:prSet>
      <dgm:spPr/>
    </dgm:pt>
    <dgm:pt modelId="{FCFF225E-17B8-402A-B3AF-87A08F889198}" type="pres">
      <dgm:prSet presAssocID="{D530D5BA-756B-40A2-A644-355011F813A9}" presName="space" presStyleCnt="0"/>
      <dgm:spPr/>
    </dgm:pt>
    <dgm:pt modelId="{D2A7EC2B-173F-4306-B073-FD7A117DCF50}" type="pres">
      <dgm:prSet presAssocID="{9DFDC52E-0A42-4650-ACDE-0E7F1A1ED177}" presName="composite" presStyleCnt="0"/>
      <dgm:spPr/>
    </dgm:pt>
    <dgm:pt modelId="{D67F39C2-8BE9-411E-AEA1-5CECECD19A25}" type="pres">
      <dgm:prSet presAssocID="{9DFDC52E-0A42-4650-ACDE-0E7F1A1ED177}" presName="parTx" presStyleLbl="alignNode1" presStyleIdx="1" presStyleCnt="2" custScaleX="110174">
        <dgm:presLayoutVars>
          <dgm:chMax val="0"/>
          <dgm:chPref val="0"/>
          <dgm:bulletEnabled val="1"/>
        </dgm:presLayoutVars>
      </dgm:prSet>
      <dgm:spPr/>
    </dgm:pt>
    <dgm:pt modelId="{5CF1A9DF-3FCD-4CFB-8EDB-D1327F339957}" type="pres">
      <dgm:prSet presAssocID="{9DFDC52E-0A42-4650-ACDE-0E7F1A1ED177}" presName="desTx" presStyleLbl="alignAccFollowNode1" presStyleIdx="1" presStyleCnt="2" custScaleX="110456">
        <dgm:presLayoutVars>
          <dgm:bulletEnabled val="1"/>
        </dgm:presLayoutVars>
      </dgm:prSet>
      <dgm:spPr/>
    </dgm:pt>
  </dgm:ptLst>
  <dgm:cxnLst>
    <dgm:cxn modelId="{A9474303-5F24-4F05-AC6D-48EB7067D4C7}" type="presOf" srcId="{6DA2CAAC-ABAF-46DA-9D13-F18DF37EC1EC}" destId="{36C23D91-BF75-4D66-8452-7AE91687DFCB}" srcOrd="0" destOrd="2" presId="urn:microsoft.com/office/officeart/2005/8/layout/hList1"/>
    <dgm:cxn modelId="{631C940F-66AA-4C53-98F3-AD54FAEFCC5C}" srcId="{9DFDC52E-0A42-4650-ACDE-0E7F1A1ED177}" destId="{FE1AA72A-DCD5-4ECE-AF56-234D50A33B4D}" srcOrd="3" destOrd="0" parTransId="{362C7936-237C-4F78-96FB-B9C0A0124944}" sibTransId="{74F480ED-275A-4EBA-985F-633816AF2ED0}"/>
    <dgm:cxn modelId="{DA9ACF0F-189A-4E25-91AE-163A19CE364B}" srcId="{67A03081-83DA-415E-B86D-29834E798F44}" destId="{A3CEC6FA-993D-4F13-B3A0-2E5B7AB2A2FB}" srcOrd="0" destOrd="0" parTransId="{219E93D5-14B7-4656-B1B3-90C554AAC292}" sibTransId="{19457B60-6B74-4748-93C9-1199443694F7}"/>
    <dgm:cxn modelId="{2227372D-4FFC-4594-891A-CDCF186D3FA4}" srcId="{9DFDC52E-0A42-4650-ACDE-0E7F1A1ED177}" destId="{10379164-8A93-4A58-8F98-D455DE93098B}" srcOrd="0" destOrd="0" parTransId="{93D12CC2-EF37-492B-9162-D6518EB51247}" sibTransId="{DE212FC3-012A-4F20-A3D9-C9630D5DA23F}"/>
    <dgm:cxn modelId="{D0945E2D-A4AF-4A79-9AF8-C8B71ECC843F}" type="presOf" srcId="{67A03081-83DA-415E-B86D-29834E798F44}" destId="{0620C4F2-EC68-4808-8477-B1138DA15608}" srcOrd="0" destOrd="0" presId="urn:microsoft.com/office/officeart/2005/8/layout/hList1"/>
    <dgm:cxn modelId="{D81F9D34-EEE7-4EB0-BC22-908605E1C36D}" type="presOf" srcId="{817D1F13-8D4B-40BA-9416-477B8CEAF847}" destId="{5CF1A9DF-3FCD-4CFB-8EDB-D1327F339957}" srcOrd="0" destOrd="4" presId="urn:microsoft.com/office/officeart/2005/8/layout/hList1"/>
    <dgm:cxn modelId="{7E9A013C-7D8C-407E-8F9C-1318B07B98AD}" srcId="{9DFDC52E-0A42-4650-ACDE-0E7F1A1ED177}" destId="{817D1F13-8D4B-40BA-9416-477B8CEAF847}" srcOrd="4" destOrd="0" parTransId="{82229132-8A5C-4C5F-A4A2-4A0DEECA362F}" sibTransId="{58C1F4B4-9724-4B2B-AFEB-28A1605BB072}"/>
    <dgm:cxn modelId="{7D7B3141-0781-4970-9200-BCEA78178893}" srcId="{17C2CB7D-8C69-4AAA-97B5-7114D9685DFA}" destId="{9DFDC52E-0A42-4650-ACDE-0E7F1A1ED177}" srcOrd="1" destOrd="0" parTransId="{A583D05A-E05F-4E8D-A226-4902E3643A26}" sibTransId="{AC843FB5-6CED-41C4-ACFB-DA480CAFDFF2}"/>
    <dgm:cxn modelId="{F49C0042-C455-42C5-BDD4-B10F3B842919}" srcId="{67A03081-83DA-415E-B86D-29834E798F44}" destId="{842C108F-1469-4B85-A2CA-E9F0A5EFFE38}" srcOrd="6" destOrd="0" parTransId="{F485F14D-5B37-40E6-A376-1879C2B1B9E7}" sibTransId="{090B2377-9F97-4B18-982E-0B3AB4A3C338}"/>
    <dgm:cxn modelId="{3DEADB43-1C04-4E83-9CD2-83A6EE4EAF9B}" srcId="{67A03081-83DA-415E-B86D-29834E798F44}" destId="{FA26C084-CDFC-4040-AA7E-E6172FD3021A}" srcOrd="5" destOrd="0" parTransId="{872908E3-D58E-49C7-AEE4-B423AACAB0E1}" sibTransId="{42376590-CE01-43B2-A0B8-31937808974E}"/>
    <dgm:cxn modelId="{4B87F543-C92E-46D5-9A86-A71B9457FC76}" type="presOf" srcId="{85E64479-6716-4237-A3C0-7D318C2E2FD4}" destId="{5CF1A9DF-3FCD-4CFB-8EDB-D1327F339957}" srcOrd="0" destOrd="1" presId="urn:microsoft.com/office/officeart/2005/8/layout/hList1"/>
    <dgm:cxn modelId="{E18B4746-52B4-4A53-8794-7F7FD791F3E4}" type="presOf" srcId="{442EF40E-4D79-424E-AE18-9FD7E0B22AA7}" destId="{5CF1A9DF-3FCD-4CFB-8EDB-D1327F339957}" srcOrd="0" destOrd="5" presId="urn:microsoft.com/office/officeart/2005/8/layout/hList1"/>
    <dgm:cxn modelId="{2591AD52-F897-4DFE-93DA-29E3042EF8C0}" type="presOf" srcId="{9DFDC52E-0A42-4650-ACDE-0E7F1A1ED177}" destId="{D67F39C2-8BE9-411E-AEA1-5CECECD19A25}" srcOrd="0" destOrd="0" presId="urn:microsoft.com/office/officeart/2005/8/layout/hList1"/>
    <dgm:cxn modelId="{E2AA4357-1AC6-40AF-9900-71D04A9A0D07}" srcId="{9DFDC52E-0A42-4650-ACDE-0E7F1A1ED177}" destId="{442EF40E-4D79-424E-AE18-9FD7E0B22AA7}" srcOrd="5" destOrd="0" parTransId="{2E55647A-520E-4B92-9464-7393AC68FB1E}" sibTransId="{DD9629DE-1AD1-49C8-AAD6-D74F01150ACA}"/>
    <dgm:cxn modelId="{B2AC9D5E-73A9-4A35-B14D-F884F6A808BC}" type="presOf" srcId="{A3CEC6FA-993D-4F13-B3A0-2E5B7AB2A2FB}" destId="{36C23D91-BF75-4D66-8452-7AE91687DFCB}" srcOrd="0" destOrd="0" presId="urn:microsoft.com/office/officeart/2005/8/layout/hList1"/>
    <dgm:cxn modelId="{CD3D0164-1141-49B4-9369-85EDCB90451F}" srcId="{9DFDC52E-0A42-4650-ACDE-0E7F1A1ED177}" destId="{33C08D52-0C22-493B-B01D-7AEDA5DC8D2F}" srcOrd="2" destOrd="0" parTransId="{89201076-F37C-446B-BDB3-57937DFC6A5F}" sibTransId="{41612AFE-25D1-47B5-861E-284B95D660AC}"/>
    <dgm:cxn modelId="{D7FFCC67-4966-4C12-97F4-915F794AC213}" type="presOf" srcId="{33C08D52-0C22-493B-B01D-7AEDA5DC8D2F}" destId="{5CF1A9DF-3FCD-4CFB-8EDB-D1327F339957}" srcOrd="0" destOrd="2" presId="urn:microsoft.com/office/officeart/2005/8/layout/hList1"/>
    <dgm:cxn modelId="{5CE98674-EA51-41D1-86D0-0F99A2C5424A}" type="presOf" srcId="{CEA0E621-2669-43CB-9537-2310E48630F9}" destId="{36C23D91-BF75-4D66-8452-7AE91687DFCB}" srcOrd="0" destOrd="7" presId="urn:microsoft.com/office/officeart/2005/8/layout/hList1"/>
    <dgm:cxn modelId="{2A221F75-36BE-4A84-B9D1-C87B1FA7597E}" type="presOf" srcId="{842C108F-1469-4B85-A2CA-E9F0A5EFFE38}" destId="{36C23D91-BF75-4D66-8452-7AE91687DFCB}" srcOrd="0" destOrd="6" presId="urn:microsoft.com/office/officeart/2005/8/layout/hList1"/>
    <dgm:cxn modelId="{CC394676-B2C3-41C8-AC7B-4D1DB71ACA5D}" type="presOf" srcId="{17C2CB7D-8C69-4AAA-97B5-7114D9685DFA}" destId="{60A701EB-28BD-49F2-B94E-1B384BBF0D76}" srcOrd="0" destOrd="0" presId="urn:microsoft.com/office/officeart/2005/8/layout/hList1"/>
    <dgm:cxn modelId="{2810A478-2340-440C-AA26-7EB6F5F4A385}" srcId="{67A03081-83DA-415E-B86D-29834E798F44}" destId="{31DB55CF-BC7F-49D2-A0F5-8A4BB5EBEF78}" srcOrd="4" destOrd="0" parTransId="{BA8751E5-1FA8-4170-B8DB-9092199FF575}" sibTransId="{7CF81787-7608-4FA5-9555-D19E267EF1E0}"/>
    <dgm:cxn modelId="{70BFF97E-2271-41DC-B5C6-1F485FAF3624}" srcId="{67A03081-83DA-415E-B86D-29834E798F44}" destId="{15062232-9740-442C-872A-A41A3146B118}" srcOrd="8" destOrd="0" parTransId="{FBAE6B9C-2AC7-4282-A451-187531FA8C93}" sibTransId="{A5B3F6AC-8672-457D-A6BF-7E0410C3A8E8}"/>
    <dgm:cxn modelId="{7D310788-19D5-4989-8C86-8024A6DCD985}" type="presOf" srcId="{10379164-8A93-4A58-8F98-D455DE93098B}" destId="{5CF1A9DF-3FCD-4CFB-8EDB-D1327F339957}" srcOrd="0" destOrd="0" presId="urn:microsoft.com/office/officeart/2005/8/layout/hList1"/>
    <dgm:cxn modelId="{3DBC8198-A330-4B17-87DE-700AF66615BB}" srcId="{9DFDC52E-0A42-4650-ACDE-0E7F1A1ED177}" destId="{76F839E9-DEF0-4189-A3E0-E009AD260BA1}" srcOrd="7" destOrd="0" parTransId="{7D0280D0-D0B9-4F70-9CD9-FFC81F436BD0}" sibTransId="{2CAA4350-4C06-4586-8B7A-6112367816B3}"/>
    <dgm:cxn modelId="{8D506E9A-B6D8-41ED-8BC2-C2FC2A66C42F}" type="presOf" srcId="{31DB55CF-BC7F-49D2-A0F5-8A4BB5EBEF78}" destId="{36C23D91-BF75-4D66-8452-7AE91687DFCB}" srcOrd="0" destOrd="4" presId="urn:microsoft.com/office/officeart/2005/8/layout/hList1"/>
    <dgm:cxn modelId="{7AFACBA7-52CC-4C6D-9886-93B74E4C975D}" srcId="{67A03081-83DA-415E-B86D-29834E798F44}" destId="{6DA2CAAC-ABAF-46DA-9D13-F18DF37EC1EC}" srcOrd="2" destOrd="0" parTransId="{CB7DAD80-C2AA-4E60-ABD3-B19815A5CEEF}" sibTransId="{69CDB148-8AFA-4951-9FE7-39ED569660F5}"/>
    <dgm:cxn modelId="{1B2D4AAF-BD80-4CDB-9148-8FB70F203186}" srcId="{67A03081-83DA-415E-B86D-29834E798F44}" destId="{2CA10AC8-753A-40DC-A918-04DE22D548F7}" srcOrd="1" destOrd="0" parTransId="{C82262CE-894A-411F-80BE-ED5153A5C57A}" sibTransId="{3F4E43C5-4C1F-40DF-96EA-D950CA3E9AF4}"/>
    <dgm:cxn modelId="{642F5FC3-AEC5-447E-9F83-1C358A9F7FAA}" srcId="{17C2CB7D-8C69-4AAA-97B5-7114D9685DFA}" destId="{67A03081-83DA-415E-B86D-29834E798F44}" srcOrd="0" destOrd="0" parTransId="{9B38E009-CA34-4E45-97CF-BBC883DAB8A3}" sibTransId="{D530D5BA-756B-40A2-A644-355011F813A9}"/>
    <dgm:cxn modelId="{93AD24C7-CAA2-46D0-B9EC-FE9D5FAB811F}" type="presOf" srcId="{D63A0AB5-39B1-4BFE-8E0C-76950D6F5DCE}" destId="{36C23D91-BF75-4D66-8452-7AE91687DFCB}" srcOrd="0" destOrd="3" presId="urn:microsoft.com/office/officeart/2005/8/layout/hList1"/>
    <dgm:cxn modelId="{783CC5C8-D648-4E93-A0B5-649B185E182B}" type="presOf" srcId="{2CA10AC8-753A-40DC-A918-04DE22D548F7}" destId="{36C23D91-BF75-4D66-8452-7AE91687DFCB}" srcOrd="0" destOrd="1" presId="urn:microsoft.com/office/officeart/2005/8/layout/hList1"/>
    <dgm:cxn modelId="{7AC970CF-108E-45DE-90BC-D36617B27301}" type="presOf" srcId="{76F839E9-DEF0-4189-A3E0-E009AD260BA1}" destId="{5CF1A9DF-3FCD-4CFB-8EDB-D1327F339957}" srcOrd="0" destOrd="7" presId="urn:microsoft.com/office/officeart/2005/8/layout/hList1"/>
    <dgm:cxn modelId="{72C151D7-8249-451A-ACAC-2DB727A9FF69}" type="presOf" srcId="{6B37D9AB-DCD3-4672-9E19-02DD13BD1A04}" destId="{5CF1A9DF-3FCD-4CFB-8EDB-D1327F339957}" srcOrd="0" destOrd="6" presId="urn:microsoft.com/office/officeart/2005/8/layout/hList1"/>
    <dgm:cxn modelId="{9E8FA4D9-AC78-4B0D-81D9-8260A8D42435}" srcId="{9DFDC52E-0A42-4650-ACDE-0E7F1A1ED177}" destId="{85E64479-6716-4237-A3C0-7D318C2E2FD4}" srcOrd="1" destOrd="0" parTransId="{0B19F9D0-9B96-4D7D-A249-A9CC966703D0}" sibTransId="{7EAABAAB-A143-4312-B7C7-A72F1B9C727C}"/>
    <dgm:cxn modelId="{FAF4F7DD-CA5E-4B94-B102-E07E6FFEDFED}" srcId="{67A03081-83DA-415E-B86D-29834E798F44}" destId="{CEA0E621-2669-43CB-9537-2310E48630F9}" srcOrd="7" destOrd="0" parTransId="{2E008F39-A733-4D24-B9C4-6D42D85E06A6}" sibTransId="{E9AF3BDF-366D-4B1F-BD0D-729DC30F979E}"/>
    <dgm:cxn modelId="{0BD27BDE-CA3B-4D3D-92AA-96A23E401639}" srcId="{9DFDC52E-0A42-4650-ACDE-0E7F1A1ED177}" destId="{6B37D9AB-DCD3-4672-9E19-02DD13BD1A04}" srcOrd="6" destOrd="0" parTransId="{27D9C654-2560-41E5-B709-AA1D14C0F7C3}" sibTransId="{803015C5-D741-40A7-8BA2-2AF8EFC42612}"/>
    <dgm:cxn modelId="{41572BE2-99B9-4E31-9623-4ECDD9DBC4A6}" type="presOf" srcId="{15062232-9740-442C-872A-A41A3146B118}" destId="{36C23D91-BF75-4D66-8452-7AE91687DFCB}" srcOrd="0" destOrd="8" presId="urn:microsoft.com/office/officeart/2005/8/layout/hList1"/>
    <dgm:cxn modelId="{EE119CE8-E5B2-4B90-B7A4-7F0A53224019}" type="presOf" srcId="{FE1AA72A-DCD5-4ECE-AF56-234D50A33B4D}" destId="{5CF1A9DF-3FCD-4CFB-8EDB-D1327F339957}" srcOrd="0" destOrd="3" presId="urn:microsoft.com/office/officeart/2005/8/layout/hList1"/>
    <dgm:cxn modelId="{11E9ECFA-1389-4266-8FA7-CF69B506A69D}" type="presOf" srcId="{FA26C084-CDFC-4040-AA7E-E6172FD3021A}" destId="{36C23D91-BF75-4D66-8452-7AE91687DFCB}" srcOrd="0" destOrd="5" presId="urn:microsoft.com/office/officeart/2005/8/layout/hList1"/>
    <dgm:cxn modelId="{FD7392FD-3247-47CE-9BD7-50DC54C71641}" srcId="{67A03081-83DA-415E-B86D-29834E798F44}" destId="{D63A0AB5-39B1-4BFE-8E0C-76950D6F5DCE}" srcOrd="3" destOrd="0" parTransId="{B32EB280-8540-4B1F-A9FE-7F8849130650}" sibTransId="{316C6593-0E66-45CC-A68A-394889D308CD}"/>
    <dgm:cxn modelId="{54EB2C16-BD5E-46B3-A7BC-7DC3910AB166}" type="presParOf" srcId="{60A701EB-28BD-49F2-B94E-1B384BBF0D76}" destId="{54606860-F34E-4FC0-AD93-008B4FA22ED0}" srcOrd="0" destOrd="0" presId="urn:microsoft.com/office/officeart/2005/8/layout/hList1"/>
    <dgm:cxn modelId="{E4A4F0A9-ECA2-47BA-BD3E-34369782E13D}" type="presParOf" srcId="{54606860-F34E-4FC0-AD93-008B4FA22ED0}" destId="{0620C4F2-EC68-4808-8477-B1138DA15608}" srcOrd="0" destOrd="0" presId="urn:microsoft.com/office/officeart/2005/8/layout/hList1"/>
    <dgm:cxn modelId="{57C49EEF-79FF-4196-867E-4F9830483AC0}" type="presParOf" srcId="{54606860-F34E-4FC0-AD93-008B4FA22ED0}" destId="{36C23D91-BF75-4D66-8452-7AE91687DFCB}" srcOrd="1" destOrd="0" presId="urn:microsoft.com/office/officeart/2005/8/layout/hList1"/>
    <dgm:cxn modelId="{0F9A7E10-3FEE-4F34-BE94-6BDD258E13EB}" type="presParOf" srcId="{60A701EB-28BD-49F2-B94E-1B384BBF0D76}" destId="{FCFF225E-17B8-402A-B3AF-87A08F889198}" srcOrd="1" destOrd="0" presId="urn:microsoft.com/office/officeart/2005/8/layout/hList1"/>
    <dgm:cxn modelId="{6B6368E6-9689-4F6A-842F-EB020598B47B}" type="presParOf" srcId="{60A701EB-28BD-49F2-B94E-1B384BBF0D76}" destId="{D2A7EC2B-173F-4306-B073-FD7A117DCF50}" srcOrd="2" destOrd="0" presId="urn:microsoft.com/office/officeart/2005/8/layout/hList1"/>
    <dgm:cxn modelId="{B1E1925E-137D-4157-B2FB-D457A08251DE}" type="presParOf" srcId="{D2A7EC2B-173F-4306-B073-FD7A117DCF50}" destId="{D67F39C2-8BE9-411E-AEA1-5CECECD19A25}" srcOrd="0" destOrd="0" presId="urn:microsoft.com/office/officeart/2005/8/layout/hList1"/>
    <dgm:cxn modelId="{9EBD0D08-C116-440D-8E9B-BE93BAD047C8}" type="presParOf" srcId="{D2A7EC2B-173F-4306-B073-FD7A117DCF50}" destId="{5CF1A9DF-3FCD-4CFB-8EDB-D1327F33995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1C5019-84DA-4823-AED6-8E3B995F420F}"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CA"/>
        </a:p>
      </dgm:t>
    </dgm:pt>
    <dgm:pt modelId="{F673C8FC-D06D-4BD2-AFC6-AF1AB6780FDE}">
      <dgm:prSet phldrT="[Text]"/>
      <dgm:spPr/>
      <dgm:t>
        <a:bodyPr/>
        <a:lstStyle/>
        <a:p>
          <a:r>
            <a:rPr lang="en-CA" b="1" dirty="0">
              <a:latin typeface="Arial" panose="020B0604020202020204" pitchFamily="34" charset="0"/>
              <a:cs typeface="Arial" panose="020B0604020202020204" pitchFamily="34" charset="0"/>
            </a:rPr>
            <a:t>Processus </a:t>
          </a:r>
          <a:r>
            <a:rPr lang="en-CA" b="1" dirty="0" err="1">
              <a:latin typeface="Arial" panose="020B0604020202020204" pitchFamily="34" charset="0"/>
              <a:cs typeface="Arial" panose="020B0604020202020204" pitchFamily="34" charset="0"/>
            </a:rPr>
            <a:t>consultatif</a:t>
          </a:r>
          <a:r>
            <a:rPr lang="en-CA" b="1" dirty="0">
              <a:latin typeface="Arial" panose="020B0604020202020204" pitchFamily="34" charset="0"/>
              <a:cs typeface="Arial" panose="020B0604020202020204" pitchFamily="34" charset="0"/>
            </a:rPr>
            <a:t> à </a:t>
          </a:r>
          <a:r>
            <a:rPr lang="en-CA" b="1" dirty="0" err="1">
              <a:latin typeface="Arial" panose="020B0604020202020204" pitchFamily="34" charset="0"/>
              <a:cs typeface="Arial" panose="020B0604020202020204" pitchFamily="34" charset="0"/>
            </a:rPr>
            <a:t>ce</a:t>
          </a:r>
          <a:r>
            <a:rPr lang="en-CA" b="1" dirty="0">
              <a:latin typeface="Arial" panose="020B0604020202020204" pitchFamily="34" charset="0"/>
              <a:cs typeface="Arial" panose="020B0604020202020204" pitchFamily="34" charset="0"/>
            </a:rPr>
            <a:t> jour</a:t>
          </a:r>
        </a:p>
      </dgm:t>
    </dgm:pt>
    <dgm:pt modelId="{CA59A39E-AA6B-4355-88D7-AF41AC780084}" type="parTrans" cxnId="{426CE133-A20F-4BD9-A327-CB75227B15CA}">
      <dgm:prSet/>
      <dgm:spPr/>
      <dgm:t>
        <a:bodyPr/>
        <a:lstStyle/>
        <a:p>
          <a:endParaRPr lang="en-CA">
            <a:latin typeface="Arial" panose="020B0604020202020204" pitchFamily="34" charset="0"/>
            <a:cs typeface="Arial" panose="020B0604020202020204" pitchFamily="34" charset="0"/>
          </a:endParaRPr>
        </a:p>
      </dgm:t>
    </dgm:pt>
    <dgm:pt modelId="{1204F6FD-DF61-48DB-9B2F-59AADBB02E2E}" type="sibTrans" cxnId="{426CE133-A20F-4BD9-A327-CB75227B15CA}">
      <dgm:prSet/>
      <dgm:spPr/>
      <dgm:t>
        <a:bodyPr/>
        <a:lstStyle/>
        <a:p>
          <a:endParaRPr lang="en-CA">
            <a:latin typeface="Arial" panose="020B0604020202020204" pitchFamily="34" charset="0"/>
            <a:cs typeface="Arial" panose="020B0604020202020204" pitchFamily="34" charset="0"/>
          </a:endParaRPr>
        </a:p>
      </dgm:t>
    </dgm:pt>
    <dgm:pt modelId="{70417C5D-2C10-477A-9BE3-A6CF8A17976A}">
      <dgm:prSet phldrT="[Text]" custT="1"/>
      <dgm:spPr>
        <a:solidFill>
          <a:schemeClr val="bg1">
            <a:lumMod val="95000"/>
            <a:alpha val="90000"/>
          </a:schemeClr>
        </a:solidFill>
      </dgm:spPr>
      <dgm:t>
        <a:bodyPr/>
        <a:lstStyle/>
        <a:p>
          <a:pPr>
            <a:spcAft>
              <a:spcPts val="600"/>
            </a:spcAft>
          </a:pPr>
          <a:r>
            <a:rPr lang="fr-FR" sz="1800" dirty="0">
              <a:latin typeface="Arial" panose="020B0604020202020204" pitchFamily="34" charset="0"/>
              <a:cs typeface="Arial" panose="020B0604020202020204" pitchFamily="34" charset="0"/>
            </a:rPr>
            <a:t>Entre février 2022 (le Dialogue) et les séances de mobilisation de l'été 2023, le CCMF et les organisations fédérales, provinciales et territoriales se sont entretenus avec plus de 550 à 600 participants, dont 209 communautés et organisations autochtones.</a:t>
          </a:r>
          <a:endParaRPr lang="en-CA" sz="1800" dirty="0">
            <a:latin typeface="Arial" panose="020B0604020202020204" pitchFamily="34" charset="0"/>
            <a:cs typeface="Arial" panose="020B0604020202020204" pitchFamily="34" charset="0"/>
          </a:endParaRPr>
        </a:p>
      </dgm:t>
    </dgm:pt>
    <dgm:pt modelId="{DC16424A-472C-4E82-ADD3-D7223256A18F}" type="parTrans" cxnId="{BF846F28-D893-4427-B18B-0FADA721BDC5}">
      <dgm:prSet/>
      <dgm:spPr/>
      <dgm:t>
        <a:bodyPr/>
        <a:lstStyle/>
        <a:p>
          <a:endParaRPr lang="en-CA">
            <a:latin typeface="Arial" panose="020B0604020202020204" pitchFamily="34" charset="0"/>
            <a:cs typeface="Arial" panose="020B0604020202020204" pitchFamily="34" charset="0"/>
          </a:endParaRPr>
        </a:p>
      </dgm:t>
    </dgm:pt>
    <dgm:pt modelId="{89512874-4B43-41BF-B21B-EB7BF4CD55D3}" type="sibTrans" cxnId="{BF846F28-D893-4427-B18B-0FADA721BDC5}">
      <dgm:prSet/>
      <dgm:spPr/>
      <dgm:t>
        <a:bodyPr/>
        <a:lstStyle/>
        <a:p>
          <a:endParaRPr lang="en-CA">
            <a:latin typeface="Arial" panose="020B0604020202020204" pitchFamily="34" charset="0"/>
            <a:cs typeface="Arial" panose="020B0604020202020204" pitchFamily="34" charset="0"/>
          </a:endParaRPr>
        </a:p>
      </dgm:t>
    </dgm:pt>
    <dgm:pt modelId="{79427F32-3F6E-4356-8B76-490D900D9E7F}">
      <dgm:prSet phldrT="[Text]"/>
      <dgm:spPr/>
      <dgm:t>
        <a:bodyPr/>
        <a:lstStyle/>
        <a:p>
          <a:r>
            <a:rPr lang="en-CA" b="1" dirty="0" err="1">
              <a:latin typeface="Arial" panose="020B0604020202020204" pitchFamily="34" charset="0"/>
              <a:cs typeface="Arial" panose="020B0604020202020204" pitchFamily="34" charset="0"/>
            </a:rPr>
            <a:t>Prochaines</a:t>
          </a:r>
          <a:r>
            <a:rPr lang="en-CA" b="1" dirty="0">
              <a:latin typeface="Arial" panose="020B0604020202020204" pitchFamily="34" charset="0"/>
              <a:cs typeface="Arial" panose="020B0604020202020204" pitchFamily="34" charset="0"/>
            </a:rPr>
            <a:t> étapes</a:t>
          </a:r>
        </a:p>
      </dgm:t>
    </dgm:pt>
    <dgm:pt modelId="{6E2093BB-5CCE-4056-8FBC-A8B2B8F18490}" type="parTrans" cxnId="{A82AE422-CBAF-4AE1-BE1C-4B98597DA3C1}">
      <dgm:prSet/>
      <dgm:spPr/>
      <dgm:t>
        <a:bodyPr/>
        <a:lstStyle/>
        <a:p>
          <a:endParaRPr lang="en-CA">
            <a:latin typeface="Arial" panose="020B0604020202020204" pitchFamily="34" charset="0"/>
            <a:cs typeface="Arial" panose="020B0604020202020204" pitchFamily="34" charset="0"/>
          </a:endParaRPr>
        </a:p>
      </dgm:t>
    </dgm:pt>
    <dgm:pt modelId="{9F7CFEAC-4EF6-41F6-A321-16AB7E38A788}" type="sibTrans" cxnId="{A82AE422-CBAF-4AE1-BE1C-4B98597DA3C1}">
      <dgm:prSet/>
      <dgm:spPr/>
      <dgm:t>
        <a:bodyPr/>
        <a:lstStyle/>
        <a:p>
          <a:endParaRPr lang="en-CA">
            <a:latin typeface="Arial" panose="020B0604020202020204" pitchFamily="34" charset="0"/>
            <a:cs typeface="Arial" panose="020B0604020202020204" pitchFamily="34" charset="0"/>
          </a:endParaRPr>
        </a:p>
      </dgm:t>
    </dgm:pt>
    <dgm:pt modelId="{5A911D94-B997-48F4-A7CA-FB9E395843FE}">
      <dgm:prSet phldrT="[Text]" custT="1"/>
      <dgm:spPr>
        <a:solidFill>
          <a:schemeClr val="bg1">
            <a:lumMod val="95000"/>
            <a:alpha val="90000"/>
          </a:schemeClr>
        </a:solidFill>
      </dgm:spPr>
      <dgm:t>
        <a:bodyPr/>
        <a:lstStyle/>
        <a:p>
          <a:pPr>
            <a:spcAft>
              <a:spcPts val="600"/>
            </a:spcAft>
          </a:pPr>
          <a:r>
            <a:rPr lang="fr-FR" sz="1800" dirty="0">
              <a:latin typeface="Arial" panose="020B0604020202020204" pitchFamily="34" charset="0"/>
              <a:cs typeface="Arial" panose="020B0604020202020204" pitchFamily="34" charset="0"/>
            </a:rPr>
            <a:t>Le processus consultatif a été difficile en raison de l'extraordinaire saison des feux de forêt de 2023, des multiples priorités concurrentes et des capacités limitées en matière de ressources.</a:t>
          </a:r>
          <a:endParaRPr lang="en-CA" sz="1800" dirty="0">
            <a:latin typeface="Arial" panose="020B0604020202020204" pitchFamily="34" charset="0"/>
            <a:cs typeface="Arial" panose="020B0604020202020204" pitchFamily="34" charset="0"/>
          </a:endParaRPr>
        </a:p>
      </dgm:t>
    </dgm:pt>
    <dgm:pt modelId="{A670A767-018F-4B02-90DD-BC87A6D1C8B9}" type="parTrans" cxnId="{EC1E73E6-5D6A-421C-9369-6B8310403F1D}">
      <dgm:prSet/>
      <dgm:spPr/>
      <dgm:t>
        <a:bodyPr/>
        <a:lstStyle/>
        <a:p>
          <a:endParaRPr lang="en-CA">
            <a:latin typeface="Arial" panose="020B0604020202020204" pitchFamily="34" charset="0"/>
            <a:cs typeface="Arial" panose="020B0604020202020204" pitchFamily="34" charset="0"/>
          </a:endParaRPr>
        </a:p>
      </dgm:t>
    </dgm:pt>
    <dgm:pt modelId="{934434EA-C890-4A69-A05D-6E8600D142E8}" type="sibTrans" cxnId="{EC1E73E6-5D6A-421C-9369-6B8310403F1D}">
      <dgm:prSet/>
      <dgm:spPr/>
      <dgm:t>
        <a:bodyPr/>
        <a:lstStyle/>
        <a:p>
          <a:endParaRPr lang="en-CA">
            <a:latin typeface="Arial" panose="020B0604020202020204" pitchFamily="34" charset="0"/>
            <a:cs typeface="Arial" panose="020B0604020202020204" pitchFamily="34" charset="0"/>
          </a:endParaRPr>
        </a:p>
      </dgm:t>
    </dgm:pt>
    <dgm:pt modelId="{54A2DDE6-AD32-405D-9510-E7E4354DD107}">
      <dgm:prSet phldrT="[Text]" custT="1"/>
      <dgm:spPr>
        <a:solidFill>
          <a:schemeClr val="bg1">
            <a:lumMod val="95000"/>
            <a:alpha val="90000"/>
          </a:schemeClr>
        </a:solidFill>
      </dgm:spPr>
      <dgm:t>
        <a:bodyPr/>
        <a:lstStyle/>
        <a:p>
          <a:pPr>
            <a:spcAft>
              <a:spcPts val="600"/>
            </a:spcAft>
          </a:pPr>
          <a:r>
            <a:rPr lang="fr-FR" sz="1800" dirty="0">
              <a:effectLst/>
              <a:latin typeface="Arial" panose="020B0604020202020204" pitchFamily="34" charset="0"/>
              <a:ea typeface="Calibri" panose="020F0502020204030204" pitchFamily="34" charset="0"/>
              <a:cs typeface="Arial" panose="020B0604020202020204" pitchFamily="34" charset="0"/>
            </a:rPr>
            <a:t>Le CCMF s'engage à continuer de renforcer les relations existantes et à en établir de nouvelles avec les partenaires de l'ensemble de la société afin d'améliorer la résilience du Canada face aux feux de forêt. </a:t>
          </a:r>
          <a:endParaRPr lang="en-CA" sz="1800" dirty="0">
            <a:latin typeface="Arial" panose="020B0604020202020204" pitchFamily="34" charset="0"/>
            <a:cs typeface="Arial" panose="020B0604020202020204" pitchFamily="34" charset="0"/>
          </a:endParaRPr>
        </a:p>
      </dgm:t>
    </dgm:pt>
    <dgm:pt modelId="{85C6E377-A01D-4ED4-8B61-5B35E5046976}" type="parTrans" cxnId="{80950A0C-82B1-4C67-A3D5-3B2747C1A87B}">
      <dgm:prSet/>
      <dgm:spPr/>
      <dgm:t>
        <a:bodyPr/>
        <a:lstStyle/>
        <a:p>
          <a:endParaRPr lang="en-CA">
            <a:latin typeface="Arial" panose="020B0604020202020204" pitchFamily="34" charset="0"/>
            <a:cs typeface="Arial" panose="020B0604020202020204" pitchFamily="34" charset="0"/>
          </a:endParaRPr>
        </a:p>
      </dgm:t>
    </dgm:pt>
    <dgm:pt modelId="{A069AD4E-A080-4527-A84C-A4416A7A09EF}" type="sibTrans" cxnId="{80950A0C-82B1-4C67-A3D5-3B2747C1A87B}">
      <dgm:prSet/>
      <dgm:spPr/>
      <dgm:t>
        <a:bodyPr/>
        <a:lstStyle/>
        <a:p>
          <a:endParaRPr lang="en-CA">
            <a:latin typeface="Arial" panose="020B0604020202020204" pitchFamily="34" charset="0"/>
            <a:cs typeface="Arial" panose="020B0604020202020204" pitchFamily="34" charset="0"/>
          </a:endParaRPr>
        </a:p>
      </dgm:t>
    </dgm:pt>
    <dgm:pt modelId="{83B9EB28-A1FD-471D-AF87-7C0B9DDF2656}">
      <dgm:prSet phldrT="[Text]" custT="1"/>
      <dgm:spPr>
        <a:solidFill>
          <a:schemeClr val="bg1">
            <a:lumMod val="95000"/>
            <a:alpha val="90000"/>
          </a:schemeClr>
        </a:solidFill>
      </dgm:spPr>
      <dgm:t>
        <a:bodyPr/>
        <a:lstStyle/>
        <a:p>
          <a:pPr>
            <a:spcAft>
              <a:spcPts val="600"/>
            </a:spcAft>
          </a:pPr>
          <a:r>
            <a:rPr lang="fr-FR" sz="1800" b="1" dirty="0">
              <a:latin typeface="Arial" panose="020B0604020202020204" pitchFamily="34" charset="0"/>
              <a:cs typeface="Arial" panose="020B0604020202020204" pitchFamily="34" charset="0"/>
            </a:rPr>
            <a:t>Le jeudi 21 mars 2024, une séance de mobilisation sera organisée </a:t>
          </a:r>
          <a:r>
            <a:rPr lang="fr-FR" sz="1800" b="0" dirty="0">
              <a:latin typeface="Arial" panose="020B0604020202020204" pitchFamily="34" charset="0"/>
              <a:cs typeface="Arial" panose="020B0604020202020204" pitchFamily="34" charset="0"/>
            </a:rPr>
            <a:t>dans le cadre du Dialogue canadien 2022 auprès des communautés et organisations autochtones afin d'obtenir des commentaires sur les diverses composantes relatives à la version préliminaire de la Stratégie. </a:t>
          </a:r>
          <a:endParaRPr lang="en-CA" sz="1800" b="0" dirty="0">
            <a:latin typeface="Arial" panose="020B0604020202020204" pitchFamily="34" charset="0"/>
            <a:cs typeface="Arial" panose="020B0604020202020204" pitchFamily="34" charset="0"/>
          </a:endParaRPr>
        </a:p>
      </dgm:t>
    </dgm:pt>
    <dgm:pt modelId="{1BF908A5-0BD9-42E2-BE9A-21A9DDA477C1}" type="parTrans" cxnId="{2010E538-91F7-4D53-9C50-42DE9AC4D411}">
      <dgm:prSet/>
      <dgm:spPr/>
      <dgm:t>
        <a:bodyPr/>
        <a:lstStyle/>
        <a:p>
          <a:endParaRPr lang="en-CA">
            <a:latin typeface="Arial" panose="020B0604020202020204" pitchFamily="34" charset="0"/>
            <a:cs typeface="Arial" panose="020B0604020202020204" pitchFamily="34" charset="0"/>
          </a:endParaRPr>
        </a:p>
      </dgm:t>
    </dgm:pt>
    <dgm:pt modelId="{A2718BD0-DC8D-4E1C-B462-0B4A1B124D37}" type="sibTrans" cxnId="{2010E538-91F7-4D53-9C50-42DE9AC4D411}">
      <dgm:prSet/>
      <dgm:spPr/>
      <dgm:t>
        <a:bodyPr/>
        <a:lstStyle/>
        <a:p>
          <a:endParaRPr lang="en-CA">
            <a:latin typeface="Arial" panose="020B0604020202020204" pitchFamily="34" charset="0"/>
            <a:cs typeface="Arial" panose="020B0604020202020204" pitchFamily="34" charset="0"/>
          </a:endParaRPr>
        </a:p>
      </dgm:t>
    </dgm:pt>
    <dgm:pt modelId="{F7A882DC-CD88-4778-9932-87AF209D57AC}">
      <dgm:prSet phldrT="[Text]" custT="1"/>
      <dgm:spPr>
        <a:solidFill>
          <a:schemeClr val="bg1">
            <a:lumMod val="95000"/>
            <a:alpha val="90000"/>
          </a:schemeClr>
        </a:solidFill>
      </dgm:spPr>
      <dgm:t>
        <a:bodyPr/>
        <a:lstStyle/>
        <a:p>
          <a:pPr>
            <a:spcAft>
              <a:spcPts val="600"/>
            </a:spcAft>
          </a:pPr>
          <a:r>
            <a:rPr lang="fr-FR" sz="1800" b="1" dirty="0">
              <a:latin typeface="Arial" panose="020B0604020202020204" pitchFamily="34" charset="0"/>
              <a:cs typeface="Arial" panose="020B0604020202020204" pitchFamily="34" charset="0"/>
            </a:rPr>
            <a:t>D'ici le jeudi 28 mars 2024, </a:t>
          </a:r>
          <a:r>
            <a:rPr lang="fr-FR" sz="1800" b="0" dirty="0">
              <a:latin typeface="Arial" panose="020B0604020202020204" pitchFamily="34" charset="0"/>
              <a:cs typeface="Arial" panose="020B0604020202020204" pitchFamily="34" charset="0"/>
            </a:rPr>
            <a:t>vos questions et commentaires écrits sur les composantes de la version préliminaire de la Stratégie peuvent être adressés au Groupe de travail sur la gestion des feux de forêt du CCMF à l’adresse </a:t>
          </a:r>
          <a:r>
            <a:rPr lang="en-US" sz="1800" dirty="0">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wfmwg-gtgff@nrcan-rncan.gc.ca.</a:t>
          </a:r>
          <a:endParaRPr lang="en-CA" sz="1800" strike="sngStrike" dirty="0">
            <a:latin typeface="Arial" panose="020B0604020202020204" pitchFamily="34" charset="0"/>
            <a:cs typeface="Arial" panose="020B0604020202020204" pitchFamily="34" charset="0"/>
          </a:endParaRPr>
        </a:p>
      </dgm:t>
    </dgm:pt>
    <dgm:pt modelId="{C6707826-2221-45CA-9612-EE31C2455A70}" type="parTrans" cxnId="{73B43B2E-3316-4F00-A21F-53875CE8FC85}">
      <dgm:prSet/>
      <dgm:spPr/>
      <dgm:t>
        <a:bodyPr/>
        <a:lstStyle/>
        <a:p>
          <a:endParaRPr lang="en-CA"/>
        </a:p>
      </dgm:t>
    </dgm:pt>
    <dgm:pt modelId="{91D74A05-9812-4010-AABF-19E6A6DF4166}" type="sibTrans" cxnId="{73B43B2E-3316-4F00-A21F-53875CE8FC85}">
      <dgm:prSet/>
      <dgm:spPr/>
      <dgm:t>
        <a:bodyPr/>
        <a:lstStyle/>
        <a:p>
          <a:endParaRPr lang="en-CA"/>
        </a:p>
      </dgm:t>
    </dgm:pt>
    <dgm:pt modelId="{12D1BBDC-E3E0-4204-9F59-B13B2811DFEC}" type="pres">
      <dgm:prSet presAssocID="{CA1C5019-84DA-4823-AED6-8E3B995F420F}" presName="linear" presStyleCnt="0">
        <dgm:presLayoutVars>
          <dgm:dir/>
          <dgm:animLvl val="lvl"/>
          <dgm:resizeHandles val="exact"/>
        </dgm:presLayoutVars>
      </dgm:prSet>
      <dgm:spPr/>
    </dgm:pt>
    <dgm:pt modelId="{A5859259-D07C-4F25-B389-F2F942350B5F}" type="pres">
      <dgm:prSet presAssocID="{F673C8FC-D06D-4BD2-AFC6-AF1AB6780FDE}" presName="parentLin" presStyleCnt="0"/>
      <dgm:spPr/>
    </dgm:pt>
    <dgm:pt modelId="{338A3124-CCB6-410F-8444-8F13C9788C01}" type="pres">
      <dgm:prSet presAssocID="{F673C8FC-D06D-4BD2-AFC6-AF1AB6780FDE}" presName="parentLeftMargin" presStyleLbl="node1" presStyleIdx="0" presStyleCnt="2"/>
      <dgm:spPr/>
    </dgm:pt>
    <dgm:pt modelId="{60CABA6F-B8EB-4FAD-9C15-F1BB19C8AF85}" type="pres">
      <dgm:prSet presAssocID="{F673C8FC-D06D-4BD2-AFC6-AF1AB6780FDE}" presName="parentText" presStyleLbl="node1" presStyleIdx="0" presStyleCnt="2">
        <dgm:presLayoutVars>
          <dgm:chMax val="0"/>
          <dgm:bulletEnabled val="1"/>
        </dgm:presLayoutVars>
      </dgm:prSet>
      <dgm:spPr/>
    </dgm:pt>
    <dgm:pt modelId="{3C012C87-0464-4E70-9C6C-3FD37CCF8171}" type="pres">
      <dgm:prSet presAssocID="{F673C8FC-D06D-4BD2-AFC6-AF1AB6780FDE}" presName="negativeSpace" presStyleCnt="0"/>
      <dgm:spPr/>
    </dgm:pt>
    <dgm:pt modelId="{EF75BB09-4FC1-4E8E-90BF-F306D39CC3EB}" type="pres">
      <dgm:prSet presAssocID="{F673C8FC-D06D-4BD2-AFC6-AF1AB6780FDE}" presName="childText" presStyleLbl="conFgAcc1" presStyleIdx="0" presStyleCnt="2">
        <dgm:presLayoutVars>
          <dgm:bulletEnabled val="1"/>
        </dgm:presLayoutVars>
      </dgm:prSet>
      <dgm:spPr/>
    </dgm:pt>
    <dgm:pt modelId="{7A098935-2883-446B-9034-78A9B7AE0653}" type="pres">
      <dgm:prSet presAssocID="{1204F6FD-DF61-48DB-9B2F-59AADBB02E2E}" presName="spaceBetweenRectangles" presStyleCnt="0"/>
      <dgm:spPr/>
    </dgm:pt>
    <dgm:pt modelId="{FA80D345-5E40-43A3-871E-1A74DA4E3A95}" type="pres">
      <dgm:prSet presAssocID="{79427F32-3F6E-4356-8B76-490D900D9E7F}" presName="parentLin" presStyleCnt="0"/>
      <dgm:spPr/>
    </dgm:pt>
    <dgm:pt modelId="{6A5B9586-C0FC-4667-B9C1-6030BFD69661}" type="pres">
      <dgm:prSet presAssocID="{79427F32-3F6E-4356-8B76-490D900D9E7F}" presName="parentLeftMargin" presStyleLbl="node1" presStyleIdx="0" presStyleCnt="2"/>
      <dgm:spPr/>
    </dgm:pt>
    <dgm:pt modelId="{CB0D0BC5-ADBD-441E-AC31-F6D011E9849C}" type="pres">
      <dgm:prSet presAssocID="{79427F32-3F6E-4356-8B76-490D900D9E7F}" presName="parentText" presStyleLbl="node1" presStyleIdx="1" presStyleCnt="2">
        <dgm:presLayoutVars>
          <dgm:chMax val="0"/>
          <dgm:bulletEnabled val="1"/>
        </dgm:presLayoutVars>
      </dgm:prSet>
      <dgm:spPr/>
    </dgm:pt>
    <dgm:pt modelId="{8DF4A1A4-E987-46AD-BD91-FB818AD88ACD}" type="pres">
      <dgm:prSet presAssocID="{79427F32-3F6E-4356-8B76-490D900D9E7F}" presName="negativeSpace" presStyleCnt="0"/>
      <dgm:spPr/>
    </dgm:pt>
    <dgm:pt modelId="{1B9B9E06-F057-4285-B730-742BD35F914C}" type="pres">
      <dgm:prSet presAssocID="{79427F32-3F6E-4356-8B76-490D900D9E7F}" presName="childText" presStyleLbl="conFgAcc1" presStyleIdx="1" presStyleCnt="2">
        <dgm:presLayoutVars>
          <dgm:bulletEnabled val="1"/>
        </dgm:presLayoutVars>
      </dgm:prSet>
      <dgm:spPr/>
    </dgm:pt>
  </dgm:ptLst>
  <dgm:cxnLst>
    <dgm:cxn modelId="{80950A0C-82B1-4C67-A3D5-3B2747C1A87B}" srcId="{79427F32-3F6E-4356-8B76-490D900D9E7F}" destId="{54A2DDE6-AD32-405D-9510-E7E4354DD107}" srcOrd="0" destOrd="0" parTransId="{85C6E377-A01D-4ED4-8B61-5B35E5046976}" sibTransId="{A069AD4E-A080-4527-A84C-A4416A7A09EF}"/>
    <dgm:cxn modelId="{5876FE19-5334-4C67-A57B-8701BFD7D876}" type="presOf" srcId="{79427F32-3F6E-4356-8B76-490D900D9E7F}" destId="{6A5B9586-C0FC-4667-B9C1-6030BFD69661}" srcOrd="0" destOrd="0" presId="urn:microsoft.com/office/officeart/2005/8/layout/list1"/>
    <dgm:cxn modelId="{3958B01C-B51D-438F-8A27-B7AD137F73B6}" type="presOf" srcId="{70417C5D-2C10-477A-9BE3-A6CF8A17976A}" destId="{EF75BB09-4FC1-4E8E-90BF-F306D39CC3EB}" srcOrd="0" destOrd="0" presId="urn:microsoft.com/office/officeart/2005/8/layout/list1"/>
    <dgm:cxn modelId="{EA4CD11C-3496-4CB6-B604-9A89B067A1F6}" type="presOf" srcId="{79427F32-3F6E-4356-8B76-490D900D9E7F}" destId="{CB0D0BC5-ADBD-441E-AC31-F6D011E9849C}" srcOrd="1" destOrd="0" presId="urn:microsoft.com/office/officeart/2005/8/layout/list1"/>
    <dgm:cxn modelId="{A82AE422-CBAF-4AE1-BE1C-4B98597DA3C1}" srcId="{CA1C5019-84DA-4823-AED6-8E3B995F420F}" destId="{79427F32-3F6E-4356-8B76-490D900D9E7F}" srcOrd="1" destOrd="0" parTransId="{6E2093BB-5CCE-4056-8FBC-A8B2B8F18490}" sibTransId="{9F7CFEAC-4EF6-41F6-A321-16AB7E38A788}"/>
    <dgm:cxn modelId="{380B6D23-A0F1-422E-9848-C6845DD17941}" type="presOf" srcId="{F673C8FC-D06D-4BD2-AFC6-AF1AB6780FDE}" destId="{60CABA6F-B8EB-4FAD-9C15-F1BB19C8AF85}" srcOrd="1" destOrd="0" presId="urn:microsoft.com/office/officeart/2005/8/layout/list1"/>
    <dgm:cxn modelId="{367C3C26-5C50-4CDF-8D07-5738BEC6252D}" type="presOf" srcId="{83B9EB28-A1FD-471D-AF87-7C0B9DDF2656}" destId="{1B9B9E06-F057-4285-B730-742BD35F914C}" srcOrd="0" destOrd="1" presId="urn:microsoft.com/office/officeart/2005/8/layout/list1"/>
    <dgm:cxn modelId="{BF846F28-D893-4427-B18B-0FADA721BDC5}" srcId="{F673C8FC-D06D-4BD2-AFC6-AF1AB6780FDE}" destId="{70417C5D-2C10-477A-9BE3-A6CF8A17976A}" srcOrd="0" destOrd="0" parTransId="{DC16424A-472C-4E82-ADD3-D7223256A18F}" sibTransId="{89512874-4B43-41BF-B21B-EB7BF4CD55D3}"/>
    <dgm:cxn modelId="{73B43B2E-3316-4F00-A21F-53875CE8FC85}" srcId="{79427F32-3F6E-4356-8B76-490D900D9E7F}" destId="{F7A882DC-CD88-4778-9932-87AF209D57AC}" srcOrd="2" destOrd="0" parTransId="{C6707826-2221-45CA-9612-EE31C2455A70}" sibTransId="{91D74A05-9812-4010-AABF-19E6A6DF4166}"/>
    <dgm:cxn modelId="{426CE133-A20F-4BD9-A327-CB75227B15CA}" srcId="{CA1C5019-84DA-4823-AED6-8E3B995F420F}" destId="{F673C8FC-D06D-4BD2-AFC6-AF1AB6780FDE}" srcOrd="0" destOrd="0" parTransId="{CA59A39E-AA6B-4355-88D7-AF41AC780084}" sibTransId="{1204F6FD-DF61-48DB-9B2F-59AADBB02E2E}"/>
    <dgm:cxn modelId="{2010E538-91F7-4D53-9C50-42DE9AC4D411}" srcId="{79427F32-3F6E-4356-8B76-490D900D9E7F}" destId="{83B9EB28-A1FD-471D-AF87-7C0B9DDF2656}" srcOrd="1" destOrd="0" parTransId="{1BF908A5-0BD9-42E2-BE9A-21A9DDA477C1}" sibTransId="{A2718BD0-DC8D-4E1C-B462-0B4A1B124D37}"/>
    <dgm:cxn modelId="{D6526E60-9F16-413C-8352-86322DC2E326}" type="presOf" srcId="{54A2DDE6-AD32-405D-9510-E7E4354DD107}" destId="{1B9B9E06-F057-4285-B730-742BD35F914C}" srcOrd="0" destOrd="0" presId="urn:microsoft.com/office/officeart/2005/8/layout/list1"/>
    <dgm:cxn modelId="{20E3E671-F267-493F-97DC-C78487603696}" type="presOf" srcId="{CA1C5019-84DA-4823-AED6-8E3B995F420F}" destId="{12D1BBDC-E3E0-4204-9F59-B13B2811DFEC}" srcOrd="0" destOrd="0" presId="urn:microsoft.com/office/officeart/2005/8/layout/list1"/>
    <dgm:cxn modelId="{400E2EB9-0A5F-4AF5-9DC3-D0EF4982130E}" type="presOf" srcId="{F673C8FC-D06D-4BD2-AFC6-AF1AB6780FDE}" destId="{338A3124-CCB6-410F-8444-8F13C9788C01}" srcOrd="0" destOrd="0" presId="urn:microsoft.com/office/officeart/2005/8/layout/list1"/>
    <dgm:cxn modelId="{EC1E73E6-5D6A-421C-9369-6B8310403F1D}" srcId="{F673C8FC-D06D-4BD2-AFC6-AF1AB6780FDE}" destId="{5A911D94-B997-48F4-A7CA-FB9E395843FE}" srcOrd="1" destOrd="0" parTransId="{A670A767-018F-4B02-90DD-BC87A6D1C8B9}" sibTransId="{934434EA-C890-4A69-A05D-6E8600D142E8}"/>
    <dgm:cxn modelId="{5179AEE7-7176-49C5-B971-9913F9C4CA18}" type="presOf" srcId="{5A911D94-B997-48F4-A7CA-FB9E395843FE}" destId="{EF75BB09-4FC1-4E8E-90BF-F306D39CC3EB}" srcOrd="0" destOrd="1" presId="urn:microsoft.com/office/officeart/2005/8/layout/list1"/>
    <dgm:cxn modelId="{2E41C3EE-88BA-4718-94E7-2F59F078E883}" type="presOf" srcId="{F7A882DC-CD88-4778-9932-87AF209D57AC}" destId="{1B9B9E06-F057-4285-B730-742BD35F914C}" srcOrd="0" destOrd="2" presId="urn:microsoft.com/office/officeart/2005/8/layout/list1"/>
    <dgm:cxn modelId="{BCD16FFE-CBCC-47E2-938F-13B9072B8F23}" type="presParOf" srcId="{12D1BBDC-E3E0-4204-9F59-B13B2811DFEC}" destId="{A5859259-D07C-4F25-B389-F2F942350B5F}" srcOrd="0" destOrd="0" presId="urn:microsoft.com/office/officeart/2005/8/layout/list1"/>
    <dgm:cxn modelId="{46C68953-E1F9-42BF-B611-2ACF267782C5}" type="presParOf" srcId="{A5859259-D07C-4F25-B389-F2F942350B5F}" destId="{338A3124-CCB6-410F-8444-8F13C9788C01}" srcOrd="0" destOrd="0" presId="urn:microsoft.com/office/officeart/2005/8/layout/list1"/>
    <dgm:cxn modelId="{CA32F5FE-778A-4303-9D5F-46E451F31211}" type="presParOf" srcId="{A5859259-D07C-4F25-B389-F2F942350B5F}" destId="{60CABA6F-B8EB-4FAD-9C15-F1BB19C8AF85}" srcOrd="1" destOrd="0" presId="urn:microsoft.com/office/officeart/2005/8/layout/list1"/>
    <dgm:cxn modelId="{FA4DDCEB-FB84-4A77-A063-2C4A7C219A90}" type="presParOf" srcId="{12D1BBDC-E3E0-4204-9F59-B13B2811DFEC}" destId="{3C012C87-0464-4E70-9C6C-3FD37CCF8171}" srcOrd="1" destOrd="0" presId="urn:microsoft.com/office/officeart/2005/8/layout/list1"/>
    <dgm:cxn modelId="{808D52D7-6EE9-442C-B357-46D9F95C533D}" type="presParOf" srcId="{12D1BBDC-E3E0-4204-9F59-B13B2811DFEC}" destId="{EF75BB09-4FC1-4E8E-90BF-F306D39CC3EB}" srcOrd="2" destOrd="0" presId="urn:microsoft.com/office/officeart/2005/8/layout/list1"/>
    <dgm:cxn modelId="{B682F175-9C11-4E7C-9E20-F6B44B9B7E03}" type="presParOf" srcId="{12D1BBDC-E3E0-4204-9F59-B13B2811DFEC}" destId="{7A098935-2883-446B-9034-78A9B7AE0653}" srcOrd="3" destOrd="0" presId="urn:microsoft.com/office/officeart/2005/8/layout/list1"/>
    <dgm:cxn modelId="{F8EBD220-1F3D-43C7-815A-A78581E16BA1}" type="presParOf" srcId="{12D1BBDC-E3E0-4204-9F59-B13B2811DFEC}" destId="{FA80D345-5E40-43A3-871E-1A74DA4E3A95}" srcOrd="4" destOrd="0" presId="urn:microsoft.com/office/officeart/2005/8/layout/list1"/>
    <dgm:cxn modelId="{694C0EBD-6E83-4E51-925A-FCD4F5C562E3}" type="presParOf" srcId="{FA80D345-5E40-43A3-871E-1A74DA4E3A95}" destId="{6A5B9586-C0FC-4667-B9C1-6030BFD69661}" srcOrd="0" destOrd="0" presId="urn:microsoft.com/office/officeart/2005/8/layout/list1"/>
    <dgm:cxn modelId="{F0D14908-6EED-4CC5-AAD4-117BBFC1510A}" type="presParOf" srcId="{FA80D345-5E40-43A3-871E-1A74DA4E3A95}" destId="{CB0D0BC5-ADBD-441E-AC31-F6D011E9849C}" srcOrd="1" destOrd="0" presId="urn:microsoft.com/office/officeart/2005/8/layout/list1"/>
    <dgm:cxn modelId="{15E4F5B2-02F5-494C-9734-BCAEC1869EDA}" type="presParOf" srcId="{12D1BBDC-E3E0-4204-9F59-B13B2811DFEC}" destId="{8DF4A1A4-E987-46AD-BD91-FB818AD88ACD}" srcOrd="5" destOrd="0" presId="urn:microsoft.com/office/officeart/2005/8/layout/list1"/>
    <dgm:cxn modelId="{AC1BB6DD-6F77-4A78-A53F-CC24FD58648B}" type="presParOf" srcId="{12D1BBDC-E3E0-4204-9F59-B13B2811DFEC}" destId="{1B9B9E06-F057-4285-B730-742BD35F914C}" srcOrd="6"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66EDD2-2E6B-43E6-BF82-CEB6303C7B90}"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7A3E53D7-59FD-4480-ABAE-9857183A87DD}">
      <dgm:prSet custT="1"/>
      <dgm:spPr/>
      <dgm:t>
        <a:bodyPr/>
        <a:lstStyle/>
        <a:p>
          <a:pPr>
            <a:lnSpc>
              <a:spcPct val="100000"/>
            </a:lnSpc>
          </a:pPr>
          <a:r>
            <a:rPr lang="fr-FR" sz="2000" dirty="0">
              <a:latin typeface="Arial" panose="020B0604020202020204" pitchFamily="34" charset="0"/>
              <a:cs typeface="Arial" panose="020B0604020202020204" pitchFamily="34" charset="0"/>
            </a:rPr>
            <a:t>La vision, les objectifs, les engagements et les cibles de la version préliminaire de la Stratégie vous semblent-ils pertinents? Pourquoi ou pourquoi pas?</a:t>
          </a:r>
          <a:endParaRPr lang="en-US" sz="2000" dirty="0">
            <a:latin typeface="Arial" panose="020B0604020202020204" pitchFamily="34" charset="0"/>
            <a:cs typeface="Arial" panose="020B0604020202020204" pitchFamily="34" charset="0"/>
          </a:endParaRPr>
        </a:p>
      </dgm:t>
    </dgm:pt>
    <dgm:pt modelId="{01F0C750-AB6F-484B-AE81-16E839551540}" type="parTrans" cxnId="{FB2AB156-AE56-44D4-94D1-226D2E3E4DDB}">
      <dgm:prSet/>
      <dgm:spPr/>
      <dgm:t>
        <a:bodyPr/>
        <a:lstStyle/>
        <a:p>
          <a:endParaRPr lang="en-US" sz="2000">
            <a:latin typeface="Arial" panose="020B0604020202020204" pitchFamily="34" charset="0"/>
            <a:cs typeface="Arial" panose="020B0604020202020204" pitchFamily="34" charset="0"/>
          </a:endParaRPr>
        </a:p>
      </dgm:t>
    </dgm:pt>
    <dgm:pt modelId="{C7A5EEBB-9CF1-46B3-8793-AFBCE71E7C29}" type="sibTrans" cxnId="{FB2AB156-AE56-44D4-94D1-226D2E3E4DDB}">
      <dgm:prSet/>
      <dgm:spPr/>
      <dgm:t>
        <a:bodyPr/>
        <a:lstStyle/>
        <a:p>
          <a:endParaRPr lang="en-US" sz="2000">
            <a:latin typeface="Arial" panose="020B0604020202020204" pitchFamily="34" charset="0"/>
            <a:cs typeface="Arial" panose="020B0604020202020204" pitchFamily="34" charset="0"/>
          </a:endParaRPr>
        </a:p>
      </dgm:t>
    </dgm:pt>
    <dgm:pt modelId="{FC1A5ED0-552B-46D1-A4EF-F481BFFE8A40}">
      <dgm:prSet custT="1"/>
      <dgm:spPr/>
      <dgm:t>
        <a:bodyPr/>
        <a:lstStyle/>
        <a:p>
          <a:pPr>
            <a:lnSpc>
              <a:spcPct val="100000"/>
            </a:lnSpc>
          </a:pPr>
          <a:r>
            <a:rPr lang="fr-FR" sz="2000" dirty="0">
              <a:effectLst/>
              <a:latin typeface="Arial" panose="020B0604020202020204" pitchFamily="34" charset="0"/>
              <a:ea typeface="Calibri" panose="020F0502020204030204" pitchFamily="34" charset="0"/>
              <a:cs typeface="Arial" panose="020B0604020202020204" pitchFamily="34" charset="0"/>
            </a:rPr>
            <a:t>Quelles sont vos suggestions pour une mise en œuvre réussie des engagements et des cibles liés à la Stratégie?</a:t>
          </a:r>
          <a:endParaRPr lang="en-US" sz="2000" dirty="0">
            <a:latin typeface="Arial" panose="020B0604020202020204" pitchFamily="34" charset="0"/>
            <a:cs typeface="Arial" panose="020B0604020202020204" pitchFamily="34" charset="0"/>
          </a:endParaRPr>
        </a:p>
      </dgm:t>
    </dgm:pt>
    <dgm:pt modelId="{1A92018C-DB71-4710-ABAE-7DE4FA4DAE3D}" type="parTrans" cxnId="{7A091B60-FFBE-488F-8B19-7ECCAE27C38F}">
      <dgm:prSet/>
      <dgm:spPr/>
      <dgm:t>
        <a:bodyPr/>
        <a:lstStyle/>
        <a:p>
          <a:endParaRPr lang="en-CA" sz="2000"/>
        </a:p>
      </dgm:t>
    </dgm:pt>
    <dgm:pt modelId="{F5E10760-6C81-4B00-B2E7-DA3546EBB147}" type="sibTrans" cxnId="{7A091B60-FFBE-488F-8B19-7ECCAE27C38F}">
      <dgm:prSet/>
      <dgm:spPr/>
      <dgm:t>
        <a:bodyPr/>
        <a:lstStyle/>
        <a:p>
          <a:endParaRPr lang="en-CA" sz="2000"/>
        </a:p>
      </dgm:t>
    </dgm:pt>
    <dgm:pt modelId="{E027F5E1-41CA-4699-8E6D-A8E235147844}" type="pres">
      <dgm:prSet presAssocID="{D966EDD2-2E6B-43E6-BF82-CEB6303C7B90}" presName="root" presStyleCnt="0">
        <dgm:presLayoutVars>
          <dgm:dir/>
          <dgm:resizeHandles val="exact"/>
        </dgm:presLayoutVars>
      </dgm:prSet>
      <dgm:spPr/>
    </dgm:pt>
    <dgm:pt modelId="{EC4B78C9-FF6D-4698-9D64-94E3E8080239}" type="pres">
      <dgm:prSet presAssocID="{7A3E53D7-59FD-4480-ABAE-9857183A87DD}" presName="compNode" presStyleCnt="0"/>
      <dgm:spPr/>
    </dgm:pt>
    <dgm:pt modelId="{C88C333B-C1EE-4276-9293-68B5A8FD1802}" type="pres">
      <dgm:prSet presAssocID="{7A3E53D7-59FD-4480-ABAE-9857183A87DD}" presName="bgRect" presStyleLbl="bgShp" presStyleIdx="0" presStyleCnt="2"/>
      <dgm:spPr/>
    </dgm:pt>
    <dgm:pt modelId="{C1143655-028C-4CE1-8365-3AAF45389023}" type="pres">
      <dgm:prSet presAssocID="{7A3E53D7-59FD-4480-ABAE-9857183A87DD}" presName="iconRect" presStyleLbl="node1" presStyleIdx="0" presStyleCnt="2"/>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brainstorm with solid fill"/>
        </a:ext>
      </dgm:extLst>
    </dgm:pt>
    <dgm:pt modelId="{A3C4BCB3-FBDA-418A-B7A2-E5BD8180E3FD}" type="pres">
      <dgm:prSet presAssocID="{7A3E53D7-59FD-4480-ABAE-9857183A87DD}" presName="spaceRect" presStyleCnt="0"/>
      <dgm:spPr/>
    </dgm:pt>
    <dgm:pt modelId="{3A8B89A1-2293-46C6-A7FD-D3CAA56CC960}" type="pres">
      <dgm:prSet presAssocID="{7A3E53D7-59FD-4480-ABAE-9857183A87DD}" presName="parTx" presStyleLbl="revTx" presStyleIdx="0" presStyleCnt="2">
        <dgm:presLayoutVars>
          <dgm:chMax val="0"/>
          <dgm:chPref val="0"/>
        </dgm:presLayoutVars>
      </dgm:prSet>
      <dgm:spPr/>
    </dgm:pt>
    <dgm:pt modelId="{35DC130A-CE14-4EE4-A8CC-376878ACA000}" type="pres">
      <dgm:prSet presAssocID="{C7A5EEBB-9CF1-46B3-8793-AFBCE71E7C29}" presName="sibTrans" presStyleCnt="0"/>
      <dgm:spPr/>
    </dgm:pt>
    <dgm:pt modelId="{2E7BCFE1-5692-4CA7-9DDA-A39452D6954C}" type="pres">
      <dgm:prSet presAssocID="{FC1A5ED0-552B-46D1-A4EF-F481BFFE8A40}" presName="compNode" presStyleCnt="0"/>
      <dgm:spPr/>
    </dgm:pt>
    <dgm:pt modelId="{0F653CE5-2B0D-46EE-9761-285772FCA44A}" type="pres">
      <dgm:prSet presAssocID="{FC1A5ED0-552B-46D1-A4EF-F481BFFE8A40}" presName="bgRect" presStyleLbl="bgShp" presStyleIdx="1" presStyleCnt="2"/>
      <dgm:spPr/>
    </dgm:pt>
    <dgm:pt modelId="{87BEA8AA-B1E0-424A-B3F2-C81D074ED792}" type="pres">
      <dgm:prSet presAssocID="{FC1A5ED0-552B-46D1-A4EF-F481BFFE8A40}" presName="iconRect" presStyleLbl="node1" presStyleIdx="1" presStyleCnt="2"/>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success with solid fill"/>
        </a:ext>
      </dgm:extLst>
    </dgm:pt>
    <dgm:pt modelId="{FFB6DFCA-E8E2-4113-B8B9-37592C609221}" type="pres">
      <dgm:prSet presAssocID="{FC1A5ED0-552B-46D1-A4EF-F481BFFE8A40}" presName="spaceRect" presStyleCnt="0"/>
      <dgm:spPr/>
    </dgm:pt>
    <dgm:pt modelId="{4C6FD45E-0849-4B28-AF8A-1C5BEEC172B7}" type="pres">
      <dgm:prSet presAssocID="{FC1A5ED0-552B-46D1-A4EF-F481BFFE8A40}" presName="parTx" presStyleLbl="revTx" presStyleIdx="1" presStyleCnt="2">
        <dgm:presLayoutVars>
          <dgm:chMax val="0"/>
          <dgm:chPref val="0"/>
        </dgm:presLayoutVars>
      </dgm:prSet>
      <dgm:spPr/>
    </dgm:pt>
  </dgm:ptLst>
  <dgm:cxnLst>
    <dgm:cxn modelId="{FB2AB156-AE56-44D4-94D1-226D2E3E4DDB}" srcId="{D966EDD2-2E6B-43E6-BF82-CEB6303C7B90}" destId="{7A3E53D7-59FD-4480-ABAE-9857183A87DD}" srcOrd="0" destOrd="0" parTransId="{01F0C750-AB6F-484B-AE81-16E839551540}" sibTransId="{C7A5EEBB-9CF1-46B3-8793-AFBCE71E7C29}"/>
    <dgm:cxn modelId="{A7CAFD5E-0539-41A1-94D3-44A4758C8F65}" type="presOf" srcId="{7A3E53D7-59FD-4480-ABAE-9857183A87DD}" destId="{3A8B89A1-2293-46C6-A7FD-D3CAA56CC960}" srcOrd="0" destOrd="0" presId="urn:microsoft.com/office/officeart/2018/2/layout/IconVerticalSolidList"/>
    <dgm:cxn modelId="{7A091B60-FFBE-488F-8B19-7ECCAE27C38F}" srcId="{D966EDD2-2E6B-43E6-BF82-CEB6303C7B90}" destId="{FC1A5ED0-552B-46D1-A4EF-F481BFFE8A40}" srcOrd="1" destOrd="0" parTransId="{1A92018C-DB71-4710-ABAE-7DE4FA4DAE3D}" sibTransId="{F5E10760-6C81-4B00-B2E7-DA3546EBB147}"/>
    <dgm:cxn modelId="{C1268579-F591-4F7F-A867-72DF0AAB2D17}" type="presOf" srcId="{D966EDD2-2E6B-43E6-BF82-CEB6303C7B90}" destId="{E027F5E1-41CA-4699-8E6D-A8E235147844}" srcOrd="0" destOrd="0" presId="urn:microsoft.com/office/officeart/2018/2/layout/IconVerticalSolidList"/>
    <dgm:cxn modelId="{9336278A-1A35-41CF-B00A-BD0A5D17CB55}" type="presOf" srcId="{FC1A5ED0-552B-46D1-A4EF-F481BFFE8A40}" destId="{4C6FD45E-0849-4B28-AF8A-1C5BEEC172B7}" srcOrd="0" destOrd="0" presId="urn:microsoft.com/office/officeart/2018/2/layout/IconVerticalSolidList"/>
    <dgm:cxn modelId="{4AE22081-46E8-4C31-AFD2-F16A325F3C8A}" type="presParOf" srcId="{E027F5E1-41CA-4699-8E6D-A8E235147844}" destId="{EC4B78C9-FF6D-4698-9D64-94E3E8080239}" srcOrd="0" destOrd="0" presId="urn:microsoft.com/office/officeart/2018/2/layout/IconVerticalSolidList"/>
    <dgm:cxn modelId="{5422F313-069F-4692-BEEF-C4CCFE9ECF0E}" type="presParOf" srcId="{EC4B78C9-FF6D-4698-9D64-94E3E8080239}" destId="{C88C333B-C1EE-4276-9293-68B5A8FD1802}" srcOrd="0" destOrd="0" presId="urn:microsoft.com/office/officeart/2018/2/layout/IconVerticalSolidList"/>
    <dgm:cxn modelId="{D8C2054F-489F-4032-BDF0-612ADB08957E}" type="presParOf" srcId="{EC4B78C9-FF6D-4698-9D64-94E3E8080239}" destId="{C1143655-028C-4CE1-8365-3AAF45389023}" srcOrd="1" destOrd="0" presId="urn:microsoft.com/office/officeart/2018/2/layout/IconVerticalSolidList"/>
    <dgm:cxn modelId="{E51EC20E-C5CC-4B0F-8286-17F3DE14CB02}" type="presParOf" srcId="{EC4B78C9-FF6D-4698-9D64-94E3E8080239}" destId="{A3C4BCB3-FBDA-418A-B7A2-E5BD8180E3FD}" srcOrd="2" destOrd="0" presId="urn:microsoft.com/office/officeart/2018/2/layout/IconVerticalSolidList"/>
    <dgm:cxn modelId="{6FB781EB-3A32-4998-BDEC-50146A3FF1E0}" type="presParOf" srcId="{EC4B78C9-FF6D-4698-9D64-94E3E8080239}" destId="{3A8B89A1-2293-46C6-A7FD-D3CAA56CC960}" srcOrd="3" destOrd="0" presId="urn:microsoft.com/office/officeart/2018/2/layout/IconVerticalSolidList"/>
    <dgm:cxn modelId="{E7EB141B-DE22-4C80-BA30-5E429230CCB9}" type="presParOf" srcId="{E027F5E1-41CA-4699-8E6D-A8E235147844}" destId="{35DC130A-CE14-4EE4-A8CC-376878ACA000}" srcOrd="1" destOrd="0" presId="urn:microsoft.com/office/officeart/2018/2/layout/IconVerticalSolidList"/>
    <dgm:cxn modelId="{4E03B1B1-868F-402C-8829-F0DE25095142}" type="presParOf" srcId="{E027F5E1-41CA-4699-8E6D-A8E235147844}" destId="{2E7BCFE1-5692-4CA7-9DDA-A39452D6954C}" srcOrd="2" destOrd="0" presId="urn:microsoft.com/office/officeart/2018/2/layout/IconVerticalSolidList"/>
    <dgm:cxn modelId="{6C4A78FA-391F-40F1-9C1E-268ED3885172}" type="presParOf" srcId="{2E7BCFE1-5692-4CA7-9DDA-A39452D6954C}" destId="{0F653CE5-2B0D-46EE-9761-285772FCA44A}" srcOrd="0" destOrd="0" presId="urn:microsoft.com/office/officeart/2018/2/layout/IconVerticalSolidList"/>
    <dgm:cxn modelId="{E98BA1CB-B77A-4C22-A926-254B2DA718A6}" type="presParOf" srcId="{2E7BCFE1-5692-4CA7-9DDA-A39452D6954C}" destId="{87BEA8AA-B1E0-424A-B3F2-C81D074ED792}" srcOrd="1" destOrd="0" presId="urn:microsoft.com/office/officeart/2018/2/layout/IconVerticalSolidList"/>
    <dgm:cxn modelId="{5765F20D-8C7F-4FB6-88AE-51775389A063}" type="presParOf" srcId="{2E7BCFE1-5692-4CA7-9DDA-A39452D6954C}" destId="{FFB6DFCA-E8E2-4113-B8B9-37592C609221}" srcOrd="2" destOrd="0" presId="urn:microsoft.com/office/officeart/2018/2/layout/IconVerticalSolidList"/>
    <dgm:cxn modelId="{803BFF7D-6877-4E81-90F9-EDAE7E81CAA4}" type="presParOf" srcId="{2E7BCFE1-5692-4CA7-9DDA-A39452D6954C}" destId="{4C6FD45E-0849-4B28-AF8A-1C5BEEC172B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D8DF51-8C09-4D24-AD59-D1DFB8A9C887}" type="doc">
      <dgm:prSet loTypeId="urn:microsoft.com/office/officeart/2005/8/layout/cycle8" loCatId="cycle" qsTypeId="urn:microsoft.com/office/officeart/2005/8/quickstyle/simple5" qsCatId="simple" csTypeId="urn:microsoft.com/office/officeart/2005/8/colors/accent3_3" csCatId="accent3" phldr="1"/>
      <dgm:spPr/>
    </dgm:pt>
    <dgm:pt modelId="{FD144FA4-8F4F-4848-BA46-C173123EE3ED}">
      <dgm:prSet phldrT="[Text]"/>
      <dgm:spPr/>
      <dgm:t>
        <a:bodyPr/>
        <a:lstStyle/>
        <a:p>
          <a:r>
            <a:rPr lang="fr-FR" dirty="0">
              <a:latin typeface="Arial" panose="020B0604020202020204" pitchFamily="34" charset="0"/>
              <a:cs typeface="Arial" panose="020B0604020202020204" pitchFamily="34" charset="0"/>
            </a:rPr>
            <a:t>Améliorer le niveau de connaissance et de compréhension</a:t>
          </a:r>
          <a:endParaRPr lang="en-CA" dirty="0">
            <a:latin typeface="Arial" panose="020B0604020202020204" pitchFamily="34" charset="0"/>
            <a:cs typeface="Arial" panose="020B0604020202020204" pitchFamily="34" charset="0"/>
          </a:endParaRPr>
        </a:p>
      </dgm:t>
    </dgm:pt>
    <dgm:pt modelId="{E7962B81-2145-41EE-8BAF-C6073657630C}" type="parTrans" cxnId="{399463C5-1161-44C6-8CE0-1008D2671DFE}">
      <dgm:prSet/>
      <dgm:spPr/>
      <dgm:t>
        <a:bodyPr/>
        <a:lstStyle/>
        <a:p>
          <a:endParaRPr lang="en-CA"/>
        </a:p>
      </dgm:t>
    </dgm:pt>
    <dgm:pt modelId="{CF209860-B79C-4F17-BC7C-9D69ABB05E08}" type="sibTrans" cxnId="{399463C5-1161-44C6-8CE0-1008D2671DFE}">
      <dgm:prSet/>
      <dgm:spPr/>
      <dgm:t>
        <a:bodyPr/>
        <a:lstStyle/>
        <a:p>
          <a:endParaRPr lang="en-CA"/>
        </a:p>
      </dgm:t>
    </dgm:pt>
    <dgm:pt modelId="{B0D3A7BF-D743-400D-ACFE-FFBD19596382}">
      <dgm:prSet phldrT="[Text]"/>
      <dgm:spPr/>
      <dgm:t>
        <a:bodyPr/>
        <a:lstStyle/>
        <a:p>
          <a:r>
            <a:rPr lang="fr-FR" dirty="0">
              <a:latin typeface="Arial" panose="020B0604020202020204" pitchFamily="34" charset="0"/>
              <a:cs typeface="Arial" panose="020B0604020202020204" pitchFamily="34" charset="0"/>
            </a:rPr>
            <a:t>Accroître les investissements en matière de prévention et d'atténuation</a:t>
          </a:r>
          <a:endParaRPr lang="en-CA" dirty="0">
            <a:latin typeface="Arial" panose="020B0604020202020204" pitchFamily="34" charset="0"/>
            <a:cs typeface="Arial" panose="020B0604020202020204" pitchFamily="34" charset="0"/>
          </a:endParaRPr>
        </a:p>
      </dgm:t>
    </dgm:pt>
    <dgm:pt modelId="{14BF7690-43A5-454C-B82B-925B5E85ABE0}" type="parTrans" cxnId="{80DA4870-575E-4CB8-952C-4AD0AC9D84D6}">
      <dgm:prSet/>
      <dgm:spPr/>
      <dgm:t>
        <a:bodyPr/>
        <a:lstStyle/>
        <a:p>
          <a:endParaRPr lang="en-CA"/>
        </a:p>
      </dgm:t>
    </dgm:pt>
    <dgm:pt modelId="{334C7C32-1532-490D-A331-589467238A02}" type="sibTrans" cxnId="{80DA4870-575E-4CB8-952C-4AD0AC9D84D6}">
      <dgm:prSet/>
      <dgm:spPr/>
      <dgm:t>
        <a:bodyPr/>
        <a:lstStyle/>
        <a:p>
          <a:endParaRPr lang="en-CA"/>
        </a:p>
      </dgm:t>
    </dgm:pt>
    <dgm:pt modelId="{984B301F-45E6-40B7-A14D-A47C5D15217F}">
      <dgm:prSet phldrT="[Text]"/>
      <dgm:spPr/>
      <dgm:t>
        <a:bodyPr/>
        <a:lstStyle/>
        <a:p>
          <a:pPr>
            <a:buNone/>
          </a:pPr>
          <a:r>
            <a:rPr lang="fr-FR" dirty="0">
              <a:latin typeface="Arial" panose="020B0604020202020204" pitchFamily="34" charset="0"/>
              <a:cs typeface="Arial" panose="020B0604020202020204" pitchFamily="34" charset="0"/>
            </a:rPr>
            <a:t>Renforcer la collaboration et la coordination de l'ensemble de la société</a:t>
          </a:r>
          <a:endParaRPr lang="en-CA" b="0" i="0" dirty="0">
            <a:latin typeface="Arial" panose="020B0604020202020204" pitchFamily="34" charset="0"/>
            <a:cs typeface="Arial" panose="020B0604020202020204" pitchFamily="34" charset="0"/>
          </a:endParaRPr>
        </a:p>
      </dgm:t>
    </dgm:pt>
    <dgm:pt modelId="{65080C47-80FB-4601-9806-C28A09F66F3B}" type="parTrans" cxnId="{D59881FC-FDE4-4698-8510-EF93A5289673}">
      <dgm:prSet/>
      <dgm:spPr/>
      <dgm:t>
        <a:bodyPr/>
        <a:lstStyle/>
        <a:p>
          <a:endParaRPr lang="en-CA"/>
        </a:p>
      </dgm:t>
    </dgm:pt>
    <dgm:pt modelId="{D56BD7EC-F12A-43D3-A090-E91165CCD454}" type="sibTrans" cxnId="{D59881FC-FDE4-4698-8510-EF93A5289673}">
      <dgm:prSet/>
      <dgm:spPr/>
      <dgm:t>
        <a:bodyPr/>
        <a:lstStyle/>
        <a:p>
          <a:endParaRPr lang="en-CA"/>
        </a:p>
      </dgm:t>
    </dgm:pt>
    <dgm:pt modelId="{C5E23B70-1411-4BC6-96E5-154DD13DD7A8}">
      <dgm:prSet phldrT="[Text]"/>
      <dgm:spPr/>
      <dgm:t>
        <a:bodyPr/>
        <a:lstStyle/>
        <a:p>
          <a:r>
            <a:rPr lang="fr-FR" b="0" i="0" dirty="0">
              <a:latin typeface="Arial" panose="020B0604020202020204" pitchFamily="34" charset="0"/>
              <a:ea typeface="Calibri" panose="020F0502020204030204" pitchFamily="34" charset="0"/>
              <a:cs typeface="Arial" panose="020B0604020202020204" pitchFamily="34" charset="0"/>
            </a:rPr>
            <a:t>Consolider les partenariats avec les Premières Nations, les Métis et les Inuits</a:t>
          </a:r>
          <a:endParaRPr lang="en-CA" dirty="0">
            <a:latin typeface="Arial" panose="020B0604020202020204" pitchFamily="34" charset="0"/>
            <a:cs typeface="Arial" panose="020B0604020202020204" pitchFamily="34" charset="0"/>
          </a:endParaRPr>
        </a:p>
      </dgm:t>
    </dgm:pt>
    <dgm:pt modelId="{C1BAE471-4D2A-427C-9983-D8D8EF76F29A}" type="parTrans" cxnId="{77FB6080-C134-4E23-9086-AC08094F8A48}">
      <dgm:prSet/>
      <dgm:spPr/>
      <dgm:t>
        <a:bodyPr/>
        <a:lstStyle/>
        <a:p>
          <a:endParaRPr lang="en-CA"/>
        </a:p>
      </dgm:t>
    </dgm:pt>
    <dgm:pt modelId="{58DC01CB-0484-4BA8-A069-4EF031E2F0AF}" type="sibTrans" cxnId="{77FB6080-C134-4E23-9086-AC08094F8A48}">
      <dgm:prSet/>
      <dgm:spPr/>
      <dgm:t>
        <a:bodyPr/>
        <a:lstStyle/>
        <a:p>
          <a:endParaRPr lang="en-CA"/>
        </a:p>
      </dgm:t>
    </dgm:pt>
    <dgm:pt modelId="{6D2A4C3A-99CC-4DB3-8E49-8083D69869B4}" type="pres">
      <dgm:prSet presAssocID="{EFD8DF51-8C09-4D24-AD59-D1DFB8A9C887}" presName="compositeShape" presStyleCnt="0">
        <dgm:presLayoutVars>
          <dgm:chMax val="7"/>
          <dgm:dir/>
          <dgm:resizeHandles val="exact"/>
        </dgm:presLayoutVars>
      </dgm:prSet>
      <dgm:spPr/>
    </dgm:pt>
    <dgm:pt modelId="{88EEB2F4-0288-4E02-BAAC-C60004078798}" type="pres">
      <dgm:prSet presAssocID="{EFD8DF51-8C09-4D24-AD59-D1DFB8A9C887}" presName="wedge1" presStyleLbl="node1" presStyleIdx="0" presStyleCnt="4"/>
      <dgm:spPr/>
    </dgm:pt>
    <dgm:pt modelId="{248FB557-DE1A-4231-908C-D53698F4CDD9}" type="pres">
      <dgm:prSet presAssocID="{EFD8DF51-8C09-4D24-AD59-D1DFB8A9C887}" presName="dummy1a" presStyleCnt="0"/>
      <dgm:spPr/>
    </dgm:pt>
    <dgm:pt modelId="{634767E4-DB1C-4EDC-A3F8-5FE261CA52CE}" type="pres">
      <dgm:prSet presAssocID="{EFD8DF51-8C09-4D24-AD59-D1DFB8A9C887}" presName="dummy1b" presStyleCnt="0"/>
      <dgm:spPr/>
    </dgm:pt>
    <dgm:pt modelId="{A5498947-61CE-480C-B7C2-59EBEFC76C49}" type="pres">
      <dgm:prSet presAssocID="{EFD8DF51-8C09-4D24-AD59-D1DFB8A9C887}" presName="wedge1Tx" presStyleLbl="node1" presStyleIdx="0" presStyleCnt="4">
        <dgm:presLayoutVars>
          <dgm:chMax val="0"/>
          <dgm:chPref val="0"/>
          <dgm:bulletEnabled val="1"/>
        </dgm:presLayoutVars>
      </dgm:prSet>
      <dgm:spPr/>
    </dgm:pt>
    <dgm:pt modelId="{4BD81185-A374-462F-9AC2-9C36C7FF5C21}" type="pres">
      <dgm:prSet presAssocID="{EFD8DF51-8C09-4D24-AD59-D1DFB8A9C887}" presName="wedge2" presStyleLbl="node1" presStyleIdx="1" presStyleCnt="4" custLinFactNeighborX="-261" custLinFactNeighborY="-563"/>
      <dgm:spPr/>
    </dgm:pt>
    <dgm:pt modelId="{F814CBFF-6596-4EAE-9853-BC9703F421CC}" type="pres">
      <dgm:prSet presAssocID="{EFD8DF51-8C09-4D24-AD59-D1DFB8A9C887}" presName="dummy2a" presStyleCnt="0"/>
      <dgm:spPr/>
    </dgm:pt>
    <dgm:pt modelId="{B9A2B462-E144-4F1D-904D-0AE15734AAC6}" type="pres">
      <dgm:prSet presAssocID="{EFD8DF51-8C09-4D24-AD59-D1DFB8A9C887}" presName="dummy2b" presStyleCnt="0"/>
      <dgm:spPr/>
    </dgm:pt>
    <dgm:pt modelId="{4AF25BDA-7591-4E15-BD4E-9C635B9ECA3D}" type="pres">
      <dgm:prSet presAssocID="{EFD8DF51-8C09-4D24-AD59-D1DFB8A9C887}" presName="wedge2Tx" presStyleLbl="node1" presStyleIdx="1" presStyleCnt="4">
        <dgm:presLayoutVars>
          <dgm:chMax val="0"/>
          <dgm:chPref val="0"/>
          <dgm:bulletEnabled val="1"/>
        </dgm:presLayoutVars>
      </dgm:prSet>
      <dgm:spPr/>
    </dgm:pt>
    <dgm:pt modelId="{8656B166-4300-49A4-ACE5-6BFF158C943C}" type="pres">
      <dgm:prSet presAssocID="{EFD8DF51-8C09-4D24-AD59-D1DFB8A9C887}" presName="wedge3" presStyleLbl="node1" presStyleIdx="2" presStyleCnt="4"/>
      <dgm:spPr/>
    </dgm:pt>
    <dgm:pt modelId="{0951DA85-8C97-4E9B-A28B-64B15980CB14}" type="pres">
      <dgm:prSet presAssocID="{EFD8DF51-8C09-4D24-AD59-D1DFB8A9C887}" presName="dummy3a" presStyleCnt="0"/>
      <dgm:spPr/>
    </dgm:pt>
    <dgm:pt modelId="{6B162FCF-1B18-4ADA-A24A-F65A0FCEF80F}" type="pres">
      <dgm:prSet presAssocID="{EFD8DF51-8C09-4D24-AD59-D1DFB8A9C887}" presName="dummy3b" presStyleCnt="0"/>
      <dgm:spPr/>
    </dgm:pt>
    <dgm:pt modelId="{5515E4D4-2BC1-4B2B-A5D3-51735590DD0C}" type="pres">
      <dgm:prSet presAssocID="{EFD8DF51-8C09-4D24-AD59-D1DFB8A9C887}" presName="wedge3Tx" presStyleLbl="node1" presStyleIdx="2" presStyleCnt="4">
        <dgm:presLayoutVars>
          <dgm:chMax val="0"/>
          <dgm:chPref val="0"/>
          <dgm:bulletEnabled val="1"/>
        </dgm:presLayoutVars>
      </dgm:prSet>
      <dgm:spPr/>
    </dgm:pt>
    <dgm:pt modelId="{77FE6C2E-B14A-4AA5-8DF1-DE798BC978D1}" type="pres">
      <dgm:prSet presAssocID="{EFD8DF51-8C09-4D24-AD59-D1DFB8A9C887}" presName="wedge4" presStyleLbl="node1" presStyleIdx="3" presStyleCnt="4"/>
      <dgm:spPr/>
    </dgm:pt>
    <dgm:pt modelId="{94F2A577-DE0A-45C1-9800-3CC18FA44E6C}" type="pres">
      <dgm:prSet presAssocID="{EFD8DF51-8C09-4D24-AD59-D1DFB8A9C887}" presName="dummy4a" presStyleCnt="0"/>
      <dgm:spPr/>
    </dgm:pt>
    <dgm:pt modelId="{D5E23630-C76F-47BC-9A34-7D28C5682C6B}" type="pres">
      <dgm:prSet presAssocID="{EFD8DF51-8C09-4D24-AD59-D1DFB8A9C887}" presName="dummy4b" presStyleCnt="0"/>
      <dgm:spPr/>
    </dgm:pt>
    <dgm:pt modelId="{1EE26A95-BBF0-409A-A5A7-312EEB2E5858}" type="pres">
      <dgm:prSet presAssocID="{EFD8DF51-8C09-4D24-AD59-D1DFB8A9C887}" presName="wedge4Tx" presStyleLbl="node1" presStyleIdx="3" presStyleCnt="4">
        <dgm:presLayoutVars>
          <dgm:chMax val="0"/>
          <dgm:chPref val="0"/>
          <dgm:bulletEnabled val="1"/>
        </dgm:presLayoutVars>
      </dgm:prSet>
      <dgm:spPr/>
    </dgm:pt>
    <dgm:pt modelId="{D06BF177-DBF6-403C-B544-ECB511991FBB}" type="pres">
      <dgm:prSet presAssocID="{58DC01CB-0484-4BA8-A069-4EF031E2F0AF}" presName="arrowWedge1" presStyleLbl="fgSibTrans2D1" presStyleIdx="0" presStyleCnt="4"/>
      <dgm:spPr/>
    </dgm:pt>
    <dgm:pt modelId="{05E4D14E-E8E3-4FD7-A2A8-D0A6472DDB19}" type="pres">
      <dgm:prSet presAssocID="{CF209860-B79C-4F17-BC7C-9D69ABB05E08}" presName="arrowWedge2" presStyleLbl="fgSibTrans2D1" presStyleIdx="1" presStyleCnt="4"/>
      <dgm:spPr/>
    </dgm:pt>
    <dgm:pt modelId="{B8D4DEAD-AEA0-4B67-8CA2-B8E8678DC757}" type="pres">
      <dgm:prSet presAssocID="{334C7C32-1532-490D-A331-589467238A02}" presName="arrowWedge3" presStyleLbl="fgSibTrans2D1" presStyleIdx="2" presStyleCnt="4"/>
      <dgm:spPr/>
    </dgm:pt>
    <dgm:pt modelId="{AE792EAE-7411-4142-9719-817E8812F2C2}" type="pres">
      <dgm:prSet presAssocID="{D56BD7EC-F12A-43D3-A090-E91165CCD454}" presName="arrowWedge4" presStyleLbl="fgSibTrans2D1" presStyleIdx="3" presStyleCnt="4"/>
      <dgm:spPr/>
    </dgm:pt>
  </dgm:ptLst>
  <dgm:cxnLst>
    <dgm:cxn modelId="{50218629-5A66-467C-8389-0240B8967ADE}" type="presOf" srcId="{FD144FA4-8F4F-4848-BA46-C173123EE3ED}" destId="{4BD81185-A374-462F-9AC2-9C36C7FF5C21}" srcOrd="0" destOrd="0" presId="urn:microsoft.com/office/officeart/2005/8/layout/cycle8"/>
    <dgm:cxn modelId="{40AB115C-7757-43E7-AA21-33D16285C6EA}" type="presOf" srcId="{B0D3A7BF-D743-400D-ACFE-FFBD19596382}" destId="{5515E4D4-2BC1-4B2B-A5D3-51735590DD0C}" srcOrd="1" destOrd="0" presId="urn:microsoft.com/office/officeart/2005/8/layout/cycle8"/>
    <dgm:cxn modelId="{80DA4870-575E-4CB8-952C-4AD0AC9D84D6}" srcId="{EFD8DF51-8C09-4D24-AD59-D1DFB8A9C887}" destId="{B0D3A7BF-D743-400D-ACFE-FFBD19596382}" srcOrd="2" destOrd="0" parTransId="{14BF7690-43A5-454C-B82B-925B5E85ABE0}" sibTransId="{334C7C32-1532-490D-A331-589467238A02}"/>
    <dgm:cxn modelId="{1ABC5D72-9A2A-47C7-9C02-99583A6AF8F7}" type="presOf" srcId="{C5E23B70-1411-4BC6-96E5-154DD13DD7A8}" destId="{88EEB2F4-0288-4E02-BAAC-C60004078798}" srcOrd="0" destOrd="0" presId="urn:microsoft.com/office/officeart/2005/8/layout/cycle8"/>
    <dgm:cxn modelId="{8177117F-960A-4C05-93E3-26C24C3CA162}" type="presOf" srcId="{984B301F-45E6-40B7-A14D-A47C5D15217F}" destId="{77FE6C2E-B14A-4AA5-8DF1-DE798BC978D1}" srcOrd="0" destOrd="0" presId="urn:microsoft.com/office/officeart/2005/8/layout/cycle8"/>
    <dgm:cxn modelId="{77FB6080-C134-4E23-9086-AC08094F8A48}" srcId="{EFD8DF51-8C09-4D24-AD59-D1DFB8A9C887}" destId="{C5E23B70-1411-4BC6-96E5-154DD13DD7A8}" srcOrd="0" destOrd="0" parTransId="{C1BAE471-4D2A-427C-9983-D8D8EF76F29A}" sibTransId="{58DC01CB-0484-4BA8-A069-4EF031E2F0AF}"/>
    <dgm:cxn modelId="{E03CACA2-6BA2-49EE-99A4-03A2D22C4588}" type="presOf" srcId="{EFD8DF51-8C09-4D24-AD59-D1DFB8A9C887}" destId="{6D2A4C3A-99CC-4DB3-8E49-8083D69869B4}" srcOrd="0" destOrd="0" presId="urn:microsoft.com/office/officeart/2005/8/layout/cycle8"/>
    <dgm:cxn modelId="{F4C304BA-4A96-4106-8A6A-7F98E8313491}" type="presOf" srcId="{984B301F-45E6-40B7-A14D-A47C5D15217F}" destId="{1EE26A95-BBF0-409A-A5A7-312EEB2E5858}" srcOrd="1" destOrd="0" presId="urn:microsoft.com/office/officeart/2005/8/layout/cycle8"/>
    <dgm:cxn modelId="{399463C5-1161-44C6-8CE0-1008D2671DFE}" srcId="{EFD8DF51-8C09-4D24-AD59-D1DFB8A9C887}" destId="{FD144FA4-8F4F-4848-BA46-C173123EE3ED}" srcOrd="1" destOrd="0" parTransId="{E7962B81-2145-41EE-8BAF-C6073657630C}" sibTransId="{CF209860-B79C-4F17-BC7C-9D69ABB05E08}"/>
    <dgm:cxn modelId="{0880ADD4-37B9-47F0-91FE-6F87160B6EE6}" type="presOf" srcId="{FD144FA4-8F4F-4848-BA46-C173123EE3ED}" destId="{4AF25BDA-7591-4E15-BD4E-9C635B9ECA3D}" srcOrd="1" destOrd="0" presId="urn:microsoft.com/office/officeart/2005/8/layout/cycle8"/>
    <dgm:cxn modelId="{478B91D9-4164-4FCA-BC08-68CE5AA103DC}" type="presOf" srcId="{C5E23B70-1411-4BC6-96E5-154DD13DD7A8}" destId="{A5498947-61CE-480C-B7C2-59EBEFC76C49}" srcOrd="1" destOrd="0" presId="urn:microsoft.com/office/officeart/2005/8/layout/cycle8"/>
    <dgm:cxn modelId="{8390FAF2-DED5-44D7-B16B-80D399F234FA}" type="presOf" srcId="{B0D3A7BF-D743-400D-ACFE-FFBD19596382}" destId="{8656B166-4300-49A4-ACE5-6BFF158C943C}" srcOrd="0" destOrd="0" presId="urn:microsoft.com/office/officeart/2005/8/layout/cycle8"/>
    <dgm:cxn modelId="{D59881FC-FDE4-4698-8510-EF93A5289673}" srcId="{EFD8DF51-8C09-4D24-AD59-D1DFB8A9C887}" destId="{984B301F-45E6-40B7-A14D-A47C5D15217F}" srcOrd="3" destOrd="0" parTransId="{65080C47-80FB-4601-9806-C28A09F66F3B}" sibTransId="{D56BD7EC-F12A-43D3-A090-E91165CCD454}"/>
    <dgm:cxn modelId="{BEA67448-2083-4327-B712-6A4C8A510E20}" type="presParOf" srcId="{6D2A4C3A-99CC-4DB3-8E49-8083D69869B4}" destId="{88EEB2F4-0288-4E02-BAAC-C60004078798}" srcOrd="0" destOrd="0" presId="urn:microsoft.com/office/officeart/2005/8/layout/cycle8"/>
    <dgm:cxn modelId="{E4FE5314-351E-4C27-813A-9F7E01388A70}" type="presParOf" srcId="{6D2A4C3A-99CC-4DB3-8E49-8083D69869B4}" destId="{248FB557-DE1A-4231-908C-D53698F4CDD9}" srcOrd="1" destOrd="0" presId="urn:microsoft.com/office/officeart/2005/8/layout/cycle8"/>
    <dgm:cxn modelId="{2D3E7EE5-B53C-424D-A627-8320DD280BA6}" type="presParOf" srcId="{6D2A4C3A-99CC-4DB3-8E49-8083D69869B4}" destId="{634767E4-DB1C-4EDC-A3F8-5FE261CA52CE}" srcOrd="2" destOrd="0" presId="urn:microsoft.com/office/officeart/2005/8/layout/cycle8"/>
    <dgm:cxn modelId="{DF1AFA70-12FA-45CB-A031-A5F703914A5E}" type="presParOf" srcId="{6D2A4C3A-99CC-4DB3-8E49-8083D69869B4}" destId="{A5498947-61CE-480C-B7C2-59EBEFC76C49}" srcOrd="3" destOrd="0" presId="urn:microsoft.com/office/officeart/2005/8/layout/cycle8"/>
    <dgm:cxn modelId="{2E6910AD-A60B-4C44-9861-11D171AD1BC4}" type="presParOf" srcId="{6D2A4C3A-99CC-4DB3-8E49-8083D69869B4}" destId="{4BD81185-A374-462F-9AC2-9C36C7FF5C21}" srcOrd="4" destOrd="0" presId="urn:microsoft.com/office/officeart/2005/8/layout/cycle8"/>
    <dgm:cxn modelId="{7E60E408-E86B-400F-AB67-499D53D308E2}" type="presParOf" srcId="{6D2A4C3A-99CC-4DB3-8E49-8083D69869B4}" destId="{F814CBFF-6596-4EAE-9853-BC9703F421CC}" srcOrd="5" destOrd="0" presId="urn:microsoft.com/office/officeart/2005/8/layout/cycle8"/>
    <dgm:cxn modelId="{F1353ECD-7771-42C3-9E96-4C98B22A9A69}" type="presParOf" srcId="{6D2A4C3A-99CC-4DB3-8E49-8083D69869B4}" destId="{B9A2B462-E144-4F1D-904D-0AE15734AAC6}" srcOrd="6" destOrd="0" presId="urn:microsoft.com/office/officeart/2005/8/layout/cycle8"/>
    <dgm:cxn modelId="{32494BCE-C406-4956-A67F-92EB05C494A8}" type="presParOf" srcId="{6D2A4C3A-99CC-4DB3-8E49-8083D69869B4}" destId="{4AF25BDA-7591-4E15-BD4E-9C635B9ECA3D}" srcOrd="7" destOrd="0" presId="urn:microsoft.com/office/officeart/2005/8/layout/cycle8"/>
    <dgm:cxn modelId="{B8473F14-14D7-43A9-A601-A08C7468ABA3}" type="presParOf" srcId="{6D2A4C3A-99CC-4DB3-8E49-8083D69869B4}" destId="{8656B166-4300-49A4-ACE5-6BFF158C943C}" srcOrd="8" destOrd="0" presId="urn:microsoft.com/office/officeart/2005/8/layout/cycle8"/>
    <dgm:cxn modelId="{ED8B5F50-3C1A-4885-BE12-7D4452A33165}" type="presParOf" srcId="{6D2A4C3A-99CC-4DB3-8E49-8083D69869B4}" destId="{0951DA85-8C97-4E9B-A28B-64B15980CB14}" srcOrd="9" destOrd="0" presId="urn:microsoft.com/office/officeart/2005/8/layout/cycle8"/>
    <dgm:cxn modelId="{19A61C8D-E26F-4490-A51E-E7AE22F33F6B}" type="presParOf" srcId="{6D2A4C3A-99CC-4DB3-8E49-8083D69869B4}" destId="{6B162FCF-1B18-4ADA-A24A-F65A0FCEF80F}" srcOrd="10" destOrd="0" presId="urn:microsoft.com/office/officeart/2005/8/layout/cycle8"/>
    <dgm:cxn modelId="{34E70EFB-B3BA-4DF2-8B9B-4BBC63EF674A}" type="presParOf" srcId="{6D2A4C3A-99CC-4DB3-8E49-8083D69869B4}" destId="{5515E4D4-2BC1-4B2B-A5D3-51735590DD0C}" srcOrd="11" destOrd="0" presId="urn:microsoft.com/office/officeart/2005/8/layout/cycle8"/>
    <dgm:cxn modelId="{20DC7A62-2A8F-4ABC-85D0-305DC26491B7}" type="presParOf" srcId="{6D2A4C3A-99CC-4DB3-8E49-8083D69869B4}" destId="{77FE6C2E-B14A-4AA5-8DF1-DE798BC978D1}" srcOrd="12" destOrd="0" presId="urn:microsoft.com/office/officeart/2005/8/layout/cycle8"/>
    <dgm:cxn modelId="{6E24C071-5EAB-4AEB-8350-A68E689B5359}" type="presParOf" srcId="{6D2A4C3A-99CC-4DB3-8E49-8083D69869B4}" destId="{94F2A577-DE0A-45C1-9800-3CC18FA44E6C}" srcOrd="13" destOrd="0" presId="urn:microsoft.com/office/officeart/2005/8/layout/cycle8"/>
    <dgm:cxn modelId="{32A2C2DF-C66A-4A42-BFFB-2EC1DDFE76C8}" type="presParOf" srcId="{6D2A4C3A-99CC-4DB3-8E49-8083D69869B4}" destId="{D5E23630-C76F-47BC-9A34-7D28C5682C6B}" srcOrd="14" destOrd="0" presId="urn:microsoft.com/office/officeart/2005/8/layout/cycle8"/>
    <dgm:cxn modelId="{4CE47A60-81A1-4CED-8750-B80050DF1C8E}" type="presParOf" srcId="{6D2A4C3A-99CC-4DB3-8E49-8083D69869B4}" destId="{1EE26A95-BBF0-409A-A5A7-312EEB2E5858}" srcOrd="15" destOrd="0" presId="urn:microsoft.com/office/officeart/2005/8/layout/cycle8"/>
    <dgm:cxn modelId="{13CFC89D-7A29-44BD-8CEE-BB9B7B9595E4}" type="presParOf" srcId="{6D2A4C3A-99CC-4DB3-8E49-8083D69869B4}" destId="{D06BF177-DBF6-403C-B544-ECB511991FBB}" srcOrd="16" destOrd="0" presId="urn:microsoft.com/office/officeart/2005/8/layout/cycle8"/>
    <dgm:cxn modelId="{83B37EA5-353D-4710-9823-879663948194}" type="presParOf" srcId="{6D2A4C3A-99CC-4DB3-8E49-8083D69869B4}" destId="{05E4D14E-E8E3-4FD7-A2A8-D0A6472DDB19}" srcOrd="17" destOrd="0" presId="urn:microsoft.com/office/officeart/2005/8/layout/cycle8"/>
    <dgm:cxn modelId="{849F1948-9843-44E8-BA18-F0E8584F973D}" type="presParOf" srcId="{6D2A4C3A-99CC-4DB3-8E49-8083D69869B4}" destId="{B8D4DEAD-AEA0-4B67-8CA2-B8E8678DC757}" srcOrd="18" destOrd="0" presId="urn:microsoft.com/office/officeart/2005/8/layout/cycle8"/>
    <dgm:cxn modelId="{A66911CF-798C-4C70-93FB-15AFFC6522A9}" type="presParOf" srcId="{6D2A4C3A-99CC-4DB3-8E49-8083D69869B4}" destId="{AE792EAE-7411-4142-9719-817E8812F2C2}"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5E765A-C124-42ED-A8BE-6C16E0221C51}" type="doc">
      <dgm:prSet loTypeId="urn:microsoft.com/office/officeart/2005/8/layout/hChevron3" loCatId="process" qsTypeId="urn:microsoft.com/office/officeart/2005/8/quickstyle/simple1" qsCatId="simple" csTypeId="urn:microsoft.com/office/officeart/2005/8/colors/colorful3" csCatId="colorful" phldr="1"/>
      <dgm:spPr/>
      <dgm:t>
        <a:bodyPr/>
        <a:lstStyle/>
        <a:p>
          <a:endParaRPr lang="en-US"/>
        </a:p>
      </dgm:t>
    </dgm:pt>
    <dgm:pt modelId="{2CE5ABCE-7DEE-4E4A-B049-CCC40188ADFD}">
      <dgm:prSet custT="1"/>
      <dgm:spPr/>
      <dgm:t>
        <a:bodyPr/>
        <a:lstStyle/>
        <a:p>
          <a:r>
            <a:rPr lang="en-US" sz="2000" b="1" dirty="0">
              <a:latin typeface="Arial" panose="020B0604020202020204" pitchFamily="34" charset="0"/>
              <a:cs typeface="Arial" panose="020B0604020202020204" pitchFamily="34" charset="0"/>
            </a:rPr>
            <a:t>À </a:t>
          </a:r>
          <a:r>
            <a:rPr lang="en-US" sz="2000" b="1" dirty="0" err="1">
              <a:latin typeface="Arial" panose="020B0604020202020204" pitchFamily="34" charset="0"/>
              <a:cs typeface="Arial" panose="020B0604020202020204" pitchFamily="34" charset="0"/>
            </a:rPr>
            <a:t>compter</a:t>
          </a:r>
          <a:r>
            <a:rPr lang="en-US" sz="2000" b="1" dirty="0">
              <a:latin typeface="Arial" panose="020B0604020202020204" pitchFamily="34" charset="0"/>
              <a:cs typeface="Arial" panose="020B0604020202020204" pitchFamily="34" charset="0"/>
            </a:rPr>
            <a:t> de mars 2024</a:t>
          </a:r>
        </a:p>
      </dgm:t>
    </dgm:pt>
    <dgm:pt modelId="{528F00E8-E206-4004-A0EB-47D6F71D72B8}" type="parTrans" cxnId="{CC59F01F-703B-4259-A676-031F0ECDF039}">
      <dgm:prSet/>
      <dgm:spPr/>
      <dgm:t>
        <a:bodyPr/>
        <a:lstStyle/>
        <a:p>
          <a:endParaRPr lang="en-US" sz="3600">
            <a:latin typeface="Arial" panose="020B0604020202020204" pitchFamily="34" charset="0"/>
            <a:cs typeface="Arial" panose="020B0604020202020204" pitchFamily="34" charset="0"/>
          </a:endParaRPr>
        </a:p>
      </dgm:t>
    </dgm:pt>
    <dgm:pt modelId="{FBF1455D-AF4A-4550-B5F1-636A09F3CC23}" type="sibTrans" cxnId="{CC59F01F-703B-4259-A676-031F0ECDF039}">
      <dgm:prSet/>
      <dgm:spPr/>
      <dgm:t>
        <a:bodyPr/>
        <a:lstStyle/>
        <a:p>
          <a:endParaRPr lang="en-US" sz="3600">
            <a:latin typeface="Arial" panose="020B0604020202020204" pitchFamily="34" charset="0"/>
            <a:cs typeface="Arial" panose="020B0604020202020204" pitchFamily="34" charset="0"/>
          </a:endParaRPr>
        </a:p>
      </dgm:t>
    </dgm:pt>
    <dgm:pt modelId="{BFF33444-321A-42F2-9A45-EBCE1446AA58}">
      <dgm:prSet custT="1"/>
      <dgm:spPr/>
      <dgm:t>
        <a:bodyPr/>
        <a:lstStyle/>
        <a:p>
          <a:r>
            <a:rPr lang="en-US" sz="2000" b="1" dirty="0" err="1">
              <a:latin typeface="Arial" panose="020B0604020202020204" pitchFamily="34" charset="0"/>
              <a:cs typeface="Arial" panose="020B0604020202020204" pitchFamily="34" charset="0"/>
            </a:rPr>
            <a:t>Juin</a:t>
          </a:r>
          <a:r>
            <a:rPr lang="en-US" sz="2000" b="1" dirty="0">
              <a:latin typeface="Arial" panose="020B0604020202020204" pitchFamily="34" charset="0"/>
              <a:cs typeface="Arial" panose="020B0604020202020204" pitchFamily="34" charset="0"/>
            </a:rPr>
            <a:t> 2024</a:t>
          </a:r>
        </a:p>
      </dgm:t>
    </dgm:pt>
    <dgm:pt modelId="{5B1636F7-D2FF-4712-882F-773BA1915510}" type="parTrans" cxnId="{30E6F10E-009F-4CAC-8872-662505B3C483}">
      <dgm:prSet/>
      <dgm:spPr/>
      <dgm:t>
        <a:bodyPr/>
        <a:lstStyle/>
        <a:p>
          <a:endParaRPr lang="en-US" sz="3600">
            <a:latin typeface="Arial" panose="020B0604020202020204" pitchFamily="34" charset="0"/>
            <a:cs typeface="Arial" panose="020B0604020202020204" pitchFamily="34" charset="0"/>
          </a:endParaRPr>
        </a:p>
      </dgm:t>
    </dgm:pt>
    <dgm:pt modelId="{515B4CB3-7868-441F-9C87-71EBB5585C40}" type="sibTrans" cxnId="{30E6F10E-009F-4CAC-8872-662505B3C483}">
      <dgm:prSet/>
      <dgm:spPr/>
      <dgm:t>
        <a:bodyPr/>
        <a:lstStyle/>
        <a:p>
          <a:endParaRPr lang="en-US" sz="3600">
            <a:latin typeface="Arial" panose="020B0604020202020204" pitchFamily="34" charset="0"/>
            <a:cs typeface="Arial" panose="020B0604020202020204" pitchFamily="34" charset="0"/>
          </a:endParaRPr>
        </a:p>
      </dgm:t>
    </dgm:pt>
    <dgm:pt modelId="{ACB92184-EC44-407F-8479-BC2D58982757}">
      <dgm:prSet custT="1"/>
      <dgm:spPr/>
      <dgm:t>
        <a:bodyPr/>
        <a:lstStyle/>
        <a:p>
          <a:r>
            <a:rPr lang="fr-FR" sz="1800" dirty="0">
              <a:latin typeface="Arial" panose="020B0604020202020204" pitchFamily="34" charset="0"/>
              <a:cs typeface="Arial" panose="020B0604020202020204" pitchFamily="34" charset="0"/>
            </a:rPr>
            <a:t>Diffusion publique de la stratégie.</a:t>
          </a:r>
          <a:endParaRPr lang="en-US" sz="1800" dirty="0">
            <a:latin typeface="Arial" panose="020B0604020202020204" pitchFamily="34" charset="0"/>
            <a:cs typeface="Arial" panose="020B0604020202020204" pitchFamily="34" charset="0"/>
          </a:endParaRPr>
        </a:p>
      </dgm:t>
    </dgm:pt>
    <dgm:pt modelId="{89B50F77-5731-4008-933A-B3C00588578B}" type="parTrans" cxnId="{3BCA3E8F-85B8-444B-B698-BD00A7637C06}">
      <dgm:prSet/>
      <dgm:spPr/>
      <dgm:t>
        <a:bodyPr/>
        <a:lstStyle/>
        <a:p>
          <a:endParaRPr lang="en-CA"/>
        </a:p>
      </dgm:t>
    </dgm:pt>
    <dgm:pt modelId="{7D56FCBC-D909-45BA-A320-8C16392241D6}" type="sibTrans" cxnId="{3BCA3E8F-85B8-444B-B698-BD00A7637C06}">
      <dgm:prSet/>
      <dgm:spPr/>
      <dgm:t>
        <a:bodyPr/>
        <a:lstStyle/>
        <a:p>
          <a:endParaRPr lang="en-CA"/>
        </a:p>
      </dgm:t>
    </dgm:pt>
    <dgm:pt modelId="{59668C42-B732-4B91-98AD-A7BA9C651E5B}">
      <dgm:prSet custT="1"/>
      <dgm:spPr/>
      <dgm:t>
        <a:bodyPr/>
        <a:lstStyle/>
        <a:p>
          <a:endParaRPr lang="en-US" sz="1800" dirty="0">
            <a:latin typeface="Arial" panose="020B0604020202020204" pitchFamily="34" charset="0"/>
            <a:cs typeface="Arial" panose="020B0604020202020204" pitchFamily="34" charset="0"/>
          </a:endParaRPr>
        </a:p>
      </dgm:t>
    </dgm:pt>
    <dgm:pt modelId="{5161AF38-DD18-4623-B98B-50D636478618}" type="parTrans" cxnId="{A65B1EC0-C34F-4BC3-8547-50D73AF8A0E8}">
      <dgm:prSet/>
      <dgm:spPr/>
      <dgm:t>
        <a:bodyPr/>
        <a:lstStyle/>
        <a:p>
          <a:endParaRPr lang="en-CA"/>
        </a:p>
      </dgm:t>
    </dgm:pt>
    <dgm:pt modelId="{38CDD97B-72E5-4D06-ADD8-1B241E9070F7}" type="sibTrans" cxnId="{A65B1EC0-C34F-4BC3-8547-50D73AF8A0E8}">
      <dgm:prSet/>
      <dgm:spPr/>
      <dgm:t>
        <a:bodyPr/>
        <a:lstStyle/>
        <a:p>
          <a:endParaRPr lang="en-CA"/>
        </a:p>
      </dgm:t>
    </dgm:pt>
    <dgm:pt modelId="{3FC913DA-E523-4102-B042-F63B1175FB22}">
      <dgm:prSet custT="1"/>
      <dgm:spPr/>
      <dgm:t>
        <a:bodyPr/>
        <a:lstStyle/>
        <a:p>
          <a:r>
            <a:rPr lang="fr-FR" sz="1800" b="0" dirty="0">
              <a:latin typeface="Arial" panose="020B0604020202020204" pitchFamily="34" charset="0"/>
              <a:cs typeface="Arial" panose="020B0604020202020204" pitchFamily="34" charset="0"/>
            </a:rPr>
            <a:t>Poursuivre l'engagement auprès des communautés autochtones, des organisations et des autres partenaires.</a:t>
          </a:r>
          <a:endParaRPr lang="en-US" sz="1800" b="1" dirty="0">
            <a:latin typeface="Arial" panose="020B0604020202020204" pitchFamily="34" charset="0"/>
            <a:cs typeface="Arial" panose="020B0604020202020204" pitchFamily="34" charset="0"/>
          </a:endParaRPr>
        </a:p>
      </dgm:t>
    </dgm:pt>
    <dgm:pt modelId="{B8A39D8E-12E3-45FE-A82A-4E733595458E}" type="parTrans" cxnId="{C5B9133F-14A4-4B48-8886-CAD7797C9B44}">
      <dgm:prSet/>
      <dgm:spPr/>
      <dgm:t>
        <a:bodyPr/>
        <a:lstStyle/>
        <a:p>
          <a:endParaRPr lang="fr-CA"/>
        </a:p>
      </dgm:t>
    </dgm:pt>
    <dgm:pt modelId="{80E03931-8D06-4D40-9436-D02CAE21DF76}" type="sibTrans" cxnId="{C5B9133F-14A4-4B48-8886-CAD7797C9B44}">
      <dgm:prSet/>
      <dgm:spPr/>
      <dgm:t>
        <a:bodyPr/>
        <a:lstStyle/>
        <a:p>
          <a:endParaRPr lang="fr-CA"/>
        </a:p>
      </dgm:t>
    </dgm:pt>
    <dgm:pt modelId="{D8FAC7D6-B354-4A3F-9ECF-ABA38BAB0062}">
      <dgm:prSet custT="1"/>
      <dgm:spPr/>
      <dgm:t>
        <a:bodyPr/>
        <a:lstStyle/>
        <a:p>
          <a:r>
            <a:rPr lang="fr-FR" sz="1800" b="0" dirty="0">
              <a:latin typeface="Arial" panose="020B0604020202020204" pitchFamily="34" charset="0"/>
              <a:cs typeface="Arial" panose="020B0604020202020204" pitchFamily="34" charset="0"/>
            </a:rPr>
            <a:t>Examiner les commentaires relatifs aux engagements et réviser la version préliminaire de la Stratégie.</a:t>
          </a:r>
          <a:endParaRPr lang="en-US" sz="1800" b="0" dirty="0">
            <a:latin typeface="Arial" panose="020B0604020202020204" pitchFamily="34" charset="0"/>
            <a:cs typeface="Arial" panose="020B0604020202020204" pitchFamily="34" charset="0"/>
          </a:endParaRPr>
        </a:p>
      </dgm:t>
    </dgm:pt>
    <dgm:pt modelId="{828E4A49-1CA2-41DD-92D9-35ED7DE6A359}" type="parTrans" cxnId="{1036A99A-F6E2-4F24-9870-4565CB0A7A8F}">
      <dgm:prSet/>
      <dgm:spPr/>
      <dgm:t>
        <a:bodyPr/>
        <a:lstStyle/>
        <a:p>
          <a:endParaRPr lang="fr-CA"/>
        </a:p>
      </dgm:t>
    </dgm:pt>
    <dgm:pt modelId="{CB147FDB-DD30-4547-A1E6-104FA6C9A0D6}" type="sibTrans" cxnId="{1036A99A-F6E2-4F24-9870-4565CB0A7A8F}">
      <dgm:prSet/>
      <dgm:spPr/>
      <dgm:t>
        <a:bodyPr/>
        <a:lstStyle/>
        <a:p>
          <a:endParaRPr lang="fr-CA"/>
        </a:p>
      </dgm:t>
    </dgm:pt>
    <dgm:pt modelId="{0CD0F020-7F9E-453C-B1F2-6F850EB14E7F}">
      <dgm:prSet custT="1"/>
      <dgm:spPr/>
      <dgm:t>
        <a:bodyPr/>
        <a:lstStyle/>
        <a:p>
          <a:endParaRPr lang="en-US" sz="1800" b="1" dirty="0">
            <a:latin typeface="Arial" panose="020B0604020202020204" pitchFamily="34" charset="0"/>
            <a:cs typeface="Arial" panose="020B0604020202020204" pitchFamily="34" charset="0"/>
          </a:endParaRPr>
        </a:p>
      </dgm:t>
    </dgm:pt>
    <dgm:pt modelId="{3721BF1A-2FAF-474A-8286-0907EA250BAE}" type="parTrans" cxnId="{CC2C4D31-5280-4DE2-A3F4-0E908FACE6BC}">
      <dgm:prSet/>
      <dgm:spPr/>
      <dgm:t>
        <a:bodyPr/>
        <a:lstStyle/>
        <a:p>
          <a:endParaRPr lang="fr-CA"/>
        </a:p>
      </dgm:t>
    </dgm:pt>
    <dgm:pt modelId="{215D5DC7-F856-4DD6-84E4-D462502840C4}" type="sibTrans" cxnId="{CC2C4D31-5280-4DE2-A3F4-0E908FACE6BC}">
      <dgm:prSet/>
      <dgm:spPr/>
      <dgm:t>
        <a:bodyPr/>
        <a:lstStyle/>
        <a:p>
          <a:endParaRPr lang="fr-CA"/>
        </a:p>
      </dgm:t>
    </dgm:pt>
    <dgm:pt modelId="{EE13B04B-FE37-48FC-9091-D3036310B701}" type="pres">
      <dgm:prSet presAssocID="{CB5E765A-C124-42ED-A8BE-6C16E0221C51}" presName="Name0" presStyleCnt="0">
        <dgm:presLayoutVars>
          <dgm:dir/>
          <dgm:resizeHandles val="exact"/>
        </dgm:presLayoutVars>
      </dgm:prSet>
      <dgm:spPr/>
    </dgm:pt>
    <dgm:pt modelId="{66C19F99-DD82-48EA-B13C-B58C0073B1E7}" type="pres">
      <dgm:prSet presAssocID="{2CE5ABCE-7DEE-4E4A-B049-CCC40188ADFD}" presName="parAndChTx" presStyleLbl="node1" presStyleIdx="0" presStyleCnt="2" custScaleX="120210" custScaleY="99731" custLinFactNeighborX="-1130" custLinFactNeighborY="-9515">
        <dgm:presLayoutVars>
          <dgm:bulletEnabled val="1"/>
        </dgm:presLayoutVars>
      </dgm:prSet>
      <dgm:spPr/>
    </dgm:pt>
    <dgm:pt modelId="{5ED79927-EDE6-4A6D-8937-109E18544EFB}" type="pres">
      <dgm:prSet presAssocID="{FBF1455D-AF4A-4550-B5F1-636A09F3CC23}" presName="parAndChSpace" presStyleCnt="0"/>
      <dgm:spPr/>
    </dgm:pt>
    <dgm:pt modelId="{C60D7127-5614-4661-85B0-B29E933A35CE}" type="pres">
      <dgm:prSet presAssocID="{BFF33444-321A-42F2-9A45-EBCE1446AA58}" presName="parAndChTx" presStyleLbl="node1" presStyleIdx="1" presStyleCnt="2" custLinFactNeighborX="-525">
        <dgm:presLayoutVars>
          <dgm:bulletEnabled val="1"/>
        </dgm:presLayoutVars>
      </dgm:prSet>
      <dgm:spPr/>
    </dgm:pt>
  </dgm:ptLst>
  <dgm:cxnLst>
    <dgm:cxn modelId="{2A404D05-923C-4430-9A75-3336944857DC}" type="presOf" srcId="{59668C42-B732-4B91-98AD-A7BA9C651E5B}" destId="{C60D7127-5614-4661-85B0-B29E933A35CE}" srcOrd="0" destOrd="2" presId="urn:microsoft.com/office/officeart/2005/8/layout/hChevron3"/>
    <dgm:cxn modelId="{30E6F10E-009F-4CAC-8872-662505B3C483}" srcId="{CB5E765A-C124-42ED-A8BE-6C16E0221C51}" destId="{BFF33444-321A-42F2-9A45-EBCE1446AA58}" srcOrd="1" destOrd="0" parTransId="{5B1636F7-D2FF-4712-882F-773BA1915510}" sibTransId="{515B4CB3-7868-441F-9C87-71EBB5585C40}"/>
    <dgm:cxn modelId="{C8568713-EEDE-45CA-BD77-C4B0A002FF7D}" type="presOf" srcId="{2CE5ABCE-7DEE-4E4A-B049-CCC40188ADFD}" destId="{66C19F99-DD82-48EA-B13C-B58C0073B1E7}" srcOrd="0" destOrd="0" presId="urn:microsoft.com/office/officeart/2005/8/layout/hChevron3"/>
    <dgm:cxn modelId="{8816161D-1220-426D-8896-CBD3193B5CA9}" type="presOf" srcId="{ACB92184-EC44-407F-8479-BC2D58982757}" destId="{C60D7127-5614-4661-85B0-B29E933A35CE}" srcOrd="0" destOrd="1" presId="urn:microsoft.com/office/officeart/2005/8/layout/hChevron3"/>
    <dgm:cxn modelId="{CC59F01F-703B-4259-A676-031F0ECDF039}" srcId="{CB5E765A-C124-42ED-A8BE-6C16E0221C51}" destId="{2CE5ABCE-7DEE-4E4A-B049-CCC40188ADFD}" srcOrd="0" destOrd="0" parTransId="{528F00E8-E206-4004-A0EB-47D6F71D72B8}" sibTransId="{FBF1455D-AF4A-4550-B5F1-636A09F3CC23}"/>
    <dgm:cxn modelId="{CC2C4D31-5280-4DE2-A3F4-0E908FACE6BC}" srcId="{2CE5ABCE-7DEE-4E4A-B049-CCC40188ADFD}" destId="{0CD0F020-7F9E-453C-B1F2-6F850EB14E7F}" srcOrd="1" destOrd="0" parTransId="{3721BF1A-2FAF-474A-8286-0907EA250BAE}" sibTransId="{215D5DC7-F856-4DD6-84E4-D462502840C4}"/>
    <dgm:cxn modelId="{C5B9133F-14A4-4B48-8886-CAD7797C9B44}" srcId="{2CE5ABCE-7DEE-4E4A-B049-CCC40188ADFD}" destId="{3FC913DA-E523-4102-B042-F63B1175FB22}" srcOrd="0" destOrd="0" parTransId="{B8A39D8E-12E3-45FE-A82A-4E733595458E}" sibTransId="{80E03931-8D06-4D40-9436-D02CAE21DF76}"/>
    <dgm:cxn modelId="{8821C778-0E88-436B-A752-9EB02A1F1735}" type="presOf" srcId="{CB5E765A-C124-42ED-A8BE-6C16E0221C51}" destId="{EE13B04B-FE37-48FC-9091-D3036310B701}" srcOrd="0" destOrd="0" presId="urn:microsoft.com/office/officeart/2005/8/layout/hChevron3"/>
    <dgm:cxn modelId="{3BCA3E8F-85B8-444B-B698-BD00A7637C06}" srcId="{BFF33444-321A-42F2-9A45-EBCE1446AA58}" destId="{ACB92184-EC44-407F-8479-BC2D58982757}" srcOrd="0" destOrd="0" parTransId="{89B50F77-5731-4008-933A-B3C00588578B}" sibTransId="{7D56FCBC-D909-45BA-A320-8C16392241D6}"/>
    <dgm:cxn modelId="{1036A99A-F6E2-4F24-9870-4565CB0A7A8F}" srcId="{2CE5ABCE-7DEE-4E4A-B049-CCC40188ADFD}" destId="{D8FAC7D6-B354-4A3F-9ECF-ABA38BAB0062}" srcOrd="2" destOrd="0" parTransId="{828E4A49-1CA2-41DD-92D9-35ED7DE6A359}" sibTransId="{CB147FDB-DD30-4547-A1E6-104FA6C9A0D6}"/>
    <dgm:cxn modelId="{C48BD0A9-2421-47B5-924B-1B8259C9A136}" type="presOf" srcId="{3FC913DA-E523-4102-B042-F63B1175FB22}" destId="{66C19F99-DD82-48EA-B13C-B58C0073B1E7}" srcOrd="0" destOrd="1" presId="urn:microsoft.com/office/officeart/2005/8/layout/hChevron3"/>
    <dgm:cxn modelId="{A65B1EC0-C34F-4BC3-8547-50D73AF8A0E8}" srcId="{BFF33444-321A-42F2-9A45-EBCE1446AA58}" destId="{59668C42-B732-4B91-98AD-A7BA9C651E5B}" srcOrd="1" destOrd="0" parTransId="{5161AF38-DD18-4623-B98B-50D636478618}" sibTransId="{38CDD97B-72E5-4D06-ADD8-1B241E9070F7}"/>
    <dgm:cxn modelId="{819935EA-9419-4EB8-A3F7-28C4DF6FECB4}" type="presOf" srcId="{D8FAC7D6-B354-4A3F-9ECF-ABA38BAB0062}" destId="{66C19F99-DD82-48EA-B13C-B58C0073B1E7}" srcOrd="0" destOrd="3" presId="urn:microsoft.com/office/officeart/2005/8/layout/hChevron3"/>
    <dgm:cxn modelId="{20C5AEF0-14CC-4DC4-A565-F18B54535AA5}" type="presOf" srcId="{0CD0F020-7F9E-453C-B1F2-6F850EB14E7F}" destId="{66C19F99-DD82-48EA-B13C-B58C0073B1E7}" srcOrd="0" destOrd="2" presId="urn:microsoft.com/office/officeart/2005/8/layout/hChevron3"/>
    <dgm:cxn modelId="{9F40A4FD-2EA3-4FED-8CDC-48C5EB9384E5}" type="presOf" srcId="{BFF33444-321A-42F2-9A45-EBCE1446AA58}" destId="{C60D7127-5614-4661-85B0-B29E933A35CE}" srcOrd="0" destOrd="0" presId="urn:microsoft.com/office/officeart/2005/8/layout/hChevron3"/>
    <dgm:cxn modelId="{6139E6F3-D784-40A4-A85F-178C3545BC55}" type="presParOf" srcId="{EE13B04B-FE37-48FC-9091-D3036310B701}" destId="{66C19F99-DD82-48EA-B13C-B58C0073B1E7}" srcOrd="0" destOrd="0" presId="urn:microsoft.com/office/officeart/2005/8/layout/hChevron3"/>
    <dgm:cxn modelId="{5761DDA7-B324-4D70-B0DC-FE5D1302942F}" type="presParOf" srcId="{EE13B04B-FE37-48FC-9091-D3036310B701}" destId="{5ED79927-EDE6-4A6D-8937-109E18544EFB}" srcOrd="1" destOrd="0" presId="urn:microsoft.com/office/officeart/2005/8/layout/hChevron3"/>
    <dgm:cxn modelId="{06CC0072-30A5-46D4-8121-6F6E763FBF66}" type="presParOf" srcId="{EE13B04B-FE37-48FC-9091-D3036310B701}" destId="{C60D7127-5614-4661-85B0-B29E933A35CE}" srcOrd="2"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C333B-C1EE-4276-9293-68B5A8FD1802}">
      <dsp:nvSpPr>
        <dsp:cNvPr id="0" name=""/>
        <dsp:cNvSpPr/>
      </dsp:nvSpPr>
      <dsp:spPr>
        <a:xfrm>
          <a:off x="0" y="534"/>
          <a:ext cx="7184141" cy="12514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43655-028C-4CE1-8365-3AAF45389023}">
      <dsp:nvSpPr>
        <dsp:cNvPr id="0" name=""/>
        <dsp:cNvSpPr/>
      </dsp:nvSpPr>
      <dsp:spPr>
        <a:xfrm>
          <a:off x="378569" y="282115"/>
          <a:ext cx="688308" cy="688308"/>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B89A1-2293-46C6-A7FD-D3CAA56CC960}">
      <dsp:nvSpPr>
        <dsp:cNvPr id="0" name=""/>
        <dsp:cNvSpPr/>
      </dsp:nvSpPr>
      <dsp:spPr>
        <a:xfrm>
          <a:off x="1445446" y="0"/>
          <a:ext cx="5738694" cy="125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47" tIns="132447" rIns="132447" bIns="132447" numCol="1" spcCol="1270" anchor="ctr" anchorCtr="0">
          <a:noAutofit/>
        </a:bodyPr>
        <a:lstStyle/>
        <a:p>
          <a:pPr marL="0" lvl="0" indent="0" algn="l" defTabSz="711200">
            <a:lnSpc>
              <a:spcPct val="100000"/>
            </a:lnSpc>
            <a:spcBef>
              <a:spcPct val="0"/>
            </a:spcBef>
            <a:spcAft>
              <a:spcPct val="35000"/>
            </a:spcAft>
            <a:buNone/>
          </a:pPr>
          <a:r>
            <a:rPr lang="fr-FR" sz="1600" kern="1200" dirty="0">
              <a:latin typeface="Arial" panose="020B0604020202020204" pitchFamily="34" charset="0"/>
              <a:cs typeface="Arial" panose="020B0604020202020204" pitchFamily="34" charset="0"/>
            </a:rPr>
            <a:t>Fournir une vue d'ensemble de l'avancement de la version provisoire de la Stratégie canadienne de prévention et d'atténuation des feux de forêt du CCMF (la Stratégie).</a:t>
          </a:r>
          <a:endParaRPr lang="en-US" sz="1600" kern="1200" dirty="0">
            <a:latin typeface="Arial" panose="020B0604020202020204" pitchFamily="34" charset="0"/>
            <a:cs typeface="Arial" panose="020B0604020202020204" pitchFamily="34" charset="0"/>
          </a:endParaRPr>
        </a:p>
      </dsp:txBody>
      <dsp:txXfrm>
        <a:off x="1445446" y="0"/>
        <a:ext cx="5738694" cy="1251469"/>
      </dsp:txXfrm>
    </dsp:sp>
    <dsp:sp modelId="{59D678EF-4810-4783-AD08-15718414C716}">
      <dsp:nvSpPr>
        <dsp:cNvPr id="0" name=""/>
        <dsp:cNvSpPr/>
      </dsp:nvSpPr>
      <dsp:spPr>
        <a:xfrm>
          <a:off x="0" y="1564871"/>
          <a:ext cx="7184141" cy="12514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27259D-E075-4BB5-A0AE-CB5A9A00DE84}">
      <dsp:nvSpPr>
        <dsp:cNvPr id="0" name=""/>
        <dsp:cNvSpPr/>
      </dsp:nvSpPr>
      <dsp:spPr>
        <a:xfrm>
          <a:off x="378569" y="1846451"/>
          <a:ext cx="688308" cy="688308"/>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BE389-778A-4C5B-B832-E5CD17C36021}">
      <dsp:nvSpPr>
        <dsp:cNvPr id="0" name=""/>
        <dsp:cNvSpPr/>
      </dsp:nvSpPr>
      <dsp:spPr>
        <a:xfrm>
          <a:off x="1445446" y="1564871"/>
          <a:ext cx="5738694" cy="125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47" tIns="132447" rIns="132447" bIns="132447" numCol="1" spcCol="1270" anchor="ctr" anchorCtr="0">
          <a:noAutofit/>
        </a:bodyPr>
        <a:lstStyle/>
        <a:p>
          <a:pPr marL="0" lvl="0" indent="0" algn="l" defTabSz="711200">
            <a:lnSpc>
              <a:spcPct val="100000"/>
            </a:lnSpc>
            <a:spcBef>
              <a:spcPct val="0"/>
            </a:spcBef>
            <a:spcAft>
              <a:spcPct val="35000"/>
            </a:spcAft>
            <a:buNone/>
          </a:pPr>
          <a:r>
            <a:rPr lang="fr-FR" sz="1600" kern="1200" dirty="0">
              <a:latin typeface="Arial" panose="020B0604020202020204" pitchFamily="34" charset="0"/>
              <a:cs typeface="Arial" panose="020B0604020202020204" pitchFamily="34" charset="0"/>
            </a:rPr>
            <a:t>Présenter la vision, les objectifs, les engagements et les cibles relatifs à la version provisoire de la Stratégie.</a:t>
          </a:r>
          <a:endParaRPr lang="en-US" sz="1600" kern="1200" dirty="0">
            <a:latin typeface="Arial" panose="020B0604020202020204" pitchFamily="34" charset="0"/>
            <a:cs typeface="Arial" panose="020B0604020202020204" pitchFamily="34" charset="0"/>
          </a:endParaRPr>
        </a:p>
      </dsp:txBody>
      <dsp:txXfrm>
        <a:off x="1445446" y="1564871"/>
        <a:ext cx="5738694" cy="1251469"/>
      </dsp:txXfrm>
    </dsp:sp>
    <dsp:sp modelId="{708B3220-01F3-4A2F-918E-F06634C52DEA}">
      <dsp:nvSpPr>
        <dsp:cNvPr id="0" name=""/>
        <dsp:cNvSpPr/>
      </dsp:nvSpPr>
      <dsp:spPr>
        <a:xfrm>
          <a:off x="0" y="3129207"/>
          <a:ext cx="7184141" cy="125146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6CBE34-319B-473D-8476-FA38D00869C3}">
      <dsp:nvSpPr>
        <dsp:cNvPr id="0" name=""/>
        <dsp:cNvSpPr/>
      </dsp:nvSpPr>
      <dsp:spPr>
        <a:xfrm>
          <a:off x="378569" y="3410788"/>
          <a:ext cx="688308" cy="688308"/>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4E4D58-361A-4C8F-928C-A50AD08369DF}">
      <dsp:nvSpPr>
        <dsp:cNvPr id="0" name=""/>
        <dsp:cNvSpPr/>
      </dsp:nvSpPr>
      <dsp:spPr>
        <a:xfrm>
          <a:off x="1445446" y="3129207"/>
          <a:ext cx="5738694" cy="125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47" tIns="132447" rIns="132447" bIns="132447" numCol="1" spcCol="1270" anchor="ctr" anchorCtr="0">
          <a:noAutofit/>
        </a:bodyPr>
        <a:lstStyle/>
        <a:p>
          <a:pPr marL="0" lvl="0" indent="0" algn="l" defTabSz="711200">
            <a:lnSpc>
              <a:spcPct val="100000"/>
            </a:lnSpc>
            <a:spcBef>
              <a:spcPct val="0"/>
            </a:spcBef>
            <a:spcAft>
              <a:spcPct val="35000"/>
            </a:spcAft>
            <a:buNone/>
          </a:pPr>
          <a:r>
            <a:rPr lang="fr-FR" sz="1600" kern="1200" dirty="0">
              <a:latin typeface="Arial" panose="020B0604020202020204" pitchFamily="34" charset="0"/>
              <a:cs typeface="Arial" panose="020B0604020202020204" pitchFamily="34" charset="0"/>
            </a:rPr>
            <a:t>Obtenir des commentaires concernant les différentes composantes de la version provisoire de la Stratégie.</a:t>
          </a:r>
          <a:endParaRPr lang="en-US" sz="1600" kern="1200" dirty="0">
            <a:latin typeface="Arial" panose="020B0604020202020204" pitchFamily="34" charset="0"/>
            <a:cs typeface="Arial" panose="020B0604020202020204" pitchFamily="34" charset="0"/>
          </a:endParaRPr>
        </a:p>
      </dsp:txBody>
      <dsp:txXfrm>
        <a:off x="1445446" y="3129207"/>
        <a:ext cx="5738694" cy="1251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379F1-ABEC-4EB4-837B-AD49591DE4AE}">
      <dsp:nvSpPr>
        <dsp:cNvPr id="0" name=""/>
        <dsp:cNvSpPr/>
      </dsp:nvSpPr>
      <dsp:spPr>
        <a:xfrm>
          <a:off x="1920" y="62632"/>
          <a:ext cx="3046719" cy="2099189"/>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135AE1-714A-42D0-808D-F25EDAED707F}">
      <dsp:nvSpPr>
        <dsp:cNvPr id="0" name=""/>
        <dsp:cNvSpPr/>
      </dsp:nvSpPr>
      <dsp:spPr>
        <a:xfrm>
          <a:off x="1920" y="2161822"/>
          <a:ext cx="3046719" cy="113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36" tIns="376936" rIns="376936" bIns="0" numCol="1" spcCol="1270" anchor="t" anchorCtr="0">
          <a:noAutofit/>
        </a:bodyPr>
        <a:lstStyle/>
        <a:p>
          <a:pPr marL="0" lvl="0" indent="0" algn="ctr" defTabSz="2355850">
            <a:lnSpc>
              <a:spcPct val="90000"/>
            </a:lnSpc>
            <a:spcBef>
              <a:spcPct val="0"/>
            </a:spcBef>
            <a:spcAft>
              <a:spcPct val="35000"/>
            </a:spcAft>
            <a:buNone/>
          </a:pPr>
          <a:endParaRPr lang="en-US" sz="5300" kern="1200" dirty="0"/>
        </a:p>
      </dsp:txBody>
      <dsp:txXfrm>
        <a:off x="1920" y="2161822"/>
        <a:ext cx="3046719" cy="1130333"/>
      </dsp:txXfrm>
    </dsp:sp>
    <dsp:sp modelId="{B174CA1C-0F91-43E2-B116-431D8E5386F5}">
      <dsp:nvSpPr>
        <dsp:cNvPr id="0" name=""/>
        <dsp:cNvSpPr/>
      </dsp:nvSpPr>
      <dsp:spPr>
        <a:xfrm>
          <a:off x="3353440" y="62632"/>
          <a:ext cx="3046719" cy="2099189"/>
        </a:xfrm>
        <a:prstGeom prst="round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850F16-A81C-4408-B1E9-250F99E71183}">
      <dsp:nvSpPr>
        <dsp:cNvPr id="0" name=""/>
        <dsp:cNvSpPr/>
      </dsp:nvSpPr>
      <dsp:spPr>
        <a:xfrm>
          <a:off x="3353440" y="2161822"/>
          <a:ext cx="3046719" cy="113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36" tIns="376936" rIns="376936" bIns="0" numCol="1" spcCol="1270" anchor="t" anchorCtr="0">
          <a:noAutofit/>
        </a:bodyPr>
        <a:lstStyle/>
        <a:p>
          <a:pPr marL="0" lvl="0" indent="0" algn="ctr" defTabSz="2355850">
            <a:lnSpc>
              <a:spcPct val="90000"/>
            </a:lnSpc>
            <a:spcBef>
              <a:spcPct val="0"/>
            </a:spcBef>
            <a:spcAft>
              <a:spcPct val="35000"/>
            </a:spcAft>
            <a:buNone/>
          </a:pPr>
          <a:r>
            <a:rPr lang="en-US" sz="5300" kern="1200" dirty="0"/>
            <a:t>  </a:t>
          </a:r>
        </a:p>
      </dsp:txBody>
      <dsp:txXfrm>
        <a:off x="3353440" y="2161822"/>
        <a:ext cx="3046719" cy="1130333"/>
      </dsp:txXfrm>
    </dsp:sp>
    <dsp:sp modelId="{838292AD-758A-4CA0-B004-098CA23ED3DD}">
      <dsp:nvSpPr>
        <dsp:cNvPr id="0" name=""/>
        <dsp:cNvSpPr/>
      </dsp:nvSpPr>
      <dsp:spPr>
        <a:xfrm>
          <a:off x="6704959" y="62632"/>
          <a:ext cx="3046719" cy="2099189"/>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4E7E3-ED6F-4FDA-BE88-019D7F8FF99D}">
      <dsp:nvSpPr>
        <dsp:cNvPr id="0" name=""/>
        <dsp:cNvSpPr/>
      </dsp:nvSpPr>
      <dsp:spPr>
        <a:xfrm>
          <a:off x="6704959" y="2161822"/>
          <a:ext cx="3046719" cy="113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36" tIns="376936" rIns="376936" bIns="0" numCol="1" spcCol="1270" anchor="t" anchorCtr="0">
          <a:noAutofit/>
        </a:bodyPr>
        <a:lstStyle/>
        <a:p>
          <a:pPr marL="0" lvl="0" indent="0" algn="ctr" defTabSz="2355850">
            <a:lnSpc>
              <a:spcPct val="90000"/>
            </a:lnSpc>
            <a:spcBef>
              <a:spcPct val="0"/>
            </a:spcBef>
            <a:spcAft>
              <a:spcPct val="35000"/>
            </a:spcAft>
            <a:buNone/>
          </a:pPr>
          <a:r>
            <a:rPr lang="en-US" sz="5300" kern="1200" dirty="0"/>
            <a:t> </a:t>
          </a:r>
        </a:p>
      </dsp:txBody>
      <dsp:txXfrm>
        <a:off x="6704959" y="2161822"/>
        <a:ext cx="3046719" cy="11303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9F7FF-5187-49F9-A144-FE2984902122}">
      <dsp:nvSpPr>
        <dsp:cNvPr id="0" name=""/>
        <dsp:cNvSpPr/>
      </dsp:nvSpPr>
      <dsp:spPr>
        <a:xfrm>
          <a:off x="2" y="0"/>
          <a:ext cx="5869013" cy="3292474"/>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3B621-A54B-4F72-8914-F72287E60E08}">
      <dsp:nvSpPr>
        <dsp:cNvPr id="0" name=""/>
        <dsp:cNvSpPr/>
      </dsp:nvSpPr>
      <dsp:spPr>
        <a:xfrm>
          <a:off x="0" y="944268"/>
          <a:ext cx="2510953" cy="13169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Prévention</a:t>
          </a:r>
          <a:r>
            <a:rPr lang="en-US" sz="2400" kern="1200" dirty="0">
              <a:latin typeface="Arial" panose="020B0604020202020204" pitchFamily="34" charset="0"/>
              <a:cs typeface="Arial" panose="020B0604020202020204" pitchFamily="34" charset="0"/>
            </a:rPr>
            <a:t> et </a:t>
          </a:r>
          <a:r>
            <a:rPr lang="en-US" sz="2400" kern="1200" dirty="0" err="1">
              <a:latin typeface="Arial" panose="020B0604020202020204" pitchFamily="34" charset="0"/>
              <a:cs typeface="Arial" panose="020B0604020202020204" pitchFamily="34" charset="0"/>
            </a:rPr>
            <a:t>atténuation</a:t>
          </a:r>
          <a:endParaRPr lang="en-US" sz="2400" kern="1200" dirty="0">
            <a:latin typeface="Arial" panose="020B0604020202020204" pitchFamily="34" charset="0"/>
            <a:cs typeface="Arial" panose="020B0604020202020204" pitchFamily="34" charset="0"/>
          </a:endParaRPr>
        </a:p>
      </dsp:txBody>
      <dsp:txXfrm>
        <a:off x="64290" y="1008558"/>
        <a:ext cx="2382373" cy="1188409"/>
      </dsp:txXfrm>
    </dsp:sp>
    <dsp:sp modelId="{2D0848F6-56C7-41DE-BDDA-28954E878858}">
      <dsp:nvSpPr>
        <dsp:cNvPr id="0" name=""/>
        <dsp:cNvSpPr/>
      </dsp:nvSpPr>
      <dsp:spPr>
        <a:xfrm>
          <a:off x="2790147" y="944281"/>
          <a:ext cx="2519615" cy="1317937"/>
        </a:xfrm>
        <a:prstGeom prst="roundRect">
          <a:avLst/>
        </a:prstGeom>
        <a:solidFill>
          <a:schemeClr val="accent4">
            <a:hueOff val="9644969"/>
            <a:satOff val="-8667"/>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Nécessité</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d’agir</a:t>
          </a:r>
          <a:r>
            <a:rPr lang="en-US" sz="2400" kern="1200" dirty="0">
              <a:latin typeface="Arial" panose="020B0604020202020204" pitchFamily="34" charset="0"/>
              <a:cs typeface="Arial" panose="020B0604020202020204" pitchFamily="34" charset="0"/>
            </a:rPr>
            <a:t> à </a:t>
          </a:r>
          <a:r>
            <a:rPr lang="en-US" sz="2400" kern="1200" dirty="0" err="1">
              <a:latin typeface="Arial" panose="020B0604020202020204" pitchFamily="34" charset="0"/>
              <a:cs typeface="Arial" panose="020B0604020202020204" pitchFamily="34" charset="0"/>
            </a:rPr>
            <a:t>l’échelle</a:t>
          </a:r>
          <a:r>
            <a:rPr lang="en-US" sz="2400" kern="1200" dirty="0">
              <a:latin typeface="Arial" panose="020B0604020202020204" pitchFamily="34" charset="0"/>
              <a:cs typeface="Arial" panose="020B0604020202020204" pitchFamily="34" charset="0"/>
            </a:rPr>
            <a:t> de la société</a:t>
          </a:r>
        </a:p>
      </dsp:txBody>
      <dsp:txXfrm>
        <a:off x="2854483" y="1008617"/>
        <a:ext cx="2390943" cy="1189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92A2A-3E07-4F69-806A-5F2C67719C35}">
      <dsp:nvSpPr>
        <dsp:cNvPr id="0" name=""/>
        <dsp:cNvSpPr/>
      </dsp:nvSpPr>
      <dsp:spPr>
        <a:xfrm>
          <a:off x="0" y="0"/>
          <a:ext cx="11210824" cy="171184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CA" sz="2400" b="1" i="0" kern="1200" dirty="0">
              <a:latin typeface="Arial" panose="020B0604020202020204" pitchFamily="34" charset="0"/>
              <a:cs typeface="Arial" panose="020B0604020202020204" pitchFamily="34" charset="0"/>
            </a:rPr>
            <a:t>Vise à fournir...</a:t>
          </a:r>
          <a:endParaRPr lang="en-US" sz="2400" b="1" i="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Arial" panose="020B0604020202020204" pitchFamily="34" charset="0"/>
            <a:buChar char="•"/>
          </a:pPr>
          <a:r>
            <a:rPr lang="fr-FR" sz="1700" i="0" kern="1200" dirty="0">
              <a:latin typeface="Arial" panose="020B0604020202020204" pitchFamily="34" charset="0"/>
              <a:cs typeface="Arial" panose="020B0604020202020204" pitchFamily="34" charset="0"/>
            </a:rPr>
            <a:t>Une vision pancanadienne de la prévention et de l'atténuation des feux de forêt, assortie d'une mise en œuvre flexible.
Des objectifs communs et une action coordonnée qui compléteront et mettront à profit le travail de prévention et d'atténuation des partenaires.</a:t>
          </a:r>
          <a:endParaRPr lang="en-US" sz="1700" i="0" kern="1200" dirty="0">
            <a:latin typeface="Arial" panose="020B0604020202020204" pitchFamily="34" charset="0"/>
            <a:cs typeface="Arial" panose="020B0604020202020204" pitchFamily="34" charset="0"/>
          </a:endParaRPr>
        </a:p>
      </dsp:txBody>
      <dsp:txXfrm>
        <a:off x="2413349" y="0"/>
        <a:ext cx="8797475" cy="1711841"/>
      </dsp:txXfrm>
    </dsp:sp>
    <dsp:sp modelId="{0743E372-5180-4B5A-8CD9-5098BB9405AD}">
      <dsp:nvSpPr>
        <dsp:cNvPr id="0" name=""/>
        <dsp:cNvSpPr/>
      </dsp:nvSpPr>
      <dsp:spPr>
        <a:xfrm>
          <a:off x="478540" y="323832"/>
          <a:ext cx="1627453" cy="106417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32000" b="-32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F7A5324-7747-4F9E-936C-0CECD2022867}">
      <dsp:nvSpPr>
        <dsp:cNvPr id="0" name=""/>
        <dsp:cNvSpPr/>
      </dsp:nvSpPr>
      <dsp:spPr>
        <a:xfrm>
          <a:off x="0" y="1883025"/>
          <a:ext cx="11210824" cy="1711841"/>
        </a:xfrm>
        <a:prstGeom prst="roundRect">
          <a:avLst>
            <a:gd name="adj" fmla="val 10000"/>
          </a:avLst>
        </a:prstGeom>
        <a:solidFill>
          <a:schemeClr val="accent3">
            <a:hueOff val="-2790486"/>
            <a:satOff val="-15286"/>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i="0" kern="1200" dirty="0" err="1">
              <a:latin typeface="Arial" panose="020B0604020202020204" pitchFamily="34" charset="0"/>
              <a:cs typeface="Arial" panose="020B0604020202020204" pitchFamily="34" charset="0"/>
            </a:rPr>
            <a:t>Éclairé</a:t>
          </a:r>
          <a:r>
            <a:rPr lang="en-US" sz="2400" b="1" i="0" kern="1200" dirty="0">
              <a:latin typeface="Arial" panose="020B0604020202020204" pitchFamily="34" charset="0"/>
              <a:cs typeface="Arial" panose="020B0604020202020204" pitchFamily="34" charset="0"/>
            </a:rPr>
            <a:t> par…</a:t>
          </a:r>
        </a:p>
        <a:p>
          <a:pPr marL="171450" lvl="1" indent="-171450" algn="l" defTabSz="800100">
            <a:lnSpc>
              <a:spcPct val="90000"/>
            </a:lnSpc>
            <a:spcBef>
              <a:spcPct val="0"/>
            </a:spcBef>
            <a:spcAft>
              <a:spcPct val="15000"/>
            </a:spcAft>
            <a:buChar char="•"/>
          </a:pPr>
          <a:r>
            <a:rPr lang="fr-FR" sz="1800" i="0" kern="1200" dirty="0">
              <a:latin typeface="Arial" panose="020B0604020202020204" pitchFamily="34" charset="0"/>
              <a:cs typeface="Arial" panose="020B0604020202020204" pitchFamily="34" charset="0"/>
            </a:rPr>
            <a:t>Une approche englobant l'ensemble de la société : des contributions d'un océan à l'autre, de nombreuses voix provenant d'une grande variété de secteurs, de groupes et d'organisations afin d'élaborer des approches pancanadiennes visant à renforcer la résilience face aux feux de forêt.</a:t>
          </a:r>
          <a:endParaRPr lang="en-US" sz="1800" i="0" kern="1200" dirty="0">
            <a:latin typeface="Arial" panose="020B0604020202020204" pitchFamily="34" charset="0"/>
            <a:cs typeface="Arial" panose="020B0604020202020204" pitchFamily="34" charset="0"/>
          </a:endParaRPr>
        </a:p>
      </dsp:txBody>
      <dsp:txXfrm>
        <a:off x="2413349" y="1883025"/>
        <a:ext cx="8797475" cy="1711841"/>
      </dsp:txXfrm>
    </dsp:sp>
    <dsp:sp modelId="{D9D9E47D-81F8-4597-8EAA-1F96F2B86239}">
      <dsp:nvSpPr>
        <dsp:cNvPr id="0" name=""/>
        <dsp:cNvSpPr/>
      </dsp:nvSpPr>
      <dsp:spPr>
        <a:xfrm>
          <a:off x="435782" y="2201694"/>
          <a:ext cx="1712969" cy="107450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35000" b="-3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2217C81-3DD8-4CE3-B8B2-EAAABCEEA7CF}">
      <dsp:nvSpPr>
        <dsp:cNvPr id="0" name=""/>
        <dsp:cNvSpPr/>
      </dsp:nvSpPr>
      <dsp:spPr>
        <a:xfrm>
          <a:off x="0" y="3766050"/>
          <a:ext cx="11210824" cy="1711841"/>
        </a:xfrm>
        <a:prstGeom prst="roundRect">
          <a:avLst>
            <a:gd name="adj" fmla="val 10000"/>
          </a:avLst>
        </a:prstGeom>
        <a:solidFill>
          <a:schemeClr val="accent3">
            <a:hueOff val="-5580973"/>
            <a:satOff val="-30571"/>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CA" sz="2400" b="1" i="0" kern="1200" dirty="0">
              <a:latin typeface="Arial" panose="020B0604020202020204" pitchFamily="34" charset="0"/>
              <a:cs typeface="Arial" panose="020B0604020202020204" pitchFamily="34" charset="0"/>
            </a:rPr>
            <a:t>Réalisé grâce à...</a:t>
          </a:r>
          <a:endParaRPr lang="en-US" sz="2400" b="1" i="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Arial" panose="020B0604020202020204" pitchFamily="34" charset="0"/>
            <a:buChar char="•"/>
          </a:pPr>
          <a:r>
            <a:rPr lang="fr-FR" sz="1800" i="0" kern="1200" dirty="0">
              <a:latin typeface="Arial" panose="020B0604020202020204" pitchFamily="34" charset="0"/>
              <a:cs typeface="Arial" panose="020B0604020202020204" pitchFamily="34" charset="0"/>
            </a:rPr>
            <a:t>L'équité, l'inclusion et l'autodétermination, en faisant progresser la réconciliation de manière significative. </a:t>
          </a:r>
          <a:endParaRPr lang="en-US" sz="1800" i="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Arial" panose="020B0604020202020204" pitchFamily="34" charset="0"/>
            <a:buChar char="•"/>
          </a:pPr>
          <a:r>
            <a:rPr lang="fr-FR" sz="1800" i="0" kern="1200" dirty="0">
              <a:latin typeface="Arial" panose="020B0604020202020204" pitchFamily="34" charset="0"/>
              <a:cs typeface="Arial" panose="020B0604020202020204" pitchFamily="34" charset="0"/>
            </a:rPr>
            <a:t>Il s'agit d'un document évolutif, qui se modifiera au fur et à mesure que des progrès seront réalisés et que les partenaires de l'ensemble de la société continueront à façonner la Stratégie.</a:t>
          </a:r>
          <a:endParaRPr lang="en-US" sz="1800" i="0" kern="1200" dirty="0">
            <a:latin typeface="Arial" panose="020B0604020202020204" pitchFamily="34" charset="0"/>
            <a:cs typeface="Arial" panose="020B0604020202020204" pitchFamily="34" charset="0"/>
          </a:endParaRPr>
        </a:p>
      </dsp:txBody>
      <dsp:txXfrm>
        <a:off x="2413349" y="3766050"/>
        <a:ext cx="8797475" cy="1711841"/>
      </dsp:txXfrm>
    </dsp:sp>
    <dsp:sp modelId="{09F3571B-F974-43E8-B72F-1909FD00E760}">
      <dsp:nvSpPr>
        <dsp:cNvPr id="0" name=""/>
        <dsp:cNvSpPr/>
      </dsp:nvSpPr>
      <dsp:spPr>
        <a:xfrm>
          <a:off x="414414" y="4023292"/>
          <a:ext cx="1755704" cy="1197357"/>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9000" b="-29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0C4F2-EC68-4808-8477-B1138DA15608}">
      <dsp:nvSpPr>
        <dsp:cNvPr id="0" name=""/>
        <dsp:cNvSpPr/>
      </dsp:nvSpPr>
      <dsp:spPr>
        <a:xfrm>
          <a:off x="8262" y="-298125"/>
          <a:ext cx="4880787" cy="59625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l"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Cinq tables rondes</a:t>
          </a:r>
        </a:p>
      </dsp:txBody>
      <dsp:txXfrm>
        <a:off x="8262" y="-298125"/>
        <a:ext cx="4880787" cy="596250"/>
      </dsp:txXfrm>
    </dsp:sp>
    <dsp:sp modelId="{36C23D91-BF75-4D66-8452-7AE91687DFCB}">
      <dsp:nvSpPr>
        <dsp:cNvPr id="0" name=""/>
        <dsp:cNvSpPr/>
      </dsp:nvSpPr>
      <dsp:spPr>
        <a:xfrm>
          <a:off x="8262" y="298125"/>
          <a:ext cx="4880787" cy="38699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CA" sz="1400" kern="1200" dirty="0" err="1">
              <a:latin typeface="Arial" panose="020B0604020202020204" pitchFamily="34" charset="0"/>
              <a:cs typeface="Arial" panose="020B0604020202020204" pitchFamily="34" charset="0"/>
            </a:rPr>
            <a:t>Lancement</a:t>
          </a:r>
          <a:r>
            <a:rPr lang="en-CA" sz="1400" kern="1200" dirty="0">
              <a:latin typeface="Arial" panose="020B0604020202020204" pitchFamily="34" charset="0"/>
              <a:cs typeface="Arial" panose="020B0604020202020204" pitchFamily="34" charset="0"/>
            </a:rPr>
            <a:t> du Dialogue</a:t>
          </a:r>
        </a:p>
        <a:p>
          <a:pPr marL="114300" lvl="1" indent="-114300" algn="l" defTabSz="622300">
            <a:lnSpc>
              <a:spcPct val="90000"/>
            </a:lnSpc>
            <a:spcBef>
              <a:spcPct val="0"/>
            </a:spcBef>
            <a:spcAft>
              <a:spcPct val="15000"/>
            </a:spcAft>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Le point de </a:t>
          </a:r>
          <a:r>
            <a:rPr lang="en-CA" sz="1400" kern="1200" dirty="0" err="1">
              <a:latin typeface="Arial" panose="020B0604020202020204" pitchFamily="34" charset="0"/>
              <a:cs typeface="Arial" panose="020B0604020202020204" pitchFamily="34" charset="0"/>
            </a:rPr>
            <a:t>vue</a:t>
          </a:r>
          <a:r>
            <a:rPr lang="en-CA" sz="1400" kern="1200" dirty="0">
              <a:latin typeface="Arial" panose="020B0604020202020204" pitchFamily="34" charset="0"/>
              <a:cs typeface="Arial" panose="020B0604020202020204" pitchFamily="34" charset="0"/>
            </a:rPr>
            <a:t> des </a:t>
          </a:r>
          <a:r>
            <a:rPr lang="en-CA" sz="1400" kern="1200" dirty="0" err="1">
              <a:latin typeface="Arial" panose="020B0604020202020204" pitchFamily="34" charset="0"/>
              <a:cs typeface="Arial" panose="020B0604020202020204" pitchFamily="34" charset="0"/>
            </a:rPr>
            <a:t>peuples</a:t>
          </a:r>
          <a:r>
            <a:rPr lang="en-CA" sz="1400" kern="1200" dirty="0">
              <a:latin typeface="Arial" panose="020B0604020202020204" pitchFamily="34" charset="0"/>
              <a:cs typeface="Arial" panose="020B0604020202020204" pitchFamily="34" charset="0"/>
            </a:rPr>
            <a:t> </a:t>
          </a:r>
          <a:r>
            <a:rPr lang="en-CA" sz="1400" kern="1200" dirty="0" err="1">
              <a:latin typeface="Arial" panose="020B0604020202020204" pitchFamily="34" charset="0"/>
              <a:cs typeface="Arial" panose="020B0604020202020204" pitchFamily="34" charset="0"/>
            </a:rPr>
            <a:t>autochtones</a:t>
          </a:r>
          <a:r>
            <a:rPr lang="en-CA" sz="1400" kern="1200" dirty="0">
              <a:latin typeface="Arial" panose="020B0604020202020204" pitchFamily="34" charset="0"/>
              <a:cs typeface="Arial" panose="020B0604020202020204" pitchFamily="34" charset="0"/>
            </a:rPr>
            <a:t> sur la </a:t>
          </a:r>
          <a:r>
            <a:rPr lang="en-CA" sz="1400" kern="1200" dirty="0" err="1">
              <a:latin typeface="Arial" panose="020B0604020202020204" pitchFamily="34" charset="0"/>
              <a:cs typeface="Arial" panose="020B0604020202020204" pitchFamily="34" charset="0"/>
            </a:rPr>
            <a:t>prévention</a:t>
          </a:r>
          <a:r>
            <a:rPr lang="en-CA" sz="1400" kern="1200" dirty="0">
              <a:latin typeface="Arial" panose="020B0604020202020204" pitchFamily="34" charset="0"/>
              <a:cs typeface="Arial" panose="020B0604020202020204" pitchFamily="34" charset="0"/>
            </a:rPr>
            <a:t> et </a:t>
          </a:r>
          <a:r>
            <a:rPr lang="en-CA" sz="1400" kern="1200" dirty="0" err="1">
              <a:latin typeface="Arial" panose="020B0604020202020204" pitchFamily="34" charset="0"/>
              <a:cs typeface="Arial" panose="020B0604020202020204" pitchFamily="34" charset="0"/>
            </a:rPr>
            <a:t>l’atténuation</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Des </a:t>
          </a:r>
          <a:r>
            <a:rPr lang="en-CA" sz="1400" kern="1200" dirty="0" err="1">
              <a:latin typeface="Arial" panose="020B0604020202020204" pitchFamily="34" charset="0"/>
              <a:cs typeface="Arial" panose="020B0604020202020204" pitchFamily="34" charset="0"/>
            </a:rPr>
            <a:t>communautés</a:t>
          </a:r>
          <a:r>
            <a:rPr lang="en-CA" sz="1400" kern="1200" dirty="0">
              <a:latin typeface="Arial" panose="020B0604020202020204" pitchFamily="34" charset="0"/>
              <a:cs typeface="Arial" panose="020B0604020202020204" pitchFamily="34" charset="0"/>
            </a:rPr>
            <a:t> et des infrastructures </a:t>
          </a:r>
          <a:r>
            <a:rPr lang="en-CA" sz="1400" kern="1200" dirty="0" err="1">
              <a:latin typeface="Arial" panose="020B0604020202020204" pitchFamily="34" charset="0"/>
              <a:cs typeface="Arial" panose="020B0604020202020204" pitchFamily="34" charset="0"/>
            </a:rPr>
            <a:t>sûres</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Des instruments financiers pour </a:t>
          </a:r>
          <a:r>
            <a:rPr lang="en-CA" sz="1400" kern="1200" dirty="0" err="1">
              <a:latin typeface="Arial" panose="020B0604020202020204" pitchFamily="34" charset="0"/>
              <a:cs typeface="Arial" panose="020B0604020202020204" pitchFamily="34" charset="0"/>
            </a:rPr>
            <a:t>soutenir</a:t>
          </a:r>
          <a:r>
            <a:rPr lang="en-CA" sz="1400" kern="1200" dirty="0">
              <a:latin typeface="Arial" panose="020B0604020202020204" pitchFamily="34" charset="0"/>
              <a:cs typeface="Arial" panose="020B0604020202020204" pitchFamily="34" charset="0"/>
            </a:rPr>
            <a:t> la </a:t>
          </a:r>
          <a:r>
            <a:rPr lang="en-CA" sz="1400" kern="1200" dirty="0" err="1">
              <a:latin typeface="Arial" panose="020B0604020202020204" pitchFamily="34" charset="0"/>
              <a:cs typeface="Arial" panose="020B0604020202020204" pitchFamily="34" charset="0"/>
            </a:rPr>
            <a:t>résilience</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CA" sz="1400" kern="1200" dirty="0" err="1">
              <a:latin typeface="Arial" panose="020B0604020202020204" pitchFamily="34" charset="0"/>
              <a:cs typeface="Arial" panose="020B0604020202020204" pitchFamily="34" charset="0"/>
            </a:rPr>
            <a:t>Feux</a:t>
          </a:r>
          <a:r>
            <a:rPr lang="en-CA" sz="1400" kern="1200" dirty="0">
              <a:latin typeface="Arial" panose="020B0604020202020204" pitchFamily="34" charset="0"/>
              <a:cs typeface="Arial" panose="020B0604020202020204" pitchFamily="34" charset="0"/>
            </a:rPr>
            <a:t> de </a:t>
          </a:r>
          <a:r>
            <a:rPr lang="en-CA" sz="1400" kern="1200" dirty="0" err="1">
              <a:latin typeface="Arial" panose="020B0604020202020204" pitchFamily="34" charset="0"/>
              <a:cs typeface="Arial" panose="020B0604020202020204" pitchFamily="34" charset="0"/>
            </a:rPr>
            <a:t>forêt</a:t>
          </a:r>
          <a:r>
            <a:rPr lang="en-CA" sz="1400" kern="1200" dirty="0">
              <a:latin typeface="Arial" panose="020B0604020202020204" pitchFamily="34" charset="0"/>
              <a:cs typeface="Arial" panose="020B0604020202020204" pitchFamily="34" charset="0"/>
            </a:rPr>
            <a:t> et </a:t>
          </a:r>
          <a:r>
            <a:rPr lang="en-CA" sz="1400" kern="1200" dirty="0" err="1">
              <a:latin typeface="Arial" panose="020B0604020202020204" pitchFamily="34" charset="0"/>
              <a:cs typeface="Arial" panose="020B0604020202020204" pitchFamily="34" charset="0"/>
            </a:rPr>
            <a:t>aménagement</a:t>
          </a:r>
          <a:r>
            <a:rPr lang="en-CA" sz="1400" kern="1200" dirty="0">
              <a:latin typeface="Arial" panose="020B0604020202020204" pitchFamily="34" charset="0"/>
              <a:cs typeface="Arial" panose="020B0604020202020204" pitchFamily="34" charset="0"/>
            </a:rPr>
            <a:t> </a:t>
          </a:r>
          <a:r>
            <a:rPr lang="en-CA" sz="1400" kern="1200" dirty="0" err="1">
              <a:latin typeface="Arial" panose="020B0604020202020204" pitchFamily="34" charset="0"/>
              <a:cs typeface="Arial" panose="020B0604020202020204" pitchFamily="34" charset="0"/>
            </a:rPr>
            <a:t>forestier</a:t>
          </a:r>
          <a:endParaRPr lang="en-CA" sz="1400" kern="1200" dirty="0">
            <a:latin typeface="Arial" panose="020B0604020202020204" pitchFamily="34" charset="0"/>
            <a:cs typeface="Arial" panose="020B0604020202020204" pitchFamily="34" charset="0"/>
          </a:endParaRPr>
        </a:p>
      </dsp:txBody>
      <dsp:txXfrm>
        <a:off x="8262" y="298125"/>
        <a:ext cx="4880787" cy="3869935"/>
      </dsp:txXfrm>
    </dsp:sp>
    <dsp:sp modelId="{D67F39C2-8BE9-411E-AEA1-5CECECD19A25}">
      <dsp:nvSpPr>
        <dsp:cNvPr id="0" name=""/>
        <dsp:cNvSpPr/>
      </dsp:nvSpPr>
      <dsp:spPr>
        <a:xfrm>
          <a:off x="5578574" y="-298125"/>
          <a:ext cx="5377358" cy="596250"/>
        </a:xfrm>
        <a:prstGeom prst="rect">
          <a:avLst/>
        </a:prstGeom>
        <a:solidFill>
          <a:schemeClr val="accent3">
            <a:hueOff val="-5580973"/>
            <a:satOff val="-30571"/>
            <a:lumOff val="9412"/>
            <a:alphaOff val="0"/>
          </a:schemeClr>
        </a:solidFill>
        <a:ln w="12700" cap="flat" cmpd="sng" algn="ctr">
          <a:solidFill>
            <a:schemeClr val="accent3">
              <a:hueOff val="-5580973"/>
              <a:satOff val="-30571"/>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fr-FR" sz="1600" kern="1200" dirty="0">
              <a:latin typeface="Arial" panose="020B0604020202020204" pitchFamily="34" charset="0"/>
              <a:cs typeface="Arial" panose="020B0604020202020204" pitchFamily="34" charset="0"/>
            </a:rPr>
            <a:t>Thèmes principaux du rapport Ce que nous avons entendu</a:t>
          </a:r>
          <a:endParaRPr lang="en-CA" sz="1600" kern="1200" dirty="0">
            <a:latin typeface="Arial" panose="020B0604020202020204" pitchFamily="34" charset="0"/>
            <a:cs typeface="Arial" panose="020B0604020202020204" pitchFamily="34" charset="0"/>
          </a:endParaRPr>
        </a:p>
      </dsp:txBody>
      <dsp:txXfrm>
        <a:off x="5578574" y="-298125"/>
        <a:ext cx="5377358" cy="596250"/>
      </dsp:txXfrm>
    </dsp:sp>
    <dsp:sp modelId="{5CF1A9DF-3FCD-4CFB-8EDB-D1327F339957}">
      <dsp:nvSpPr>
        <dsp:cNvPr id="0" name=""/>
        <dsp:cNvSpPr/>
      </dsp:nvSpPr>
      <dsp:spPr>
        <a:xfrm>
          <a:off x="5571692" y="298125"/>
          <a:ext cx="5391122" cy="3869935"/>
        </a:xfrm>
        <a:prstGeom prst="rect">
          <a:avLst/>
        </a:prstGeom>
        <a:solidFill>
          <a:schemeClr val="accent3">
            <a:tint val="40000"/>
            <a:alpha val="90000"/>
            <a:hueOff val="-5979172"/>
            <a:satOff val="-247"/>
            <a:lumOff val="870"/>
            <a:alphaOff val="0"/>
          </a:schemeClr>
        </a:solidFill>
        <a:ln w="12700" cap="flat" cmpd="sng" algn="ctr">
          <a:solidFill>
            <a:schemeClr val="accent3">
              <a:tint val="40000"/>
              <a:alpha val="90000"/>
              <a:hueOff val="-5979172"/>
              <a:satOff val="-247"/>
              <a:lumOff val="8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fr-FR" sz="1400" kern="1200" dirty="0">
              <a:effectLst/>
              <a:latin typeface="Arial" panose="020B0604020202020204" pitchFamily="34" charset="0"/>
              <a:ea typeface="Calibri" panose="020F0502020204030204" pitchFamily="34" charset="0"/>
              <a:cs typeface="Arial" panose="020B0604020202020204" pitchFamily="34" charset="0"/>
            </a:rPr>
            <a:t>Maintenir le cap n'est pas une option; l'heure est maintenant au changement.</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fr-FR" sz="1400" kern="1200" dirty="0">
              <a:effectLst/>
              <a:latin typeface="Arial" panose="020B0604020202020204" pitchFamily="34" charset="0"/>
              <a:ea typeface="Calibri" panose="020F0502020204030204" pitchFamily="34" charset="0"/>
              <a:cs typeface="Arial" panose="020B0604020202020204" pitchFamily="34" charset="0"/>
            </a:rPr>
            <a:t>Les peuples autochtones et leurs connaissances doivent être reconnus, respectés et intégrés dans la gestion des feux de forêt au Canada.</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fr-FR" sz="1400" kern="1200" dirty="0">
              <a:effectLst/>
              <a:latin typeface="Arial" panose="020B0604020202020204" pitchFamily="34" charset="0"/>
              <a:ea typeface="Calibri" panose="020F0502020204030204" pitchFamily="34" charset="0"/>
              <a:cs typeface="Arial" panose="020B0604020202020204" pitchFamily="34" charset="0"/>
            </a:rPr>
            <a:t>Une approche englobant l'ensemble de la société est obligatoire; le leadership du gouvernement est essentiel.</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fr-CA" sz="1400" kern="1200" dirty="0" err="1">
              <a:latin typeface="Arial" panose="020B0604020202020204" pitchFamily="34" charset="0"/>
              <a:cs typeface="Arial" panose="020B0604020202020204" pitchFamily="34" charset="0"/>
            </a:rPr>
            <a:t>Intelli-feu</a:t>
          </a:r>
          <a:r>
            <a:rPr lang="fr-CA" sz="1400" kern="1200" baseline="30000" dirty="0" err="1">
              <a:latin typeface="Arial" panose="020B0604020202020204" pitchFamily="34" charset="0"/>
              <a:cs typeface="Arial" panose="020B0604020202020204" pitchFamily="34" charset="0"/>
            </a:rPr>
            <a:t>MC</a:t>
          </a:r>
          <a:r>
            <a:rPr lang="fr-CA" sz="1400" kern="1200" baseline="30000" dirty="0">
              <a:latin typeface="Arial" panose="020B0604020202020204" pitchFamily="34" charset="0"/>
              <a:cs typeface="Arial" panose="020B0604020202020204" pitchFamily="34" charset="0"/>
            </a:rPr>
            <a:t> </a:t>
          </a:r>
          <a:r>
            <a:rPr lang="fr-FR" sz="1400" kern="1200" dirty="0">
              <a:effectLst/>
              <a:latin typeface="Arial" panose="020B0604020202020204" pitchFamily="34" charset="0"/>
              <a:ea typeface="Calibri" panose="020F0502020204030204" pitchFamily="34" charset="0"/>
              <a:cs typeface="Arial" panose="020B0604020202020204" pitchFamily="34" charset="0"/>
            </a:rPr>
            <a:t>Canada fonctionne, mais doit devenir un véritable programme national.</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fr-FR" sz="1400" kern="1200" dirty="0">
              <a:effectLst/>
              <a:latin typeface="Arial" panose="020B0604020202020204" pitchFamily="34" charset="0"/>
              <a:ea typeface="Calibri" panose="020F0502020204030204" pitchFamily="34" charset="0"/>
              <a:cs typeface="Arial" panose="020B0604020202020204" pitchFamily="34" charset="0"/>
            </a:rPr>
            <a:t>Les feux de forêt représentent un enjeu en matière d'adaptation aux changements climatiques; les réponses et les activités doivent être en concordance avec les autres efforts d'adaptation.</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fr-FR" sz="1400" kern="1200" dirty="0">
              <a:effectLst/>
              <a:latin typeface="Arial" panose="020B0604020202020204" pitchFamily="34" charset="0"/>
              <a:ea typeface="Calibri" panose="020F0502020204030204" pitchFamily="34" charset="0"/>
              <a:cs typeface="Arial" panose="020B0604020202020204" pitchFamily="34" charset="0"/>
            </a:rPr>
            <a:t>L'accès aux données est essentiel pour soutenir les activités de renforcement de la résilience.</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r>
            <a:rPr lang="fr-FR" sz="1400" kern="1200" dirty="0">
              <a:effectLst/>
              <a:latin typeface="Arial" panose="020B0604020202020204" pitchFamily="34" charset="0"/>
              <a:ea typeface="Calibri" panose="020F0502020204030204" pitchFamily="34" charset="0"/>
              <a:cs typeface="Arial" panose="020B0604020202020204" pitchFamily="34" charset="0"/>
            </a:rPr>
            <a:t>Des investissements stables et importants sont nécessaires aujourd'hui pour éviter que les coûts de réponse aux catastrophes ne soient garantis à l'avenir.</a:t>
          </a:r>
          <a:endParaRPr lang="en-CA"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Font typeface="Arial" panose="020B0604020202020204" pitchFamily="34" charset="0"/>
            <a:buChar char="•"/>
          </a:pPr>
          <a:endParaRPr lang="en-CA" sz="1400" kern="1200" dirty="0">
            <a:effectLst/>
            <a:latin typeface="Arial" panose="020B0604020202020204" pitchFamily="34" charset="0"/>
            <a:ea typeface="Calibri" panose="020F0502020204030204" pitchFamily="34" charset="0"/>
            <a:cs typeface="Arial" panose="020B0604020202020204" pitchFamily="34" charset="0"/>
          </a:endParaRPr>
        </a:p>
      </dsp:txBody>
      <dsp:txXfrm>
        <a:off x="5571692" y="298125"/>
        <a:ext cx="5391122" cy="3869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5BB09-4FC1-4E8E-90BF-F306D39CC3EB}">
      <dsp:nvSpPr>
        <dsp:cNvPr id="0" name=""/>
        <dsp:cNvSpPr/>
      </dsp:nvSpPr>
      <dsp:spPr>
        <a:xfrm>
          <a:off x="0" y="237708"/>
          <a:ext cx="10787940" cy="1924649"/>
        </a:xfrm>
        <a:prstGeom prst="rect">
          <a:avLst/>
        </a:prstGeom>
        <a:solidFill>
          <a:schemeClr val="bg1">
            <a:lumMod val="95000"/>
            <a:alpha val="90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7264" tIns="270764" rIns="837264" bIns="128016" numCol="1" spcCol="1270" anchor="t" anchorCtr="0">
          <a:noAutofit/>
        </a:bodyPr>
        <a:lstStyle/>
        <a:p>
          <a:pPr marL="171450" lvl="1" indent="-171450" algn="l" defTabSz="800100">
            <a:lnSpc>
              <a:spcPct val="90000"/>
            </a:lnSpc>
            <a:spcBef>
              <a:spcPct val="0"/>
            </a:spcBef>
            <a:spcAft>
              <a:spcPts val="600"/>
            </a:spcAft>
            <a:buChar char="•"/>
          </a:pPr>
          <a:r>
            <a:rPr lang="fr-FR" sz="1800" kern="1200" dirty="0">
              <a:latin typeface="Arial" panose="020B0604020202020204" pitchFamily="34" charset="0"/>
              <a:cs typeface="Arial" panose="020B0604020202020204" pitchFamily="34" charset="0"/>
            </a:rPr>
            <a:t>Entre février 2022 (le Dialogue) et les séances de mobilisation de l'été 2023, le CCMF et les organisations fédérales, provinciales et territoriales se sont entretenus avec plus de 550 à 600 participants, dont 209 communautés et organisations autochtones.</a:t>
          </a:r>
          <a:endParaRPr lang="en-CA"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ts val="600"/>
            </a:spcAft>
            <a:buChar char="•"/>
          </a:pPr>
          <a:r>
            <a:rPr lang="fr-FR" sz="1800" kern="1200" dirty="0">
              <a:latin typeface="Arial" panose="020B0604020202020204" pitchFamily="34" charset="0"/>
              <a:cs typeface="Arial" panose="020B0604020202020204" pitchFamily="34" charset="0"/>
            </a:rPr>
            <a:t>Le processus consultatif a été difficile en raison de l'extraordinaire saison des feux de forêt de 2023, des multiples priorités concurrentes et des capacités limitées en matière de ressources.</a:t>
          </a:r>
          <a:endParaRPr lang="en-CA" sz="1800" kern="1200" dirty="0">
            <a:latin typeface="Arial" panose="020B0604020202020204" pitchFamily="34" charset="0"/>
            <a:cs typeface="Arial" panose="020B0604020202020204" pitchFamily="34" charset="0"/>
          </a:endParaRPr>
        </a:p>
      </dsp:txBody>
      <dsp:txXfrm>
        <a:off x="0" y="237708"/>
        <a:ext cx="10787940" cy="1924649"/>
      </dsp:txXfrm>
    </dsp:sp>
    <dsp:sp modelId="{60CABA6F-B8EB-4FAD-9C15-F1BB19C8AF85}">
      <dsp:nvSpPr>
        <dsp:cNvPr id="0" name=""/>
        <dsp:cNvSpPr/>
      </dsp:nvSpPr>
      <dsp:spPr>
        <a:xfrm>
          <a:off x="539397" y="45828"/>
          <a:ext cx="7551558" cy="3837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431" tIns="0" rIns="285431" bIns="0" numCol="1" spcCol="1270" anchor="ctr" anchorCtr="0">
          <a:noAutofit/>
        </a:bodyPr>
        <a:lstStyle/>
        <a:p>
          <a:pPr marL="0" lvl="0" indent="0" algn="l" defTabSz="577850">
            <a:lnSpc>
              <a:spcPct val="90000"/>
            </a:lnSpc>
            <a:spcBef>
              <a:spcPct val="0"/>
            </a:spcBef>
            <a:spcAft>
              <a:spcPct val="35000"/>
            </a:spcAft>
            <a:buNone/>
          </a:pPr>
          <a:r>
            <a:rPr lang="en-CA" sz="1300" b="1" kern="1200" dirty="0">
              <a:latin typeface="Arial" panose="020B0604020202020204" pitchFamily="34" charset="0"/>
              <a:cs typeface="Arial" panose="020B0604020202020204" pitchFamily="34" charset="0"/>
            </a:rPr>
            <a:t>Processus </a:t>
          </a:r>
          <a:r>
            <a:rPr lang="en-CA" sz="1300" b="1" kern="1200" dirty="0" err="1">
              <a:latin typeface="Arial" panose="020B0604020202020204" pitchFamily="34" charset="0"/>
              <a:cs typeface="Arial" panose="020B0604020202020204" pitchFamily="34" charset="0"/>
            </a:rPr>
            <a:t>consultatif</a:t>
          </a:r>
          <a:r>
            <a:rPr lang="en-CA" sz="1300" b="1" kern="1200" dirty="0">
              <a:latin typeface="Arial" panose="020B0604020202020204" pitchFamily="34" charset="0"/>
              <a:cs typeface="Arial" panose="020B0604020202020204" pitchFamily="34" charset="0"/>
            </a:rPr>
            <a:t> à </a:t>
          </a:r>
          <a:r>
            <a:rPr lang="en-CA" sz="1300" b="1" kern="1200" dirty="0" err="1">
              <a:latin typeface="Arial" panose="020B0604020202020204" pitchFamily="34" charset="0"/>
              <a:cs typeface="Arial" panose="020B0604020202020204" pitchFamily="34" charset="0"/>
            </a:rPr>
            <a:t>ce</a:t>
          </a:r>
          <a:r>
            <a:rPr lang="en-CA" sz="1300" b="1" kern="1200" dirty="0">
              <a:latin typeface="Arial" panose="020B0604020202020204" pitchFamily="34" charset="0"/>
              <a:cs typeface="Arial" panose="020B0604020202020204" pitchFamily="34" charset="0"/>
            </a:rPr>
            <a:t> jour</a:t>
          </a:r>
        </a:p>
      </dsp:txBody>
      <dsp:txXfrm>
        <a:off x="558131" y="64562"/>
        <a:ext cx="7514090" cy="346292"/>
      </dsp:txXfrm>
    </dsp:sp>
    <dsp:sp modelId="{1B9B9E06-F057-4285-B730-742BD35F914C}">
      <dsp:nvSpPr>
        <dsp:cNvPr id="0" name=""/>
        <dsp:cNvSpPr/>
      </dsp:nvSpPr>
      <dsp:spPr>
        <a:xfrm>
          <a:off x="0" y="2424438"/>
          <a:ext cx="10787940" cy="2948399"/>
        </a:xfrm>
        <a:prstGeom prst="rect">
          <a:avLst/>
        </a:prstGeom>
        <a:solidFill>
          <a:schemeClr val="bg1">
            <a:lumMod val="95000"/>
            <a:alpha val="90000"/>
          </a:schemeClr>
        </a:solidFill>
        <a:ln w="12700" cap="flat" cmpd="sng" algn="ctr">
          <a:solidFill>
            <a:schemeClr val="accent3">
              <a:hueOff val="-5580973"/>
              <a:satOff val="-30571"/>
              <a:lumOff val="94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7264" tIns="270764" rIns="837264" bIns="128016" numCol="1" spcCol="1270" anchor="t" anchorCtr="0">
          <a:noAutofit/>
        </a:bodyPr>
        <a:lstStyle/>
        <a:p>
          <a:pPr marL="171450" lvl="1" indent="-171450" algn="l" defTabSz="800100">
            <a:lnSpc>
              <a:spcPct val="90000"/>
            </a:lnSpc>
            <a:spcBef>
              <a:spcPct val="0"/>
            </a:spcBef>
            <a:spcAft>
              <a:spcPts val="600"/>
            </a:spcAft>
            <a:buChar char="•"/>
          </a:pPr>
          <a:r>
            <a:rPr lang="fr-FR" sz="1800" kern="1200" dirty="0">
              <a:effectLst/>
              <a:latin typeface="Arial" panose="020B0604020202020204" pitchFamily="34" charset="0"/>
              <a:ea typeface="Calibri" panose="020F0502020204030204" pitchFamily="34" charset="0"/>
              <a:cs typeface="Arial" panose="020B0604020202020204" pitchFamily="34" charset="0"/>
            </a:rPr>
            <a:t>Le CCMF s'engage à continuer de renforcer les relations existantes et à en établir de nouvelles avec les partenaires de l'ensemble de la société afin d'améliorer la résilience du Canada face aux feux de forêt. </a:t>
          </a:r>
          <a:endParaRPr lang="en-CA"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ts val="600"/>
            </a:spcAft>
            <a:buChar char="•"/>
          </a:pPr>
          <a:r>
            <a:rPr lang="fr-FR" sz="1800" b="1" kern="1200" dirty="0">
              <a:latin typeface="Arial" panose="020B0604020202020204" pitchFamily="34" charset="0"/>
              <a:cs typeface="Arial" panose="020B0604020202020204" pitchFamily="34" charset="0"/>
            </a:rPr>
            <a:t>Le jeudi 21 mars 2024, une séance de mobilisation sera organisée </a:t>
          </a:r>
          <a:r>
            <a:rPr lang="fr-FR" sz="1800" b="0" kern="1200" dirty="0">
              <a:latin typeface="Arial" panose="020B0604020202020204" pitchFamily="34" charset="0"/>
              <a:cs typeface="Arial" panose="020B0604020202020204" pitchFamily="34" charset="0"/>
            </a:rPr>
            <a:t>dans le cadre du Dialogue canadien 2022 auprès des communautés et organisations autochtones afin d'obtenir des commentaires sur les diverses composantes relatives à la version préliminaire de la Stratégie. </a:t>
          </a:r>
          <a:endParaRPr lang="en-CA" sz="1800" b="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ts val="600"/>
            </a:spcAft>
            <a:buChar char="•"/>
          </a:pPr>
          <a:r>
            <a:rPr lang="fr-FR" sz="1800" b="1" kern="1200" dirty="0">
              <a:latin typeface="Arial" panose="020B0604020202020204" pitchFamily="34" charset="0"/>
              <a:cs typeface="Arial" panose="020B0604020202020204" pitchFamily="34" charset="0"/>
            </a:rPr>
            <a:t>D'ici le jeudi 28 mars 2024, </a:t>
          </a:r>
          <a:r>
            <a:rPr lang="fr-FR" sz="1800" b="0" kern="1200" dirty="0">
              <a:latin typeface="Arial" panose="020B0604020202020204" pitchFamily="34" charset="0"/>
              <a:cs typeface="Arial" panose="020B0604020202020204" pitchFamily="34" charset="0"/>
            </a:rPr>
            <a:t>vos questions et commentaires écrits sur les composantes de la version préliminaire de la Stratégie peuvent être adressés au Groupe de travail sur la gestion des feux de forêt du CCMF à l’adresse </a:t>
          </a:r>
          <a:r>
            <a:rPr lang="en-US" sz="1800" kern="1200" dirty="0">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wfmwg-gtgff@nrcan-rncan.gc.ca.</a:t>
          </a:r>
          <a:endParaRPr lang="en-CA" sz="1800" strike="sngStrike" kern="1200" dirty="0">
            <a:latin typeface="Arial" panose="020B0604020202020204" pitchFamily="34" charset="0"/>
            <a:cs typeface="Arial" panose="020B0604020202020204" pitchFamily="34" charset="0"/>
          </a:endParaRPr>
        </a:p>
      </dsp:txBody>
      <dsp:txXfrm>
        <a:off x="0" y="2424438"/>
        <a:ext cx="10787940" cy="2948399"/>
      </dsp:txXfrm>
    </dsp:sp>
    <dsp:sp modelId="{CB0D0BC5-ADBD-441E-AC31-F6D011E9849C}">
      <dsp:nvSpPr>
        <dsp:cNvPr id="0" name=""/>
        <dsp:cNvSpPr/>
      </dsp:nvSpPr>
      <dsp:spPr>
        <a:xfrm>
          <a:off x="539397" y="2232558"/>
          <a:ext cx="7551558" cy="383760"/>
        </a:xfrm>
        <a:prstGeom prst="roundRect">
          <a:avLst/>
        </a:prstGeom>
        <a:solidFill>
          <a:schemeClr val="accent3">
            <a:hueOff val="-5580973"/>
            <a:satOff val="-30571"/>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431" tIns="0" rIns="285431" bIns="0" numCol="1" spcCol="1270" anchor="ctr" anchorCtr="0">
          <a:noAutofit/>
        </a:bodyPr>
        <a:lstStyle/>
        <a:p>
          <a:pPr marL="0" lvl="0" indent="0" algn="l" defTabSz="577850">
            <a:lnSpc>
              <a:spcPct val="90000"/>
            </a:lnSpc>
            <a:spcBef>
              <a:spcPct val="0"/>
            </a:spcBef>
            <a:spcAft>
              <a:spcPct val="35000"/>
            </a:spcAft>
            <a:buNone/>
          </a:pPr>
          <a:r>
            <a:rPr lang="en-CA" sz="1300" b="1" kern="1200" dirty="0" err="1">
              <a:latin typeface="Arial" panose="020B0604020202020204" pitchFamily="34" charset="0"/>
              <a:cs typeface="Arial" panose="020B0604020202020204" pitchFamily="34" charset="0"/>
            </a:rPr>
            <a:t>Prochaines</a:t>
          </a:r>
          <a:r>
            <a:rPr lang="en-CA" sz="1300" b="1" kern="1200" dirty="0">
              <a:latin typeface="Arial" panose="020B0604020202020204" pitchFamily="34" charset="0"/>
              <a:cs typeface="Arial" panose="020B0604020202020204" pitchFamily="34" charset="0"/>
            </a:rPr>
            <a:t> étapes</a:t>
          </a:r>
        </a:p>
      </dsp:txBody>
      <dsp:txXfrm>
        <a:off x="558131" y="2251292"/>
        <a:ext cx="7514090" cy="3462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C333B-C1EE-4276-9293-68B5A8FD1802}">
      <dsp:nvSpPr>
        <dsp:cNvPr id="0" name=""/>
        <dsp:cNvSpPr/>
      </dsp:nvSpPr>
      <dsp:spPr>
        <a:xfrm>
          <a:off x="0" y="881362"/>
          <a:ext cx="7502715" cy="162713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143655-028C-4CE1-8365-3AAF45389023}">
      <dsp:nvSpPr>
        <dsp:cNvPr id="0" name=""/>
        <dsp:cNvSpPr/>
      </dsp:nvSpPr>
      <dsp:spPr>
        <a:xfrm>
          <a:off x="492207" y="1247466"/>
          <a:ext cx="894921" cy="894921"/>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B89A1-2293-46C6-A7FD-D3CAA56CC960}">
      <dsp:nvSpPr>
        <dsp:cNvPr id="0" name=""/>
        <dsp:cNvSpPr/>
      </dsp:nvSpPr>
      <dsp:spPr>
        <a:xfrm>
          <a:off x="1879335" y="881362"/>
          <a:ext cx="5623379" cy="162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05" tIns="172205" rIns="172205" bIns="172205" numCol="1" spcCol="1270" anchor="ctr" anchorCtr="0">
          <a:noAutofit/>
        </a:bodyPr>
        <a:lstStyle/>
        <a:p>
          <a:pPr marL="0" lvl="0" indent="0" algn="l" defTabSz="889000">
            <a:lnSpc>
              <a:spcPct val="100000"/>
            </a:lnSpc>
            <a:spcBef>
              <a:spcPct val="0"/>
            </a:spcBef>
            <a:spcAft>
              <a:spcPct val="35000"/>
            </a:spcAft>
            <a:buNone/>
          </a:pPr>
          <a:r>
            <a:rPr lang="fr-FR" sz="2000" kern="1200" dirty="0">
              <a:latin typeface="Arial" panose="020B0604020202020204" pitchFamily="34" charset="0"/>
              <a:cs typeface="Arial" panose="020B0604020202020204" pitchFamily="34" charset="0"/>
            </a:rPr>
            <a:t>La vision, les objectifs, les engagements et les cibles de la version préliminaire de la Stratégie vous semblent-ils pertinents? Pourquoi ou pourquoi pas?</a:t>
          </a:r>
          <a:endParaRPr lang="en-US" sz="2000" kern="1200" dirty="0">
            <a:latin typeface="Arial" panose="020B0604020202020204" pitchFamily="34" charset="0"/>
            <a:cs typeface="Arial" panose="020B0604020202020204" pitchFamily="34" charset="0"/>
          </a:endParaRPr>
        </a:p>
      </dsp:txBody>
      <dsp:txXfrm>
        <a:off x="1879335" y="881362"/>
        <a:ext cx="5623379" cy="1627130"/>
      </dsp:txXfrm>
    </dsp:sp>
    <dsp:sp modelId="{0F653CE5-2B0D-46EE-9761-285772FCA44A}">
      <dsp:nvSpPr>
        <dsp:cNvPr id="0" name=""/>
        <dsp:cNvSpPr/>
      </dsp:nvSpPr>
      <dsp:spPr>
        <a:xfrm>
          <a:off x="0" y="2915275"/>
          <a:ext cx="7502715" cy="162713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BEA8AA-B1E0-424A-B3F2-C81D074ED792}">
      <dsp:nvSpPr>
        <dsp:cNvPr id="0" name=""/>
        <dsp:cNvSpPr/>
      </dsp:nvSpPr>
      <dsp:spPr>
        <a:xfrm>
          <a:off x="492207" y="3281380"/>
          <a:ext cx="894921" cy="894921"/>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6FD45E-0849-4B28-AF8A-1C5BEEC172B7}">
      <dsp:nvSpPr>
        <dsp:cNvPr id="0" name=""/>
        <dsp:cNvSpPr/>
      </dsp:nvSpPr>
      <dsp:spPr>
        <a:xfrm>
          <a:off x="1879335" y="2915275"/>
          <a:ext cx="5623379" cy="162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05" tIns="172205" rIns="172205" bIns="172205" numCol="1" spcCol="1270" anchor="ctr" anchorCtr="0">
          <a:noAutofit/>
        </a:bodyPr>
        <a:lstStyle/>
        <a:p>
          <a:pPr marL="0" lvl="0" indent="0" algn="l" defTabSz="889000">
            <a:lnSpc>
              <a:spcPct val="100000"/>
            </a:lnSpc>
            <a:spcBef>
              <a:spcPct val="0"/>
            </a:spcBef>
            <a:spcAft>
              <a:spcPct val="35000"/>
            </a:spcAft>
            <a:buNone/>
          </a:pPr>
          <a:r>
            <a:rPr lang="fr-FR" sz="2000" kern="1200" dirty="0">
              <a:effectLst/>
              <a:latin typeface="Arial" panose="020B0604020202020204" pitchFamily="34" charset="0"/>
              <a:ea typeface="Calibri" panose="020F0502020204030204" pitchFamily="34" charset="0"/>
              <a:cs typeface="Arial" panose="020B0604020202020204" pitchFamily="34" charset="0"/>
            </a:rPr>
            <a:t>Quelles sont vos suggestions pour une mise en œuvre réussie des engagements et des cibles liés à la Stratégie?</a:t>
          </a:r>
          <a:endParaRPr lang="en-US" sz="2000" kern="1200" dirty="0">
            <a:latin typeface="Arial" panose="020B0604020202020204" pitchFamily="34" charset="0"/>
            <a:cs typeface="Arial" panose="020B0604020202020204" pitchFamily="34" charset="0"/>
          </a:endParaRPr>
        </a:p>
      </dsp:txBody>
      <dsp:txXfrm>
        <a:off x="1879335" y="2915275"/>
        <a:ext cx="5623379" cy="16271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EB2F4-0288-4E02-BAAC-C60004078798}">
      <dsp:nvSpPr>
        <dsp:cNvPr id="0" name=""/>
        <dsp:cNvSpPr/>
      </dsp:nvSpPr>
      <dsp:spPr>
        <a:xfrm>
          <a:off x="2181004" y="373683"/>
          <a:ext cx="4992623" cy="4992623"/>
        </a:xfrm>
        <a:prstGeom prst="pie">
          <a:avLst>
            <a:gd name="adj1" fmla="val 16200000"/>
            <a:gd name="adj2" fmla="val 0"/>
          </a:avLst>
        </a:prstGeom>
        <a:gradFill rotWithShape="0">
          <a:gsLst>
            <a:gs pos="0">
              <a:schemeClr val="accent3">
                <a:shade val="80000"/>
                <a:hueOff val="0"/>
                <a:satOff val="0"/>
                <a:lumOff val="0"/>
                <a:alphaOff val="0"/>
                <a:satMod val="103000"/>
                <a:lumMod val="102000"/>
                <a:tint val="94000"/>
              </a:schemeClr>
            </a:gs>
            <a:gs pos="5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b="0" i="0" kern="1200" dirty="0">
              <a:latin typeface="Arial" panose="020B0604020202020204" pitchFamily="34" charset="0"/>
              <a:ea typeface="Calibri" panose="020F0502020204030204" pitchFamily="34" charset="0"/>
              <a:cs typeface="Arial" panose="020B0604020202020204" pitchFamily="34" charset="0"/>
            </a:rPr>
            <a:t>Consolider les partenariats avec les Premières Nations, les Métis et les Inuits</a:t>
          </a:r>
          <a:endParaRPr lang="en-CA" sz="1800" kern="1200" dirty="0">
            <a:latin typeface="Arial" panose="020B0604020202020204" pitchFamily="34" charset="0"/>
            <a:cs typeface="Arial" panose="020B0604020202020204" pitchFamily="34" charset="0"/>
          </a:endParaRPr>
        </a:p>
      </dsp:txBody>
      <dsp:txXfrm>
        <a:off x="4831255" y="1408463"/>
        <a:ext cx="1842515" cy="1367027"/>
      </dsp:txXfrm>
    </dsp:sp>
    <dsp:sp modelId="{4BD81185-A374-462F-9AC2-9C36C7FF5C21}">
      <dsp:nvSpPr>
        <dsp:cNvPr id="0" name=""/>
        <dsp:cNvSpPr/>
      </dsp:nvSpPr>
      <dsp:spPr>
        <a:xfrm>
          <a:off x="2167973" y="513184"/>
          <a:ext cx="4992623" cy="4992623"/>
        </a:xfrm>
        <a:prstGeom prst="pie">
          <a:avLst>
            <a:gd name="adj1" fmla="val 0"/>
            <a:gd name="adj2" fmla="val 5400000"/>
          </a:avLst>
        </a:prstGeom>
        <a:gradFill rotWithShape="0">
          <a:gsLst>
            <a:gs pos="0">
              <a:schemeClr val="accent3">
                <a:shade val="80000"/>
                <a:hueOff val="177823"/>
                <a:satOff val="-16927"/>
                <a:lumOff val="12598"/>
                <a:alphaOff val="0"/>
                <a:satMod val="103000"/>
                <a:lumMod val="102000"/>
                <a:tint val="94000"/>
              </a:schemeClr>
            </a:gs>
            <a:gs pos="50000">
              <a:schemeClr val="accent3">
                <a:shade val="80000"/>
                <a:hueOff val="177823"/>
                <a:satOff val="-16927"/>
                <a:lumOff val="12598"/>
                <a:alphaOff val="0"/>
                <a:satMod val="110000"/>
                <a:lumMod val="100000"/>
                <a:shade val="100000"/>
              </a:schemeClr>
            </a:gs>
            <a:gs pos="100000">
              <a:schemeClr val="accent3">
                <a:shade val="80000"/>
                <a:hueOff val="177823"/>
                <a:satOff val="-16927"/>
                <a:lumOff val="125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Améliorer le niveau de connaissance et de compréhension</a:t>
          </a:r>
          <a:endParaRPr lang="en-CA" sz="1800" kern="1200" dirty="0">
            <a:latin typeface="Arial" panose="020B0604020202020204" pitchFamily="34" charset="0"/>
            <a:cs typeface="Arial" panose="020B0604020202020204" pitchFamily="34" charset="0"/>
          </a:endParaRPr>
        </a:p>
      </dsp:txBody>
      <dsp:txXfrm>
        <a:off x="4818224" y="3103999"/>
        <a:ext cx="1842515" cy="1367027"/>
      </dsp:txXfrm>
    </dsp:sp>
    <dsp:sp modelId="{8656B166-4300-49A4-ACE5-6BFF158C943C}">
      <dsp:nvSpPr>
        <dsp:cNvPr id="0" name=""/>
        <dsp:cNvSpPr/>
      </dsp:nvSpPr>
      <dsp:spPr>
        <a:xfrm>
          <a:off x="2013395" y="541292"/>
          <a:ext cx="4992623" cy="4992623"/>
        </a:xfrm>
        <a:prstGeom prst="pie">
          <a:avLst>
            <a:gd name="adj1" fmla="val 5400000"/>
            <a:gd name="adj2" fmla="val 10800000"/>
          </a:avLst>
        </a:prstGeom>
        <a:gradFill rotWithShape="0">
          <a:gsLst>
            <a:gs pos="0">
              <a:schemeClr val="accent3">
                <a:shade val="80000"/>
                <a:hueOff val="355646"/>
                <a:satOff val="-33855"/>
                <a:lumOff val="25196"/>
                <a:alphaOff val="0"/>
                <a:satMod val="103000"/>
                <a:lumMod val="102000"/>
                <a:tint val="94000"/>
              </a:schemeClr>
            </a:gs>
            <a:gs pos="50000">
              <a:schemeClr val="accent3">
                <a:shade val="80000"/>
                <a:hueOff val="355646"/>
                <a:satOff val="-33855"/>
                <a:lumOff val="25196"/>
                <a:alphaOff val="0"/>
                <a:satMod val="110000"/>
                <a:lumMod val="100000"/>
                <a:shade val="100000"/>
              </a:schemeClr>
            </a:gs>
            <a:gs pos="100000">
              <a:schemeClr val="accent3">
                <a:shade val="80000"/>
                <a:hueOff val="355646"/>
                <a:satOff val="-33855"/>
                <a:lumOff val="25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Accroître les investissements en matière de prévention et d'atténuation</a:t>
          </a:r>
          <a:endParaRPr lang="en-CA" sz="1800" kern="1200" dirty="0">
            <a:latin typeface="Arial" panose="020B0604020202020204" pitchFamily="34" charset="0"/>
            <a:cs typeface="Arial" panose="020B0604020202020204" pitchFamily="34" charset="0"/>
          </a:endParaRPr>
        </a:p>
      </dsp:txBody>
      <dsp:txXfrm>
        <a:off x="2513251" y="3132107"/>
        <a:ext cx="1842515" cy="1367027"/>
      </dsp:txXfrm>
    </dsp:sp>
    <dsp:sp modelId="{77FE6C2E-B14A-4AA5-8DF1-DE798BC978D1}">
      <dsp:nvSpPr>
        <dsp:cNvPr id="0" name=""/>
        <dsp:cNvSpPr/>
      </dsp:nvSpPr>
      <dsp:spPr>
        <a:xfrm>
          <a:off x="2013395" y="373683"/>
          <a:ext cx="4992623" cy="4992623"/>
        </a:xfrm>
        <a:prstGeom prst="pie">
          <a:avLst>
            <a:gd name="adj1" fmla="val 10800000"/>
            <a:gd name="adj2" fmla="val 16200000"/>
          </a:avLst>
        </a:prstGeom>
        <a:gradFill rotWithShape="0">
          <a:gsLst>
            <a:gs pos="0">
              <a:schemeClr val="accent3">
                <a:shade val="80000"/>
                <a:hueOff val="533469"/>
                <a:satOff val="-50782"/>
                <a:lumOff val="37794"/>
                <a:alphaOff val="0"/>
                <a:satMod val="103000"/>
                <a:lumMod val="102000"/>
                <a:tint val="94000"/>
              </a:schemeClr>
            </a:gs>
            <a:gs pos="50000">
              <a:schemeClr val="accent3">
                <a:shade val="80000"/>
                <a:hueOff val="533469"/>
                <a:satOff val="-50782"/>
                <a:lumOff val="37794"/>
                <a:alphaOff val="0"/>
                <a:satMod val="110000"/>
                <a:lumMod val="100000"/>
                <a:shade val="100000"/>
              </a:schemeClr>
            </a:gs>
            <a:gs pos="100000">
              <a:schemeClr val="accent3">
                <a:shade val="80000"/>
                <a:hueOff val="533469"/>
                <a:satOff val="-50782"/>
                <a:lumOff val="377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Renforcer la collaboration et la coordination de l'ensemble de la société</a:t>
          </a:r>
          <a:endParaRPr lang="en-CA" sz="1800" b="0" i="0" kern="1200" dirty="0">
            <a:latin typeface="Arial" panose="020B0604020202020204" pitchFamily="34" charset="0"/>
            <a:cs typeface="Arial" panose="020B0604020202020204" pitchFamily="34" charset="0"/>
          </a:endParaRPr>
        </a:p>
      </dsp:txBody>
      <dsp:txXfrm>
        <a:off x="2513251" y="1408463"/>
        <a:ext cx="1842515" cy="1367027"/>
      </dsp:txXfrm>
    </dsp:sp>
    <dsp:sp modelId="{D06BF177-DBF6-403C-B544-ECB511991FBB}">
      <dsp:nvSpPr>
        <dsp:cNvPr id="0" name=""/>
        <dsp:cNvSpPr/>
      </dsp:nvSpPr>
      <dsp:spPr>
        <a:xfrm>
          <a:off x="1871937" y="64616"/>
          <a:ext cx="5610757" cy="5610757"/>
        </a:xfrm>
        <a:prstGeom prst="circularArrow">
          <a:avLst>
            <a:gd name="adj1" fmla="val 5085"/>
            <a:gd name="adj2" fmla="val 327528"/>
            <a:gd name="adj3" fmla="val 21272472"/>
            <a:gd name="adj4" fmla="val 16200000"/>
            <a:gd name="adj5" fmla="val 5932"/>
          </a:avLst>
        </a:prstGeom>
        <a:gradFill rotWithShape="0">
          <a:gsLst>
            <a:gs pos="0">
              <a:schemeClr val="accent3">
                <a:shade val="90000"/>
                <a:hueOff val="0"/>
                <a:satOff val="0"/>
                <a:lumOff val="0"/>
                <a:alphaOff val="0"/>
                <a:satMod val="103000"/>
                <a:lumMod val="102000"/>
                <a:tint val="94000"/>
              </a:schemeClr>
            </a:gs>
            <a:gs pos="50000">
              <a:schemeClr val="accent3">
                <a:shade val="90000"/>
                <a:hueOff val="0"/>
                <a:satOff val="0"/>
                <a:lumOff val="0"/>
                <a:alphaOff val="0"/>
                <a:satMod val="110000"/>
                <a:lumMod val="100000"/>
                <a:shade val="100000"/>
              </a:schemeClr>
            </a:gs>
            <a:gs pos="100000">
              <a:schemeClr val="accent3">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5E4D14E-E8E3-4FD7-A2A8-D0A6472DDB19}">
      <dsp:nvSpPr>
        <dsp:cNvPr id="0" name=""/>
        <dsp:cNvSpPr/>
      </dsp:nvSpPr>
      <dsp:spPr>
        <a:xfrm>
          <a:off x="1858906" y="204117"/>
          <a:ext cx="5610757" cy="5610757"/>
        </a:xfrm>
        <a:prstGeom prst="circularArrow">
          <a:avLst>
            <a:gd name="adj1" fmla="val 5085"/>
            <a:gd name="adj2" fmla="val 327528"/>
            <a:gd name="adj3" fmla="val 5072472"/>
            <a:gd name="adj4" fmla="val 0"/>
            <a:gd name="adj5" fmla="val 5932"/>
          </a:avLst>
        </a:prstGeom>
        <a:gradFill rotWithShape="0">
          <a:gsLst>
            <a:gs pos="0">
              <a:schemeClr val="accent3">
                <a:shade val="90000"/>
                <a:hueOff val="177896"/>
                <a:satOff val="-16716"/>
                <a:lumOff val="12062"/>
                <a:alphaOff val="0"/>
                <a:satMod val="103000"/>
                <a:lumMod val="102000"/>
                <a:tint val="94000"/>
              </a:schemeClr>
            </a:gs>
            <a:gs pos="50000">
              <a:schemeClr val="accent3">
                <a:shade val="90000"/>
                <a:hueOff val="177896"/>
                <a:satOff val="-16716"/>
                <a:lumOff val="12062"/>
                <a:alphaOff val="0"/>
                <a:satMod val="110000"/>
                <a:lumMod val="100000"/>
                <a:shade val="100000"/>
              </a:schemeClr>
            </a:gs>
            <a:gs pos="100000">
              <a:schemeClr val="accent3">
                <a:shade val="90000"/>
                <a:hueOff val="177896"/>
                <a:satOff val="-16716"/>
                <a:lumOff val="1206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8D4DEAD-AEA0-4B67-8CA2-B8E8678DC757}">
      <dsp:nvSpPr>
        <dsp:cNvPr id="0" name=""/>
        <dsp:cNvSpPr/>
      </dsp:nvSpPr>
      <dsp:spPr>
        <a:xfrm>
          <a:off x="1704328" y="232225"/>
          <a:ext cx="5610757" cy="5610757"/>
        </a:xfrm>
        <a:prstGeom prst="circularArrow">
          <a:avLst>
            <a:gd name="adj1" fmla="val 5085"/>
            <a:gd name="adj2" fmla="val 327528"/>
            <a:gd name="adj3" fmla="val 10472472"/>
            <a:gd name="adj4" fmla="val 5400000"/>
            <a:gd name="adj5" fmla="val 5932"/>
          </a:avLst>
        </a:prstGeom>
        <a:gradFill rotWithShape="0">
          <a:gsLst>
            <a:gs pos="0">
              <a:schemeClr val="accent3">
                <a:shade val="90000"/>
                <a:hueOff val="355791"/>
                <a:satOff val="-33433"/>
                <a:lumOff val="24125"/>
                <a:alphaOff val="0"/>
                <a:satMod val="103000"/>
                <a:lumMod val="102000"/>
                <a:tint val="94000"/>
              </a:schemeClr>
            </a:gs>
            <a:gs pos="50000">
              <a:schemeClr val="accent3">
                <a:shade val="90000"/>
                <a:hueOff val="355791"/>
                <a:satOff val="-33433"/>
                <a:lumOff val="24125"/>
                <a:alphaOff val="0"/>
                <a:satMod val="110000"/>
                <a:lumMod val="100000"/>
                <a:shade val="100000"/>
              </a:schemeClr>
            </a:gs>
            <a:gs pos="100000">
              <a:schemeClr val="accent3">
                <a:shade val="90000"/>
                <a:hueOff val="355791"/>
                <a:satOff val="-33433"/>
                <a:lumOff val="2412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E792EAE-7411-4142-9719-817E8812F2C2}">
      <dsp:nvSpPr>
        <dsp:cNvPr id="0" name=""/>
        <dsp:cNvSpPr/>
      </dsp:nvSpPr>
      <dsp:spPr>
        <a:xfrm>
          <a:off x="1704328" y="64616"/>
          <a:ext cx="5610757" cy="5610757"/>
        </a:xfrm>
        <a:prstGeom prst="circularArrow">
          <a:avLst>
            <a:gd name="adj1" fmla="val 5085"/>
            <a:gd name="adj2" fmla="val 327528"/>
            <a:gd name="adj3" fmla="val 15872472"/>
            <a:gd name="adj4" fmla="val 10800000"/>
            <a:gd name="adj5" fmla="val 5932"/>
          </a:avLst>
        </a:prstGeom>
        <a:gradFill rotWithShape="0">
          <a:gsLst>
            <a:gs pos="0">
              <a:schemeClr val="accent3">
                <a:shade val="90000"/>
                <a:hueOff val="533687"/>
                <a:satOff val="-50149"/>
                <a:lumOff val="36187"/>
                <a:alphaOff val="0"/>
                <a:satMod val="103000"/>
                <a:lumMod val="102000"/>
                <a:tint val="94000"/>
              </a:schemeClr>
            </a:gs>
            <a:gs pos="50000">
              <a:schemeClr val="accent3">
                <a:shade val="90000"/>
                <a:hueOff val="533687"/>
                <a:satOff val="-50149"/>
                <a:lumOff val="36187"/>
                <a:alphaOff val="0"/>
                <a:satMod val="110000"/>
                <a:lumMod val="100000"/>
                <a:shade val="100000"/>
              </a:schemeClr>
            </a:gs>
            <a:gs pos="100000">
              <a:schemeClr val="accent3">
                <a:shade val="90000"/>
                <a:hueOff val="533687"/>
                <a:satOff val="-50149"/>
                <a:lumOff val="361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19F99-DD82-48EA-B13C-B58C0073B1E7}">
      <dsp:nvSpPr>
        <dsp:cNvPr id="0" name=""/>
        <dsp:cNvSpPr/>
      </dsp:nvSpPr>
      <dsp:spPr>
        <a:xfrm>
          <a:off x="0" y="0"/>
          <a:ext cx="6767905" cy="2095482"/>
        </a:xfrm>
        <a:prstGeom prst="homePlate">
          <a:avLst>
            <a:gd name="adj" fmla="val 2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616" tIns="50800" rIns="794465" bIns="508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À </a:t>
          </a:r>
          <a:r>
            <a:rPr lang="en-US" sz="2000" b="1" kern="1200" dirty="0" err="1">
              <a:latin typeface="Arial" panose="020B0604020202020204" pitchFamily="34" charset="0"/>
              <a:cs typeface="Arial" panose="020B0604020202020204" pitchFamily="34" charset="0"/>
            </a:rPr>
            <a:t>compter</a:t>
          </a:r>
          <a:r>
            <a:rPr lang="en-US" sz="2000" b="1" kern="1200" dirty="0">
              <a:latin typeface="Arial" panose="020B0604020202020204" pitchFamily="34" charset="0"/>
              <a:cs typeface="Arial" panose="020B0604020202020204" pitchFamily="34" charset="0"/>
            </a:rPr>
            <a:t> de mars 2024</a:t>
          </a:r>
        </a:p>
        <a:p>
          <a:pPr marL="171450" lvl="1" indent="-171450" algn="l" defTabSz="800100">
            <a:lnSpc>
              <a:spcPct val="90000"/>
            </a:lnSpc>
            <a:spcBef>
              <a:spcPct val="0"/>
            </a:spcBef>
            <a:spcAft>
              <a:spcPct val="15000"/>
            </a:spcAft>
            <a:buChar char="•"/>
          </a:pPr>
          <a:r>
            <a:rPr lang="fr-FR" sz="1800" b="0" kern="1200" dirty="0">
              <a:latin typeface="Arial" panose="020B0604020202020204" pitchFamily="34" charset="0"/>
              <a:cs typeface="Arial" panose="020B0604020202020204" pitchFamily="34" charset="0"/>
            </a:rPr>
            <a:t>Poursuivre l'engagement auprès des communautés autochtones, des organisations et des autres partenaires.</a:t>
          </a:r>
          <a:endParaRPr lang="en-US" sz="1800" b="1"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endParaRPr lang="en-US" sz="1800" b="1"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fr-FR" sz="1800" b="0" kern="1200" dirty="0">
              <a:latin typeface="Arial" panose="020B0604020202020204" pitchFamily="34" charset="0"/>
              <a:cs typeface="Arial" panose="020B0604020202020204" pitchFamily="34" charset="0"/>
            </a:rPr>
            <a:t>Examiner les commentaires relatifs aux engagements et réviser la version préliminaire de la Stratégie.</a:t>
          </a:r>
          <a:endParaRPr lang="en-US" sz="1800" b="0" kern="1200" dirty="0">
            <a:latin typeface="Arial" panose="020B0604020202020204" pitchFamily="34" charset="0"/>
            <a:cs typeface="Arial" panose="020B0604020202020204" pitchFamily="34" charset="0"/>
          </a:endParaRPr>
        </a:p>
      </dsp:txBody>
      <dsp:txXfrm>
        <a:off x="0" y="0"/>
        <a:ext cx="6505970" cy="2095482"/>
      </dsp:txXfrm>
    </dsp:sp>
    <dsp:sp modelId="{C60D7127-5614-4661-85B0-B29E933A35CE}">
      <dsp:nvSpPr>
        <dsp:cNvPr id="0" name=""/>
        <dsp:cNvSpPr/>
      </dsp:nvSpPr>
      <dsp:spPr>
        <a:xfrm>
          <a:off x="5641086" y="0"/>
          <a:ext cx="5630068" cy="2095482"/>
        </a:xfrm>
        <a:prstGeom prst="chevron">
          <a:avLst>
            <a:gd name="adj" fmla="val 25000"/>
          </a:avLst>
        </a:prstGeom>
        <a:solidFill>
          <a:schemeClr val="accent3">
            <a:hueOff val="-5580973"/>
            <a:satOff val="-30571"/>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616" tIns="50800" rIns="198616" bIns="50800" numCol="1" spcCol="1270" anchor="t" anchorCtr="0">
          <a:noAutofit/>
        </a:bodyPr>
        <a:lstStyle/>
        <a:p>
          <a:pPr marL="0" lvl="0" indent="0" algn="l" defTabSz="889000">
            <a:lnSpc>
              <a:spcPct val="90000"/>
            </a:lnSpc>
            <a:spcBef>
              <a:spcPct val="0"/>
            </a:spcBef>
            <a:spcAft>
              <a:spcPct val="35000"/>
            </a:spcAft>
            <a:buNone/>
          </a:pPr>
          <a:r>
            <a:rPr lang="en-US" sz="2000" b="1" kern="1200" dirty="0" err="1">
              <a:latin typeface="Arial" panose="020B0604020202020204" pitchFamily="34" charset="0"/>
              <a:cs typeface="Arial" panose="020B0604020202020204" pitchFamily="34" charset="0"/>
            </a:rPr>
            <a:t>Juin</a:t>
          </a:r>
          <a:r>
            <a:rPr lang="en-US" sz="2000" b="1" kern="1200" dirty="0">
              <a:latin typeface="Arial" panose="020B0604020202020204" pitchFamily="34" charset="0"/>
              <a:cs typeface="Arial" panose="020B0604020202020204" pitchFamily="34" charset="0"/>
            </a:rPr>
            <a:t> 2024</a:t>
          </a:r>
        </a:p>
        <a:p>
          <a:pPr marL="171450" lvl="1" indent="-171450" algn="l" defTabSz="800100">
            <a:lnSpc>
              <a:spcPct val="90000"/>
            </a:lnSpc>
            <a:spcBef>
              <a:spcPct val="0"/>
            </a:spcBef>
            <a:spcAft>
              <a:spcPct val="15000"/>
            </a:spcAft>
            <a:buChar char="•"/>
          </a:pPr>
          <a:r>
            <a:rPr lang="fr-FR" sz="1800" kern="1200" dirty="0">
              <a:latin typeface="Arial" panose="020B0604020202020204" pitchFamily="34" charset="0"/>
              <a:cs typeface="Arial" panose="020B0604020202020204" pitchFamily="34" charset="0"/>
            </a:rPr>
            <a:t>Diffusion publique de la stratégie.</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endParaRPr lang="en-US" sz="1800" kern="1200" dirty="0">
            <a:latin typeface="Arial" panose="020B0604020202020204" pitchFamily="34" charset="0"/>
            <a:cs typeface="Arial" panose="020B0604020202020204" pitchFamily="34" charset="0"/>
          </a:endParaRPr>
        </a:p>
      </dsp:txBody>
      <dsp:txXfrm>
        <a:off x="6164957" y="0"/>
        <a:ext cx="4582327" cy="20954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fld id="{23BCF450-005D-44C0-93F6-C0AC8325C9E5}" type="datetimeFigureOut">
              <a:rPr lang="en-CA" smtClean="0"/>
              <a:t>2024-03-04</a:t>
            </a:fld>
            <a:endParaRPr lang="en-CA"/>
          </a:p>
        </p:txBody>
      </p:sp>
      <p:sp>
        <p:nvSpPr>
          <p:cNvPr id="4" name="Slide Image Placeholder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FC1956FA-EAA8-4192-B288-B2E62F5DB106}" type="slidenum">
              <a:rPr lang="en-CA" smtClean="0"/>
              <a:t>‹#›</a:t>
            </a:fld>
            <a:endParaRPr lang="en-CA"/>
          </a:p>
        </p:txBody>
      </p:sp>
    </p:spTree>
    <p:extLst>
      <p:ext uri="{BB962C8B-B14F-4D97-AF65-F5344CB8AC3E}">
        <p14:creationId xmlns:p14="http://schemas.microsoft.com/office/powerpoint/2010/main" val="181557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E48667-000A-41D4-8B5C-CF53F76DD97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58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667CBDA-7271-4CD8-A9E9-DF467526501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D37472A-18DD-4795-809C-1DCAB0F013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9460" name="Slide Number Placeholder 3">
            <a:extLst>
              <a:ext uri="{FF2B5EF4-FFF2-40B4-BE49-F238E27FC236}">
                <a16:creationId xmlns:a16="http://schemas.microsoft.com/office/drawing/2014/main" id="{963F41A5-EE88-41E7-A1A8-BA34AFFFDB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7452" indent="-283635">
              <a:defRPr>
                <a:solidFill>
                  <a:schemeClr val="tx1"/>
                </a:solidFill>
                <a:latin typeface="Arial" panose="020B0604020202020204" pitchFamily="34" charset="0"/>
                <a:cs typeface="Arial" panose="020B0604020202020204" pitchFamily="34" charset="0"/>
              </a:defRPr>
            </a:lvl2pPr>
            <a:lvl3pPr marL="1134542" indent="-226908">
              <a:defRPr>
                <a:solidFill>
                  <a:schemeClr val="tx1"/>
                </a:solidFill>
                <a:latin typeface="Arial" panose="020B0604020202020204" pitchFamily="34" charset="0"/>
                <a:cs typeface="Arial" panose="020B0604020202020204" pitchFamily="34" charset="0"/>
              </a:defRPr>
            </a:lvl3pPr>
            <a:lvl4pPr marL="1588359" indent="-226908">
              <a:defRPr>
                <a:solidFill>
                  <a:schemeClr val="tx1"/>
                </a:solidFill>
                <a:latin typeface="Arial" panose="020B0604020202020204" pitchFamily="34" charset="0"/>
                <a:cs typeface="Arial" panose="020B0604020202020204" pitchFamily="34" charset="0"/>
              </a:defRPr>
            </a:lvl4pPr>
            <a:lvl5pPr marL="2042175" indent="-226908">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07AF0C-CC50-439F-8B79-C1AEAB71CBB3}" type="slidenum">
              <a:rPr lang="en-CA" altLang="en-US" smtClean="0"/>
              <a:pPr/>
              <a:t>13</a:t>
            </a:fld>
            <a:endParaRPr lang="en-CA"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667CBDA-7271-4CD8-A9E9-DF467526501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D37472A-18DD-4795-809C-1DCAB0F013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9460" name="Slide Number Placeholder 3">
            <a:extLst>
              <a:ext uri="{FF2B5EF4-FFF2-40B4-BE49-F238E27FC236}">
                <a16:creationId xmlns:a16="http://schemas.microsoft.com/office/drawing/2014/main" id="{963F41A5-EE88-41E7-A1A8-BA34AFFFDB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7452" indent="-283635">
              <a:defRPr>
                <a:solidFill>
                  <a:schemeClr val="tx1"/>
                </a:solidFill>
                <a:latin typeface="Arial" panose="020B0604020202020204" pitchFamily="34" charset="0"/>
                <a:cs typeface="Arial" panose="020B0604020202020204" pitchFamily="34" charset="0"/>
              </a:defRPr>
            </a:lvl2pPr>
            <a:lvl3pPr marL="1134542" indent="-226908">
              <a:defRPr>
                <a:solidFill>
                  <a:schemeClr val="tx1"/>
                </a:solidFill>
                <a:latin typeface="Arial" panose="020B0604020202020204" pitchFamily="34" charset="0"/>
                <a:cs typeface="Arial" panose="020B0604020202020204" pitchFamily="34" charset="0"/>
              </a:defRPr>
            </a:lvl3pPr>
            <a:lvl4pPr marL="1588359" indent="-226908">
              <a:defRPr>
                <a:solidFill>
                  <a:schemeClr val="tx1"/>
                </a:solidFill>
                <a:latin typeface="Arial" panose="020B0604020202020204" pitchFamily="34" charset="0"/>
                <a:cs typeface="Arial" panose="020B0604020202020204" pitchFamily="34" charset="0"/>
              </a:defRPr>
            </a:lvl4pPr>
            <a:lvl5pPr marL="2042175" indent="-226908">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07AF0C-CC50-439F-8B79-C1AEAB71CBB3}" type="slidenum">
              <a:rPr lang="en-CA" altLang="en-US" smtClean="0"/>
              <a:pPr/>
              <a:t>14</a:t>
            </a:fld>
            <a:endParaRPr lang="en-CA" altLang="en-US"/>
          </a:p>
        </p:txBody>
      </p:sp>
    </p:spTree>
    <p:extLst>
      <p:ext uri="{BB962C8B-B14F-4D97-AF65-F5344CB8AC3E}">
        <p14:creationId xmlns:p14="http://schemas.microsoft.com/office/powerpoint/2010/main" val="310930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C1956FA-EAA8-4192-B288-B2E62F5DB106}" type="slidenum">
              <a:rPr lang="en-CA" smtClean="0"/>
              <a:t>15</a:t>
            </a:fld>
            <a:endParaRPr lang="en-CA"/>
          </a:p>
        </p:txBody>
      </p:sp>
    </p:spTree>
    <p:extLst>
      <p:ext uri="{BB962C8B-B14F-4D97-AF65-F5344CB8AC3E}">
        <p14:creationId xmlns:p14="http://schemas.microsoft.com/office/powerpoint/2010/main" val="505906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1956FA-EAA8-4192-B288-B2E62F5DB106}" type="slidenum">
              <a:rPr lang="en-CA" smtClean="0"/>
              <a:t>17</a:t>
            </a:fld>
            <a:endParaRPr lang="en-CA"/>
          </a:p>
        </p:txBody>
      </p:sp>
    </p:spTree>
    <p:extLst>
      <p:ext uri="{BB962C8B-B14F-4D97-AF65-F5344CB8AC3E}">
        <p14:creationId xmlns:p14="http://schemas.microsoft.com/office/powerpoint/2010/main" val="232281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956FA-EAA8-4192-B288-B2E62F5DB106}" type="slidenum">
              <a:rPr lang="en-CA" smtClean="0"/>
              <a:t>2</a:t>
            </a:fld>
            <a:endParaRPr lang="en-CA"/>
          </a:p>
        </p:txBody>
      </p:sp>
    </p:spTree>
    <p:extLst>
      <p:ext uri="{BB962C8B-B14F-4D97-AF65-F5344CB8AC3E}">
        <p14:creationId xmlns:p14="http://schemas.microsoft.com/office/powerpoint/2010/main" val="14063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C1956FA-EAA8-4192-B288-B2E62F5DB106}" type="slidenum">
              <a:rPr lang="en-CA" smtClean="0"/>
              <a:t>3</a:t>
            </a:fld>
            <a:endParaRPr lang="en-CA"/>
          </a:p>
        </p:txBody>
      </p:sp>
    </p:spTree>
    <p:extLst>
      <p:ext uri="{BB962C8B-B14F-4D97-AF65-F5344CB8AC3E}">
        <p14:creationId xmlns:p14="http://schemas.microsoft.com/office/powerpoint/2010/main" val="2745945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CA"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9E48667-000A-41D4-8B5C-CF53F76DD976}" type="slidenum">
              <a:rPr lang="en-CA" smtClean="0"/>
              <a:t>4</a:t>
            </a:fld>
            <a:endParaRPr lang="en-CA"/>
          </a:p>
        </p:txBody>
      </p:sp>
    </p:spTree>
    <p:extLst>
      <p:ext uri="{BB962C8B-B14F-4D97-AF65-F5344CB8AC3E}">
        <p14:creationId xmlns:p14="http://schemas.microsoft.com/office/powerpoint/2010/main" val="4209175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956FA-EAA8-4192-B288-B2E62F5DB106}" type="slidenum">
              <a:rPr lang="en-CA" smtClean="0"/>
              <a:t>5</a:t>
            </a:fld>
            <a:endParaRPr lang="en-CA"/>
          </a:p>
        </p:txBody>
      </p:sp>
    </p:spTree>
    <p:extLst>
      <p:ext uri="{BB962C8B-B14F-4D97-AF65-F5344CB8AC3E}">
        <p14:creationId xmlns:p14="http://schemas.microsoft.com/office/powerpoint/2010/main" val="2308101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956FA-EAA8-4192-B288-B2E62F5DB106}" type="slidenum">
              <a:rPr lang="en-CA" smtClean="0"/>
              <a:t>6</a:t>
            </a:fld>
            <a:endParaRPr lang="en-CA"/>
          </a:p>
        </p:txBody>
      </p:sp>
    </p:spTree>
    <p:extLst>
      <p:ext uri="{BB962C8B-B14F-4D97-AF65-F5344CB8AC3E}">
        <p14:creationId xmlns:p14="http://schemas.microsoft.com/office/powerpoint/2010/main" val="373152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19C7F9D-E2D5-456F-BCFA-6BAD3DB04FB3}"/>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50CEF492-1097-4E4C-A010-BF8793F5CC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cs typeface="Arial" panose="020B0604020202020204" pitchFamily="34" charset="0"/>
            </a:endParaRPr>
          </a:p>
        </p:txBody>
      </p:sp>
      <p:sp>
        <p:nvSpPr>
          <p:cNvPr id="12292" name="Slide Number Placeholder 3">
            <a:extLst>
              <a:ext uri="{FF2B5EF4-FFF2-40B4-BE49-F238E27FC236}">
                <a16:creationId xmlns:a16="http://schemas.microsoft.com/office/drawing/2014/main" id="{95371EBB-1639-451F-95C9-7EE94CB9B54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37452" indent="-283635">
              <a:defRPr>
                <a:solidFill>
                  <a:schemeClr val="tx1"/>
                </a:solidFill>
                <a:latin typeface="Arial" panose="020B0604020202020204" pitchFamily="34" charset="0"/>
                <a:cs typeface="Arial" panose="020B0604020202020204" pitchFamily="34" charset="0"/>
              </a:defRPr>
            </a:lvl2pPr>
            <a:lvl3pPr marL="1134542" indent="-226908">
              <a:defRPr>
                <a:solidFill>
                  <a:schemeClr val="tx1"/>
                </a:solidFill>
                <a:latin typeface="Arial" panose="020B0604020202020204" pitchFamily="34" charset="0"/>
                <a:cs typeface="Arial" panose="020B0604020202020204" pitchFamily="34" charset="0"/>
              </a:defRPr>
            </a:lvl3pPr>
            <a:lvl4pPr marL="1588359" indent="-226908">
              <a:defRPr>
                <a:solidFill>
                  <a:schemeClr val="tx1"/>
                </a:solidFill>
                <a:latin typeface="Arial" panose="020B0604020202020204" pitchFamily="34" charset="0"/>
                <a:cs typeface="Arial" panose="020B0604020202020204" pitchFamily="34" charset="0"/>
              </a:defRPr>
            </a:lvl4pPr>
            <a:lvl5pPr marL="2042175" indent="-226908">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47CD28-1F2B-4D0B-A846-6D36406C8BDE}" type="slidenum">
              <a:rPr lang="en-CA" altLang="en-US" smtClean="0"/>
              <a:pPr/>
              <a:t>9</a:t>
            </a:fld>
            <a:endParaRPr lang="en-CA" altLang="en-US"/>
          </a:p>
        </p:txBody>
      </p:sp>
    </p:spTree>
    <p:extLst>
      <p:ext uri="{BB962C8B-B14F-4D97-AF65-F5344CB8AC3E}">
        <p14:creationId xmlns:p14="http://schemas.microsoft.com/office/powerpoint/2010/main" val="3225051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2C786F6-6281-4FCB-AD75-C93135871D54}"/>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CE7845CD-7805-4EE0-BF07-9DCAA54EB31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i="1" dirty="0">
                <a:latin typeface="Arial" panose="020B0604020202020204" pitchFamily="34" charset="0"/>
                <a:cs typeface="Arial" panose="020B0604020202020204" pitchFamily="34" charset="0"/>
              </a:rPr>
              <a:t>	</a:t>
            </a:r>
          </a:p>
          <a:p>
            <a:endParaRPr lang="en-US" b="1"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14340" name="Slide Number Placeholder 3">
            <a:extLst>
              <a:ext uri="{FF2B5EF4-FFF2-40B4-BE49-F238E27FC236}">
                <a16:creationId xmlns:a16="http://schemas.microsoft.com/office/drawing/2014/main" id="{086CEF41-95F3-4880-BB5F-70A99F45A9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7452" indent="-283635">
              <a:defRPr>
                <a:solidFill>
                  <a:schemeClr val="tx1"/>
                </a:solidFill>
                <a:latin typeface="Arial" panose="020B0604020202020204" pitchFamily="34" charset="0"/>
                <a:cs typeface="Arial" panose="020B0604020202020204" pitchFamily="34" charset="0"/>
              </a:defRPr>
            </a:lvl2pPr>
            <a:lvl3pPr marL="1134542" indent="-226908">
              <a:defRPr>
                <a:solidFill>
                  <a:schemeClr val="tx1"/>
                </a:solidFill>
                <a:latin typeface="Arial" panose="020B0604020202020204" pitchFamily="34" charset="0"/>
                <a:cs typeface="Arial" panose="020B0604020202020204" pitchFamily="34" charset="0"/>
              </a:defRPr>
            </a:lvl3pPr>
            <a:lvl4pPr marL="1588359" indent="-226908">
              <a:defRPr>
                <a:solidFill>
                  <a:schemeClr val="tx1"/>
                </a:solidFill>
                <a:latin typeface="Arial" panose="020B0604020202020204" pitchFamily="34" charset="0"/>
                <a:cs typeface="Arial" panose="020B0604020202020204" pitchFamily="34" charset="0"/>
              </a:defRPr>
            </a:lvl4pPr>
            <a:lvl5pPr marL="2042175" indent="-226908">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918E3BC-3580-400A-816C-3BB1A42EA27D}" type="slidenum">
              <a:rPr lang="en-CA" altLang="en-US" smtClean="0"/>
              <a:pPr/>
              <a:t>11</a:t>
            </a:fld>
            <a:endParaRPr lang="en-CA"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667CBDA-7271-4CD8-A9E9-DF467526501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D37472A-18DD-4795-809C-1DCAB0F013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9460" name="Slide Number Placeholder 3">
            <a:extLst>
              <a:ext uri="{FF2B5EF4-FFF2-40B4-BE49-F238E27FC236}">
                <a16:creationId xmlns:a16="http://schemas.microsoft.com/office/drawing/2014/main" id="{963F41A5-EE88-41E7-A1A8-BA34AFFFDB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7452" indent="-283635">
              <a:defRPr>
                <a:solidFill>
                  <a:schemeClr val="tx1"/>
                </a:solidFill>
                <a:latin typeface="Arial" panose="020B0604020202020204" pitchFamily="34" charset="0"/>
                <a:cs typeface="Arial" panose="020B0604020202020204" pitchFamily="34" charset="0"/>
              </a:defRPr>
            </a:lvl2pPr>
            <a:lvl3pPr marL="1134542" indent="-226908">
              <a:defRPr>
                <a:solidFill>
                  <a:schemeClr val="tx1"/>
                </a:solidFill>
                <a:latin typeface="Arial" panose="020B0604020202020204" pitchFamily="34" charset="0"/>
                <a:cs typeface="Arial" panose="020B0604020202020204" pitchFamily="34" charset="0"/>
              </a:defRPr>
            </a:lvl3pPr>
            <a:lvl4pPr marL="1588359" indent="-226908">
              <a:defRPr>
                <a:solidFill>
                  <a:schemeClr val="tx1"/>
                </a:solidFill>
                <a:latin typeface="Arial" panose="020B0604020202020204" pitchFamily="34" charset="0"/>
                <a:cs typeface="Arial" panose="020B0604020202020204" pitchFamily="34" charset="0"/>
              </a:defRPr>
            </a:lvl4pPr>
            <a:lvl5pPr marL="2042175" indent="-226908">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07AF0C-CC50-439F-8B79-C1AEAB71CBB3}" type="slidenum">
              <a:rPr lang="en-CA" altLang="en-US" smtClean="0"/>
              <a:pPr/>
              <a:t>12</a:t>
            </a:fld>
            <a:endParaRPr lang="en-CA" altLang="en-US"/>
          </a:p>
        </p:txBody>
      </p:sp>
    </p:spTree>
    <p:extLst>
      <p:ext uri="{BB962C8B-B14F-4D97-AF65-F5344CB8AC3E}">
        <p14:creationId xmlns:p14="http://schemas.microsoft.com/office/powerpoint/2010/main" val="269775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B3658A-B40A-4EE2-842C-3E9D74605028}" type="datetime1">
              <a:rPr lang="en-CA" smtClean="0"/>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572118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F29DD-E3DE-47AB-BCE6-C2F1E071D58F}" type="datetime1">
              <a:rPr lang="en-CA" smtClean="0"/>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331062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49A69A-88A0-4B00-954D-175A4FC56F47}" type="datetime1">
              <a:rPr lang="en-CA" smtClean="0"/>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3897518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3733800"/>
            <a:ext cx="12192000" cy="2590800"/>
          </a:xfrm>
          <a:prstGeom prst="rect">
            <a:avLst/>
          </a:prstGeom>
          <a:solidFill>
            <a:srgbClr val="D0A38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1800">
              <a:solidFill>
                <a:schemeClr val="bg1"/>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395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9"/>
          <p:cNvSpPr>
            <a:spLocks noChangeArrowheads="1"/>
          </p:cNvSpPr>
          <p:nvPr/>
        </p:nvSpPr>
        <p:spPr bwMode="auto">
          <a:xfrm>
            <a:off x="1117600" y="3276601"/>
            <a:ext cx="103632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2400">
              <a:latin typeface="Times" pitchFamily="18" charset="0"/>
            </a:endParaRPr>
          </a:p>
        </p:txBody>
      </p:sp>
      <p:grpSp>
        <p:nvGrpSpPr>
          <p:cNvPr id="7" name="Group 10"/>
          <p:cNvGrpSpPr>
            <a:grpSpLocks/>
          </p:cNvGrpSpPr>
          <p:nvPr/>
        </p:nvGrpSpPr>
        <p:grpSpPr bwMode="auto">
          <a:xfrm>
            <a:off x="0" y="6324601"/>
            <a:ext cx="12192000" cy="557213"/>
            <a:chOff x="0" y="3981"/>
            <a:chExt cx="5760" cy="351"/>
          </a:xfrm>
        </p:grpSpPr>
        <p:sp>
          <p:nvSpPr>
            <p:cNvPr id="8" name="Line 11"/>
            <p:cNvSpPr>
              <a:spLocks noChangeShapeType="1"/>
            </p:cNvSpPr>
            <p:nvPr userDrawn="1"/>
          </p:nvSpPr>
          <p:spPr bwMode="auto">
            <a:xfrm>
              <a:off x="0" y="3981"/>
              <a:ext cx="576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800"/>
            </a:p>
          </p:txBody>
        </p:sp>
        <p:pic>
          <p:nvPicPr>
            <p:cNvPr id="9" name="Picture 1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984"/>
              <a:ext cx="5754"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3" descr="CCFM leafs report 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840" y="3984"/>
              <a:ext cx="192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Rectangle 3"/>
          <p:cNvSpPr>
            <a:spLocks noGrp="1" noChangeArrowheads="1"/>
          </p:cNvSpPr>
          <p:nvPr>
            <p:ph type="ctrTitle"/>
          </p:nvPr>
        </p:nvSpPr>
        <p:spPr>
          <a:xfrm>
            <a:off x="914400" y="2130426"/>
            <a:ext cx="10363200" cy="1470025"/>
          </a:xfrm>
        </p:spPr>
        <p:txBody>
          <a:bodyPr/>
          <a:lstStyle>
            <a:lvl1pPr>
              <a:defRPr/>
            </a:lvl1pPr>
          </a:lstStyle>
          <a:p>
            <a:pPr lvl="0"/>
            <a:r>
              <a:rPr lang="en-CA" altLang="en-US" noProof="0"/>
              <a:t>Click to edit Master title style</a:t>
            </a:r>
          </a:p>
        </p:txBody>
      </p:sp>
      <p:sp>
        <p:nvSpPr>
          <p:cNvPr id="6148" name="Rectangle 4"/>
          <p:cNvSpPr>
            <a:spLocks noGrp="1" noChangeArrowheads="1"/>
          </p:cNvSpPr>
          <p:nvPr>
            <p:ph type="subTitle" idx="1"/>
          </p:nvPr>
        </p:nvSpPr>
        <p:spPr>
          <a:xfrm>
            <a:off x="1828800" y="4953000"/>
            <a:ext cx="8534400" cy="1219200"/>
          </a:xfrm>
        </p:spPr>
        <p:txBody>
          <a:bodyPr/>
          <a:lstStyle>
            <a:lvl1pPr marL="0" indent="0" algn="ctr">
              <a:buFontTx/>
              <a:buNone/>
              <a:defRPr sz="1600"/>
            </a:lvl1pPr>
          </a:lstStyle>
          <a:p>
            <a:pPr lvl="0"/>
            <a:endParaRPr lang="en-US" altLang="en-US" noProof="0"/>
          </a:p>
        </p:txBody>
      </p:sp>
      <p:sp>
        <p:nvSpPr>
          <p:cNvPr id="11" name="Rectangle 5"/>
          <p:cNvSpPr>
            <a:spLocks noGrp="1" noChangeArrowheads="1"/>
          </p:cNvSpPr>
          <p:nvPr>
            <p:ph type="dt" sz="half" idx="10"/>
          </p:nvPr>
        </p:nvSpPr>
        <p:spPr/>
        <p:txBody>
          <a:bodyPr/>
          <a:lstStyle>
            <a:lvl1pPr>
              <a:defRPr/>
            </a:lvl1pPr>
          </a:lstStyle>
          <a:p>
            <a:pPr>
              <a:defRPr/>
            </a:pPr>
            <a:fld id="{59B68B38-A658-4D04-B05B-8F3880879B2B}" type="datetime1">
              <a:rPr lang="en-CA" altLang="en-US" smtClean="0"/>
              <a:t>2024-03-04</a:t>
            </a:fld>
            <a:endParaRPr lang="en-CA" altLang="en-US"/>
          </a:p>
        </p:txBody>
      </p:sp>
      <p:sp>
        <p:nvSpPr>
          <p:cNvPr id="12" name="Rectangle 6"/>
          <p:cNvSpPr>
            <a:spLocks noGrp="1" noChangeArrowheads="1"/>
          </p:cNvSpPr>
          <p:nvPr>
            <p:ph type="ftr" sz="quarter" idx="11"/>
          </p:nvPr>
        </p:nvSpPr>
        <p:spPr/>
        <p:txBody>
          <a:bodyPr/>
          <a:lstStyle>
            <a:lvl1pPr>
              <a:defRPr/>
            </a:lvl1pPr>
          </a:lstStyle>
          <a:p>
            <a:pPr>
              <a:defRPr/>
            </a:pPr>
            <a:endParaRPr lang="en-CA" altLang="en-US"/>
          </a:p>
        </p:txBody>
      </p:sp>
      <p:sp>
        <p:nvSpPr>
          <p:cNvPr id="13" name="Rectangle 7"/>
          <p:cNvSpPr>
            <a:spLocks noGrp="1" noChangeArrowheads="1"/>
          </p:cNvSpPr>
          <p:nvPr>
            <p:ph type="sldNum" sz="quarter" idx="12"/>
          </p:nvPr>
        </p:nvSpPr>
        <p:spPr>
          <a:xfrm>
            <a:off x="5791200" y="6381750"/>
            <a:ext cx="609600" cy="476250"/>
          </a:xfrm>
        </p:spPr>
        <p:txBody>
          <a:bodyPr/>
          <a:lstStyle>
            <a:lvl1pPr>
              <a:defRPr/>
            </a:lvl1pPr>
          </a:lstStyle>
          <a:p>
            <a:pPr>
              <a:defRPr/>
            </a:pPr>
            <a:fld id="{219AC397-8D04-4D98-8DCC-DDF404F9A65C}" type="slidenum">
              <a:rPr lang="en-CA" altLang="en-US"/>
              <a:pPr>
                <a:defRPr/>
              </a:pPr>
              <a:t>‹#›</a:t>
            </a:fld>
            <a:endParaRPr lang="en-CA" altLang="en-US"/>
          </a:p>
        </p:txBody>
      </p:sp>
    </p:spTree>
    <p:extLst>
      <p:ext uri="{BB962C8B-B14F-4D97-AF65-F5344CB8AC3E}">
        <p14:creationId xmlns:p14="http://schemas.microsoft.com/office/powerpoint/2010/main" val="142907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5C862B0D-1A85-43E6-97A5-CA7A764E06AC}" type="datetime1">
              <a:rPr lang="en-CA" altLang="en-US" smtClean="0"/>
              <a:t>2024-03-04</a:t>
            </a:fld>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203F6811-5E74-4A46-B440-8BF69AE9A0B9}" type="slidenum">
              <a:rPr lang="en-CA" altLang="en-US"/>
              <a:pPr>
                <a:defRPr/>
              </a:pPr>
              <a:t>‹#›</a:t>
            </a:fld>
            <a:endParaRPr lang="en-CA" altLang="en-US"/>
          </a:p>
        </p:txBody>
      </p:sp>
    </p:spTree>
    <p:extLst>
      <p:ext uri="{BB962C8B-B14F-4D97-AF65-F5344CB8AC3E}">
        <p14:creationId xmlns:p14="http://schemas.microsoft.com/office/powerpoint/2010/main" val="736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08CDD9A-0C07-4077-B25F-F24D55C799BE}" type="datetime1">
              <a:rPr lang="en-CA" altLang="en-US" smtClean="0"/>
              <a:t>2024-03-04</a:t>
            </a:fld>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D755BE52-10DE-4558-B6A6-AE88CBD42E0A}" type="slidenum">
              <a:rPr lang="en-CA" altLang="en-US"/>
              <a:pPr>
                <a:defRPr/>
              </a:pPr>
              <a:t>‹#›</a:t>
            </a:fld>
            <a:endParaRPr lang="en-CA" altLang="en-US"/>
          </a:p>
        </p:txBody>
      </p:sp>
    </p:spTree>
    <p:extLst>
      <p:ext uri="{BB962C8B-B14F-4D97-AF65-F5344CB8AC3E}">
        <p14:creationId xmlns:p14="http://schemas.microsoft.com/office/powerpoint/2010/main" val="4117713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B8783726-D070-4037-86F6-3FA695F0EDD2}" type="datetime1">
              <a:rPr lang="en-CA" altLang="en-US" smtClean="0"/>
              <a:t>2024-03-04</a:t>
            </a:fld>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6E0DFAE1-7D5E-46A4-B92C-7414A8F4EAAE}" type="slidenum">
              <a:rPr lang="en-CA" altLang="en-US"/>
              <a:pPr>
                <a:defRPr/>
              </a:pPr>
              <a:t>‹#›</a:t>
            </a:fld>
            <a:endParaRPr lang="en-CA" altLang="en-US"/>
          </a:p>
        </p:txBody>
      </p:sp>
    </p:spTree>
    <p:extLst>
      <p:ext uri="{BB962C8B-B14F-4D97-AF65-F5344CB8AC3E}">
        <p14:creationId xmlns:p14="http://schemas.microsoft.com/office/powerpoint/2010/main" val="3916945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9C35185B-978C-4CA5-A3A4-A61A9CA1B4C2}" type="datetime1">
              <a:rPr lang="en-CA" altLang="en-US" smtClean="0"/>
              <a:t>2024-03-04</a:t>
            </a:fld>
            <a:endParaRPr lang="en-CA"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9" name="Rectangle 6"/>
          <p:cNvSpPr>
            <a:spLocks noGrp="1" noChangeArrowheads="1"/>
          </p:cNvSpPr>
          <p:nvPr>
            <p:ph type="sldNum" sz="quarter" idx="12"/>
          </p:nvPr>
        </p:nvSpPr>
        <p:spPr>
          <a:ln/>
        </p:spPr>
        <p:txBody>
          <a:bodyPr/>
          <a:lstStyle>
            <a:lvl1pPr>
              <a:defRPr/>
            </a:lvl1pPr>
          </a:lstStyle>
          <a:p>
            <a:pPr>
              <a:defRPr/>
            </a:pPr>
            <a:fld id="{8061B13C-C9A5-445B-8F0E-B9A6BC93B8F4}" type="slidenum">
              <a:rPr lang="en-CA" altLang="en-US"/>
              <a:pPr>
                <a:defRPr/>
              </a:pPr>
              <a:t>‹#›</a:t>
            </a:fld>
            <a:endParaRPr lang="en-CA" altLang="en-US"/>
          </a:p>
        </p:txBody>
      </p:sp>
    </p:spTree>
    <p:extLst>
      <p:ext uri="{BB962C8B-B14F-4D97-AF65-F5344CB8AC3E}">
        <p14:creationId xmlns:p14="http://schemas.microsoft.com/office/powerpoint/2010/main" val="1819734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F857760A-FFC3-44E3-A930-20ED5E7DC0C9}" type="datetime1">
              <a:rPr lang="en-CA" altLang="en-US" smtClean="0"/>
              <a:t>2024-03-04</a:t>
            </a:fld>
            <a:endParaRPr lang="en-CA"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5" name="Rectangle 6"/>
          <p:cNvSpPr>
            <a:spLocks noGrp="1" noChangeArrowheads="1"/>
          </p:cNvSpPr>
          <p:nvPr>
            <p:ph type="sldNum" sz="quarter" idx="12"/>
          </p:nvPr>
        </p:nvSpPr>
        <p:spPr>
          <a:ln/>
        </p:spPr>
        <p:txBody>
          <a:bodyPr/>
          <a:lstStyle>
            <a:lvl1pPr>
              <a:defRPr/>
            </a:lvl1pPr>
          </a:lstStyle>
          <a:p>
            <a:pPr>
              <a:defRPr/>
            </a:pPr>
            <a:fld id="{4C58294D-D8EE-436A-8163-1EAEB0DE7689}" type="slidenum">
              <a:rPr lang="en-CA" altLang="en-US"/>
              <a:pPr>
                <a:defRPr/>
              </a:pPr>
              <a:t>‹#›</a:t>
            </a:fld>
            <a:endParaRPr lang="en-CA" altLang="en-US"/>
          </a:p>
        </p:txBody>
      </p:sp>
    </p:spTree>
    <p:extLst>
      <p:ext uri="{BB962C8B-B14F-4D97-AF65-F5344CB8AC3E}">
        <p14:creationId xmlns:p14="http://schemas.microsoft.com/office/powerpoint/2010/main" val="1658143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3E19723-267B-4CAA-AEEA-33F28CE18B30}" type="datetime1">
              <a:rPr lang="en-CA" altLang="en-US" smtClean="0"/>
              <a:t>2024-03-04</a:t>
            </a:fld>
            <a:endParaRPr lang="en-CA"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4" name="Rectangle 6"/>
          <p:cNvSpPr>
            <a:spLocks noGrp="1" noChangeArrowheads="1"/>
          </p:cNvSpPr>
          <p:nvPr>
            <p:ph type="sldNum" sz="quarter" idx="12"/>
          </p:nvPr>
        </p:nvSpPr>
        <p:spPr>
          <a:ln/>
        </p:spPr>
        <p:txBody>
          <a:bodyPr/>
          <a:lstStyle>
            <a:lvl1pPr>
              <a:defRPr/>
            </a:lvl1pPr>
          </a:lstStyle>
          <a:p>
            <a:pPr>
              <a:defRPr/>
            </a:pPr>
            <a:fld id="{1ACF66C8-1FF0-4D7C-B588-FFD6194B6E07}" type="slidenum">
              <a:rPr lang="en-CA" altLang="en-US"/>
              <a:pPr>
                <a:defRPr/>
              </a:pPr>
              <a:t>‹#›</a:t>
            </a:fld>
            <a:endParaRPr lang="en-CA" altLang="en-US"/>
          </a:p>
        </p:txBody>
      </p:sp>
    </p:spTree>
    <p:extLst>
      <p:ext uri="{BB962C8B-B14F-4D97-AF65-F5344CB8AC3E}">
        <p14:creationId xmlns:p14="http://schemas.microsoft.com/office/powerpoint/2010/main" val="2430818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1D9A1E1-E389-4244-BAD5-BEEC33D966CD}" type="datetime1">
              <a:rPr lang="en-CA" altLang="en-US" smtClean="0"/>
              <a:t>2024-03-04</a:t>
            </a:fld>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9EC99D-2D98-4BC1-BEEB-D9B892D5AE96}" type="slidenum">
              <a:rPr lang="en-CA" altLang="en-US"/>
              <a:pPr>
                <a:defRPr/>
              </a:pPr>
              <a:t>‹#›</a:t>
            </a:fld>
            <a:endParaRPr lang="en-CA" altLang="en-US"/>
          </a:p>
        </p:txBody>
      </p:sp>
    </p:spTree>
    <p:extLst>
      <p:ext uri="{BB962C8B-B14F-4D97-AF65-F5344CB8AC3E}">
        <p14:creationId xmlns:p14="http://schemas.microsoft.com/office/powerpoint/2010/main" val="206044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5BAEC-062D-4F9F-AB07-C447B8B35CB3}" type="datetime1">
              <a:rPr lang="en-CA" smtClean="0"/>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3081868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7D2CB50-A943-4924-9DB8-2E86CE0EACE1}" type="datetime1">
              <a:rPr lang="en-CA" altLang="en-US" smtClean="0"/>
              <a:t>2024-03-04</a:t>
            </a:fld>
            <a:endParaRPr lang="en-CA"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p:cNvSpPr>
            <a:spLocks noGrp="1" noChangeArrowheads="1"/>
          </p:cNvSpPr>
          <p:nvPr>
            <p:ph type="sldNum" sz="quarter" idx="12"/>
          </p:nvPr>
        </p:nvSpPr>
        <p:spPr>
          <a:ln/>
        </p:spPr>
        <p:txBody>
          <a:bodyPr/>
          <a:lstStyle>
            <a:lvl1pPr>
              <a:defRPr/>
            </a:lvl1pPr>
          </a:lstStyle>
          <a:p>
            <a:pPr>
              <a:defRPr/>
            </a:pPr>
            <a:fld id="{01F3D404-C4B3-4CD6-8951-5383679FE62B}" type="slidenum">
              <a:rPr lang="en-CA" altLang="en-US"/>
              <a:pPr>
                <a:defRPr/>
              </a:pPr>
              <a:t>‹#›</a:t>
            </a:fld>
            <a:endParaRPr lang="en-CA" altLang="en-US"/>
          </a:p>
        </p:txBody>
      </p:sp>
    </p:spTree>
    <p:extLst>
      <p:ext uri="{BB962C8B-B14F-4D97-AF65-F5344CB8AC3E}">
        <p14:creationId xmlns:p14="http://schemas.microsoft.com/office/powerpoint/2010/main" val="603917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BB707740-4113-4394-BDF8-F2831C4EA8A7}" type="datetime1">
              <a:rPr lang="en-CA" altLang="en-US" smtClean="0"/>
              <a:t>2024-03-04</a:t>
            </a:fld>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79760356-6B95-40BC-942A-48EB54DA64FD}" type="slidenum">
              <a:rPr lang="en-CA" altLang="en-US"/>
              <a:pPr>
                <a:defRPr/>
              </a:pPr>
              <a:t>‹#›</a:t>
            </a:fld>
            <a:endParaRPr lang="en-CA" altLang="en-US"/>
          </a:p>
        </p:txBody>
      </p:sp>
    </p:spTree>
    <p:extLst>
      <p:ext uri="{BB962C8B-B14F-4D97-AF65-F5344CB8AC3E}">
        <p14:creationId xmlns:p14="http://schemas.microsoft.com/office/powerpoint/2010/main" val="4210804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0D1B883C-66DF-4A27-AF25-36CC0A91B81C}" type="datetime1">
              <a:rPr lang="en-CA" altLang="en-US" smtClean="0"/>
              <a:t>2024-03-04</a:t>
            </a:fld>
            <a:endParaRPr lang="en-CA"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17FCFB-D96B-4C21-800C-019C4A2DDCA9}" type="slidenum">
              <a:rPr lang="en-CA" altLang="en-US"/>
              <a:pPr>
                <a:defRPr/>
              </a:pPr>
              <a:t>‹#›</a:t>
            </a:fld>
            <a:endParaRPr lang="en-CA" altLang="en-US"/>
          </a:p>
        </p:txBody>
      </p:sp>
    </p:spTree>
    <p:extLst>
      <p:ext uri="{BB962C8B-B14F-4D97-AF65-F5344CB8AC3E}">
        <p14:creationId xmlns:p14="http://schemas.microsoft.com/office/powerpoint/2010/main" val="495331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10262-213F-4AF4-9E03-8D3F61AC9FA9}" type="datetime1">
              <a:rPr lang="en-CA" smtClean="0"/>
              <a:t>2024-03-04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335860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23E078-EFFB-4AC6-B50D-D0450AD0A1C2}" type="datetime1">
              <a:rPr lang="en-CA" smtClean="0"/>
              <a:t>2024-03-04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304062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99CD86-6140-465A-BEF6-6213FF679CC4}" type="datetime1">
              <a:rPr lang="en-CA" smtClean="0"/>
              <a:t>2024-03-04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2025518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F3825A-67F1-4F18-9555-7DB59477E5E2}" type="datetime1">
              <a:rPr lang="en-CA" smtClean="0"/>
              <a:t>2024-03-04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2910842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51270-C91A-408E-8C9D-9364E162B96A}" type="datetime1">
              <a:rPr lang="en-CA" smtClean="0"/>
              <a:t>2024-03-04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2697141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2BD21-7148-4962-9E38-4C478BFF02DA}" type="datetime1">
              <a:rPr lang="en-CA" smtClean="0"/>
              <a:t>2024-03-04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192280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24107D-4642-4F29-B8ED-21C79D15DBF8}" type="datetime1">
              <a:rPr lang="en-CA" smtClean="0"/>
              <a:t>2024-03-04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8E059AB-C2BD-47B8-AEDF-5A3205BE70BE}" type="slidenum">
              <a:rPr lang="en-CA" smtClean="0"/>
              <a:t>‹#›</a:t>
            </a:fld>
            <a:endParaRPr lang="en-CA"/>
          </a:p>
        </p:txBody>
      </p:sp>
    </p:spTree>
    <p:extLst>
      <p:ext uri="{BB962C8B-B14F-4D97-AF65-F5344CB8AC3E}">
        <p14:creationId xmlns:p14="http://schemas.microsoft.com/office/powerpoint/2010/main" val="1006634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8C92C-3C17-4F20-AF8E-9D03FA04CF6B}" type="datetime1">
              <a:rPr lang="en-CA" smtClean="0"/>
              <a:t>2024-03-04</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059AB-C2BD-47B8-AEDF-5A3205BE70BE}" type="slidenum">
              <a:rPr lang="en-CA" smtClean="0"/>
              <a:t>‹#›</a:t>
            </a:fld>
            <a:endParaRPr lang="en-CA"/>
          </a:p>
        </p:txBody>
      </p:sp>
      <p:sp>
        <p:nvSpPr>
          <p:cNvPr id="8" name="TextBox 7">
            <a:extLst>
              <a:ext uri="{FF2B5EF4-FFF2-40B4-BE49-F238E27FC236}">
                <a16:creationId xmlns:a16="http://schemas.microsoft.com/office/drawing/2014/main" id="{EB466127-AD10-0633-AC8D-CE5278DD2E7B}"/>
              </a:ext>
            </a:extLst>
          </p:cNvPr>
          <p:cNvSpPr txBox="1"/>
          <p:nvPr>
            <p:extLst>
              <p:ext uri="{1162E1C5-73C7-4A58-AE30-91384D911F3F}">
                <p184:classification xmlns:p184="http://schemas.microsoft.com/office/powerpoint/2018/4/main" val="hdr"/>
              </p:ext>
            </p:extLst>
          </p:nvPr>
        </p:nvSpPr>
        <p:spPr>
          <a:xfrm>
            <a:off x="10201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0020639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512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fld id="{1C9E93D5-FDE4-40C6-9CAF-931314358583}" type="datetime1">
              <a:rPr lang="en-CA" altLang="en-US" smtClean="0"/>
              <a:t>2024-03-04</a:t>
            </a:fld>
            <a:endParaRPr lang="en-CA" altLang="en-US"/>
          </a:p>
        </p:txBody>
      </p:sp>
      <p:sp>
        <p:nvSpPr>
          <p:cNvPr id="512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CA" altLang="en-US"/>
          </a:p>
        </p:txBody>
      </p:sp>
      <p:sp>
        <p:nvSpPr>
          <p:cNvPr id="5126" name="Rectangle 6"/>
          <p:cNvSpPr>
            <a:spLocks noGrp="1" noChangeArrowheads="1"/>
          </p:cNvSpPr>
          <p:nvPr>
            <p:ph type="sldNum" sz="quarter" idx="4"/>
          </p:nvPr>
        </p:nvSpPr>
        <p:spPr bwMode="auto">
          <a:xfrm>
            <a:off x="5384800" y="6381750"/>
            <a:ext cx="1422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fld id="{127FD68C-6A66-4D91-90DB-D98E540ED1D9}" type="slidenum">
              <a:rPr lang="en-CA" altLang="en-US"/>
              <a:pPr>
                <a:defRPr/>
              </a:pPr>
              <a:t>‹#›</a:t>
            </a:fld>
            <a:endParaRPr lang="en-CA" altLang="en-US"/>
          </a:p>
        </p:txBody>
      </p:sp>
      <p:grpSp>
        <p:nvGrpSpPr>
          <p:cNvPr id="1031" name="Group 7"/>
          <p:cNvGrpSpPr>
            <a:grpSpLocks/>
          </p:cNvGrpSpPr>
          <p:nvPr/>
        </p:nvGrpSpPr>
        <p:grpSpPr bwMode="auto">
          <a:xfrm>
            <a:off x="0" y="6319838"/>
            <a:ext cx="12192000" cy="557212"/>
            <a:chOff x="0" y="3981"/>
            <a:chExt cx="5760" cy="351"/>
          </a:xfrm>
        </p:grpSpPr>
        <p:sp>
          <p:nvSpPr>
            <p:cNvPr id="1033" name="Line 8"/>
            <p:cNvSpPr>
              <a:spLocks noChangeShapeType="1"/>
            </p:cNvSpPr>
            <p:nvPr userDrawn="1"/>
          </p:nvSpPr>
          <p:spPr bwMode="auto">
            <a:xfrm>
              <a:off x="0" y="3981"/>
              <a:ext cx="576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1800"/>
            </a:p>
          </p:txBody>
        </p:sp>
        <p:pic>
          <p:nvPicPr>
            <p:cNvPr id="1034" name="Picture 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3984"/>
              <a:ext cx="5754"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0" descr="CCFM leafs report 1"/>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3840" y="3984"/>
              <a:ext cx="192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2" name="Rectangle 11"/>
          <p:cNvSpPr>
            <a:spLocks noChangeArrowheads="1"/>
          </p:cNvSpPr>
          <p:nvPr/>
        </p:nvSpPr>
        <p:spPr bwMode="auto">
          <a:xfrm>
            <a:off x="5791200" y="6457950"/>
            <a:ext cx="609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B705FFFC-E782-4DB1-9320-66BA832F8F09}" type="slidenum">
              <a:rPr lang="en-CA" altLang="en-US" sz="1400" smtClean="0"/>
              <a:pPr algn="ctr" eaLnBrk="1" hangingPunct="1">
                <a:defRPr/>
              </a:pPr>
              <a:t>‹#›</a:t>
            </a:fld>
            <a:endParaRPr lang="en-CA" altLang="en-US" sz="1400"/>
          </a:p>
        </p:txBody>
      </p:sp>
      <p:sp>
        <p:nvSpPr>
          <p:cNvPr id="3" name="TextBox 2">
            <a:extLst>
              <a:ext uri="{FF2B5EF4-FFF2-40B4-BE49-F238E27FC236}">
                <a16:creationId xmlns:a16="http://schemas.microsoft.com/office/drawing/2014/main" id="{83A44325-C8A9-1ADD-256A-D49DFAF13AFA}"/>
              </a:ext>
            </a:extLst>
          </p:cNvPr>
          <p:cNvSpPr txBox="1"/>
          <p:nvPr>
            <p:extLst>
              <p:ext uri="{1162E1C5-73C7-4A58-AE30-91384D911F3F}">
                <p184:classification xmlns:p184="http://schemas.microsoft.com/office/powerpoint/2018/4/main" val="hdr"/>
              </p:ext>
            </p:extLst>
          </p:nvPr>
        </p:nvSpPr>
        <p:spPr>
          <a:xfrm>
            <a:off x="10201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38017541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nada.ca/fr/services/environnement/meteo/changementsclimatiques/plan-climatique/strategie-nationale-adaptation/strategie-complete.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9.xml"/><Relationship Id="rId7" Type="http://schemas.openxmlformats.org/officeDocument/2006/relationships/hyperlink" Target="mailto:wfmwg-gtgff@nrcan-rncan.gc.ca" TargetMode="Externa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6.png"/><Relationship Id="rId7" Type="http://schemas.openxmlformats.org/officeDocument/2006/relationships/diagramQuickStyle" Target="../diagrams/quickStyle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hyperlink" Target="https://gcdocs.gc.ca/nrcan-rncandav/nodes/89678156/Canadian%20Dialogue%20on%20Wildland%20Fire%20and%20Forest%20Resilience%20-%20What%20We%20Heard%20Report%2C%20Spring%202022%20-%20Canadian%20Council%20of%20Forest%20Ministers%20(CCFM)____" TargetMode="External"/><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Layout" Target="../diagrams/layout7.xml"/><Relationship Id="rId7" Type="http://schemas.openxmlformats.org/officeDocument/2006/relationships/image" Target="../media/image31.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499" y="660289"/>
            <a:ext cx="9836599" cy="4086299"/>
          </a:xfrm>
        </p:spPr>
        <p:txBody>
          <a:bodyPr>
            <a:normAutofit/>
          </a:bodyPr>
          <a:lstStyle/>
          <a:p>
            <a:r>
              <a:rPr lang="fr-FR" sz="4400" b="1" dirty="0">
                <a:solidFill>
                  <a:srgbClr val="1C4B58"/>
                </a:solidFill>
                <a:latin typeface="Arial" panose="020B0604020202020204" pitchFamily="34" charset="0"/>
                <a:cs typeface="Arial" panose="020B0604020202020204" pitchFamily="34" charset="0"/>
              </a:rPr>
              <a:t>La Stratégie canadienne de prévention et d'atténuation des feux de forêt</a:t>
            </a:r>
            <a:br>
              <a:rPr lang="en-CA" sz="4400" b="1" dirty="0">
                <a:solidFill>
                  <a:srgbClr val="1C4B58"/>
                </a:solidFill>
                <a:latin typeface="Arial" panose="020B0604020202020204" pitchFamily="34" charset="0"/>
                <a:cs typeface="Arial" panose="020B0604020202020204" pitchFamily="34" charset="0"/>
              </a:rPr>
            </a:br>
            <a:br>
              <a:rPr lang="en-CA" sz="4400" b="1" dirty="0">
                <a:solidFill>
                  <a:srgbClr val="215968"/>
                </a:solidFill>
                <a:latin typeface="Arial" panose="020B0604020202020204" pitchFamily="34" charset="0"/>
                <a:cs typeface="Arial" panose="020B0604020202020204" pitchFamily="34" charset="0"/>
              </a:rPr>
            </a:br>
            <a:br>
              <a:rPr lang="en-CA" sz="1300" b="1" dirty="0">
                <a:solidFill>
                  <a:schemeClr val="accent2">
                    <a:lumMod val="75000"/>
                  </a:schemeClr>
                </a:solidFill>
                <a:latin typeface="Arial" panose="020B0604020202020204" pitchFamily="34" charset="0"/>
                <a:cs typeface="Arial" panose="020B0604020202020204" pitchFamily="34" charset="0"/>
              </a:rPr>
            </a:br>
            <a:br>
              <a:rPr lang="en-CA" sz="1300" dirty="0">
                <a:solidFill>
                  <a:schemeClr val="accent2">
                    <a:lumMod val="75000"/>
                  </a:schemeClr>
                </a:solidFill>
                <a:latin typeface="Arial" panose="020B0604020202020204" pitchFamily="34" charset="0"/>
                <a:cs typeface="Arial" panose="020B0604020202020204" pitchFamily="34" charset="0"/>
              </a:rPr>
            </a:br>
            <a:br>
              <a:rPr lang="en-CA" sz="2700" b="1" dirty="0">
                <a:solidFill>
                  <a:srgbClr val="046A21"/>
                </a:solidFill>
                <a:latin typeface="Arial" panose="020B0604020202020204" pitchFamily="34" charset="0"/>
                <a:cs typeface="Arial" panose="020B0604020202020204" pitchFamily="34" charset="0"/>
              </a:rPr>
            </a:br>
            <a:br>
              <a:rPr lang="en-CA" sz="2000" b="1" i="1" dirty="0">
                <a:solidFill>
                  <a:srgbClr val="046A21"/>
                </a:solidFill>
                <a:latin typeface="Arial" panose="020B0604020202020204" pitchFamily="34" charset="0"/>
                <a:cs typeface="Arial" panose="020B0604020202020204" pitchFamily="34" charset="0"/>
              </a:rPr>
            </a:br>
            <a:endParaRPr lang="en-CA" sz="2000" b="1" i="1" dirty="0">
              <a:solidFill>
                <a:srgbClr val="046A2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5464" y="6294043"/>
            <a:ext cx="2826834" cy="489737"/>
          </a:xfrm>
          <a:prstGeom prst="rect">
            <a:avLst/>
          </a:prstGeom>
        </p:spPr>
      </p:pic>
      <p:sp>
        <p:nvSpPr>
          <p:cNvPr id="10" name="Slide Number Placeholder 9"/>
          <p:cNvSpPr>
            <a:spLocks noGrp="1"/>
          </p:cNvSpPr>
          <p:nvPr>
            <p:ph type="sldNum" sz="quarter" idx="12"/>
          </p:nvPr>
        </p:nvSpPr>
        <p:spPr/>
        <p:txBody>
          <a:bodyPr/>
          <a:lstStyle/>
          <a:p>
            <a:fld id="{88E059AB-C2BD-47B8-AEDF-5A3205BE70BE}" type="slidenum">
              <a:rPr lang="en-CA" smtClean="0"/>
              <a:t>1</a:t>
            </a:fld>
            <a:endParaRPr lang="en-CA"/>
          </a:p>
        </p:txBody>
      </p:sp>
      <p:sp>
        <p:nvSpPr>
          <p:cNvPr id="4" name="TextBox 3">
            <a:extLst>
              <a:ext uri="{FF2B5EF4-FFF2-40B4-BE49-F238E27FC236}">
                <a16:creationId xmlns:a16="http://schemas.microsoft.com/office/drawing/2014/main" id="{1DFE6836-911E-B88E-BA99-47FCACBB4459}"/>
              </a:ext>
            </a:extLst>
          </p:cNvPr>
          <p:cNvSpPr txBox="1"/>
          <p:nvPr/>
        </p:nvSpPr>
        <p:spPr>
          <a:xfrm>
            <a:off x="575534" y="4081035"/>
            <a:ext cx="8423563" cy="1569660"/>
          </a:xfrm>
          <a:prstGeom prst="rect">
            <a:avLst/>
          </a:prstGeom>
          <a:noFill/>
        </p:spPr>
        <p:txBody>
          <a:bodyPr wrap="square" rtlCol="0">
            <a:spAutoFit/>
          </a:bodyPr>
          <a:lstStyle/>
          <a:p>
            <a:pPr algn="ctr"/>
            <a:r>
              <a:rPr lang="fr-FR" sz="2400" b="1" dirty="0">
                <a:solidFill>
                  <a:schemeClr val="accent4"/>
                </a:solidFill>
                <a:latin typeface="Arial" panose="020B0604020202020204" pitchFamily="34" charset="0"/>
                <a:cs typeface="Arial" panose="020B0604020202020204" pitchFamily="34" charset="0"/>
              </a:rPr>
              <a:t>Assemblée des Premières Nations</a:t>
            </a:r>
          </a:p>
          <a:p>
            <a:pPr algn="ctr"/>
            <a:r>
              <a:rPr lang="fr-FR" sz="2400" b="1" dirty="0">
                <a:solidFill>
                  <a:schemeClr val="accent4"/>
                </a:solidFill>
                <a:latin typeface="Arial" panose="020B0604020202020204" pitchFamily="34" charset="0"/>
                <a:cs typeface="Arial" panose="020B0604020202020204" pitchFamily="34" charset="0"/>
              </a:rPr>
              <a:t>Forum national sur la gestion des urgences</a:t>
            </a:r>
            <a:endParaRPr lang="en-CA" sz="2400" b="1" dirty="0">
              <a:solidFill>
                <a:schemeClr val="accent4"/>
              </a:solidFill>
              <a:latin typeface="Arial" panose="020B0604020202020204" pitchFamily="34" charset="0"/>
              <a:cs typeface="Arial" panose="020B0604020202020204" pitchFamily="34" charset="0"/>
            </a:endParaRPr>
          </a:p>
          <a:p>
            <a:pPr algn="ctr"/>
            <a:endParaRPr lang="en-CA" sz="2400" b="1" dirty="0">
              <a:solidFill>
                <a:schemeClr val="accent4"/>
              </a:solidFill>
              <a:latin typeface="Arial" panose="020B0604020202020204" pitchFamily="34" charset="0"/>
              <a:cs typeface="Arial" panose="020B0604020202020204" pitchFamily="34" charset="0"/>
            </a:endParaRPr>
          </a:p>
          <a:p>
            <a:pPr algn="ctr"/>
            <a:r>
              <a:rPr lang="en-CA" sz="2400" b="1" dirty="0">
                <a:solidFill>
                  <a:schemeClr val="accent4"/>
                </a:solidFill>
                <a:latin typeface="Arial" panose="020B0604020202020204" pitchFamily="34" charset="0"/>
                <a:cs typeface="Arial" panose="020B0604020202020204" pitchFamily="34" charset="0"/>
              </a:rPr>
              <a:t>5 mars 2024</a:t>
            </a:r>
          </a:p>
        </p:txBody>
      </p:sp>
      <p:pic>
        <p:nvPicPr>
          <p:cNvPr id="5" name="Picture 4" descr="A picture containing outdoor, vehicle, fire, land vehicle&#10;&#10;Description automatically generated">
            <a:extLst>
              <a:ext uri="{FF2B5EF4-FFF2-40B4-BE49-F238E27FC236}">
                <a16:creationId xmlns:a16="http://schemas.microsoft.com/office/drawing/2014/main" id="{1F9259F2-5253-B0A5-3F8D-AFF1DAAAF6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6101" y="0"/>
            <a:ext cx="2065898" cy="170613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0E57B4B-9752-7341-1198-46D9B3364929}"/>
              </a:ext>
            </a:extLst>
          </p:cNvPr>
          <p:cNvPicPr>
            <a:picLocks noChangeAspect="1"/>
          </p:cNvPicPr>
          <p:nvPr/>
        </p:nvPicPr>
        <p:blipFill>
          <a:blip r:embed="rId5" cstate="email">
            <a:extLst>
              <a:ext uri="{28A0092B-C50C-407E-A947-70E740481C1C}">
                <a14:useLocalDpi xmlns:a14="http://schemas.microsoft.com/office/drawing/2010/main"/>
              </a:ext>
            </a:extLst>
          </a:blip>
          <a:srcRect l="14907" r="14907"/>
          <a:stretch/>
        </p:blipFill>
        <p:spPr>
          <a:xfrm>
            <a:off x="10126099" y="3222701"/>
            <a:ext cx="2065900" cy="1817649"/>
          </a:xfrm>
          <a:prstGeom prst="rect">
            <a:avLst/>
          </a:prstGeom>
          <a:ln>
            <a:noFill/>
          </a:ln>
          <a:effectLst>
            <a:outerShdw blurRad="292100" dist="139700" dir="2700000" algn="tl" rotWithShape="0">
              <a:srgbClr val="333333">
                <a:alpha val="65000"/>
              </a:srgbClr>
            </a:outerShdw>
          </a:effectLst>
        </p:spPr>
      </p:pic>
      <p:pic>
        <p:nvPicPr>
          <p:cNvPr id="11" name="Picture 10" descr="A close-up of a camera&#10;&#10;Description automatically generated">
            <a:extLst>
              <a:ext uri="{FF2B5EF4-FFF2-40B4-BE49-F238E27FC236}">
                <a16:creationId xmlns:a16="http://schemas.microsoft.com/office/drawing/2014/main" id="{B26CB19A-4324-1EEB-866B-87F5A5E617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26098" y="5040350"/>
            <a:ext cx="2065902" cy="1817650"/>
          </a:xfrm>
          <a:prstGeom prst="rect">
            <a:avLst/>
          </a:prstGeom>
        </p:spPr>
      </p:pic>
      <p:pic>
        <p:nvPicPr>
          <p:cNvPr id="13" name="Picture 12" descr="A group of people walking in a grassy field&#10;&#10;Description automatically generated">
            <a:extLst>
              <a:ext uri="{FF2B5EF4-FFF2-40B4-BE49-F238E27FC236}">
                <a16:creationId xmlns:a16="http://schemas.microsoft.com/office/drawing/2014/main" id="{FC18EF2F-EEAF-68FA-BC41-6D5825B377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26100" y="1700404"/>
            <a:ext cx="2065898" cy="1600277"/>
          </a:xfrm>
          <a:prstGeom prst="rect">
            <a:avLst/>
          </a:prstGeom>
        </p:spPr>
      </p:pic>
    </p:spTree>
    <p:extLst>
      <p:ext uri="{BB962C8B-B14F-4D97-AF65-F5344CB8AC3E}">
        <p14:creationId xmlns:p14="http://schemas.microsoft.com/office/powerpoint/2010/main" val="516759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3EA86A9-599A-F13E-A7AD-9A1530E3D8D2}"/>
              </a:ext>
            </a:extLst>
          </p:cNvPr>
          <p:cNvSpPr/>
          <p:nvPr/>
        </p:nvSpPr>
        <p:spPr>
          <a:xfrm>
            <a:off x="168895" y="3928392"/>
            <a:ext cx="5821592" cy="262596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CDE0FEE8-C2F5-D226-2B07-C7C20DE4D849}"/>
              </a:ext>
            </a:extLst>
          </p:cNvPr>
          <p:cNvSpPr/>
          <p:nvPr/>
        </p:nvSpPr>
        <p:spPr>
          <a:xfrm>
            <a:off x="180621" y="1160585"/>
            <a:ext cx="5821592" cy="262596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0B034881-D78C-ACDA-34BC-C05A829B8909}"/>
              </a:ext>
            </a:extLst>
          </p:cNvPr>
          <p:cNvSpPr/>
          <p:nvPr/>
        </p:nvSpPr>
        <p:spPr>
          <a:xfrm>
            <a:off x="6140465" y="3912943"/>
            <a:ext cx="5915378" cy="262596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02F19F16-6513-52F7-7BBD-F2AD10731D37}"/>
              </a:ext>
            </a:extLst>
          </p:cNvPr>
          <p:cNvSpPr/>
          <p:nvPr/>
        </p:nvSpPr>
        <p:spPr>
          <a:xfrm>
            <a:off x="6189786" y="1160585"/>
            <a:ext cx="5821592" cy="262596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498A07A8-4706-EE60-29E9-3A6E225F0A07}"/>
              </a:ext>
            </a:extLst>
          </p:cNvPr>
          <p:cNvSpPr>
            <a:spLocks noGrp="1"/>
          </p:cNvSpPr>
          <p:nvPr>
            <p:ph type="sldNum" sz="quarter" idx="12"/>
          </p:nvPr>
        </p:nvSpPr>
        <p:spPr/>
        <p:txBody>
          <a:bodyPr/>
          <a:lstStyle/>
          <a:p>
            <a:fld id="{88E059AB-C2BD-47B8-AEDF-5A3205BE70BE}" type="slidenum">
              <a:rPr lang="en-CA" smtClean="0"/>
              <a:t>10</a:t>
            </a:fld>
            <a:endParaRPr lang="en-CA"/>
          </a:p>
        </p:txBody>
      </p:sp>
      <p:sp>
        <p:nvSpPr>
          <p:cNvPr id="4" name="Title 1">
            <a:extLst>
              <a:ext uri="{FF2B5EF4-FFF2-40B4-BE49-F238E27FC236}">
                <a16:creationId xmlns:a16="http://schemas.microsoft.com/office/drawing/2014/main" id="{052EDEEE-F46D-04D3-04F0-FEB874AC9D7E}"/>
              </a:ext>
            </a:extLst>
          </p:cNvPr>
          <p:cNvSpPr txBox="1">
            <a:spLocks noGrp="1" noChangeArrowheads="1"/>
          </p:cNvSpPr>
          <p:nvPr>
            <p:ph type="title"/>
          </p:nvPr>
        </p:nvSpPr>
        <p:spPr bwMode="auto">
          <a:xfrm>
            <a:off x="180622" y="0"/>
            <a:ext cx="11173178" cy="910519"/>
          </a:xfrm>
          <a:prstGeom prst="rect">
            <a:avLst/>
          </a:prstGeom>
        </p:spPr>
        <p:txBody>
          <a:bodyPr vert="horz" lIns="91440" tIns="45720" rIns="91440" bIns="45720" rtlCol="0" anchor="ctr">
            <a:normAutofit fontScale="9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defTabSz="914400" eaLnBrk="1" hangingPunct="1">
              <a:lnSpc>
                <a:spcPct val="90000"/>
              </a:lnSpc>
              <a:spcAft>
                <a:spcPts val="600"/>
              </a:spcAft>
              <a:defRPr/>
            </a:pPr>
            <a:r>
              <a:rPr lang="fr-FR" altLang="en-US" sz="3600" b="1" dirty="0">
                <a:solidFill>
                  <a:srgbClr val="1C4B58"/>
                </a:solidFill>
                <a:latin typeface="Arial" panose="020B0604020202020204" pitchFamily="34" charset="0"/>
                <a:cs typeface="Arial" panose="020B0604020202020204" pitchFamily="34" charset="0"/>
              </a:rPr>
              <a:t>Contenu de la version préliminaire de la Stratégie : Objectifs et engagements</a:t>
            </a:r>
            <a:endParaRPr lang="en-US" altLang="en-US" sz="3600" dirty="0">
              <a:solidFill>
                <a:srgbClr val="1C4B58"/>
              </a:solidFill>
              <a:latin typeface="Arial" panose="020B0604020202020204" pitchFamily="34" charset="0"/>
              <a:cs typeface="Arial" panose="020B0604020202020204" pitchFamily="34" charset="0"/>
            </a:endParaRPr>
          </a:p>
        </p:txBody>
      </p:sp>
      <p:graphicFrame>
        <p:nvGraphicFramePr>
          <p:cNvPr id="12" name="Diagram 11">
            <a:extLst>
              <a:ext uri="{FF2B5EF4-FFF2-40B4-BE49-F238E27FC236}">
                <a16:creationId xmlns:a16="http://schemas.microsoft.com/office/drawing/2014/main" id="{C7FF09C2-407C-3D60-1BAB-C1A34DD954F9}"/>
              </a:ext>
            </a:extLst>
          </p:cNvPr>
          <p:cNvGraphicFramePr/>
          <p:nvPr>
            <p:extLst>
              <p:ext uri="{D42A27DB-BD31-4B8C-83A1-F6EECF244321}">
                <p14:modId xmlns:p14="http://schemas.microsoft.com/office/powerpoint/2010/main" val="2881863666"/>
              </p:ext>
            </p:extLst>
          </p:nvPr>
        </p:nvGraphicFramePr>
        <p:xfrm>
          <a:off x="1478625" y="910519"/>
          <a:ext cx="9223023" cy="5943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7504E879-2500-CB62-64B5-6CB7EB468DAE}"/>
              </a:ext>
            </a:extLst>
          </p:cNvPr>
          <p:cNvSpPr txBox="1"/>
          <p:nvPr/>
        </p:nvSpPr>
        <p:spPr>
          <a:xfrm>
            <a:off x="299532" y="1552661"/>
            <a:ext cx="3157345" cy="2870016"/>
          </a:xfrm>
          <a:prstGeom prst="rect">
            <a:avLst/>
          </a:prstGeom>
          <a:noFill/>
        </p:spPr>
        <p:txBody>
          <a:bodyPr wrap="square" rtlCol="0">
            <a:spAutoFit/>
          </a:bodyPr>
          <a:lstStyle/>
          <a:p>
            <a:r>
              <a:rPr lang="fr-FR" sz="1250" dirty="0">
                <a:latin typeface="Arial" panose="020B0604020202020204" pitchFamily="34" charset="0"/>
                <a:cs typeface="Arial" panose="020B0604020202020204" pitchFamily="34" charset="0"/>
              </a:rPr>
              <a:t>Un groupe pancanadien de prévention et d'atténuation des feux de forêt sera constitué pour aider à identifier et à mobiliser les actions de l’ensemble de la société sur la prévention et l'atténuation des feux de forêt. </a:t>
            </a:r>
          </a:p>
          <a:p>
            <a:endParaRPr lang="fr-FR" sz="1250" dirty="0">
              <a:latin typeface="Arial" panose="020B0604020202020204" pitchFamily="34" charset="0"/>
              <a:cs typeface="Arial" panose="020B0604020202020204" pitchFamily="34" charset="0"/>
            </a:endParaRPr>
          </a:p>
          <a:p>
            <a:r>
              <a:rPr lang="fr-FR" sz="1250" dirty="0">
                <a:latin typeface="Arial" panose="020B0604020202020204" pitchFamily="34" charset="0"/>
                <a:cs typeface="Arial" panose="020B0604020202020204" pitchFamily="34" charset="0"/>
              </a:rPr>
              <a:t>Élaborer et rendre accessibles des ressources en matière d'évaluation et de planification des risques liés aux feux de forêt et favoriser leur adoption et leur intégration dans tous les secteurs de la société.</a:t>
            </a:r>
            <a:endParaRPr lang="en-US" sz="1250" dirty="0">
              <a:latin typeface="Arial" panose="020B0604020202020204" pitchFamily="34" charset="0"/>
              <a:cs typeface="Arial" panose="020B0604020202020204" pitchFamily="34" charset="0"/>
            </a:endParaRPr>
          </a:p>
          <a:p>
            <a:endParaRPr lang="en-CA" dirty="0"/>
          </a:p>
        </p:txBody>
      </p:sp>
      <p:sp>
        <p:nvSpPr>
          <p:cNvPr id="17" name="TextBox 16">
            <a:extLst>
              <a:ext uri="{FF2B5EF4-FFF2-40B4-BE49-F238E27FC236}">
                <a16:creationId xmlns:a16="http://schemas.microsoft.com/office/drawing/2014/main" id="{2BD71075-3115-A204-514D-23732E7825C4}"/>
              </a:ext>
            </a:extLst>
          </p:cNvPr>
          <p:cNvSpPr txBox="1"/>
          <p:nvPr/>
        </p:nvSpPr>
        <p:spPr>
          <a:xfrm>
            <a:off x="9009318" y="4335503"/>
            <a:ext cx="3148731" cy="2954655"/>
          </a:xfrm>
          <a:prstGeom prst="rect">
            <a:avLst/>
          </a:prstGeom>
          <a:noFill/>
        </p:spPr>
        <p:txBody>
          <a:bodyPr wrap="square" rtlCol="0">
            <a:spAutoFit/>
          </a:bodyPr>
          <a:lstStyle/>
          <a:p>
            <a:r>
              <a:rPr lang="fr-FR" sz="1300" kern="100" dirty="0">
                <a:latin typeface="Arial" panose="020B0604020202020204" pitchFamily="34" charset="0"/>
                <a:ea typeface="Calibri" panose="020F0502020204030204" pitchFamily="34" charset="0"/>
                <a:cs typeface="Arial" panose="020B0604020202020204" pitchFamily="34" charset="0"/>
              </a:rPr>
              <a:t>Des campagnes de sensibilisation du public visant à favoriser la prise de conscience et la compréhension des mesures de prévention et d'atténuation des feux de forêt dans l'ensemble de la société seront mises en place. </a:t>
            </a:r>
          </a:p>
          <a:p>
            <a:endParaRPr lang="fr-FR" sz="1300" kern="100" dirty="0">
              <a:latin typeface="Arial" panose="020B0604020202020204" pitchFamily="34" charset="0"/>
              <a:ea typeface="Calibri" panose="020F0502020204030204" pitchFamily="34" charset="0"/>
              <a:cs typeface="Arial" panose="020B0604020202020204" pitchFamily="34" charset="0"/>
            </a:endParaRPr>
          </a:p>
          <a:p>
            <a:r>
              <a:rPr lang="fr-FR" sz="1300" kern="100" dirty="0">
                <a:latin typeface="Arial" panose="020B0604020202020204" pitchFamily="34" charset="0"/>
                <a:ea typeface="Calibri" panose="020F0502020204030204" pitchFamily="34" charset="0"/>
                <a:cs typeface="Arial" panose="020B0604020202020204" pitchFamily="34" charset="0"/>
              </a:rPr>
              <a:t>Des formations visant à accroître les compétences en matière de prévention et d'atténuation des feux de forêt dans l'ensemble du Canada seront élaborées.</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CA" dirty="0"/>
          </a:p>
        </p:txBody>
      </p:sp>
      <p:sp>
        <p:nvSpPr>
          <p:cNvPr id="20" name="TextBox 19">
            <a:extLst>
              <a:ext uri="{FF2B5EF4-FFF2-40B4-BE49-F238E27FC236}">
                <a16:creationId xmlns:a16="http://schemas.microsoft.com/office/drawing/2014/main" id="{ED903806-0D9B-2ADC-2798-A64E3984FFD5}"/>
              </a:ext>
            </a:extLst>
          </p:cNvPr>
          <p:cNvSpPr txBox="1"/>
          <p:nvPr/>
        </p:nvSpPr>
        <p:spPr>
          <a:xfrm>
            <a:off x="8921259" y="1674911"/>
            <a:ext cx="3078392" cy="1892826"/>
          </a:xfrm>
          <a:prstGeom prst="rect">
            <a:avLst/>
          </a:prstGeom>
          <a:noFill/>
        </p:spPr>
        <p:txBody>
          <a:bodyPr wrap="square" rtlCol="0">
            <a:spAutoFit/>
          </a:bodyPr>
          <a:lstStyle/>
          <a:p>
            <a:r>
              <a:rPr lang="fr-FR" sz="1300" dirty="0">
                <a:solidFill>
                  <a:srgbClr val="000000"/>
                </a:solidFill>
                <a:latin typeface="Arial" panose="020B0604020202020204" pitchFamily="34" charset="0"/>
                <a:cs typeface="Arial" panose="020B0604020202020204" pitchFamily="34" charset="0"/>
              </a:rPr>
              <a:t>Faire progresser collectivement la collaboration avec les communautés et organisations des Premières Nations, des Métis et des Inuits afin d'éliminer les obstacles à la participation et de fournir un soutien à long terme aux efforts de prévention et d'atténuation des feux de forêt menés par les Autochtones.</a:t>
            </a:r>
            <a:endParaRPr lang="en-CA" sz="1300" dirty="0"/>
          </a:p>
        </p:txBody>
      </p:sp>
      <p:sp>
        <p:nvSpPr>
          <p:cNvPr id="21" name="TextBox 20">
            <a:extLst>
              <a:ext uri="{FF2B5EF4-FFF2-40B4-BE49-F238E27FC236}">
                <a16:creationId xmlns:a16="http://schemas.microsoft.com/office/drawing/2014/main" id="{17D9A947-8258-1836-2325-66BE0C260227}"/>
              </a:ext>
            </a:extLst>
          </p:cNvPr>
          <p:cNvSpPr txBox="1"/>
          <p:nvPr/>
        </p:nvSpPr>
        <p:spPr>
          <a:xfrm>
            <a:off x="287810" y="4494970"/>
            <a:ext cx="3078392" cy="1892826"/>
          </a:xfrm>
          <a:prstGeom prst="rect">
            <a:avLst/>
          </a:prstGeom>
          <a:noFill/>
        </p:spPr>
        <p:txBody>
          <a:bodyPr wrap="square" rtlCol="0">
            <a:spAutoFit/>
          </a:bodyPr>
          <a:lstStyle/>
          <a:p>
            <a:r>
              <a:rPr lang="fr-FR" sz="1300" kern="100" dirty="0">
                <a:latin typeface="Arial" panose="020B0604020202020204" pitchFamily="34" charset="0"/>
                <a:ea typeface="Calibri" panose="020F0502020204030204" pitchFamily="34" charset="0"/>
                <a:cs typeface="Arial" panose="020B0604020202020204" pitchFamily="34" charset="0"/>
              </a:rPr>
              <a:t>Reconnaissant la nécessité d'un investissement et d'une attention soutenus pour accroître la résilience aux feux de forêt, des programmes d'incitation et de soutien seront élaborés et/ou améliorés pour soutenir l'avancement des efforts de prévention et d'atténuation des feux de forêt.</a:t>
            </a:r>
            <a:r>
              <a:rPr lang="en-US" sz="1300" dirty="0">
                <a:solidFill>
                  <a:srgbClr val="000000"/>
                </a:solidFill>
                <a:latin typeface="Arial" panose="020B0604020202020204" pitchFamily="34" charset="0"/>
                <a:cs typeface="Arial" panose="020B0604020202020204" pitchFamily="34" charset="0"/>
              </a:rPr>
              <a:t> </a:t>
            </a:r>
            <a:endParaRPr lang="en-CA" sz="1300" kern="100" dirty="0">
              <a:latin typeface="Arial" panose="020B0604020202020204" pitchFamily="34" charset="0"/>
              <a:ea typeface="Calibri" panose="020F0502020204030204" pitchFamily="34" charset="0"/>
              <a:cs typeface="Arial" panose="020B0604020202020204" pitchFamily="34" charset="0"/>
            </a:endParaRPr>
          </a:p>
          <a:p>
            <a:endParaRPr lang="en-CA" sz="1300" dirty="0"/>
          </a:p>
        </p:txBody>
      </p:sp>
      <p:sp>
        <p:nvSpPr>
          <p:cNvPr id="2" name="TextBox 1">
            <a:extLst>
              <a:ext uri="{FF2B5EF4-FFF2-40B4-BE49-F238E27FC236}">
                <a16:creationId xmlns:a16="http://schemas.microsoft.com/office/drawing/2014/main" id="{0C9331BD-92F7-CD65-2E76-CA9036185777}"/>
              </a:ext>
            </a:extLst>
          </p:cNvPr>
          <p:cNvSpPr txBox="1"/>
          <p:nvPr/>
        </p:nvSpPr>
        <p:spPr>
          <a:xfrm>
            <a:off x="826473" y="1216819"/>
            <a:ext cx="2125683"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Engagements </a:t>
            </a:r>
          </a:p>
        </p:txBody>
      </p:sp>
      <p:sp>
        <p:nvSpPr>
          <p:cNvPr id="5" name="TextBox 4">
            <a:extLst>
              <a:ext uri="{FF2B5EF4-FFF2-40B4-BE49-F238E27FC236}">
                <a16:creationId xmlns:a16="http://schemas.microsoft.com/office/drawing/2014/main" id="{649094A2-80E9-BFC3-0F3A-853ACD27BE2F}"/>
              </a:ext>
            </a:extLst>
          </p:cNvPr>
          <p:cNvSpPr txBox="1"/>
          <p:nvPr/>
        </p:nvSpPr>
        <p:spPr>
          <a:xfrm>
            <a:off x="764164" y="3989851"/>
            <a:ext cx="2125683"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Engagement </a:t>
            </a:r>
          </a:p>
        </p:txBody>
      </p:sp>
      <p:sp>
        <p:nvSpPr>
          <p:cNvPr id="6" name="TextBox 5">
            <a:extLst>
              <a:ext uri="{FF2B5EF4-FFF2-40B4-BE49-F238E27FC236}">
                <a16:creationId xmlns:a16="http://schemas.microsoft.com/office/drawing/2014/main" id="{6CD09291-C6A0-9EE1-857F-86CBAA9C1112}"/>
              </a:ext>
            </a:extLst>
          </p:cNvPr>
          <p:cNvSpPr txBox="1"/>
          <p:nvPr/>
        </p:nvSpPr>
        <p:spPr>
          <a:xfrm>
            <a:off x="9687002" y="1214107"/>
            <a:ext cx="2125683"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Engagement</a:t>
            </a:r>
          </a:p>
        </p:txBody>
      </p:sp>
      <p:sp>
        <p:nvSpPr>
          <p:cNvPr id="7" name="TextBox 6">
            <a:extLst>
              <a:ext uri="{FF2B5EF4-FFF2-40B4-BE49-F238E27FC236}">
                <a16:creationId xmlns:a16="http://schemas.microsoft.com/office/drawing/2014/main" id="{19EB1131-8E89-B940-CA7D-31353DA0CDD4}"/>
              </a:ext>
            </a:extLst>
          </p:cNvPr>
          <p:cNvSpPr txBox="1"/>
          <p:nvPr/>
        </p:nvSpPr>
        <p:spPr>
          <a:xfrm>
            <a:off x="9687002" y="3944949"/>
            <a:ext cx="2125683" cy="338554"/>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Engagement </a:t>
            </a:r>
          </a:p>
        </p:txBody>
      </p:sp>
      <p:sp>
        <p:nvSpPr>
          <p:cNvPr id="8" name="TextBox 7">
            <a:extLst>
              <a:ext uri="{FF2B5EF4-FFF2-40B4-BE49-F238E27FC236}">
                <a16:creationId xmlns:a16="http://schemas.microsoft.com/office/drawing/2014/main" id="{65570330-FA6A-34A7-412E-DABB11987F07}"/>
              </a:ext>
            </a:extLst>
          </p:cNvPr>
          <p:cNvSpPr txBox="1"/>
          <p:nvPr/>
        </p:nvSpPr>
        <p:spPr>
          <a:xfrm>
            <a:off x="5088987" y="3647556"/>
            <a:ext cx="1898936" cy="369332"/>
          </a:xfrm>
          <a:prstGeom prst="rect">
            <a:avLst/>
          </a:prstGeom>
          <a:solidFill>
            <a:srgbClr val="002060"/>
          </a:solidFill>
        </p:spPr>
        <p:txBody>
          <a:bodyPr wrap="square" rtlCol="0">
            <a:spAutoFit/>
          </a:bodyPr>
          <a:lstStyle/>
          <a:p>
            <a:pPr algn="ctr"/>
            <a:r>
              <a:rPr lang="en-CA" b="1" dirty="0" err="1">
                <a:solidFill>
                  <a:schemeClr val="bg1"/>
                </a:solidFill>
                <a:latin typeface="Arial" panose="020B0604020202020204" pitchFamily="34" charset="0"/>
                <a:cs typeface="Arial" panose="020B0604020202020204" pitchFamily="34" charset="0"/>
              </a:rPr>
              <a:t>Objectifs</a:t>
            </a:r>
            <a:endParaRPr lang="en-CA"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44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2" name="Rectangle 1127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45D7C5A-3DC4-48E3-992C-E6D2641BAB15}"/>
              </a:ext>
            </a:extLst>
          </p:cNvPr>
          <p:cNvSpPr txBox="1">
            <a:spLocks noChangeArrowheads="1"/>
          </p:cNvSpPr>
          <p:nvPr/>
        </p:nvSpPr>
        <p:spPr bwMode="auto">
          <a:xfrm>
            <a:off x="1549350" y="91156"/>
            <a:ext cx="10515600" cy="1212817"/>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defTabSz="914400" eaLnBrk="1" hangingPunct="1">
              <a:lnSpc>
                <a:spcPct val="90000"/>
              </a:lnSpc>
              <a:spcAft>
                <a:spcPts val="600"/>
              </a:spcAft>
              <a:defRPr/>
            </a:pPr>
            <a:r>
              <a:rPr lang="fr-FR" altLang="en-US" sz="3600" b="1" dirty="0">
                <a:solidFill>
                  <a:srgbClr val="1C4B58"/>
                </a:solidFill>
                <a:latin typeface="Arial" panose="020B0604020202020204" pitchFamily="34" charset="0"/>
                <a:cs typeface="Arial" panose="020B0604020202020204" pitchFamily="34" charset="0"/>
              </a:rPr>
              <a:t>Contenu de la version préliminaire de la Stratégie : Objectifs et engagements</a:t>
            </a:r>
            <a:endParaRPr lang="en-US" altLang="en-US" sz="3600" dirty="0">
              <a:solidFill>
                <a:srgbClr val="1C4B58"/>
              </a:solidFill>
              <a:latin typeface="Arial" panose="020B0604020202020204" pitchFamily="34" charset="0"/>
              <a:cs typeface="Arial" panose="020B0604020202020204" pitchFamily="34" charset="0"/>
            </a:endParaRPr>
          </a:p>
        </p:txBody>
      </p:sp>
      <p:sp>
        <p:nvSpPr>
          <p:cNvPr id="11267" name="Content Placeholder 2">
            <a:extLst>
              <a:ext uri="{FF2B5EF4-FFF2-40B4-BE49-F238E27FC236}">
                <a16:creationId xmlns:a16="http://schemas.microsoft.com/office/drawing/2014/main" id="{3796D8EA-1ABF-4C8F-951B-29B4226508BA}"/>
              </a:ext>
            </a:extLst>
          </p:cNvPr>
          <p:cNvSpPr>
            <a:spLocks noGrp="1"/>
          </p:cNvSpPr>
          <p:nvPr>
            <p:ph idx="1"/>
          </p:nvPr>
        </p:nvSpPr>
        <p:spPr>
          <a:xfrm>
            <a:off x="990775" y="1564483"/>
            <a:ext cx="10494715" cy="3729034"/>
          </a:xfrm>
        </p:spPr>
        <p:txBody>
          <a:bodyPr vert="horz" lIns="91440" tIns="45720" rIns="91440" bIns="45720" rtlCol="0">
            <a:noAutofit/>
          </a:bodyPr>
          <a:lstStyle/>
          <a:p>
            <a:pPr marL="0" indent="0">
              <a:spcAft>
                <a:spcPts val="800"/>
              </a:spcAft>
              <a:buNone/>
            </a:pPr>
            <a:r>
              <a:rPr lang="fr-FR" sz="2000" b="1" i="1" dirty="0">
                <a:latin typeface="Arial" panose="020B0604020202020204" pitchFamily="34" charset="0"/>
                <a:cs typeface="Arial" panose="020B0604020202020204" pitchFamily="34" charset="0"/>
              </a:rPr>
              <a:t>Objectif – Renforcer la collaboration et la coordination de l'ensemble de la société</a:t>
            </a:r>
            <a:r>
              <a:rPr lang="en-US" sz="2000" b="1" i="1" dirty="0">
                <a:latin typeface="Arial" panose="020B0604020202020204" pitchFamily="34" charset="0"/>
                <a:cs typeface="Arial" panose="020B0604020202020204" pitchFamily="34" charset="0"/>
              </a:rPr>
              <a:t> </a:t>
            </a:r>
          </a:p>
          <a:p>
            <a:pPr marL="0" indent="0">
              <a:buNone/>
            </a:pPr>
            <a:r>
              <a:rPr lang="fr-FR" sz="2000" i="1" dirty="0">
                <a:latin typeface="Arial" panose="020B0604020202020204" pitchFamily="34" charset="0"/>
                <a:cs typeface="Arial" panose="020B0604020202020204" pitchFamily="34" charset="0"/>
              </a:rPr>
              <a:t>Renforcer les efforts coordonnés de prévention et d'atténuation dans tous les secteurs grâce à une compréhension commune/partagée et à l'utilisation de pratiques normalisées.</a:t>
            </a:r>
            <a:endParaRPr lang="en-US" sz="2000" i="1" dirty="0">
              <a:latin typeface="Arial" panose="020B0604020202020204" pitchFamily="34" charset="0"/>
              <a:cs typeface="Arial" panose="020B0604020202020204" pitchFamily="34" charset="0"/>
            </a:endParaRP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Engagement  </a:t>
            </a:r>
          </a:p>
          <a:p>
            <a:pPr marL="0" indent="0">
              <a:spcAft>
                <a:spcPts val="800"/>
              </a:spcAft>
              <a:buNone/>
            </a:pPr>
            <a:r>
              <a:rPr lang="fr-FR" sz="2000" i="1" dirty="0">
                <a:latin typeface="Arial" panose="020B0604020202020204" pitchFamily="34" charset="0"/>
                <a:cs typeface="Arial" panose="020B0604020202020204" pitchFamily="34" charset="0"/>
              </a:rPr>
              <a:t>Un groupe pancanadien de prévention et d'atténuation des feux de forêt sera constitué pour aider à identifier et à mobiliser les actions de l'ensemble de la société sur la prévention et l'atténuation des feux de forêt.</a:t>
            </a:r>
            <a:endParaRPr lang="en-US" sz="2000" i="1" dirty="0">
              <a:latin typeface="Arial" panose="020B0604020202020204" pitchFamily="34" charset="0"/>
              <a:cs typeface="Arial" panose="020B0604020202020204" pitchFamily="34" charset="0"/>
            </a:endParaRPr>
          </a:p>
          <a:p>
            <a:pPr marL="0" indent="0">
              <a:spcAft>
                <a:spcPts val="800"/>
              </a:spcAft>
              <a:buNone/>
            </a:pPr>
            <a:endParaRPr lang="en-US" sz="2000" i="1" strike="sngStrike"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Engagement</a:t>
            </a:r>
          </a:p>
          <a:p>
            <a:pPr marL="0" indent="0">
              <a:buNone/>
              <a:defRPr/>
            </a:pPr>
            <a:r>
              <a:rPr lang="fr-FR" sz="2000" i="1" dirty="0">
                <a:latin typeface="Arial" panose="020B0604020202020204" pitchFamily="34" charset="0"/>
                <a:cs typeface="Arial" panose="020B0604020202020204" pitchFamily="34" charset="0"/>
              </a:rPr>
              <a:t>Développer et rendre accessibles les ressources en matière d'évaluation et de planification des risques liés aux feux de forêt et favoriser leur adoption et leur intégration dans tous les secteurs de la société.</a:t>
            </a:r>
            <a:r>
              <a:rPr lang="en-US" sz="2000" i="1" dirty="0">
                <a:latin typeface="Arial" panose="020B0604020202020204" pitchFamily="34" charset="0"/>
                <a:cs typeface="Arial" panose="020B0604020202020204" pitchFamily="34" charset="0"/>
              </a:rPr>
              <a:t> 	</a:t>
            </a:r>
            <a:endParaRPr lang="en-US" altLang="en-US" sz="2000" i="1"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2A062F6-296A-B911-BA82-B9F47E70477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88E059AB-C2BD-47B8-AEDF-5A3205BE70BE}" type="slidenum">
              <a:rPr lang="en-US" smtClean="0">
                <a:solidFill>
                  <a:schemeClr val="tx1"/>
                </a:solidFill>
                <a:latin typeface="Calibri" panose="020F0502020204030204"/>
              </a:rPr>
              <a:pPr defTabSz="914400">
                <a:spcAft>
                  <a:spcPts val="600"/>
                </a:spcAft>
                <a:defRPr/>
              </a:pPr>
              <a:t>11</a:t>
            </a:fld>
            <a:endParaRPr lang="en-US" dirty="0">
              <a:solidFill>
                <a:schemeClr val="tx1"/>
              </a:solidFill>
              <a:latin typeface="Calibri" panose="020F0502020204030204"/>
            </a:endParaRPr>
          </a:p>
        </p:txBody>
      </p:sp>
      <p:pic>
        <p:nvPicPr>
          <p:cNvPr id="4" name="Picture 3">
            <a:extLst>
              <a:ext uri="{FF2B5EF4-FFF2-40B4-BE49-F238E27FC236}">
                <a16:creationId xmlns:a16="http://schemas.microsoft.com/office/drawing/2014/main" id="{232F2A7D-3E5F-F05D-5C28-FD4506581746}"/>
              </a:ext>
            </a:extLst>
          </p:cNvPr>
          <p:cNvPicPr>
            <a:picLocks noChangeAspect="1"/>
          </p:cNvPicPr>
          <p:nvPr/>
        </p:nvPicPr>
        <p:blipFill>
          <a:blip r:embed="rId3"/>
          <a:stretch>
            <a:fillRect/>
          </a:stretch>
        </p:blipFill>
        <p:spPr>
          <a:xfrm>
            <a:off x="251051" y="161317"/>
            <a:ext cx="1298299" cy="12418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10D536C9-A923-4FCB-98C6-47CED7A45B16}"/>
              </a:ext>
            </a:extLst>
          </p:cNvPr>
          <p:cNvSpPr>
            <a:spLocks noGrp="1" noChangeArrowheads="1"/>
          </p:cNvSpPr>
          <p:nvPr>
            <p:ph idx="1"/>
          </p:nvPr>
        </p:nvSpPr>
        <p:spPr>
          <a:xfrm>
            <a:off x="695614" y="1696098"/>
            <a:ext cx="10800771" cy="4205939"/>
          </a:xfrm>
        </p:spPr>
        <p:txBody>
          <a:bodyPr>
            <a:normAutofit fontScale="92500" lnSpcReduction="10000"/>
          </a:bodyPr>
          <a:lstStyle/>
          <a:p>
            <a:pPr marL="0" lvl="0" indent="0">
              <a:buNone/>
            </a:pPr>
            <a:r>
              <a:rPr lang="en-CA" sz="2200" b="1" i="1" kern="100" dirty="0">
                <a:latin typeface="Arial" panose="020B0604020202020204" pitchFamily="34" charset="0"/>
                <a:ea typeface="Calibri" panose="020F0502020204030204" pitchFamily="34" charset="0"/>
                <a:cs typeface="Arial" panose="020B0604020202020204" pitchFamily="34" charset="0"/>
              </a:rPr>
              <a:t>Objectif – </a:t>
            </a:r>
            <a:r>
              <a:rPr lang="fr-FR" sz="2200" b="1" i="1" dirty="0">
                <a:latin typeface="Arial" panose="020B0604020202020204" pitchFamily="34" charset="0"/>
                <a:ea typeface="Calibri" panose="020F0502020204030204" pitchFamily="34" charset="0"/>
                <a:cs typeface="Arial" panose="020B0604020202020204" pitchFamily="34" charset="0"/>
              </a:rPr>
              <a:t>Consolider les partenariats avec les Premières Nations, les Métis et les Inuits</a:t>
            </a:r>
            <a:endParaRPr lang="en-CA" sz="2200" b="1" i="1" dirty="0">
              <a:latin typeface="Arial" panose="020B0604020202020204" pitchFamily="34" charset="0"/>
              <a:cs typeface="Arial" panose="020B0604020202020204" pitchFamily="34" charset="0"/>
            </a:endParaRPr>
          </a:p>
          <a:p>
            <a:pPr marL="0" indent="0">
              <a:lnSpc>
                <a:spcPct val="107000"/>
              </a:lnSpc>
              <a:spcAft>
                <a:spcPts val="800"/>
              </a:spcAft>
              <a:buNone/>
            </a:pPr>
            <a:r>
              <a:rPr lang="fr-FR" sz="2200" i="1" dirty="0">
                <a:latin typeface="Arial" panose="020B0604020202020204" pitchFamily="34" charset="0"/>
                <a:cs typeface="Arial" panose="020B0604020202020204" pitchFamily="34" charset="0"/>
              </a:rPr>
              <a:t>Renforcer les partenariats avec les communautés et les organisations des Premières Nations, des Métis et des Inuits afin de garantir la prise en compte du leadership autochtone, des pratiques traditionnelles et des systèmes de connaissances autochtones dans les efforts de prévention et d'atténuation des feux de forêt.</a:t>
            </a:r>
            <a:endParaRPr lang="en-US" sz="2200" i="1" dirty="0">
              <a:latin typeface="Arial" panose="020B0604020202020204" pitchFamily="34" charset="0"/>
              <a:cs typeface="Arial" panose="020B0604020202020204" pitchFamily="34" charset="0"/>
            </a:endParaRPr>
          </a:p>
          <a:p>
            <a:pPr marL="0" indent="0">
              <a:lnSpc>
                <a:spcPct val="107000"/>
              </a:lnSpc>
              <a:spcAft>
                <a:spcPts val="800"/>
              </a:spcAft>
              <a:buNone/>
            </a:pPr>
            <a:endParaRPr lang="en-US" sz="2200" i="1" dirty="0">
              <a:latin typeface="Arial" panose="020B0604020202020204" pitchFamily="34" charset="0"/>
              <a:cs typeface="Arial" panose="020B0604020202020204" pitchFamily="34" charset="0"/>
            </a:endParaRPr>
          </a:p>
          <a:p>
            <a:pPr marL="0" indent="0">
              <a:lnSpc>
                <a:spcPct val="107000"/>
              </a:lnSpc>
              <a:spcAft>
                <a:spcPts val="800"/>
              </a:spcAft>
              <a:buNone/>
            </a:pPr>
            <a:r>
              <a:rPr lang="en-US" sz="2200" b="1" dirty="0">
                <a:latin typeface="Arial" panose="020B0604020202020204" pitchFamily="34" charset="0"/>
                <a:cs typeface="Arial" panose="020B0604020202020204" pitchFamily="34" charset="0"/>
              </a:rPr>
              <a:t>Engagement </a:t>
            </a:r>
            <a:br>
              <a:rPr lang="en-US" sz="2200" b="1" dirty="0">
                <a:latin typeface="Arial" panose="020B0604020202020204" pitchFamily="34" charset="0"/>
                <a:cs typeface="Arial" panose="020B0604020202020204" pitchFamily="34" charset="0"/>
              </a:rPr>
            </a:br>
            <a:r>
              <a:rPr lang="fr-FR" sz="2200" i="1" dirty="0">
                <a:solidFill>
                  <a:srgbClr val="000000"/>
                </a:solidFill>
                <a:latin typeface="Arial" panose="020B0604020202020204" pitchFamily="34" charset="0"/>
                <a:cs typeface="Arial" panose="020B0604020202020204" pitchFamily="34" charset="0"/>
              </a:rPr>
              <a:t>Faire progresser collectivement la collaboration avec les communautés et organisations des Premières Nations, des Métis et des Inuits afin d'éliminer les obstacles à la participation et de fournir un soutien à long terme aux efforts de prévention et d'atténuation des feux de forêt menés par les Autochtones.</a:t>
            </a:r>
            <a:endParaRPr lang="en-CA" sz="2200" i="1"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CA" sz="2200" b="1" kern="100" dirty="0">
              <a:latin typeface="Arial" panose="020B0604020202020204" pitchFamily="34" charset="0"/>
              <a:ea typeface="Calibri" panose="020F0502020204030204" pitchFamily="34" charset="0"/>
              <a:cs typeface="Arial" panose="020B0604020202020204" pitchFamily="34" charset="0"/>
            </a:endParaRPr>
          </a:p>
          <a:p>
            <a:pPr>
              <a:defRPr/>
            </a:pPr>
            <a:endParaRPr lang="en-CA" altLang="en-US" sz="2200" dirty="0">
              <a:latin typeface="Arial" panose="020B0604020202020204" pitchFamily="34" charset="0"/>
              <a:cs typeface="Arial" panose="020B0604020202020204" pitchFamily="34" charset="0"/>
            </a:endParaRPr>
          </a:p>
          <a:p>
            <a:pPr marL="457200" lvl="1" indent="0">
              <a:buNone/>
              <a:defRPr/>
            </a:pPr>
            <a:endParaRPr lang="en-CA" altLang="en-US" sz="2200" dirty="0">
              <a:latin typeface="Arial" panose="020B0604020202020204" pitchFamily="34" charset="0"/>
              <a:cs typeface="Arial" panose="020B0604020202020204" pitchFamily="34" charset="0"/>
            </a:endParaRPr>
          </a:p>
          <a:p>
            <a:pPr>
              <a:defRPr/>
            </a:pPr>
            <a:endParaRPr lang="en-CA" altLang="en-US" sz="22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E857DE0-C174-B1E6-38EA-4ADAD8F6D2DD}"/>
              </a:ext>
            </a:extLst>
          </p:cNvPr>
          <p:cNvSpPr>
            <a:spLocks noGrp="1"/>
          </p:cNvSpPr>
          <p:nvPr>
            <p:ph type="sldNum" sz="quarter" idx="12"/>
          </p:nvPr>
        </p:nvSpPr>
        <p:spPr/>
        <p:txBody>
          <a:bodyPr/>
          <a:lstStyle/>
          <a:p>
            <a:fld id="{88E059AB-C2BD-47B8-AEDF-5A3205BE70BE}" type="slidenum">
              <a:rPr lang="en-CA" smtClean="0"/>
              <a:t>12</a:t>
            </a:fld>
            <a:endParaRPr lang="en-CA"/>
          </a:p>
        </p:txBody>
      </p:sp>
      <p:sp>
        <p:nvSpPr>
          <p:cNvPr id="4" name="Title 1">
            <a:extLst>
              <a:ext uri="{FF2B5EF4-FFF2-40B4-BE49-F238E27FC236}">
                <a16:creationId xmlns:a16="http://schemas.microsoft.com/office/drawing/2014/main" id="{CAA91772-4B0F-DF14-FFE5-86362EE0231E}"/>
              </a:ext>
            </a:extLst>
          </p:cNvPr>
          <p:cNvSpPr txBox="1">
            <a:spLocks noChangeArrowheads="1"/>
          </p:cNvSpPr>
          <p:nvPr/>
        </p:nvSpPr>
        <p:spPr bwMode="auto">
          <a:xfrm>
            <a:off x="1485900" y="342108"/>
            <a:ext cx="10037885" cy="6858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defTabSz="914400" eaLnBrk="1" hangingPunct="1">
              <a:lnSpc>
                <a:spcPct val="90000"/>
              </a:lnSpc>
              <a:spcAft>
                <a:spcPts val="600"/>
              </a:spcAft>
              <a:defRPr/>
            </a:pPr>
            <a:r>
              <a:rPr lang="fr-FR" altLang="en-US" sz="3600" b="1" dirty="0">
                <a:solidFill>
                  <a:srgbClr val="1C4B58"/>
                </a:solidFill>
                <a:latin typeface="Arial" panose="020B0604020202020204" pitchFamily="34" charset="0"/>
                <a:cs typeface="Arial" panose="020B0604020202020204" pitchFamily="34" charset="0"/>
              </a:rPr>
              <a:t>Contenu de la version préliminaire de la Stratégie : Objectifs et engagements</a:t>
            </a:r>
            <a:endParaRPr lang="en-US" altLang="en-US" sz="3600" dirty="0">
              <a:solidFill>
                <a:srgbClr val="1C4B58"/>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9028D82-484A-8E65-9DC4-7617D3E1271D}"/>
              </a:ext>
            </a:extLst>
          </p:cNvPr>
          <p:cNvPicPr>
            <a:picLocks noChangeAspect="1"/>
          </p:cNvPicPr>
          <p:nvPr/>
        </p:nvPicPr>
        <p:blipFill>
          <a:blip r:embed="rId3"/>
          <a:stretch>
            <a:fillRect/>
          </a:stretch>
        </p:blipFill>
        <p:spPr>
          <a:xfrm>
            <a:off x="112749" y="147722"/>
            <a:ext cx="1281153" cy="1210581"/>
          </a:xfrm>
          <a:prstGeom prst="rect">
            <a:avLst/>
          </a:prstGeom>
        </p:spPr>
      </p:pic>
    </p:spTree>
    <p:extLst>
      <p:ext uri="{BB962C8B-B14F-4D97-AF65-F5344CB8AC3E}">
        <p14:creationId xmlns:p14="http://schemas.microsoft.com/office/powerpoint/2010/main" val="286457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10D536C9-A923-4FCB-98C6-47CED7A45B16}"/>
              </a:ext>
            </a:extLst>
          </p:cNvPr>
          <p:cNvSpPr>
            <a:spLocks noGrp="1" noChangeArrowheads="1"/>
          </p:cNvSpPr>
          <p:nvPr>
            <p:ph idx="1"/>
          </p:nvPr>
        </p:nvSpPr>
        <p:spPr>
          <a:xfrm>
            <a:off x="779178" y="1373187"/>
            <a:ext cx="11025961" cy="4983163"/>
          </a:xfrm>
        </p:spPr>
        <p:txBody>
          <a:bodyPr>
            <a:noAutofit/>
          </a:bodyPr>
          <a:lstStyle/>
          <a:p>
            <a:pPr marL="0" indent="0">
              <a:lnSpc>
                <a:spcPct val="107000"/>
              </a:lnSpc>
              <a:spcAft>
                <a:spcPts val="800"/>
              </a:spcAft>
              <a:buNone/>
            </a:pPr>
            <a:r>
              <a:rPr lang="en-CA" sz="2200" b="1" i="1" kern="100" dirty="0">
                <a:latin typeface="Arial" panose="020B0604020202020204" pitchFamily="34" charset="0"/>
                <a:ea typeface="Calibri" panose="020F0502020204030204" pitchFamily="34" charset="0"/>
                <a:cs typeface="Arial" panose="020B0604020202020204" pitchFamily="34" charset="0"/>
              </a:rPr>
              <a:t>Objectif  – </a:t>
            </a:r>
            <a:r>
              <a:rPr lang="en-CA" sz="2200" b="1" i="1" dirty="0" err="1">
                <a:latin typeface="Arial" panose="020B0604020202020204" pitchFamily="34" charset="0"/>
                <a:ea typeface="Times New Roman" panose="02020603050405020304" pitchFamily="18" charset="0"/>
                <a:cs typeface="Arial" panose="020B0604020202020204" pitchFamily="34" charset="0"/>
              </a:rPr>
              <a:t>Améliorer</a:t>
            </a:r>
            <a:r>
              <a:rPr lang="en-CA" sz="2200" b="1" i="1" dirty="0">
                <a:latin typeface="Arial" panose="020B0604020202020204" pitchFamily="34" charset="0"/>
                <a:ea typeface="Times New Roman" panose="02020603050405020304" pitchFamily="18" charset="0"/>
                <a:cs typeface="Arial" panose="020B0604020202020204" pitchFamily="34" charset="0"/>
              </a:rPr>
              <a:t> le </a:t>
            </a:r>
            <a:r>
              <a:rPr lang="en-CA" sz="2200" b="1" i="1" dirty="0" err="1">
                <a:latin typeface="Arial" panose="020B0604020202020204" pitchFamily="34" charset="0"/>
                <a:ea typeface="Times New Roman" panose="02020603050405020304" pitchFamily="18" charset="0"/>
                <a:cs typeface="Arial" panose="020B0604020202020204" pitchFamily="34" charset="0"/>
              </a:rPr>
              <a:t>niveau</a:t>
            </a:r>
            <a:r>
              <a:rPr lang="en-CA" sz="2200" b="1" i="1" dirty="0">
                <a:latin typeface="Arial" panose="020B0604020202020204" pitchFamily="34" charset="0"/>
                <a:ea typeface="Times New Roman" panose="02020603050405020304" pitchFamily="18" charset="0"/>
                <a:cs typeface="Arial" panose="020B0604020202020204" pitchFamily="34" charset="0"/>
              </a:rPr>
              <a:t> de </a:t>
            </a:r>
            <a:r>
              <a:rPr lang="en-CA" sz="2200" b="1" i="1" dirty="0" err="1">
                <a:latin typeface="Arial" panose="020B0604020202020204" pitchFamily="34" charset="0"/>
                <a:ea typeface="Times New Roman" panose="02020603050405020304" pitchFamily="18" charset="0"/>
                <a:cs typeface="Arial" panose="020B0604020202020204" pitchFamily="34" charset="0"/>
              </a:rPr>
              <a:t>connaissance</a:t>
            </a:r>
            <a:r>
              <a:rPr lang="en-CA" sz="2200" b="1" i="1" dirty="0">
                <a:latin typeface="Arial" panose="020B0604020202020204" pitchFamily="34" charset="0"/>
                <a:ea typeface="Times New Roman" panose="02020603050405020304" pitchFamily="18" charset="0"/>
                <a:cs typeface="Arial" panose="020B0604020202020204" pitchFamily="34" charset="0"/>
              </a:rPr>
              <a:t> et de </a:t>
            </a:r>
            <a:r>
              <a:rPr lang="en-CA" sz="2200" b="1" i="1" dirty="0" err="1">
                <a:latin typeface="Arial" panose="020B0604020202020204" pitchFamily="34" charset="0"/>
                <a:ea typeface="Times New Roman" panose="02020603050405020304" pitchFamily="18" charset="0"/>
                <a:cs typeface="Arial" panose="020B0604020202020204" pitchFamily="34" charset="0"/>
              </a:rPr>
              <a:t>compréhension</a:t>
            </a:r>
            <a:endParaRPr lang="en-CA" sz="2200" b="1" i="1"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fr-FR" sz="2200" i="1" dirty="0">
                <a:solidFill>
                  <a:srgbClr val="000000"/>
                </a:solidFill>
                <a:latin typeface="Arial" panose="020B0604020202020204" pitchFamily="34" charset="0"/>
                <a:ea typeface="Times New Roman" panose="02020603050405020304" pitchFamily="18" charset="0"/>
                <a:cs typeface="Arial" panose="020B0604020202020204" pitchFamily="34" charset="0"/>
              </a:rPr>
              <a:t>Accroître la prise de conscience et la compréhension collectives dans tous les secteurs de la société afin d'améliorer les pratiques de prévention et d'atténuation des feux de forêt.</a:t>
            </a:r>
            <a:endParaRPr lang="en-CA" sz="2200" b="1" kern="1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200" b="1" kern="100" dirty="0">
                <a:latin typeface="Arial" panose="020B0604020202020204" pitchFamily="34" charset="0"/>
                <a:ea typeface="Calibri" panose="020F0502020204030204" pitchFamily="34" charset="0"/>
                <a:cs typeface="Arial" panose="020B0604020202020204" pitchFamily="34" charset="0"/>
              </a:rPr>
              <a:t>Engagement </a:t>
            </a:r>
            <a:br>
              <a:rPr lang="en-CA" sz="2200" b="1" kern="100" dirty="0">
                <a:latin typeface="Arial" panose="020B0604020202020204" pitchFamily="34" charset="0"/>
                <a:ea typeface="Calibri" panose="020F0502020204030204" pitchFamily="34" charset="0"/>
                <a:cs typeface="Arial" panose="020B0604020202020204" pitchFamily="34" charset="0"/>
              </a:rPr>
            </a:br>
            <a:r>
              <a:rPr lang="fr-FR" sz="2200" i="1" kern="100" dirty="0">
                <a:latin typeface="Arial" panose="020B0604020202020204" pitchFamily="34" charset="0"/>
                <a:ea typeface="Calibri" panose="020F0502020204030204" pitchFamily="34" charset="0"/>
                <a:cs typeface="Arial" panose="020B0604020202020204" pitchFamily="34" charset="0"/>
              </a:rPr>
              <a:t>Des campagnes de sensibilisation du public visant à encourager la prise de conscience et la compréhension des mesures de prévention et d'atténuation des feux de forêt dans l'ensemble de la société seront mises en place.</a:t>
            </a:r>
            <a:endParaRPr lang="en-US" sz="2200" i="1" kern="1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None/>
            </a:pPr>
            <a:endParaRPr lang="en-US" altLang="en-US" sz="2200" i="1" kern="100" dirty="0">
              <a:latin typeface="Arial" panose="020B0604020202020204" pitchFamily="34" charset="0"/>
              <a:cs typeface="Arial" panose="020B0604020202020204" pitchFamily="34" charset="0"/>
            </a:endParaRPr>
          </a:p>
          <a:p>
            <a:pPr marL="0" indent="0">
              <a:spcBef>
                <a:spcPts val="0"/>
              </a:spcBef>
              <a:spcAft>
                <a:spcPts val="600"/>
              </a:spcAft>
              <a:buNone/>
            </a:pPr>
            <a:r>
              <a:rPr lang="en-US" altLang="en-US" sz="2200" b="1" kern="100" dirty="0">
                <a:latin typeface="Arial" panose="020B0604020202020204" pitchFamily="34" charset="0"/>
                <a:cs typeface="Arial" panose="020B0604020202020204" pitchFamily="34" charset="0"/>
              </a:rPr>
              <a:t>Engagement</a:t>
            </a:r>
          </a:p>
          <a:p>
            <a:pPr marL="0" indent="0">
              <a:lnSpc>
                <a:spcPct val="107000"/>
              </a:lnSpc>
              <a:spcBef>
                <a:spcPts val="0"/>
              </a:spcBef>
              <a:spcAft>
                <a:spcPts val="800"/>
              </a:spcAft>
              <a:buNone/>
            </a:pPr>
            <a:r>
              <a:rPr lang="fr-FR" altLang="en-US" sz="2200" i="1" kern="100" dirty="0">
                <a:latin typeface="Arial" panose="020B0604020202020204" pitchFamily="34" charset="0"/>
                <a:cs typeface="Arial" panose="020B0604020202020204" pitchFamily="34" charset="0"/>
              </a:rPr>
              <a:t>Des formations visant à accroître les compétences en matière de prévention et d'atténuation des feux de forêt dans l'ensemble du Canada seront élaborées.</a:t>
            </a:r>
            <a:endParaRPr lang="en-CA" altLang="en-US" sz="2200" i="1" kern="100" dirty="0">
              <a:latin typeface="Arial" panose="020B0604020202020204" pitchFamily="34" charset="0"/>
              <a:cs typeface="Arial" panose="020B0604020202020204" pitchFamily="34" charset="0"/>
            </a:endParaRPr>
          </a:p>
          <a:p>
            <a:pPr marL="457200" lvl="1" indent="0">
              <a:buNone/>
              <a:defRPr/>
            </a:pPr>
            <a:endParaRPr lang="en-CA" altLang="en-US" sz="2200" dirty="0">
              <a:latin typeface="Arial" panose="020B0604020202020204" pitchFamily="34" charset="0"/>
              <a:cs typeface="Arial" panose="020B0604020202020204" pitchFamily="34" charset="0"/>
            </a:endParaRPr>
          </a:p>
          <a:p>
            <a:pPr>
              <a:defRPr/>
            </a:pPr>
            <a:endParaRPr lang="en-CA" altLang="en-US" sz="22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83BC860-6CC6-0DC5-8616-1A7977A77DE0}"/>
              </a:ext>
            </a:extLst>
          </p:cNvPr>
          <p:cNvSpPr>
            <a:spLocks noGrp="1"/>
          </p:cNvSpPr>
          <p:nvPr>
            <p:ph type="sldNum" sz="quarter" idx="12"/>
          </p:nvPr>
        </p:nvSpPr>
        <p:spPr/>
        <p:txBody>
          <a:bodyPr/>
          <a:lstStyle/>
          <a:p>
            <a:fld id="{88E059AB-C2BD-47B8-AEDF-5A3205BE70BE}" type="slidenum">
              <a:rPr lang="en-CA" smtClean="0"/>
              <a:t>13</a:t>
            </a:fld>
            <a:endParaRPr lang="en-CA"/>
          </a:p>
        </p:txBody>
      </p:sp>
      <p:sp>
        <p:nvSpPr>
          <p:cNvPr id="4" name="Title 1">
            <a:extLst>
              <a:ext uri="{FF2B5EF4-FFF2-40B4-BE49-F238E27FC236}">
                <a16:creationId xmlns:a16="http://schemas.microsoft.com/office/drawing/2014/main" id="{0D9A4BE4-8B94-2C5F-8DBF-AAA725EFDF22}"/>
              </a:ext>
            </a:extLst>
          </p:cNvPr>
          <p:cNvSpPr txBox="1">
            <a:spLocks noChangeArrowheads="1"/>
          </p:cNvSpPr>
          <p:nvPr/>
        </p:nvSpPr>
        <p:spPr bwMode="auto">
          <a:xfrm>
            <a:off x="1317171" y="313524"/>
            <a:ext cx="10487968" cy="6858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defTabSz="914400" eaLnBrk="1" hangingPunct="1">
              <a:lnSpc>
                <a:spcPct val="90000"/>
              </a:lnSpc>
              <a:spcAft>
                <a:spcPts val="600"/>
              </a:spcAft>
              <a:defRPr/>
            </a:pPr>
            <a:r>
              <a:rPr lang="fr-FR" altLang="en-US" sz="3600" b="1" dirty="0">
                <a:solidFill>
                  <a:srgbClr val="1C4B58"/>
                </a:solidFill>
                <a:latin typeface="Arial" panose="020B0604020202020204" pitchFamily="34" charset="0"/>
                <a:cs typeface="Arial" panose="020B0604020202020204" pitchFamily="34" charset="0"/>
              </a:rPr>
              <a:t>Contenu de la version préliminaire de la Stratégie : Objectifs et engagements</a:t>
            </a:r>
            <a:endParaRPr lang="en-US" altLang="en-US" sz="3600" dirty="0">
              <a:solidFill>
                <a:srgbClr val="1C4B58"/>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6E1E9DC-67FE-E98B-F9B9-27FA63D389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455" y="121370"/>
            <a:ext cx="1112716" cy="9714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10D536C9-A923-4FCB-98C6-47CED7A45B16}"/>
              </a:ext>
            </a:extLst>
          </p:cNvPr>
          <p:cNvSpPr>
            <a:spLocks noGrp="1" noChangeArrowheads="1"/>
          </p:cNvSpPr>
          <p:nvPr>
            <p:ph idx="1"/>
          </p:nvPr>
        </p:nvSpPr>
        <p:spPr>
          <a:xfrm>
            <a:off x="583926" y="1619263"/>
            <a:ext cx="11024148" cy="4983163"/>
          </a:xfrm>
        </p:spPr>
        <p:txBody>
          <a:bodyPr>
            <a:normAutofit/>
          </a:bodyPr>
          <a:lstStyle/>
          <a:p>
            <a:pPr marL="0" indent="0">
              <a:lnSpc>
                <a:spcPct val="107000"/>
              </a:lnSpc>
              <a:spcAft>
                <a:spcPts val="800"/>
              </a:spcAft>
              <a:buNone/>
            </a:pPr>
            <a:r>
              <a:rPr lang="en-CA" sz="2200" b="1" i="1" kern="100" dirty="0">
                <a:latin typeface="Arial" panose="020B0604020202020204" pitchFamily="34" charset="0"/>
                <a:ea typeface="Calibri" panose="020F0502020204030204" pitchFamily="34" charset="0"/>
                <a:cs typeface="Arial" panose="020B0604020202020204" pitchFamily="34" charset="0"/>
              </a:rPr>
              <a:t>Objectif – </a:t>
            </a:r>
            <a:r>
              <a:rPr lang="en-CA" sz="2200" b="1" i="1" kern="100" dirty="0" err="1">
                <a:latin typeface="Arial" panose="020B0604020202020204" pitchFamily="34" charset="0"/>
                <a:ea typeface="Calibri" panose="020F0502020204030204" pitchFamily="34" charset="0"/>
                <a:cs typeface="Arial" panose="020B0604020202020204" pitchFamily="34" charset="0"/>
              </a:rPr>
              <a:t>Accroître</a:t>
            </a:r>
            <a:r>
              <a:rPr lang="en-CA" sz="2200" b="1" i="1" kern="100" dirty="0">
                <a:latin typeface="Arial" panose="020B0604020202020204" pitchFamily="34" charset="0"/>
                <a:ea typeface="Calibri" panose="020F0502020204030204" pitchFamily="34" charset="0"/>
                <a:cs typeface="Arial" panose="020B0604020202020204" pitchFamily="34" charset="0"/>
              </a:rPr>
              <a:t> les </a:t>
            </a:r>
            <a:r>
              <a:rPr lang="en-CA" sz="2200" b="1" i="1" kern="100" dirty="0" err="1">
                <a:latin typeface="Arial" panose="020B0604020202020204" pitchFamily="34" charset="0"/>
                <a:ea typeface="Calibri" panose="020F0502020204030204" pitchFamily="34" charset="0"/>
                <a:cs typeface="Arial" panose="020B0604020202020204" pitchFamily="34" charset="0"/>
              </a:rPr>
              <a:t>investissements</a:t>
            </a:r>
            <a:r>
              <a:rPr lang="en-CA" sz="2200" b="1" i="1" kern="100" dirty="0">
                <a:latin typeface="Arial" panose="020B0604020202020204" pitchFamily="34" charset="0"/>
                <a:ea typeface="Calibri" panose="020F0502020204030204" pitchFamily="34" charset="0"/>
                <a:cs typeface="Arial" panose="020B0604020202020204" pitchFamily="34" charset="0"/>
              </a:rPr>
              <a:t> </a:t>
            </a:r>
            <a:r>
              <a:rPr lang="en-CA" sz="2200" b="1" i="1" kern="100" dirty="0" err="1">
                <a:latin typeface="Arial" panose="020B0604020202020204" pitchFamily="34" charset="0"/>
                <a:ea typeface="Calibri" panose="020F0502020204030204" pitchFamily="34" charset="0"/>
                <a:cs typeface="Arial" panose="020B0604020202020204" pitchFamily="34" charset="0"/>
              </a:rPr>
              <a:t>en</a:t>
            </a:r>
            <a:r>
              <a:rPr lang="en-CA" sz="2200" b="1" i="1" kern="100" dirty="0">
                <a:latin typeface="Arial" panose="020B0604020202020204" pitchFamily="34" charset="0"/>
                <a:ea typeface="Calibri" panose="020F0502020204030204" pitchFamily="34" charset="0"/>
                <a:cs typeface="Arial" panose="020B0604020202020204" pitchFamily="34" charset="0"/>
              </a:rPr>
              <a:t> matière de prevention et </a:t>
            </a:r>
            <a:r>
              <a:rPr lang="en-CA" sz="2200" b="1" i="1" kern="100" dirty="0" err="1">
                <a:latin typeface="Arial" panose="020B0604020202020204" pitchFamily="34" charset="0"/>
                <a:ea typeface="Calibri" panose="020F0502020204030204" pitchFamily="34" charset="0"/>
                <a:cs typeface="Arial" panose="020B0604020202020204" pitchFamily="34" charset="0"/>
              </a:rPr>
              <a:t>d’atténuation</a:t>
            </a:r>
            <a:endParaRPr lang="en-CA" sz="2200" b="1" i="1" kern="1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fr-FR" sz="2200" i="1" kern="100" dirty="0">
                <a:latin typeface="Arial" panose="020B0604020202020204" pitchFamily="34" charset="0"/>
                <a:ea typeface="Calibri" panose="020F0502020204030204" pitchFamily="34" charset="0"/>
                <a:cs typeface="Arial" panose="020B0604020202020204" pitchFamily="34" charset="0"/>
              </a:rPr>
              <a:t>Augmentation des investissements, des incitatifs et des programmes visant à accroître la participation et l'adhésion de l'ensemble de la société à la prévention et à la réduction de l'impact des feux de forêt.</a:t>
            </a:r>
            <a:endParaRPr lang="en-US" sz="2200" i="1" kern="1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CA" sz="2200" i="1" kern="1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200" b="1" kern="100" dirty="0">
                <a:latin typeface="Arial" panose="020B0604020202020204" pitchFamily="34" charset="0"/>
                <a:ea typeface="Calibri" panose="020F0502020204030204" pitchFamily="34" charset="0"/>
                <a:cs typeface="Arial" panose="020B0604020202020204" pitchFamily="34" charset="0"/>
              </a:rPr>
              <a:t>Engagement</a:t>
            </a:r>
            <a:br>
              <a:rPr lang="en-CA" sz="2200" b="1" kern="100" dirty="0">
                <a:latin typeface="Arial" panose="020B0604020202020204" pitchFamily="34" charset="0"/>
                <a:ea typeface="Calibri" panose="020F0502020204030204" pitchFamily="34" charset="0"/>
                <a:cs typeface="Arial" panose="020B0604020202020204" pitchFamily="34" charset="0"/>
              </a:rPr>
            </a:br>
            <a:r>
              <a:rPr lang="fr-FR" sz="2200" i="1" kern="100" dirty="0">
                <a:latin typeface="Arial" panose="020B0604020202020204" pitchFamily="34" charset="0"/>
                <a:ea typeface="Calibri" panose="020F0502020204030204" pitchFamily="34" charset="0"/>
                <a:cs typeface="Arial" panose="020B0604020202020204" pitchFamily="34" charset="0"/>
              </a:rPr>
              <a:t>Reconnaissant la nécessité d'un investissement et d'une attention soutenus pour accroître la résilience aux feux de forêt, des programmes d'incitation et de soutien seront élaborés et/ou améliorés pour soutenir l'avancement des efforts de prévention et d'atténuation des feux de forêt.</a:t>
            </a:r>
            <a:endParaRPr lang="en-CA" altLang="en-US" sz="2200" dirty="0">
              <a:latin typeface="Arial" panose="020B0604020202020204" pitchFamily="34" charset="0"/>
              <a:cs typeface="Arial" panose="020B0604020202020204" pitchFamily="34" charset="0"/>
            </a:endParaRPr>
          </a:p>
          <a:p>
            <a:pPr>
              <a:defRPr/>
            </a:pPr>
            <a:endParaRPr lang="en-CA" altLang="en-US" sz="2200" dirty="0"/>
          </a:p>
        </p:txBody>
      </p:sp>
      <p:sp>
        <p:nvSpPr>
          <p:cNvPr id="3" name="Slide Number Placeholder 2">
            <a:extLst>
              <a:ext uri="{FF2B5EF4-FFF2-40B4-BE49-F238E27FC236}">
                <a16:creationId xmlns:a16="http://schemas.microsoft.com/office/drawing/2014/main" id="{1F230A2D-6E1D-A0B1-F913-0EDEF6244675}"/>
              </a:ext>
            </a:extLst>
          </p:cNvPr>
          <p:cNvSpPr>
            <a:spLocks noGrp="1"/>
          </p:cNvSpPr>
          <p:nvPr>
            <p:ph type="sldNum" sz="quarter" idx="12"/>
          </p:nvPr>
        </p:nvSpPr>
        <p:spPr/>
        <p:txBody>
          <a:bodyPr/>
          <a:lstStyle/>
          <a:p>
            <a:fld id="{88E059AB-C2BD-47B8-AEDF-5A3205BE70BE}" type="slidenum">
              <a:rPr lang="en-CA" smtClean="0"/>
              <a:t>14</a:t>
            </a:fld>
            <a:endParaRPr lang="en-CA"/>
          </a:p>
        </p:txBody>
      </p:sp>
      <p:sp>
        <p:nvSpPr>
          <p:cNvPr id="4" name="Title 1">
            <a:extLst>
              <a:ext uri="{FF2B5EF4-FFF2-40B4-BE49-F238E27FC236}">
                <a16:creationId xmlns:a16="http://schemas.microsoft.com/office/drawing/2014/main" id="{C2F2CDE5-0FD0-BABD-9500-1D1B711CC72C}"/>
              </a:ext>
            </a:extLst>
          </p:cNvPr>
          <p:cNvSpPr txBox="1">
            <a:spLocks noChangeArrowheads="1"/>
          </p:cNvSpPr>
          <p:nvPr/>
        </p:nvSpPr>
        <p:spPr bwMode="auto">
          <a:xfrm>
            <a:off x="1787583" y="377795"/>
            <a:ext cx="10058667" cy="6858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defTabSz="914400" eaLnBrk="1" hangingPunct="1">
              <a:lnSpc>
                <a:spcPct val="90000"/>
              </a:lnSpc>
              <a:spcAft>
                <a:spcPts val="600"/>
              </a:spcAft>
              <a:defRPr/>
            </a:pPr>
            <a:r>
              <a:rPr lang="fr-FR" altLang="en-US" sz="3600" b="1" dirty="0">
                <a:solidFill>
                  <a:srgbClr val="1C4B58"/>
                </a:solidFill>
                <a:latin typeface="Arial" panose="020B0604020202020204" pitchFamily="34" charset="0"/>
                <a:cs typeface="Arial" panose="020B0604020202020204" pitchFamily="34" charset="0"/>
              </a:rPr>
              <a:t>Contenu de la version préliminaire de la Stratégie : Objectifs et engagements</a:t>
            </a:r>
            <a:endParaRPr lang="en-US" altLang="en-US" sz="3600" dirty="0">
              <a:solidFill>
                <a:srgbClr val="1C4B58"/>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0075CB9-DE82-67B8-D3F9-42055BFED6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750" y="161073"/>
            <a:ext cx="1212887" cy="1119245"/>
          </a:xfrm>
          <a:prstGeom prst="rect">
            <a:avLst/>
          </a:prstGeom>
        </p:spPr>
      </p:pic>
    </p:spTree>
    <p:extLst>
      <p:ext uri="{BB962C8B-B14F-4D97-AF65-F5344CB8AC3E}">
        <p14:creationId xmlns:p14="http://schemas.microsoft.com/office/powerpoint/2010/main" val="3351348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AEC71-7990-7B16-969C-95A8EDAB0D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B5D637-5534-0252-B882-D0AD6AD130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059AB-C2BD-47B8-AEDF-5A3205BE70BE}"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402BB37-F95F-468D-B27D-157E4C096947}"/>
              </a:ext>
            </a:extLst>
          </p:cNvPr>
          <p:cNvSpPr txBox="1">
            <a:spLocks noGrp="1" noChangeArrowheads="1"/>
          </p:cNvSpPr>
          <p:nvPr>
            <p:ph type="title"/>
          </p:nvPr>
        </p:nvSpPr>
        <p:spPr bwMode="auto">
          <a:xfrm>
            <a:off x="350520" y="317119"/>
            <a:ext cx="10515600" cy="805307"/>
          </a:xfrm>
          <a:prstGeom prst="rect">
            <a:avLst/>
          </a:prstGeom>
          <a:noFill/>
          <a:ln>
            <a:noFill/>
          </a:ln>
          <a:effectLst/>
        </p:spPr>
        <p:txBody>
          <a:bodyPr anchor="ctr">
            <a:normAutofit fontScale="9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fr-FR" altLang="en-US" sz="3600" b="1" dirty="0">
                <a:solidFill>
                  <a:srgbClr val="1C4B58"/>
                </a:solidFill>
                <a:latin typeface="Arial" panose="020B0604020202020204" pitchFamily="34" charset="0"/>
                <a:cs typeface="Arial" panose="020B0604020202020204" pitchFamily="34" charset="0"/>
              </a:rPr>
              <a:t>Contenu de la version préliminaire de la Stratégie : Cibles</a:t>
            </a:r>
            <a:endParaRPr lang="en-CA" altLang="en-US" sz="3600" kern="0" dirty="0">
              <a:solidFill>
                <a:srgbClr val="1C4B58"/>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F74C0720-4313-1D6E-EAC6-46B7059698AA}"/>
              </a:ext>
            </a:extLst>
          </p:cNvPr>
          <p:cNvGrpSpPr/>
          <p:nvPr/>
        </p:nvGrpSpPr>
        <p:grpSpPr>
          <a:xfrm>
            <a:off x="420266" y="947026"/>
            <a:ext cx="11601405" cy="4343490"/>
            <a:chOff x="350520" y="1313561"/>
            <a:chExt cx="8936736" cy="5478653"/>
          </a:xfrm>
        </p:grpSpPr>
        <p:sp>
          <p:nvSpPr>
            <p:cNvPr id="9" name="Rectangle 8">
              <a:extLst>
                <a:ext uri="{FF2B5EF4-FFF2-40B4-BE49-F238E27FC236}">
                  <a16:creationId xmlns:a16="http://schemas.microsoft.com/office/drawing/2014/main" id="{4E00D54B-E222-2D9F-BC8F-7B4CA4F797CB}"/>
                </a:ext>
              </a:extLst>
            </p:cNvPr>
            <p:cNvSpPr/>
            <p:nvPr/>
          </p:nvSpPr>
          <p:spPr>
            <a:xfrm>
              <a:off x="350520" y="2034738"/>
              <a:ext cx="2685288" cy="4271262"/>
            </a:xfrm>
            <a:prstGeom prst="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spcAft>
                  <a:spcPts val="600"/>
                </a:spcAft>
                <a:buFont typeface="Arial" panose="020B0604020202020204" pitchFamily="34" charset="0"/>
                <a:buChar char="•"/>
              </a:pPr>
              <a:endParaRPr lang="fr-FR" sz="1300"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endParaRPr lang="fr-FR" sz="1300"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fr-FR" sz="1300" kern="100" dirty="0">
                  <a:solidFill>
                    <a:srgbClr val="000000"/>
                  </a:solidFill>
                  <a:latin typeface="Arial" panose="020B0604020202020204" pitchFamily="34" charset="0"/>
                  <a:ea typeface="Calibri" panose="020F0502020204030204" pitchFamily="34" charset="0"/>
                  <a:cs typeface="Arial" panose="020B0604020202020204" pitchFamily="34" charset="0"/>
                </a:rPr>
                <a:t>En 2024, un </a:t>
              </a:r>
              <a:r>
                <a:rPr lang="fr-FR" sz="1300" b="1" kern="100" dirty="0">
                  <a:solidFill>
                    <a:srgbClr val="000000"/>
                  </a:solidFill>
                  <a:latin typeface="Arial" panose="020B0604020202020204" pitchFamily="34" charset="0"/>
                  <a:ea typeface="Calibri" panose="020F0502020204030204" pitchFamily="34" charset="0"/>
                  <a:cs typeface="Arial" panose="020B0604020202020204" pitchFamily="34" charset="0"/>
                </a:rPr>
                <a:t>groupe canadien de prévention et d'atténuation des feux de forêt</a:t>
              </a:r>
              <a:r>
                <a:rPr lang="fr-FR" sz="1300" kern="100" dirty="0">
                  <a:solidFill>
                    <a:srgbClr val="000000"/>
                  </a:solidFill>
                  <a:latin typeface="Arial" panose="020B0604020202020204" pitchFamily="34" charset="0"/>
                  <a:ea typeface="Calibri" panose="020F0502020204030204" pitchFamily="34" charset="0"/>
                  <a:cs typeface="Arial" panose="020B0604020202020204" pitchFamily="34" charset="0"/>
                </a:rPr>
                <a:t> a été constitué et comprend des représentants de partenaires de l'ensemble de la société.</a:t>
              </a:r>
            </a:p>
            <a:p>
              <a:pPr marL="285750" indent="-285750">
                <a:spcBef>
                  <a:spcPts val="600"/>
                </a:spcBef>
                <a:spcAft>
                  <a:spcPts val="600"/>
                </a:spcAft>
                <a:buFont typeface="Arial" panose="020B0604020202020204" pitchFamily="34" charset="0"/>
                <a:buChar char="•"/>
              </a:pPr>
              <a:r>
                <a:rPr lang="fr-FR" sz="1300" kern="100" dirty="0">
                  <a:solidFill>
                    <a:srgbClr val="000000"/>
                  </a:solidFill>
                  <a:latin typeface="Arial" panose="020B0604020202020204" pitchFamily="34" charset="0"/>
                  <a:ea typeface="Calibri" panose="020F0502020204030204" pitchFamily="34" charset="0"/>
                  <a:cs typeface="Arial" panose="020B0604020202020204" pitchFamily="34" charset="0"/>
                </a:rPr>
                <a:t>En 2024, des </a:t>
              </a:r>
              <a:r>
                <a:rPr lang="fr-FR" sz="1300" b="1" kern="100" dirty="0">
                  <a:solidFill>
                    <a:srgbClr val="000000"/>
                  </a:solidFill>
                  <a:latin typeface="Arial" panose="020B0604020202020204" pitchFamily="34" charset="0"/>
                  <a:ea typeface="Calibri" panose="020F0502020204030204" pitchFamily="34" charset="0"/>
                  <a:cs typeface="Arial" panose="020B0604020202020204" pitchFamily="34" charset="0"/>
                </a:rPr>
                <a:t>campagnes de sensibilisation du public </a:t>
              </a:r>
              <a:r>
                <a:rPr lang="fr-FR" sz="1300" kern="100" dirty="0">
                  <a:solidFill>
                    <a:srgbClr val="000000"/>
                  </a:solidFill>
                  <a:latin typeface="Arial" panose="020B0604020202020204" pitchFamily="34" charset="0"/>
                  <a:ea typeface="Calibri" panose="020F0502020204030204" pitchFamily="34" charset="0"/>
                  <a:cs typeface="Arial" panose="020B0604020202020204" pitchFamily="34" charset="0"/>
                </a:rPr>
                <a:t>visant à accroître les connaissances et la compréhension de la prévention et de l'atténuation des feux de forêt ont été lancées, y compris des mécanismes permettant de mesurer la compréhension du public et l'efficacité des campagnes.</a:t>
              </a:r>
              <a:endParaRPr lang="en-CA" sz="1300"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CA" sz="13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8585E2C-BCBD-7250-3378-C29A7CF00F01}"/>
                </a:ext>
              </a:extLst>
            </p:cNvPr>
            <p:cNvSpPr/>
            <p:nvPr/>
          </p:nvSpPr>
          <p:spPr>
            <a:xfrm>
              <a:off x="3035808" y="2041269"/>
              <a:ext cx="2855976" cy="4391407"/>
            </a:xfrm>
            <a:prstGeom prst="rect">
              <a:avLst/>
            </a:prstGeom>
            <a:solidFill>
              <a:schemeClr val="accent3">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fr-FR"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 2025, les provinces et territoires du CCMF ont mis en place des </a:t>
              </a:r>
              <a:r>
                <a:rPr lang="fr-FR"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structures de gouvernance</a:t>
              </a:r>
              <a:r>
                <a:rPr lang="fr-FR"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dédiées à la prévention et à l'atténuation et prévoient des possibilités de leadership pour l'ensemble de la société. </a:t>
              </a:r>
              <a:endParaRPr kumimoji="0" lang="en-CA" sz="1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fr-FR"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 2025, développer et rendre disponible </a:t>
              </a:r>
              <a:r>
                <a:rPr lang="fr-FR"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des formations ciblées </a:t>
              </a:r>
              <a:r>
                <a:rPr lang="fr-FR"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à travers les provinces, les secteurs, les industries et les communautés afin de renforcer l'expertise en matière de prévention et d'atténuation. </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En 2025, un </a:t>
              </a:r>
              <a:r>
                <a:rPr kumimoji="0" lang="fr-FR" sz="13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cadre d'évaluation des risques liés aux feux de forêt </a:t>
              </a:r>
              <a:r>
                <a:rPr kumimoji="0" lang="fr-FR" sz="1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été élaboré en collaboration avec des partenaires de l'ensemble de la société afin d'éclairer les activités futures de planification et d'atténuation des risques.</a:t>
              </a:r>
              <a:endParaRPr kumimoji="0" lang="en-CA" sz="1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973D9D9-328F-A179-4CF9-4F7D15B1B9D7}"/>
                </a:ext>
              </a:extLst>
            </p:cNvPr>
            <p:cNvSpPr/>
            <p:nvPr/>
          </p:nvSpPr>
          <p:spPr>
            <a:xfrm>
              <a:off x="5891784" y="1879726"/>
              <a:ext cx="2855976" cy="4912488"/>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CA" sz="1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Arrow: Right 11">
              <a:extLst>
                <a:ext uri="{FF2B5EF4-FFF2-40B4-BE49-F238E27FC236}">
                  <a16:creationId xmlns:a16="http://schemas.microsoft.com/office/drawing/2014/main" id="{6FC52554-283B-D232-9666-93B3CEFD3C2B}"/>
                </a:ext>
              </a:extLst>
            </p:cNvPr>
            <p:cNvSpPr/>
            <p:nvPr/>
          </p:nvSpPr>
          <p:spPr>
            <a:xfrm>
              <a:off x="350520" y="1313561"/>
              <a:ext cx="8936736" cy="1080388"/>
            </a:xfrm>
            <a:prstGeom prst="rightArrow">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Cibles</a:t>
              </a:r>
              <a:r>
                <a:rPr kumimoji="0" lang="en-CA"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CA"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proposées</a:t>
              </a:r>
              <a:endParaRPr kumimoji="0" lang="en-CA"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5" name="Rectangle 14">
            <a:extLst>
              <a:ext uri="{FF2B5EF4-FFF2-40B4-BE49-F238E27FC236}">
                <a16:creationId xmlns:a16="http://schemas.microsoft.com/office/drawing/2014/main" id="{EDE4F770-3C9B-9465-825B-DCF342FDD23D}"/>
              </a:ext>
            </a:extLst>
          </p:cNvPr>
          <p:cNvSpPr/>
          <p:nvPr/>
        </p:nvSpPr>
        <p:spPr>
          <a:xfrm>
            <a:off x="355003" y="5586178"/>
            <a:ext cx="10901046" cy="101875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 Stratégie aidera directement le Canada à atteindre les objectifs à long terme et les cibles à court terme de la </a:t>
            </a:r>
            <a:r>
              <a:rPr lang="en-CA" sz="1600" dirty="0">
                <a:solidFill>
                  <a:prstClr val="white"/>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t>
            </a:r>
            <a:r>
              <a:rPr kumimoji="0" lang="en-CA" sz="1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tratégie</a:t>
            </a:r>
            <a:r>
              <a:rPr kumimoji="0" lang="en-CA"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kumimoji="0" lang="en-CA" sz="1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nationale</a:t>
            </a:r>
            <a:r>
              <a:rPr kumimoji="0" lang="en-CA"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kumimoji="0" lang="en-CA" sz="16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d’adaptation</a:t>
            </a:r>
            <a:r>
              <a:rPr kumimoji="0" lang="en-CA"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du Canada</a:t>
            </a:r>
            <a:r>
              <a:rPr lang="en-CA" sz="1600" dirty="0">
                <a:solidFill>
                  <a:prstClr val="white"/>
                </a:solidFill>
                <a:latin typeface="Arial" panose="020B0604020202020204" pitchFamily="34" charset="0"/>
                <a:cs typeface="Arial" panose="020B0604020202020204" pitchFamily="34" charset="0"/>
              </a:rPr>
              <a:t> </a:t>
            </a:r>
            <a:r>
              <a:rPr kumimoji="0" lang="en-CA"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en</a:t>
            </a:r>
            <a:r>
              <a:rPr kumimoji="0" lang="en-CA"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CA"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ce</a:t>
            </a:r>
            <a:r>
              <a:rPr kumimoji="0" lang="en-CA"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qui </a:t>
            </a:r>
            <a:r>
              <a:rPr kumimoji="0" lang="en-CA"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concerne</a:t>
            </a:r>
            <a:r>
              <a:rPr kumimoji="0" lang="en-CA"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les </a:t>
            </a:r>
            <a:r>
              <a:rPr kumimoji="0" lang="en-CA"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feux</a:t>
            </a:r>
            <a:r>
              <a:rPr kumimoji="0" lang="en-CA"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a:t>
            </a:r>
            <a:r>
              <a:rPr kumimoji="0" lang="en-CA"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forêt</a:t>
            </a:r>
            <a:r>
              <a:rPr kumimoji="0" lang="en-CA"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85CCF04D-08B9-A11D-BBE0-2A1E132A604E}"/>
              </a:ext>
            </a:extLst>
          </p:cNvPr>
          <p:cNvSpPr txBox="1"/>
          <p:nvPr/>
        </p:nvSpPr>
        <p:spPr>
          <a:xfrm>
            <a:off x="7798527" y="1752333"/>
            <a:ext cx="3439937" cy="352404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fr-FR" sz="13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En 2026</a:t>
            </a:r>
            <a:r>
              <a:rPr kumimoji="0" lang="fr-FR" sz="13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des outils et d'autres ressources en matière de planification des risques de feux de forêt </a:t>
            </a:r>
            <a:r>
              <a:rPr kumimoji="0" lang="fr-FR" sz="13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ont été élaborés et sont facilement accessibles pour aider toutes les communautés à réduire les risques de feux de forêt. </a:t>
            </a:r>
          </a:p>
          <a:p>
            <a:pPr marL="285750" indent="-285750">
              <a:spcBef>
                <a:spcPts val="600"/>
              </a:spcBef>
              <a:spcAft>
                <a:spcPts val="600"/>
              </a:spcAft>
              <a:buFont typeface="Arial" panose="020B0604020202020204" pitchFamily="34" charset="0"/>
              <a:buChar char="•"/>
            </a:pPr>
            <a:r>
              <a:rPr lang="fr-FR"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 2026, les partenaires de l'ensemble de la société </a:t>
            </a:r>
            <a:r>
              <a:rPr lang="fr-FR"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ont augmenté leurs investissements </a:t>
            </a:r>
            <a:r>
              <a:rPr lang="fr-FR"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dans les activités de prévention et d'atténuation et dans les </a:t>
            </a:r>
            <a:r>
              <a:rPr lang="fr-FR" sz="13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programmes incitatifs</a:t>
            </a:r>
            <a:r>
              <a:rPr lang="fr-FR"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et ont commencé à assurer le suivi des investissements et à en rendre compte chaque année.</a:t>
            </a:r>
            <a:endParaRPr lang="en-CA" sz="13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67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082A0-BD92-9C92-88B8-A952988C6EE0}"/>
              </a:ext>
            </a:extLst>
          </p:cNvPr>
          <p:cNvSpPr>
            <a:spLocks noGrp="1"/>
          </p:cNvSpPr>
          <p:nvPr>
            <p:ph type="title"/>
          </p:nvPr>
        </p:nvSpPr>
        <p:spPr>
          <a:xfrm>
            <a:off x="838200" y="9196"/>
            <a:ext cx="10515600" cy="1133499"/>
          </a:xfrm>
        </p:spPr>
        <p:txBody>
          <a:bodyPr>
            <a:normAutofit/>
          </a:bodyPr>
          <a:lstStyle/>
          <a:p>
            <a:r>
              <a:rPr lang="en-CA" sz="3600" b="1" dirty="0" err="1">
                <a:solidFill>
                  <a:srgbClr val="1C4B58"/>
                </a:solidFill>
                <a:latin typeface="Arial" panose="020B0604020202020204" pitchFamily="34" charset="0"/>
                <a:cs typeface="Arial" panose="020B0604020202020204" pitchFamily="34" charset="0"/>
              </a:rPr>
              <a:t>Finaliser</a:t>
            </a:r>
            <a:r>
              <a:rPr lang="en-CA" sz="3600" b="1" dirty="0">
                <a:solidFill>
                  <a:srgbClr val="1C4B58"/>
                </a:solidFill>
                <a:latin typeface="Arial" panose="020B0604020202020204" pitchFamily="34" charset="0"/>
                <a:cs typeface="Arial" panose="020B0604020202020204" pitchFamily="34" charset="0"/>
              </a:rPr>
              <a:t> la </a:t>
            </a:r>
            <a:r>
              <a:rPr lang="en-CA" sz="3600" b="1" dirty="0" err="1">
                <a:solidFill>
                  <a:srgbClr val="1C4B58"/>
                </a:solidFill>
                <a:latin typeface="Arial" panose="020B0604020202020204" pitchFamily="34" charset="0"/>
                <a:cs typeface="Arial" panose="020B0604020202020204" pitchFamily="34" charset="0"/>
              </a:rPr>
              <a:t>Stratégie</a:t>
            </a:r>
            <a:endParaRPr lang="en-CA" sz="3600" b="1" dirty="0">
              <a:solidFill>
                <a:srgbClr val="1C4B58"/>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571679-E83D-E104-63B8-11C0069847C1}"/>
              </a:ext>
            </a:extLst>
          </p:cNvPr>
          <p:cNvSpPr>
            <a:spLocks noGrp="1"/>
          </p:cNvSpPr>
          <p:nvPr>
            <p:ph type="sldNum" sz="quarter" idx="12"/>
          </p:nvPr>
        </p:nvSpPr>
        <p:spPr>
          <a:xfrm>
            <a:off x="8610600" y="6356350"/>
            <a:ext cx="2743200" cy="365125"/>
          </a:xfrm>
        </p:spPr>
        <p:txBody>
          <a:bodyPr>
            <a:normAutofit/>
          </a:bodyPr>
          <a:lstStyle/>
          <a:p>
            <a:pPr>
              <a:spcAft>
                <a:spcPts val="600"/>
              </a:spcAft>
            </a:pPr>
            <a:fld id="{88E059AB-C2BD-47B8-AEDF-5A3205BE70BE}" type="slidenum">
              <a:rPr lang="en-CA" smtClean="0"/>
              <a:pPr>
                <a:spcAft>
                  <a:spcPts val="600"/>
                </a:spcAft>
              </a:pPr>
              <a:t>16</a:t>
            </a:fld>
            <a:endParaRPr lang="en-CA"/>
          </a:p>
        </p:txBody>
      </p:sp>
      <p:graphicFrame>
        <p:nvGraphicFramePr>
          <p:cNvPr id="23" name="Content Placeholder 2">
            <a:extLst>
              <a:ext uri="{FF2B5EF4-FFF2-40B4-BE49-F238E27FC236}">
                <a16:creationId xmlns:a16="http://schemas.microsoft.com/office/drawing/2014/main" id="{BBF92249-0785-AB32-A3F7-5E0C9599AA3D}"/>
              </a:ext>
            </a:extLst>
          </p:cNvPr>
          <p:cNvGraphicFramePr>
            <a:graphicFrameLocks noGrp="1"/>
          </p:cNvGraphicFramePr>
          <p:nvPr>
            <p:ph idx="1"/>
            <p:extLst>
              <p:ext uri="{D42A27DB-BD31-4B8C-83A1-F6EECF244321}">
                <p14:modId xmlns:p14="http://schemas.microsoft.com/office/powerpoint/2010/main" val="2934686775"/>
              </p:ext>
            </p:extLst>
          </p:nvPr>
        </p:nvGraphicFramePr>
        <p:xfrm>
          <a:off x="453388" y="1774707"/>
          <a:ext cx="11282173" cy="2095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672D6D6-A070-43A2-06E6-919FD4A1229D}"/>
              </a:ext>
            </a:extLst>
          </p:cNvPr>
          <p:cNvSpPr txBox="1"/>
          <p:nvPr/>
        </p:nvSpPr>
        <p:spPr>
          <a:xfrm>
            <a:off x="450339" y="4738984"/>
            <a:ext cx="7684008" cy="1600438"/>
          </a:xfrm>
          <a:prstGeom prst="rect">
            <a:avLst/>
          </a:prstGeom>
          <a:solidFill>
            <a:schemeClr val="accent3">
              <a:lumMod val="20000"/>
              <a:lumOff val="80000"/>
            </a:schemeClr>
          </a:solidFill>
          <a:ln w="19050">
            <a:solidFill>
              <a:schemeClr val="tx1"/>
            </a:solidFill>
          </a:ln>
        </p:spPr>
        <p:txBody>
          <a:bodyPr wrap="square" rtlCol="0">
            <a:spAutoFit/>
          </a:bodyPr>
          <a:lstStyle/>
          <a:p>
            <a:r>
              <a:rPr lang="fr-FR" sz="2000" dirty="0">
                <a:solidFill>
                  <a:srgbClr val="1C4B58"/>
                </a:solidFill>
                <a:latin typeface="Arial" panose="020B0604020202020204" pitchFamily="34" charset="0"/>
                <a:cs typeface="Arial" panose="020B0604020202020204" pitchFamily="34" charset="0"/>
              </a:rPr>
              <a:t>Les questions et les commentaires écrits peuvent être adressés au Groupe de travail du CCMF sur la gestion des feux de forêt à l’adresse</a:t>
            </a:r>
            <a:r>
              <a:rPr lang="en-US" sz="2000" dirty="0">
                <a:solidFill>
                  <a:srgbClr val="1C4B58"/>
                </a:solidFill>
                <a:latin typeface="Arial" panose="020B0604020202020204" pitchFamily="34" charset="0"/>
                <a:cs typeface="Arial" panose="020B0604020202020204" pitchFamily="34" charset="0"/>
              </a:rPr>
              <a:t> </a:t>
            </a:r>
            <a:r>
              <a:rPr lang="en-US" sz="2000" dirty="0">
                <a:solidFill>
                  <a:srgbClr val="1C4B5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wfmwg-gtgff@nrcan-rncan.gc.ca </a:t>
            </a:r>
            <a:r>
              <a:rPr lang="fr-FR" sz="2000" dirty="0">
                <a:solidFill>
                  <a:srgbClr val="1C4B58"/>
                </a:solidFill>
                <a:latin typeface="Arial" panose="020B0604020202020204" pitchFamily="34" charset="0"/>
                <a:cs typeface="Arial" panose="020B0604020202020204" pitchFamily="34" charset="0"/>
              </a:rPr>
              <a:t>avant le jeudi 28 mars 2024.</a:t>
            </a:r>
            <a:endParaRPr lang="en-US" sz="2000" dirty="0">
              <a:solidFill>
                <a:srgbClr val="1C4B58"/>
              </a:solidFill>
              <a:latin typeface="Arial" panose="020B0604020202020204" pitchFamily="34" charset="0"/>
              <a:cs typeface="Arial" panose="020B0604020202020204" pitchFamily="34" charset="0"/>
            </a:endParaRPr>
          </a:p>
          <a:p>
            <a:endParaRPr lang="en-CA" dirty="0">
              <a:solidFill>
                <a:srgbClr val="1C4B58"/>
              </a:solidFill>
            </a:endParaRPr>
          </a:p>
        </p:txBody>
      </p:sp>
      <p:pic>
        <p:nvPicPr>
          <p:cNvPr id="14" name="Picture 13">
            <a:extLst>
              <a:ext uri="{FF2B5EF4-FFF2-40B4-BE49-F238E27FC236}">
                <a16:creationId xmlns:a16="http://schemas.microsoft.com/office/drawing/2014/main" id="{5D93C708-DEBF-B28D-AAF6-AE6BE1987EE5}"/>
              </a:ext>
            </a:extLst>
          </p:cNvPr>
          <p:cNvPicPr>
            <a:picLocks noChangeAspect="1"/>
          </p:cNvPicPr>
          <p:nvPr/>
        </p:nvPicPr>
        <p:blipFill>
          <a:blip r:embed="rId8" cstate="print">
            <a:extLst>
              <a:ext uri="{28A0092B-C50C-407E-A947-70E740481C1C}">
                <a14:useLocalDpi xmlns:a14="http://schemas.microsoft.com/office/drawing/2010/main" val="0"/>
              </a:ext>
            </a:extLst>
          </a:blip>
          <a:srcRect l="10968" r="10968"/>
          <a:stretch/>
        </p:blipFill>
        <p:spPr>
          <a:xfrm>
            <a:off x="8210079" y="-1006679"/>
            <a:ext cx="3060798" cy="261602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5" name="Picture 14">
            <a:extLst>
              <a:ext uri="{FF2B5EF4-FFF2-40B4-BE49-F238E27FC236}">
                <a16:creationId xmlns:a16="http://schemas.microsoft.com/office/drawing/2014/main" id="{C99AC84A-5425-CC42-B792-D9FA1D05E75A}"/>
              </a:ext>
            </a:extLst>
          </p:cNvPr>
          <p:cNvPicPr>
            <a:picLocks noChangeAspect="1"/>
          </p:cNvPicPr>
          <p:nvPr/>
        </p:nvPicPr>
        <p:blipFill>
          <a:blip r:embed="rId9" cstate="print">
            <a:extLst>
              <a:ext uri="{28A0092B-C50C-407E-A947-70E740481C1C}">
                <a14:useLocalDpi xmlns:a14="http://schemas.microsoft.com/office/drawing/2010/main" val="0"/>
              </a:ext>
            </a:extLst>
          </a:blip>
          <a:srcRect l="11043" r="11043"/>
          <a:stretch/>
        </p:blipFill>
        <p:spPr>
          <a:xfrm>
            <a:off x="9259894" y="4035552"/>
            <a:ext cx="2932106" cy="282244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Tree>
    <p:extLst>
      <p:ext uri="{BB962C8B-B14F-4D97-AF65-F5344CB8AC3E}">
        <p14:creationId xmlns:p14="http://schemas.microsoft.com/office/powerpoint/2010/main" val="3100039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6DD4-83CB-5DD1-D908-00A46FF827D1}"/>
              </a:ext>
            </a:extLst>
          </p:cNvPr>
          <p:cNvSpPr>
            <a:spLocks noGrp="1"/>
          </p:cNvSpPr>
          <p:nvPr>
            <p:ph type="title"/>
          </p:nvPr>
        </p:nvSpPr>
        <p:spPr>
          <a:xfrm>
            <a:off x="438912" y="136525"/>
            <a:ext cx="10515600" cy="905535"/>
          </a:xfrm>
        </p:spPr>
        <p:txBody>
          <a:bodyPr>
            <a:normAutofit/>
          </a:bodyPr>
          <a:lstStyle/>
          <a:p>
            <a:r>
              <a:rPr lang="en-CA" sz="3600" b="1" dirty="0">
                <a:latin typeface="Arial" panose="020B0604020202020204" pitchFamily="34" charset="0"/>
                <a:cs typeface="Arial" panose="020B0604020202020204" pitchFamily="34" charset="0"/>
              </a:rPr>
              <a:t>Mise </a:t>
            </a:r>
            <a:r>
              <a:rPr lang="en-CA" sz="3600" b="1" dirty="0" err="1">
                <a:latin typeface="Arial" panose="020B0604020202020204" pitchFamily="34" charset="0"/>
                <a:cs typeface="Arial" panose="020B0604020202020204" pitchFamily="34" charset="0"/>
              </a:rPr>
              <a:t>en</a:t>
            </a:r>
            <a:r>
              <a:rPr lang="en-CA" sz="3600" b="1" dirty="0">
                <a:latin typeface="Arial" panose="020B0604020202020204" pitchFamily="34" charset="0"/>
                <a:cs typeface="Arial" panose="020B0604020202020204" pitchFamily="34" charset="0"/>
              </a:rPr>
              <a:t> </a:t>
            </a:r>
            <a:r>
              <a:rPr lang="fr-CA" sz="3600" b="1" dirty="0">
                <a:effectLst/>
                <a:latin typeface="Arial" panose="020B0604020202020204" pitchFamily="34" charset="0"/>
                <a:ea typeface="Calibri" panose="020F0502020204030204" pitchFamily="34" charset="0"/>
                <a:cs typeface="Arial" panose="020B0604020202020204" pitchFamily="34" charset="0"/>
              </a:rPr>
              <a:t>œuvre</a:t>
            </a:r>
            <a:r>
              <a:rPr lang="en-CA" sz="3600" b="1" dirty="0">
                <a:latin typeface="Arial" panose="020B0604020202020204" pitchFamily="34" charset="0"/>
                <a:cs typeface="Arial" panose="020B0604020202020204" pitchFamily="34" charset="0"/>
              </a:rPr>
              <a:t> de la </a:t>
            </a:r>
            <a:r>
              <a:rPr lang="en-CA" sz="3600" b="1" dirty="0" err="1">
                <a:latin typeface="Arial" panose="020B0604020202020204" pitchFamily="34" charset="0"/>
                <a:cs typeface="Arial" panose="020B0604020202020204" pitchFamily="34" charset="0"/>
              </a:rPr>
              <a:t>Stratégie</a:t>
            </a:r>
            <a:endParaRPr lang="en-CA"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A799997-7558-8E23-E928-927DD341C480}"/>
              </a:ext>
            </a:extLst>
          </p:cNvPr>
          <p:cNvSpPr>
            <a:spLocks noGrp="1"/>
          </p:cNvSpPr>
          <p:nvPr>
            <p:ph idx="1"/>
          </p:nvPr>
        </p:nvSpPr>
        <p:spPr>
          <a:xfrm>
            <a:off x="552412" y="1037464"/>
            <a:ext cx="7763794" cy="4026905"/>
          </a:xfrm>
        </p:spPr>
        <p:txBody>
          <a:bodyPr>
            <a:normAutofit fontScale="92500" lnSpcReduction="10000"/>
          </a:bodyPr>
          <a:lstStyle/>
          <a:p>
            <a:pPr>
              <a:spcAft>
                <a:spcPts val="600"/>
              </a:spcAft>
            </a:pPr>
            <a:r>
              <a:rPr lang="fr-FR" sz="1800" dirty="0">
                <a:latin typeface="Arial" panose="020B0604020202020204" pitchFamily="34" charset="0"/>
                <a:cs typeface="Arial" panose="020B0604020202020204" pitchFamily="34" charset="0"/>
              </a:rPr>
              <a:t>La Stratégie est la première étape pour faire avancer non seulement la conversation mais aussi les actions concrètes visant à garantir la reconnaissance, le respect et l'inclusion des peuples autochtones, de leurs connaissances et de leurs points de vue.</a:t>
            </a:r>
          </a:p>
          <a:p>
            <a:pPr>
              <a:spcAft>
                <a:spcPts val="600"/>
              </a:spcAft>
            </a:pPr>
            <a:r>
              <a:rPr lang="fr-FR" sz="1800" dirty="0">
                <a:latin typeface="Arial" panose="020B0604020202020204" pitchFamily="34" charset="0"/>
                <a:cs typeface="Arial" panose="020B0604020202020204" pitchFamily="34" charset="0"/>
              </a:rPr>
              <a:t> Le Groupe de travail du CCMF sur la gestion des feux de forêt élaborera un plan de mise en œuvre collectif afin de gérer les efforts du CCMF et de tirer parti des efforts d'autres partenaires responsables de la mise en œuvre. </a:t>
            </a:r>
          </a:p>
          <a:p>
            <a:pPr>
              <a:spcAft>
                <a:spcPts val="600"/>
              </a:spcAft>
            </a:pPr>
            <a:r>
              <a:rPr lang="fr-FR" sz="1800" dirty="0">
                <a:latin typeface="Arial" panose="020B0604020202020204" pitchFamily="34" charset="0"/>
                <a:cs typeface="Arial" panose="020B0604020202020204" pitchFamily="34" charset="0"/>
              </a:rPr>
              <a:t>La Stratégie évolutive continuera à se développer au fur et à mesure des progrès accomplis. La mise en œuvre sera continue et évolutive et nécessitera la participation de l'ensemble de la société. </a:t>
            </a:r>
          </a:p>
          <a:p>
            <a:pPr>
              <a:spcAft>
                <a:spcPts val="600"/>
              </a:spcAft>
            </a:pPr>
            <a:r>
              <a:rPr lang="fr-FR" sz="1800" dirty="0">
                <a:latin typeface="Arial" panose="020B0604020202020204" pitchFamily="34" charset="0"/>
                <a:cs typeface="Arial" panose="020B0604020202020204" pitchFamily="34" charset="0"/>
              </a:rPr>
              <a:t>Dans un premier temps, le CCMF coordonnera un dialogue supplémentaire avec les communautés des Premières Nations, des Métis et des Inuits, les partenaires de l'industrie et les municipalités afin de poursuivre l'élaboration conjointe de cibles significatives.</a:t>
            </a:r>
            <a:endParaRPr lang="en-US" sz="1800" dirty="0">
              <a:latin typeface="Arial" panose="020B0604020202020204" pitchFamily="34" charset="0"/>
              <a:cs typeface="Arial" panose="020B0604020202020204" pitchFamily="34" charset="0"/>
            </a:endParaRPr>
          </a:p>
          <a:p>
            <a:pPr marL="0" indent="0">
              <a:spcAft>
                <a:spcPts val="1200"/>
              </a:spcAft>
              <a:buNone/>
            </a:pPr>
            <a:endParaRPr lang="en-CA" sz="2000" dirty="0">
              <a:latin typeface="Arial" panose="020B0604020202020204" pitchFamily="34" charset="0"/>
              <a:cs typeface="Arial" panose="020B0604020202020204" pitchFamily="34" charset="0"/>
            </a:endParaRPr>
          </a:p>
          <a:p>
            <a:pPr marL="0" indent="0">
              <a:buNone/>
            </a:pP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sz="2000" dirty="0">
              <a:effectLst/>
              <a:latin typeface="Arial" panose="020B0604020202020204" pitchFamily="34" charset="0"/>
              <a:ea typeface="Calibri" panose="020F0502020204030204" pitchFamily="34" charset="0"/>
            </a:endParaRPr>
          </a:p>
          <a:p>
            <a:pPr marL="0" indent="0">
              <a:buNone/>
            </a:pPr>
            <a:endParaRPr lang="en-US" sz="1400" dirty="0">
              <a:effectLst/>
              <a:latin typeface="Arial" panose="020B0604020202020204" pitchFamily="34" charset="0"/>
              <a:ea typeface="Calibri" panose="020F0502020204030204" pitchFamily="34" charset="0"/>
            </a:endParaRPr>
          </a:p>
          <a:p>
            <a:endParaRPr lang="en-US" sz="2800" dirty="0">
              <a:effectLst/>
              <a:latin typeface="Times New Roman" panose="02020603050405020304" pitchFamily="18" charset="0"/>
              <a:ea typeface="Calibri" panose="020F0502020204030204" pitchFamily="34" charset="0"/>
            </a:endParaRPr>
          </a:p>
          <a:p>
            <a:endParaRPr lang="en-US" sz="2800" dirty="0">
              <a:latin typeface="Arial" panose="020B0604020202020204" pitchFamily="34" charset="0"/>
              <a:cs typeface="Arial" panose="020B0604020202020204" pitchFamily="34" charset="0"/>
            </a:endParaRPr>
          </a:p>
          <a:p>
            <a:endParaRPr lang="en-CA" dirty="0"/>
          </a:p>
        </p:txBody>
      </p:sp>
      <p:sp>
        <p:nvSpPr>
          <p:cNvPr id="4" name="Slide Number Placeholder 3">
            <a:extLst>
              <a:ext uri="{FF2B5EF4-FFF2-40B4-BE49-F238E27FC236}">
                <a16:creationId xmlns:a16="http://schemas.microsoft.com/office/drawing/2014/main" id="{CF3B20ED-AB57-72AD-1F18-B1A21DD930E2}"/>
              </a:ext>
            </a:extLst>
          </p:cNvPr>
          <p:cNvSpPr>
            <a:spLocks noGrp="1"/>
          </p:cNvSpPr>
          <p:nvPr>
            <p:ph type="sldNum" sz="quarter" idx="12"/>
          </p:nvPr>
        </p:nvSpPr>
        <p:spPr/>
        <p:txBody>
          <a:bodyPr/>
          <a:lstStyle/>
          <a:p>
            <a:fld id="{88E059AB-C2BD-47B8-AEDF-5A3205BE70BE}" type="slidenum">
              <a:rPr lang="en-CA" smtClean="0"/>
              <a:t>17</a:t>
            </a:fld>
            <a:endParaRPr lang="en-CA"/>
          </a:p>
        </p:txBody>
      </p:sp>
      <p:pic>
        <p:nvPicPr>
          <p:cNvPr id="7" name="Picture 6" descr="A couple of people standing in a field&#10;&#10;Description automatically generated">
            <a:extLst>
              <a:ext uri="{FF2B5EF4-FFF2-40B4-BE49-F238E27FC236}">
                <a16:creationId xmlns:a16="http://schemas.microsoft.com/office/drawing/2014/main" id="{38C1A1EF-78B6-CD6F-0B6A-EEC92358F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66" b="16308"/>
          <a:stretch/>
        </p:blipFill>
        <p:spPr>
          <a:xfrm>
            <a:off x="8794376" y="2265083"/>
            <a:ext cx="3409832" cy="2265082"/>
          </a:xfrm>
          <a:prstGeom prst="rect">
            <a:avLst/>
          </a:prstGeom>
        </p:spPr>
      </p:pic>
      <p:pic>
        <p:nvPicPr>
          <p:cNvPr id="9" name="Picture 8" descr="A person holding a tablet&#10;&#10;Description automatically generated">
            <a:extLst>
              <a:ext uri="{FF2B5EF4-FFF2-40B4-BE49-F238E27FC236}">
                <a16:creationId xmlns:a16="http://schemas.microsoft.com/office/drawing/2014/main" id="{C742F735-1B14-5108-F0D8-9B6E457031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4376" y="1"/>
            <a:ext cx="3397624" cy="2265082"/>
          </a:xfrm>
          <a:prstGeom prst="rect">
            <a:avLst/>
          </a:prstGeom>
        </p:spPr>
      </p:pic>
      <p:pic>
        <p:nvPicPr>
          <p:cNvPr id="11" name="Picture 10" descr="A fire in the forest&#10;&#10;Description automatically generated">
            <a:extLst>
              <a:ext uri="{FF2B5EF4-FFF2-40B4-BE49-F238E27FC236}">
                <a16:creationId xmlns:a16="http://schemas.microsoft.com/office/drawing/2014/main" id="{A80B5A90-19DD-FE72-006C-AE90D6D92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2168" y="4530165"/>
            <a:ext cx="3409831" cy="2517775"/>
          </a:xfrm>
          <a:prstGeom prst="rect">
            <a:avLst/>
          </a:prstGeom>
        </p:spPr>
      </p:pic>
      <p:sp>
        <p:nvSpPr>
          <p:cNvPr id="5" name="TextBox 4">
            <a:extLst>
              <a:ext uri="{FF2B5EF4-FFF2-40B4-BE49-F238E27FC236}">
                <a16:creationId xmlns:a16="http://schemas.microsoft.com/office/drawing/2014/main" id="{CB1A4E5C-6203-98F4-5684-36C09D24E06E}"/>
              </a:ext>
            </a:extLst>
          </p:cNvPr>
          <p:cNvSpPr txBox="1"/>
          <p:nvPr/>
        </p:nvSpPr>
        <p:spPr>
          <a:xfrm>
            <a:off x="646196" y="5081872"/>
            <a:ext cx="7309338" cy="1754326"/>
          </a:xfrm>
          <a:prstGeom prst="rect">
            <a:avLst/>
          </a:prstGeom>
          <a:solidFill>
            <a:schemeClr val="accent3">
              <a:lumMod val="20000"/>
              <a:lumOff val="80000"/>
            </a:schemeClr>
          </a:solidFill>
          <a:ln w="28575">
            <a:solidFill>
              <a:schemeClr val="tx1"/>
            </a:solidFill>
          </a:ln>
        </p:spPr>
        <p:txBody>
          <a:bodyPr wrap="square" rtlCol="0">
            <a:spAutoFit/>
          </a:bodyPr>
          <a:lstStyle/>
          <a:p>
            <a:r>
              <a:rPr lang="fr-FR" b="1" dirty="0">
                <a:solidFill>
                  <a:srgbClr val="1C4B58"/>
                </a:solidFill>
                <a:latin typeface="Arial" panose="020B0604020202020204" pitchFamily="34" charset="0"/>
                <a:cs typeface="Arial" panose="020B0604020202020204" pitchFamily="34" charset="0"/>
              </a:rPr>
              <a:t>Pour mettre en œuvre la Stratégie, quelles mesures peuvent être prises pour encourager et soutenir la participation active et le leadership des Premières Nations?</a:t>
            </a:r>
          </a:p>
          <a:p>
            <a:endParaRPr lang="fr-FR" b="1" dirty="0">
              <a:solidFill>
                <a:srgbClr val="1C4B58"/>
              </a:solidFill>
              <a:latin typeface="Arial" panose="020B0604020202020204" pitchFamily="34" charset="0"/>
              <a:cs typeface="Arial" panose="020B0604020202020204" pitchFamily="34" charset="0"/>
            </a:endParaRPr>
          </a:p>
          <a:p>
            <a:r>
              <a:rPr lang="fr-FR" b="1" dirty="0">
                <a:solidFill>
                  <a:srgbClr val="1C4B58"/>
                </a:solidFill>
                <a:latin typeface="Arial" panose="020B0604020202020204" pitchFamily="34" charset="0"/>
                <a:cs typeface="Arial" panose="020B0604020202020204" pitchFamily="34" charset="0"/>
              </a:rPr>
              <a:t>Quelles sont les meilleures approches pour élaborer des cibles de façon conjointe?</a:t>
            </a:r>
            <a:endParaRPr lang="en-CA" b="1" dirty="0">
              <a:solidFill>
                <a:srgbClr val="1C4B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480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7EEC-9CD2-EA17-38EB-9DFB37F60600}"/>
              </a:ext>
            </a:extLst>
          </p:cNvPr>
          <p:cNvSpPr>
            <a:spLocks noGrp="1"/>
          </p:cNvSpPr>
          <p:nvPr>
            <p:ph type="title"/>
          </p:nvPr>
        </p:nvSpPr>
        <p:spPr>
          <a:xfrm>
            <a:off x="685800" y="367798"/>
            <a:ext cx="10515600" cy="823912"/>
          </a:xfrm>
        </p:spPr>
        <p:txBody>
          <a:bodyPr>
            <a:normAutofit/>
          </a:bodyPr>
          <a:lstStyle/>
          <a:p>
            <a:r>
              <a:rPr lang="en-CA" sz="3600" b="1" dirty="0" err="1">
                <a:solidFill>
                  <a:srgbClr val="1C4B58"/>
                </a:solidFill>
                <a:latin typeface="Arial" panose="020B0604020202020204" pitchFamily="34" charset="0"/>
                <a:cs typeface="Arial" panose="020B0604020202020204" pitchFamily="34" charset="0"/>
              </a:rPr>
              <a:t>Objectifs</a:t>
            </a:r>
            <a:endParaRPr lang="en-CA" sz="3600" b="1" dirty="0">
              <a:solidFill>
                <a:srgbClr val="1C4B58"/>
              </a:solidFill>
              <a:latin typeface="Arial" panose="020B0604020202020204" pitchFamily="34" charset="0"/>
              <a:cs typeface="Arial" panose="020B0604020202020204" pitchFamily="34" charset="0"/>
            </a:endParaRPr>
          </a:p>
        </p:txBody>
      </p:sp>
      <p:graphicFrame>
        <p:nvGraphicFramePr>
          <p:cNvPr id="6" name="Content Placeholder 2">
            <a:extLst>
              <a:ext uri="{FF2B5EF4-FFF2-40B4-BE49-F238E27FC236}">
                <a16:creationId xmlns:a16="http://schemas.microsoft.com/office/drawing/2014/main" id="{DAC859C5-2AD3-2CE1-BD87-7362F6752E15}"/>
              </a:ext>
            </a:extLst>
          </p:cNvPr>
          <p:cNvGraphicFramePr>
            <a:graphicFrameLocks noGrp="1"/>
          </p:cNvGraphicFramePr>
          <p:nvPr>
            <p:ph sz="half" idx="2"/>
            <p:extLst>
              <p:ext uri="{D42A27DB-BD31-4B8C-83A1-F6EECF244321}">
                <p14:modId xmlns:p14="http://schemas.microsoft.com/office/powerpoint/2010/main" val="190385013"/>
              </p:ext>
            </p:extLst>
          </p:nvPr>
        </p:nvGraphicFramePr>
        <p:xfrm>
          <a:off x="765031" y="1583424"/>
          <a:ext cx="7184141" cy="4381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14CA028-0FF0-1F5A-06A7-4EBD0FF458E7}"/>
              </a:ext>
            </a:extLst>
          </p:cNvPr>
          <p:cNvSpPr>
            <a:spLocks noGrp="1"/>
          </p:cNvSpPr>
          <p:nvPr>
            <p:ph type="sldNum" sz="quarter" idx="12"/>
          </p:nvPr>
        </p:nvSpPr>
        <p:spPr/>
        <p:txBody>
          <a:bodyPr/>
          <a:lstStyle/>
          <a:p>
            <a:fld id="{88E059AB-C2BD-47B8-AEDF-5A3205BE70BE}" type="slidenum">
              <a:rPr lang="en-CA" smtClean="0"/>
              <a:t>2</a:t>
            </a:fld>
            <a:endParaRPr lang="en-CA"/>
          </a:p>
        </p:txBody>
      </p:sp>
      <p:sp>
        <p:nvSpPr>
          <p:cNvPr id="9" name="AutoShape 3" descr="Document">
            <a:extLst>
              <a:ext uri="{FF2B5EF4-FFF2-40B4-BE49-F238E27FC236}">
                <a16:creationId xmlns:a16="http://schemas.microsoft.com/office/drawing/2014/main" id="{8EB5ECD8-A2B0-068D-215D-0050BDFA59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 name="Picture 2" descr="A fire in the forest&#10;&#10;Description automatically generated">
            <a:extLst>
              <a:ext uri="{FF2B5EF4-FFF2-40B4-BE49-F238E27FC236}">
                <a16:creationId xmlns:a16="http://schemas.microsoft.com/office/drawing/2014/main" id="{83DDF8D7-9156-0200-43E3-6B6F125D6540}"/>
              </a:ext>
            </a:extLst>
          </p:cNvPr>
          <p:cNvPicPr>
            <a:picLocks noChangeAspect="1"/>
          </p:cNvPicPr>
          <p:nvPr/>
        </p:nvPicPr>
        <p:blipFill rotWithShape="1">
          <a:blip r:embed="rId8"/>
          <a:srcRect l="12249" r="-4" b="-4"/>
          <a:stretch/>
        </p:blipFill>
        <p:spPr>
          <a:xfrm>
            <a:off x="7949172" y="0"/>
            <a:ext cx="3060798" cy="261602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 name="Picture 4">
            <a:extLst>
              <a:ext uri="{FF2B5EF4-FFF2-40B4-BE49-F238E27FC236}">
                <a16:creationId xmlns:a16="http://schemas.microsoft.com/office/drawing/2014/main" id="{8EF0BE88-4765-E08F-EC7A-D0B517DFD72D}"/>
              </a:ext>
            </a:extLst>
          </p:cNvPr>
          <p:cNvPicPr>
            <a:picLocks noChangeAspect="1"/>
          </p:cNvPicPr>
          <p:nvPr/>
        </p:nvPicPr>
        <p:blipFill>
          <a:blip r:embed="rId9" cstate="print">
            <a:extLst>
              <a:ext uri="{28A0092B-C50C-407E-A947-70E740481C1C}">
                <a14:useLocalDpi xmlns:a14="http://schemas.microsoft.com/office/drawing/2010/main" val="0"/>
              </a:ext>
            </a:extLst>
          </a:blip>
          <a:srcRect l="11021" r="11021"/>
          <a:stretch/>
        </p:blipFill>
        <p:spPr>
          <a:xfrm>
            <a:off x="8610600" y="3410541"/>
            <a:ext cx="3581400" cy="3447459"/>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Tree>
    <p:extLst>
      <p:ext uri="{BB962C8B-B14F-4D97-AF65-F5344CB8AC3E}">
        <p14:creationId xmlns:p14="http://schemas.microsoft.com/office/powerpoint/2010/main" val="2445806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E059AB-C2BD-47B8-AEDF-5A3205BE70BE}" type="slidenum">
              <a:rPr lang="en-CA" smtClean="0"/>
              <a:t>3</a:t>
            </a:fld>
            <a:endParaRPr lang="en-CA"/>
          </a:p>
        </p:txBody>
      </p:sp>
      <p:sp>
        <p:nvSpPr>
          <p:cNvPr id="5" name="Title 1"/>
          <p:cNvSpPr txBox="1">
            <a:spLocks/>
          </p:cNvSpPr>
          <p:nvPr/>
        </p:nvSpPr>
        <p:spPr>
          <a:xfrm>
            <a:off x="406400" y="267836"/>
            <a:ext cx="113792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2800" b="1" dirty="0">
                <a:solidFill>
                  <a:srgbClr val="1C4B58"/>
                </a:solidFill>
                <a:latin typeface="Arial" panose="020B0604020202020204" pitchFamily="34" charset="0"/>
                <a:cs typeface="Arial" panose="020B0604020202020204" pitchFamily="34" charset="0"/>
              </a:rPr>
              <a:t>Les Premières Nations entretiennent une relation importante avec les feux de forêt et subissent de manière disproportionnée les conséquences de leurs effets.</a:t>
            </a:r>
            <a:endParaRPr lang="en-CA" sz="2800" b="1" dirty="0">
              <a:solidFill>
                <a:srgbClr val="1C4B58"/>
              </a:solidFill>
              <a:latin typeface="Arial" panose="020B0604020202020204" pitchFamily="34" charset="0"/>
              <a:cs typeface="Arial" panose="020B0604020202020204" pitchFamily="34" charset="0"/>
            </a:endParaRPr>
          </a:p>
        </p:txBody>
      </p:sp>
      <p:sp>
        <p:nvSpPr>
          <p:cNvPr id="7" name="Rectangle 6"/>
          <p:cNvSpPr/>
          <p:nvPr/>
        </p:nvSpPr>
        <p:spPr>
          <a:xfrm>
            <a:off x="467940" y="1450072"/>
            <a:ext cx="11547061" cy="5755422"/>
          </a:xfrm>
          <a:prstGeom prst="rect">
            <a:avLst/>
          </a:prstGeom>
        </p:spPr>
        <p:txBody>
          <a:bodyPr wrap="square">
            <a:spAutoFit/>
          </a:bodyPr>
          <a:lstStyle/>
          <a:p>
            <a:r>
              <a:rPr lang="fr-FR" sz="2200" dirty="0">
                <a:latin typeface="Arial" panose="020B0604020202020204" pitchFamily="34" charset="0"/>
                <a:cs typeface="Arial" panose="020B0604020202020204" pitchFamily="34" charset="0"/>
              </a:rPr>
              <a:t>Nous devons être unis dans notre approche pour nous adapter aux feux de forêt et vivre avec eux...</a:t>
            </a:r>
            <a:endParaRPr lang="en-US" sz="22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a:p>
            <a:r>
              <a:rPr lang="fr-FR" sz="2200" dirty="0">
                <a:latin typeface="Arial" panose="020B0604020202020204" pitchFamily="34" charset="0"/>
                <a:cs typeface="Arial" panose="020B0604020202020204" pitchFamily="34" charset="0"/>
              </a:rPr>
              <a:t>...Les peuples autochtones et le savoir autochtone doivent être reconnus, respectés et pris en compte dans la gestion des feux de forêt au Canada. La présente Stratégie vise à garantir que les diverses perspectives et considérations des Premières Nations, des Métis et des Inuits soient prises en compte dans la prévention et l'atténuation des feux de forêt.</a:t>
            </a:r>
            <a:endParaRPr lang="en-CA" sz="24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p:txBody>
      </p:sp>
      <p:graphicFrame>
        <p:nvGraphicFramePr>
          <p:cNvPr id="9" name="Diagram 8"/>
          <p:cNvGraphicFramePr/>
          <p:nvPr>
            <p:extLst>
              <p:ext uri="{D42A27DB-BD31-4B8C-83A1-F6EECF244321}">
                <p14:modId xmlns:p14="http://schemas.microsoft.com/office/powerpoint/2010/main" val="4244718311"/>
              </p:ext>
            </p:extLst>
          </p:nvPr>
        </p:nvGraphicFramePr>
        <p:xfrm>
          <a:off x="1364670" y="2380053"/>
          <a:ext cx="9753600" cy="3354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6720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784" y="247033"/>
            <a:ext cx="11834388" cy="763077"/>
          </a:xfrm>
        </p:spPr>
        <p:txBody>
          <a:bodyPr>
            <a:noAutofit/>
          </a:bodyPr>
          <a:lstStyle/>
          <a:p>
            <a:r>
              <a:rPr lang="fr-FR" sz="3600" b="1" dirty="0">
                <a:solidFill>
                  <a:srgbClr val="1C4B58"/>
                </a:solidFill>
                <a:latin typeface="Arial" panose="020B0604020202020204" pitchFamily="34" charset="0"/>
                <a:cs typeface="Arial" panose="020B0604020202020204" pitchFamily="34" charset="0"/>
              </a:rPr>
              <a:t>Un appel à l'action pour l'ensemble de la société</a:t>
            </a:r>
            <a:r>
              <a:rPr lang="en-CA" sz="3600" b="1" dirty="0">
                <a:solidFill>
                  <a:srgbClr val="1C4B58"/>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fld id="{0D297C05-AC99-294D-B757-1B4E4231E772}" type="slidenum">
              <a:rPr lang="en-US" smtClean="0"/>
              <a:t>4</a:t>
            </a:fld>
            <a:endParaRPr lang="en-US"/>
          </a:p>
        </p:txBody>
      </p:sp>
      <p:sp>
        <p:nvSpPr>
          <p:cNvPr id="5" name="Rectangle 4"/>
          <p:cNvSpPr/>
          <p:nvPr/>
        </p:nvSpPr>
        <p:spPr>
          <a:xfrm>
            <a:off x="531784" y="948359"/>
            <a:ext cx="11311340" cy="2923877"/>
          </a:xfrm>
          <a:prstGeom prst="rect">
            <a:avLst/>
          </a:prstGeom>
          <a:ln>
            <a:noFill/>
          </a:ln>
        </p:spPr>
        <p:txBody>
          <a:bodyPr wrap="square">
            <a:spAutoFit/>
          </a:bodyPr>
          <a:lstStyle/>
          <a:p>
            <a:r>
              <a:rPr lang="fr-FR" sz="2000" dirty="0">
                <a:latin typeface="Arial" panose="020B0604020202020204" pitchFamily="34" charset="0"/>
                <a:cs typeface="Arial" panose="020B0604020202020204" pitchFamily="34" charset="0"/>
              </a:rPr>
              <a:t>Le risque que les feux de forêt représentent pour les personnes, les infrastructures et l'environnement s'accroît.</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Compte tenu de l'évolution actuelle et prévue des feux de forêt, la lutte contre les feux ne suffira pas. Il est nécessaire de mettre davantage l'accent sur les activités de prévention et d'atténuation. </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La saison intense des feux de forêt de 2023 a souligné l'importance de ce à quoi ressemblera notre avenir si nous ne prenons pas de mesures collectives dès aujourd'hui.</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3577515525"/>
              </p:ext>
            </p:extLst>
          </p:nvPr>
        </p:nvGraphicFramePr>
        <p:xfrm>
          <a:off x="531784" y="3429000"/>
          <a:ext cx="5869016" cy="3292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987794" y="3784016"/>
            <a:ext cx="3685470" cy="2772655"/>
          </a:xfrm>
          <a:prstGeom prst="rect">
            <a:avLst/>
          </a:prstGeom>
          <a:ln w="53975">
            <a:solidFill>
              <a:srgbClr val="80262F"/>
            </a:solidFill>
          </a:ln>
        </p:spPr>
        <p:style>
          <a:lnRef idx="2">
            <a:schemeClr val="accent1"/>
          </a:lnRef>
          <a:fillRef idx="1">
            <a:schemeClr val="lt1"/>
          </a:fillRef>
          <a:effectRef idx="0">
            <a:schemeClr val="accent1"/>
          </a:effectRef>
          <a:fontRef idx="minor">
            <a:schemeClr val="dk1"/>
          </a:fontRef>
        </p:style>
        <p:txBody>
          <a:bodyPr wrap="square" lIns="144000" tIns="216000" rIns="144000" bIns="0" rtlCol="0">
            <a:spAutoFit/>
          </a:bodyPr>
          <a:lstStyle/>
          <a:p>
            <a:pPr algn="ctr"/>
            <a:r>
              <a:rPr lang="fr-FR" sz="2000" b="1" dirty="0">
                <a:solidFill>
                  <a:srgbClr val="1C4B58"/>
                </a:solidFill>
                <a:latin typeface="Arial" panose="020B0604020202020204" pitchFamily="34" charset="0"/>
                <a:cs typeface="Arial" panose="020B0604020202020204" pitchFamily="34" charset="0"/>
              </a:rPr>
              <a:t>Vision du Conseil canadien des ministres des forêts </a:t>
            </a:r>
            <a:r>
              <a:rPr lang="fr-FR" sz="2000" dirty="0">
                <a:solidFill>
                  <a:srgbClr val="1C4B58"/>
                </a:solidFill>
                <a:latin typeface="Arial" panose="020B0604020202020204" pitchFamily="34" charset="0"/>
                <a:cs typeface="Arial" panose="020B0604020202020204" pitchFamily="34" charset="0"/>
              </a:rPr>
              <a:t>:</a:t>
            </a:r>
            <a:r>
              <a:rPr lang="en-CA" sz="2000" dirty="0">
                <a:solidFill>
                  <a:srgbClr val="1C4B58"/>
                </a:solidFill>
                <a:latin typeface="Arial" panose="020B0604020202020204" pitchFamily="34" charset="0"/>
                <a:cs typeface="Arial" panose="020B0604020202020204" pitchFamily="34" charset="0"/>
              </a:rPr>
              <a:t> </a:t>
            </a:r>
          </a:p>
          <a:p>
            <a:pPr algn="ctr"/>
            <a:endParaRPr lang="en-CA" dirty="0">
              <a:solidFill>
                <a:srgbClr val="1C4B58"/>
              </a:solidFill>
              <a:latin typeface="Arial" panose="020B0604020202020204" pitchFamily="34" charset="0"/>
              <a:cs typeface="Arial" panose="020B0604020202020204" pitchFamily="34" charset="0"/>
            </a:endParaRPr>
          </a:p>
          <a:p>
            <a:pPr algn="ctr"/>
            <a:r>
              <a:rPr lang="fr-FR" dirty="0">
                <a:solidFill>
                  <a:srgbClr val="1C4B58"/>
                </a:solidFill>
                <a:latin typeface="Arial" panose="020B0604020202020204" pitchFamily="34" charset="0"/>
                <a:cs typeface="Arial" panose="020B0604020202020204" pitchFamily="34" charset="0"/>
              </a:rPr>
              <a:t>D'ici à 2030, les communautés et les infrastructures du Canada seront plus résilientes face à la menace et aux conséquences des feux de forêt.</a:t>
            </a:r>
            <a:endParaRPr lang="en-US" dirty="0">
              <a:solidFill>
                <a:srgbClr val="1C4B58"/>
              </a:solidFill>
              <a:latin typeface="Arial" panose="020B0604020202020204" pitchFamily="34" charset="0"/>
              <a:cs typeface="Arial" panose="020B0604020202020204" pitchFamily="34" charset="0"/>
            </a:endParaRPr>
          </a:p>
          <a:p>
            <a:endParaRPr lang="en-CA" dirty="0">
              <a:solidFill>
                <a:srgbClr val="1C4B58"/>
              </a:solidFill>
            </a:endParaRPr>
          </a:p>
        </p:txBody>
      </p:sp>
      <p:sp>
        <p:nvSpPr>
          <p:cNvPr id="8" name="TextBox 7"/>
          <p:cNvSpPr txBox="1"/>
          <p:nvPr/>
        </p:nvSpPr>
        <p:spPr>
          <a:xfrm>
            <a:off x="2711331" y="4327341"/>
            <a:ext cx="457200" cy="1107996"/>
          </a:xfrm>
          <a:prstGeom prst="rect">
            <a:avLst/>
          </a:prstGeom>
          <a:noFill/>
        </p:spPr>
        <p:txBody>
          <a:bodyPr wrap="square" rtlCol="0">
            <a:spAutoFit/>
          </a:bodyPr>
          <a:lstStyle/>
          <a:p>
            <a:r>
              <a:rPr lang="en-CA" sz="6600" dirty="0"/>
              <a:t>+</a:t>
            </a:r>
          </a:p>
        </p:txBody>
      </p:sp>
      <p:sp>
        <p:nvSpPr>
          <p:cNvPr id="9" name="TextBox 8"/>
          <p:cNvSpPr txBox="1"/>
          <p:nvPr/>
        </p:nvSpPr>
        <p:spPr>
          <a:xfrm>
            <a:off x="6709050" y="4235008"/>
            <a:ext cx="669851" cy="1200329"/>
          </a:xfrm>
          <a:prstGeom prst="rect">
            <a:avLst/>
          </a:prstGeom>
          <a:noFill/>
        </p:spPr>
        <p:txBody>
          <a:bodyPr wrap="square" rtlCol="0">
            <a:spAutoFit/>
          </a:bodyPr>
          <a:lstStyle/>
          <a:p>
            <a:r>
              <a:rPr lang="en-CA" sz="7200" dirty="0"/>
              <a:t>=</a:t>
            </a:r>
          </a:p>
        </p:txBody>
      </p:sp>
    </p:spTree>
    <p:extLst>
      <p:ext uri="{BB962C8B-B14F-4D97-AF65-F5344CB8AC3E}">
        <p14:creationId xmlns:p14="http://schemas.microsoft.com/office/powerpoint/2010/main" val="3661270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A705F-A55E-3E6F-6956-AFC3EBA9E27C}"/>
              </a:ext>
            </a:extLst>
          </p:cNvPr>
          <p:cNvSpPr>
            <a:spLocks noGrp="1"/>
          </p:cNvSpPr>
          <p:nvPr>
            <p:ph type="title"/>
          </p:nvPr>
        </p:nvSpPr>
        <p:spPr>
          <a:xfrm>
            <a:off x="315686" y="136525"/>
            <a:ext cx="11038114" cy="1222602"/>
          </a:xfrm>
        </p:spPr>
        <p:txBody>
          <a:bodyPr>
            <a:normAutofit/>
          </a:bodyPr>
          <a:lstStyle/>
          <a:p>
            <a:r>
              <a:rPr lang="fr-FR" sz="3600" b="1" dirty="0">
                <a:solidFill>
                  <a:srgbClr val="1C4B58"/>
                </a:solidFill>
                <a:latin typeface="Arial" panose="020B0604020202020204" pitchFamily="34" charset="0"/>
                <a:cs typeface="Arial" panose="020B0604020202020204" pitchFamily="34" charset="0"/>
              </a:rPr>
              <a:t>Stratégie canadienne de prévention et d'atténuation des feux de forêt (la Stratégie)</a:t>
            </a:r>
            <a:endParaRPr lang="en-CA" sz="3600" dirty="0"/>
          </a:p>
        </p:txBody>
      </p:sp>
      <p:sp>
        <p:nvSpPr>
          <p:cNvPr id="4" name="Slide Number Placeholder 3">
            <a:extLst>
              <a:ext uri="{FF2B5EF4-FFF2-40B4-BE49-F238E27FC236}">
                <a16:creationId xmlns:a16="http://schemas.microsoft.com/office/drawing/2014/main" id="{842BD4BA-7CF4-583D-17CF-0B85ECFB8946}"/>
              </a:ext>
            </a:extLst>
          </p:cNvPr>
          <p:cNvSpPr>
            <a:spLocks noGrp="1"/>
          </p:cNvSpPr>
          <p:nvPr>
            <p:ph type="sldNum" sz="quarter" idx="12"/>
          </p:nvPr>
        </p:nvSpPr>
        <p:spPr/>
        <p:txBody>
          <a:bodyPr/>
          <a:lstStyle/>
          <a:p>
            <a:fld id="{88E059AB-C2BD-47B8-AEDF-5A3205BE70BE}" type="slidenum">
              <a:rPr lang="en-CA" smtClean="0"/>
              <a:t>5</a:t>
            </a:fld>
            <a:endParaRPr lang="en-CA"/>
          </a:p>
        </p:txBody>
      </p:sp>
      <p:graphicFrame>
        <p:nvGraphicFramePr>
          <p:cNvPr id="5" name="Content Placeholder 4">
            <a:extLst>
              <a:ext uri="{FF2B5EF4-FFF2-40B4-BE49-F238E27FC236}">
                <a16:creationId xmlns:a16="http://schemas.microsoft.com/office/drawing/2014/main" id="{5381B0A8-4995-F96F-24D5-1DAFC6AB73CA}"/>
              </a:ext>
            </a:extLst>
          </p:cNvPr>
          <p:cNvGraphicFramePr>
            <a:graphicFrameLocks noGrp="1"/>
          </p:cNvGraphicFramePr>
          <p:nvPr>
            <p:ph idx="1"/>
            <p:extLst>
              <p:ext uri="{D42A27DB-BD31-4B8C-83A1-F6EECF244321}">
                <p14:modId xmlns:p14="http://schemas.microsoft.com/office/powerpoint/2010/main" val="1934471005"/>
              </p:ext>
            </p:extLst>
          </p:nvPr>
        </p:nvGraphicFramePr>
        <p:xfrm>
          <a:off x="490587" y="1380108"/>
          <a:ext cx="11210825" cy="5477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703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72" y="55143"/>
            <a:ext cx="10515600" cy="1040617"/>
          </a:xfrm>
        </p:spPr>
        <p:txBody>
          <a:bodyPr>
            <a:normAutofit/>
          </a:bodyPr>
          <a:lstStyle/>
          <a:p>
            <a:r>
              <a:rPr lang="fr-FR" sz="3200" b="1" dirty="0">
                <a:solidFill>
                  <a:srgbClr val="1C4B58"/>
                </a:solidFill>
                <a:latin typeface="Arial" panose="020B0604020202020204" pitchFamily="34" charset="0"/>
                <a:cs typeface="Arial" panose="020B0604020202020204" pitchFamily="34" charset="0"/>
              </a:rPr>
              <a:t>Établi sur la base du Dialogue canadien sur les feux de forêt et la résilience des forêts (le Dialogue)</a:t>
            </a:r>
            <a:endParaRPr lang="en-US" sz="3200" b="1" dirty="0">
              <a:solidFill>
                <a:srgbClr val="1C4B58"/>
              </a:solidFill>
              <a:latin typeface="Arial" panose="020B0604020202020204" pitchFamily="34" charset="0"/>
              <a:cs typeface="Arial" panose="020B0604020202020204" pitchFamily="34" charset="0"/>
            </a:endParaRPr>
          </a:p>
        </p:txBody>
      </p:sp>
      <p:pic>
        <p:nvPicPr>
          <p:cNvPr id="4" name="__EngageSlideDescription__" descr="slide description : Slide description for Research">
            <a:extLst>
              <a:ext uri="{FF2B5EF4-FFF2-40B4-BE49-F238E27FC236}">
                <a16:creationId xmlns:a16="http://schemas.microsoft.com/office/drawing/2014/main" id="{C732E17B-9928-4ED8-BD03-0B68407FF70C}"/>
              </a:ext>
            </a:extLst>
          </p:cNvPr>
          <p:cNvPicPr>
            <a:picLocks/>
          </p:cNvPicPr>
          <p:nvPr/>
        </p:nvPicPr>
        <p:blipFill>
          <a:blip r:embed="rId3"/>
          <a:stretch>
            <a:fillRect/>
          </a:stretch>
        </p:blipFill>
        <p:spPr>
          <a:xfrm>
            <a:off x="790575" y="1095760"/>
            <a:ext cx="12700" cy="12700"/>
          </a:xfrm>
          <a:prstGeom prst="rect">
            <a:avLst/>
          </a:prstGeom>
          <a:ln/>
        </p:spPr>
      </p:pic>
      <p:sp>
        <p:nvSpPr>
          <p:cNvPr id="5" name="Slide Number Placeholder 4"/>
          <p:cNvSpPr>
            <a:spLocks noGrp="1"/>
          </p:cNvSpPr>
          <p:nvPr>
            <p:ph type="sldNum" sz="quarter" idx="12"/>
          </p:nvPr>
        </p:nvSpPr>
        <p:spPr/>
        <p:txBody>
          <a:bodyPr/>
          <a:lstStyle/>
          <a:p>
            <a:fld id="{88E059AB-C2BD-47B8-AEDF-5A3205BE70BE}" type="slidenum">
              <a:rPr lang="en-CA" smtClean="0"/>
              <a:t>6</a:t>
            </a:fld>
            <a:endParaRPr lang="en-CA"/>
          </a:p>
        </p:txBody>
      </p:sp>
      <p:sp>
        <p:nvSpPr>
          <p:cNvPr id="3" name="TextBox 2">
            <a:extLst>
              <a:ext uri="{FF2B5EF4-FFF2-40B4-BE49-F238E27FC236}">
                <a16:creationId xmlns:a16="http://schemas.microsoft.com/office/drawing/2014/main" id="{20F6FBAA-69E5-5741-A28A-EA908A1DFC54}"/>
              </a:ext>
            </a:extLst>
          </p:cNvPr>
          <p:cNvSpPr txBox="1"/>
          <p:nvPr/>
        </p:nvSpPr>
        <p:spPr>
          <a:xfrm>
            <a:off x="287272" y="1161123"/>
            <a:ext cx="11379410" cy="807913"/>
          </a:xfrm>
          <a:prstGeom prst="rect">
            <a:avLst/>
          </a:prstGeom>
          <a:noFill/>
        </p:spPr>
        <p:txBody>
          <a:bodyPr wrap="square" rtlCol="0">
            <a:spAutoFit/>
          </a:bodyPr>
          <a:lstStyle/>
          <a:p>
            <a:r>
              <a:rPr lang="fr-FR" sz="1550" dirty="0">
                <a:latin typeface="Arial" panose="020B0604020202020204" pitchFamily="34" charset="0"/>
                <a:cs typeface="Arial" panose="020B0604020202020204" pitchFamily="34" charset="0"/>
              </a:rPr>
              <a:t>En février 2022, le CCMF a organisé le Dialogue pour favoriser les conversations de l'ensemble de la société sur les priorités en matière de risque de feu de forêt et les possibilités d'améliorer la prévention et l'atténuation. Près de 100 organisations à travers le Canada ont participé à cinq tables rondes. Un </a:t>
            </a:r>
            <a:r>
              <a:rPr lang="en-CA" sz="1550" u="sng" dirty="0">
                <a:latin typeface="Arial" panose="020B0604020202020204" pitchFamily="34" charset="0"/>
                <a:cs typeface="Arial" panose="020B0604020202020204" pitchFamily="34" charset="0"/>
              </a:rPr>
              <a:t>R</a:t>
            </a:r>
            <a:r>
              <a:rPr lang="en-CA" sz="1550" u="sng" dirty="0">
                <a:latin typeface="Arial" panose="020B0604020202020204" pitchFamily="34" charset="0"/>
                <a:cs typeface="Arial" panose="020B0604020202020204" pitchFamily="34" charset="0"/>
                <a:hlinkClick r:id="rId4" action="ppaction://hlinkfile">
                  <a:extLst>
                    <a:ext uri="{A12FA001-AC4F-418D-AE19-62706E023703}">
                      <ahyp:hlinkClr xmlns:ahyp="http://schemas.microsoft.com/office/drawing/2018/hyperlinkcolor" val="tx"/>
                    </a:ext>
                  </a:extLst>
                </a:hlinkClick>
              </a:rPr>
              <a:t>a</a:t>
            </a:r>
            <a:r>
              <a:rPr lang="en-CA" sz="1550" dirty="0">
                <a:latin typeface="Arial" panose="020B0604020202020204" pitchFamily="34" charset="0"/>
                <a:cs typeface="Arial" panose="020B0604020202020204" pitchFamily="34" charset="0"/>
                <a:hlinkClick r:id="rId4" action="ppaction://hlinkfile">
                  <a:extLst>
                    <a:ext uri="{A12FA001-AC4F-418D-AE19-62706E023703}">
                      <ahyp:hlinkClr xmlns:ahyp="http://schemas.microsoft.com/office/drawing/2018/hyperlinkcolor" val="tx"/>
                    </a:ext>
                  </a:extLst>
                </a:hlinkClick>
              </a:rPr>
              <a:t>pport sur </a:t>
            </a:r>
            <a:r>
              <a:rPr lang="en-CA" sz="1550" dirty="0" err="1">
                <a:latin typeface="Arial" panose="020B0604020202020204" pitchFamily="34" charset="0"/>
                <a:cs typeface="Arial" panose="020B0604020202020204" pitchFamily="34" charset="0"/>
                <a:hlinkClick r:id="rId4" action="ppaction://hlinkfile">
                  <a:extLst>
                    <a:ext uri="{A12FA001-AC4F-418D-AE19-62706E023703}">
                      <ahyp:hlinkClr xmlns:ahyp="http://schemas.microsoft.com/office/drawing/2018/hyperlinkcolor" val="tx"/>
                    </a:ext>
                  </a:extLst>
                </a:hlinkClick>
              </a:rPr>
              <a:t>ce</a:t>
            </a:r>
            <a:r>
              <a:rPr lang="en-CA" sz="1550" dirty="0">
                <a:latin typeface="Arial" panose="020B0604020202020204" pitchFamily="34" charset="0"/>
                <a:cs typeface="Arial" panose="020B0604020202020204" pitchFamily="34" charset="0"/>
                <a:hlinkClick r:id="rId4" action="ppaction://hlinkfile">
                  <a:extLst>
                    <a:ext uri="{A12FA001-AC4F-418D-AE19-62706E023703}">
                      <ahyp:hlinkClr xmlns:ahyp="http://schemas.microsoft.com/office/drawing/2018/hyperlinkcolor" val="tx"/>
                    </a:ext>
                  </a:extLst>
                </a:hlinkClick>
              </a:rPr>
              <a:t> que nous </a:t>
            </a:r>
            <a:r>
              <a:rPr lang="en-CA" sz="1550" dirty="0" err="1">
                <a:latin typeface="Arial" panose="020B0604020202020204" pitchFamily="34" charset="0"/>
                <a:cs typeface="Arial" panose="020B0604020202020204" pitchFamily="34" charset="0"/>
                <a:hlinkClick r:id="rId4" action="ppaction://hlinkfile">
                  <a:extLst>
                    <a:ext uri="{A12FA001-AC4F-418D-AE19-62706E023703}">
                      <ahyp:hlinkClr xmlns:ahyp="http://schemas.microsoft.com/office/drawing/2018/hyperlinkcolor" val="tx"/>
                    </a:ext>
                  </a:extLst>
                </a:hlinkClick>
              </a:rPr>
              <a:t>avons</a:t>
            </a:r>
            <a:r>
              <a:rPr lang="en-CA" sz="1550" dirty="0">
                <a:latin typeface="Arial" panose="020B0604020202020204" pitchFamily="34" charset="0"/>
                <a:cs typeface="Arial" panose="020B0604020202020204" pitchFamily="34" charset="0"/>
                <a:hlinkClick r:id="rId4" action="ppaction://hlinkfile">
                  <a:extLst>
                    <a:ext uri="{A12FA001-AC4F-418D-AE19-62706E023703}">
                      <ahyp:hlinkClr xmlns:ahyp="http://schemas.microsoft.com/office/drawing/2018/hyperlinkcolor" val="tx"/>
                    </a:ext>
                  </a:extLst>
                </a:hlinkClick>
              </a:rPr>
              <a:t> entendu</a:t>
            </a:r>
            <a:r>
              <a:rPr lang="en-CA" sz="1550" dirty="0">
                <a:latin typeface="Arial" panose="020B0604020202020204" pitchFamily="34" charset="0"/>
                <a:cs typeface="Arial" panose="020B0604020202020204" pitchFamily="34" charset="0"/>
              </a:rPr>
              <a:t> </a:t>
            </a:r>
            <a:r>
              <a:rPr lang="fr-FR" sz="1550" dirty="0">
                <a:latin typeface="Arial" panose="020B0604020202020204" pitchFamily="34" charset="0"/>
                <a:cs typeface="Arial" panose="020B0604020202020204" pitchFamily="34" charset="0"/>
              </a:rPr>
              <a:t>a été publié en juin 2022.</a:t>
            </a:r>
            <a:endParaRPr lang="en-CA" sz="1550" dirty="0">
              <a:latin typeface="Arial" panose="020B0604020202020204" pitchFamily="34" charset="0"/>
              <a:cs typeface="Arial" panose="020B0604020202020204" pitchFamily="34" charset="0"/>
            </a:endParaRPr>
          </a:p>
        </p:txBody>
      </p:sp>
      <p:graphicFrame>
        <p:nvGraphicFramePr>
          <p:cNvPr id="23" name="Diagram 22">
            <a:extLst>
              <a:ext uri="{FF2B5EF4-FFF2-40B4-BE49-F238E27FC236}">
                <a16:creationId xmlns:a16="http://schemas.microsoft.com/office/drawing/2014/main" id="{27393D78-02ED-42F9-5538-99FC44E9243F}"/>
              </a:ext>
            </a:extLst>
          </p:cNvPr>
          <p:cNvGraphicFramePr/>
          <p:nvPr>
            <p:extLst>
              <p:ext uri="{D42A27DB-BD31-4B8C-83A1-F6EECF244321}">
                <p14:modId xmlns:p14="http://schemas.microsoft.com/office/powerpoint/2010/main" val="3938726159"/>
              </p:ext>
            </p:extLst>
          </p:nvPr>
        </p:nvGraphicFramePr>
        <p:xfrm>
          <a:off x="382722" y="2403477"/>
          <a:ext cx="10971078" cy="38699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66897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59FB-9C18-D9F6-5B67-A27819422BB0}"/>
              </a:ext>
            </a:extLst>
          </p:cNvPr>
          <p:cNvSpPr>
            <a:spLocks noGrp="1"/>
          </p:cNvSpPr>
          <p:nvPr>
            <p:ph type="title"/>
          </p:nvPr>
        </p:nvSpPr>
        <p:spPr>
          <a:xfrm>
            <a:off x="683820" y="275771"/>
            <a:ext cx="10515600" cy="810532"/>
          </a:xfrm>
        </p:spPr>
        <p:txBody>
          <a:bodyPr>
            <a:normAutofit/>
          </a:bodyPr>
          <a:lstStyle/>
          <a:p>
            <a:r>
              <a:rPr lang="en-CA" sz="3600" b="1" dirty="0">
                <a:solidFill>
                  <a:srgbClr val="1C4B58"/>
                </a:solidFill>
                <a:latin typeface="Arial" panose="020B0604020202020204" pitchFamily="34" charset="0"/>
                <a:cs typeface="Arial" panose="020B0604020202020204" pitchFamily="34" charset="0"/>
              </a:rPr>
              <a:t>Processus </a:t>
            </a:r>
            <a:r>
              <a:rPr lang="en-CA" sz="3600" b="1" dirty="0" err="1">
                <a:solidFill>
                  <a:srgbClr val="1C4B58"/>
                </a:solidFill>
                <a:latin typeface="Arial" panose="020B0604020202020204" pitchFamily="34" charset="0"/>
                <a:cs typeface="Arial" panose="020B0604020202020204" pitchFamily="34" charset="0"/>
              </a:rPr>
              <a:t>consultatif</a:t>
            </a:r>
            <a:endParaRPr lang="en-CA" sz="3600" b="1" dirty="0">
              <a:solidFill>
                <a:srgbClr val="1C4B58"/>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EC2933D-D7C4-1F02-86E6-6B2CF675C449}"/>
              </a:ext>
            </a:extLst>
          </p:cNvPr>
          <p:cNvSpPr>
            <a:spLocks noGrp="1"/>
          </p:cNvSpPr>
          <p:nvPr>
            <p:ph type="sldNum" sz="quarter" idx="12"/>
          </p:nvPr>
        </p:nvSpPr>
        <p:spPr/>
        <p:txBody>
          <a:bodyPr/>
          <a:lstStyle/>
          <a:p>
            <a:fld id="{88E059AB-C2BD-47B8-AEDF-5A3205BE70BE}" type="slidenum">
              <a:rPr lang="en-CA" smtClean="0"/>
              <a:t>7</a:t>
            </a:fld>
            <a:endParaRPr lang="en-CA"/>
          </a:p>
        </p:txBody>
      </p:sp>
      <p:graphicFrame>
        <p:nvGraphicFramePr>
          <p:cNvPr id="6" name="Diagram 5">
            <a:extLst>
              <a:ext uri="{FF2B5EF4-FFF2-40B4-BE49-F238E27FC236}">
                <a16:creationId xmlns:a16="http://schemas.microsoft.com/office/drawing/2014/main" id="{00E5B117-68A3-D3D8-70FA-B73CDCDACFCC}"/>
              </a:ext>
            </a:extLst>
          </p:cNvPr>
          <p:cNvGraphicFramePr/>
          <p:nvPr>
            <p:extLst>
              <p:ext uri="{D42A27DB-BD31-4B8C-83A1-F6EECF244321}">
                <p14:modId xmlns:p14="http://schemas.microsoft.com/office/powerpoint/2010/main" val="3366650073"/>
              </p:ext>
            </p:extLst>
          </p:nvPr>
        </p:nvGraphicFramePr>
        <p:xfrm>
          <a:off x="683820" y="1120245"/>
          <a:ext cx="1078794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0015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EAED75-54F2-89E4-4179-99396D645BB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059AB-C2BD-47B8-AEDF-5A3205BE70BE}"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7" name="Content Placeholder 2">
            <a:extLst>
              <a:ext uri="{FF2B5EF4-FFF2-40B4-BE49-F238E27FC236}">
                <a16:creationId xmlns:a16="http://schemas.microsoft.com/office/drawing/2014/main" id="{616046F1-58B9-0522-BFE0-B68B1E425CFD}"/>
              </a:ext>
            </a:extLst>
          </p:cNvPr>
          <p:cNvGraphicFramePr>
            <a:graphicFrameLocks/>
          </p:cNvGraphicFramePr>
          <p:nvPr>
            <p:extLst>
              <p:ext uri="{D42A27DB-BD31-4B8C-83A1-F6EECF244321}">
                <p14:modId xmlns:p14="http://schemas.microsoft.com/office/powerpoint/2010/main" val="3209544021"/>
              </p:ext>
            </p:extLst>
          </p:nvPr>
        </p:nvGraphicFramePr>
        <p:xfrm>
          <a:off x="921957" y="796056"/>
          <a:ext cx="7502715" cy="5423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26B13564-7B6A-77A5-3255-CAEC2D9B3403}"/>
              </a:ext>
            </a:extLst>
          </p:cNvPr>
          <p:cNvSpPr>
            <a:spLocks noGrp="1"/>
          </p:cNvSpPr>
          <p:nvPr>
            <p:ph type="title"/>
          </p:nvPr>
        </p:nvSpPr>
        <p:spPr>
          <a:xfrm>
            <a:off x="838200" y="136525"/>
            <a:ext cx="10515600" cy="1325563"/>
          </a:xfrm>
        </p:spPr>
        <p:txBody>
          <a:bodyPr>
            <a:normAutofit/>
          </a:bodyPr>
          <a:lstStyle/>
          <a:p>
            <a:r>
              <a:rPr lang="en-CA" sz="3600" b="1" dirty="0">
                <a:solidFill>
                  <a:srgbClr val="1C4B58"/>
                </a:solidFill>
                <a:latin typeface="Arial" panose="020B0604020202020204" pitchFamily="34" charset="0"/>
                <a:cs typeface="Arial" panose="020B0604020202020204" pitchFamily="34" charset="0"/>
              </a:rPr>
              <a:t>Questions de discussion</a:t>
            </a:r>
          </a:p>
        </p:txBody>
      </p:sp>
      <p:pic>
        <p:nvPicPr>
          <p:cNvPr id="2" name="Picture 1">
            <a:extLst>
              <a:ext uri="{FF2B5EF4-FFF2-40B4-BE49-F238E27FC236}">
                <a16:creationId xmlns:a16="http://schemas.microsoft.com/office/drawing/2014/main" id="{B826F64F-9238-C2EC-CE13-1EBD67E566DB}"/>
              </a:ext>
            </a:extLst>
          </p:cNvPr>
          <p:cNvPicPr>
            <a:picLocks noChangeAspect="1"/>
          </p:cNvPicPr>
          <p:nvPr/>
        </p:nvPicPr>
        <p:blipFill>
          <a:blip r:embed="rId7" cstate="print">
            <a:extLst>
              <a:ext uri="{28A0092B-C50C-407E-A947-70E740481C1C}">
                <a14:useLocalDpi xmlns:a14="http://schemas.microsoft.com/office/drawing/2010/main" val="0"/>
              </a:ext>
            </a:extLst>
          </a:blip>
          <a:srcRect l="11043" r="11043"/>
          <a:stretch/>
        </p:blipFill>
        <p:spPr>
          <a:xfrm>
            <a:off x="8610600" y="3410541"/>
            <a:ext cx="3581400" cy="3447459"/>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3" name="Picture 2">
            <a:extLst>
              <a:ext uri="{FF2B5EF4-FFF2-40B4-BE49-F238E27FC236}">
                <a16:creationId xmlns:a16="http://schemas.microsoft.com/office/drawing/2014/main" id="{732BC083-12A7-A488-276B-79483FDDA728}"/>
              </a:ext>
            </a:extLst>
          </p:cNvPr>
          <p:cNvPicPr>
            <a:picLocks noChangeAspect="1"/>
          </p:cNvPicPr>
          <p:nvPr/>
        </p:nvPicPr>
        <p:blipFill>
          <a:blip r:embed="rId8" cstate="print">
            <a:extLst>
              <a:ext uri="{28A0092B-C50C-407E-A947-70E740481C1C}">
                <a14:useLocalDpi xmlns:a14="http://schemas.microsoft.com/office/drawing/2010/main" val="0"/>
              </a:ext>
            </a:extLst>
          </a:blip>
          <a:srcRect l="11015" r="11015"/>
          <a:stretch/>
        </p:blipFill>
        <p:spPr>
          <a:xfrm>
            <a:off x="8424672" y="0"/>
            <a:ext cx="3060798" cy="261602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74186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2CAAE16-5AFD-4872-8360-0EC24ABF6F77}"/>
              </a:ext>
            </a:extLst>
          </p:cNvPr>
          <p:cNvSpPr>
            <a:spLocks noGrp="1" noChangeArrowheads="1"/>
          </p:cNvSpPr>
          <p:nvPr>
            <p:ph type="title"/>
          </p:nvPr>
        </p:nvSpPr>
        <p:spPr>
          <a:xfrm>
            <a:off x="467832" y="319088"/>
            <a:ext cx="8229600" cy="838200"/>
          </a:xfrm>
        </p:spPr>
        <p:txBody>
          <a:bodyPr>
            <a:noAutofit/>
          </a:bodyPr>
          <a:lstStyle/>
          <a:p>
            <a:pPr algn="l"/>
            <a:br>
              <a:rPr lang="en-CA" altLang="en-US" sz="3600" b="1" dirty="0">
                <a:solidFill>
                  <a:srgbClr val="1C4B58"/>
                </a:solidFill>
                <a:latin typeface="Arial" panose="020B0604020202020204" pitchFamily="34" charset="0"/>
                <a:cs typeface="Arial" panose="020B0604020202020204" pitchFamily="34" charset="0"/>
              </a:rPr>
            </a:br>
            <a:r>
              <a:rPr lang="fr-FR" altLang="en-US" sz="3600" b="1" dirty="0">
                <a:solidFill>
                  <a:srgbClr val="1C4B58"/>
                </a:solidFill>
                <a:latin typeface="Arial" panose="020B0604020202020204" pitchFamily="34" charset="0"/>
                <a:cs typeface="Arial" panose="020B0604020202020204" pitchFamily="34" charset="0"/>
              </a:rPr>
              <a:t>Contenu de la version préliminaire de Stratégie : La vision</a:t>
            </a:r>
            <a:br>
              <a:rPr lang="en-CA" altLang="en-US" sz="3600" b="1" dirty="0">
                <a:solidFill>
                  <a:srgbClr val="1C4B58"/>
                </a:solidFill>
                <a:latin typeface="Arial" panose="020B0604020202020204" pitchFamily="34" charset="0"/>
                <a:cs typeface="Arial" panose="020B0604020202020204" pitchFamily="34" charset="0"/>
              </a:rPr>
            </a:br>
            <a:br>
              <a:rPr lang="en-CA" altLang="en-US" sz="3600" u="sng" dirty="0">
                <a:solidFill>
                  <a:srgbClr val="1C4B58"/>
                </a:solidFill>
                <a:latin typeface="Arial" panose="020B0604020202020204" pitchFamily="34" charset="0"/>
                <a:cs typeface="Arial" panose="020B0604020202020204" pitchFamily="34" charset="0"/>
              </a:rPr>
            </a:br>
            <a:endParaRPr lang="en-CA" altLang="en-US" sz="3600" dirty="0">
              <a:solidFill>
                <a:srgbClr val="1C4B58"/>
              </a:solidFill>
              <a:latin typeface="Arial" panose="020B0604020202020204" pitchFamily="34" charset="0"/>
              <a:cs typeface="Arial" panose="020B0604020202020204" pitchFamily="34" charset="0"/>
            </a:endParaRPr>
          </a:p>
        </p:txBody>
      </p:sp>
      <p:sp>
        <p:nvSpPr>
          <p:cNvPr id="7171" name="Content Placeholder 2">
            <a:extLst>
              <a:ext uri="{FF2B5EF4-FFF2-40B4-BE49-F238E27FC236}">
                <a16:creationId xmlns:a16="http://schemas.microsoft.com/office/drawing/2014/main" id="{520EEDB0-FF86-4541-BFCF-418397DB167F}"/>
              </a:ext>
            </a:extLst>
          </p:cNvPr>
          <p:cNvSpPr>
            <a:spLocks noGrp="1"/>
          </p:cNvSpPr>
          <p:nvPr>
            <p:ph idx="1"/>
          </p:nvPr>
        </p:nvSpPr>
        <p:spPr>
          <a:xfrm>
            <a:off x="356621" y="991458"/>
            <a:ext cx="8142768" cy="5105400"/>
          </a:xfrm>
        </p:spPr>
        <p:txBody>
          <a:bodyPr>
            <a:noAutofit/>
          </a:bodyPr>
          <a:lstStyle/>
          <a:p>
            <a:pPr indent="0">
              <a:lnSpc>
                <a:spcPct val="107000"/>
              </a:lnSpc>
              <a:spcAft>
                <a:spcPts val="800"/>
              </a:spcAft>
              <a:buNone/>
            </a:pPr>
            <a:r>
              <a:rPr lang="fr-FR" sz="2000" b="1" i="1" dirty="0">
                <a:solidFill>
                  <a:srgbClr val="002060"/>
                </a:solidFill>
                <a:latin typeface="Arial" panose="020B0604020202020204" pitchFamily="34" charset="0"/>
                <a:ea typeface="Calibri" panose="020F0502020204030204" pitchFamily="34" charset="0"/>
                <a:cs typeface="Arial" panose="020B0604020202020204" pitchFamily="34" charset="0"/>
              </a:rPr>
              <a:t>Un Canada résilient où toutes les composantes de la société sont préparées, responsabilisées et engagées dans la prévention et l'atténuation des effets négatifs des feux de forêt</a:t>
            </a:r>
            <a:r>
              <a:rPr lang="en-CA" sz="2000" b="1"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628650" indent="-285750">
              <a:lnSpc>
                <a:spcPct val="107000"/>
              </a:lnSpc>
              <a:spcAft>
                <a:spcPts val="800"/>
              </a:spcAft>
            </a:pPr>
            <a:r>
              <a:rPr lang="fr-FR" sz="2000" dirty="0">
                <a:latin typeface="Arial" panose="020B0604020202020204" pitchFamily="34" charset="0"/>
                <a:cs typeface="Arial" panose="020B0604020202020204" pitchFamily="34" charset="0"/>
              </a:rPr>
              <a:t>L'avenir en est un d'unité où tous les secteurs de la société se coordonnent et travaillent ensemble pour prévenir et atténuer les effets négatifs causés par les feux de forêt. </a:t>
            </a:r>
          </a:p>
          <a:p>
            <a:pPr marL="628650" indent="-285750">
              <a:lnSpc>
                <a:spcPct val="107000"/>
              </a:lnSpc>
              <a:spcAft>
                <a:spcPts val="800"/>
              </a:spcAft>
            </a:pPr>
            <a:r>
              <a:rPr lang="fr-FR" sz="2000" dirty="0">
                <a:latin typeface="Arial" panose="020B0604020202020204" pitchFamily="34" charset="0"/>
                <a:cs typeface="Arial" panose="020B0604020202020204" pitchFamily="34" charset="0"/>
              </a:rPr>
              <a:t>Les groupes collaborent en s'appuyant sur les meilleures connaissances des sciences autochtones et occidentales disponibles, afin de définir des pratiques exemplaires et des responsabilités partagées que tout le monde peut suivre et auxquelles tout le monde peut participer. </a:t>
            </a:r>
          </a:p>
          <a:p>
            <a:pPr marL="628650" indent="-285750">
              <a:lnSpc>
                <a:spcPct val="107000"/>
              </a:lnSpc>
              <a:spcAft>
                <a:spcPts val="800"/>
              </a:spcAft>
            </a:pPr>
            <a:r>
              <a:rPr lang="fr-FR" sz="2000" dirty="0">
                <a:latin typeface="Arial" panose="020B0604020202020204" pitchFamily="34" charset="0"/>
                <a:cs typeface="Arial" panose="020B0604020202020204" pitchFamily="34" charset="0"/>
              </a:rPr>
              <a:t>En favorisant la sensibilisation et l'action et en s'engageant à renforcer les capacités de prévention et d'atténuation, le Canada sera mieux à même de préserver des paysages et des communautés sains et durables, tout en réduisant au minimum le risque et la gravité des feux de forêt.</a:t>
            </a:r>
            <a:endParaRPr lang="en-CA" sz="2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A845CE7-9FC1-6675-3918-1E8D6348C7AE}"/>
              </a:ext>
            </a:extLst>
          </p:cNvPr>
          <p:cNvSpPr>
            <a:spLocks noGrp="1"/>
          </p:cNvSpPr>
          <p:nvPr>
            <p:ph type="sldNum" sz="quarter" idx="12"/>
          </p:nvPr>
        </p:nvSpPr>
        <p:spPr/>
        <p:txBody>
          <a:bodyPr/>
          <a:lstStyle/>
          <a:p>
            <a:fld id="{88E059AB-C2BD-47B8-AEDF-5A3205BE70BE}" type="slidenum">
              <a:rPr lang="en-CA" smtClean="0"/>
              <a:t>9</a:t>
            </a:fld>
            <a:endParaRPr lang="en-CA"/>
          </a:p>
        </p:txBody>
      </p:sp>
      <p:pic>
        <p:nvPicPr>
          <p:cNvPr id="3" name="Picture 2" descr="A close up of plants&#10;&#10;Description automatically generated">
            <a:extLst>
              <a:ext uri="{FF2B5EF4-FFF2-40B4-BE49-F238E27FC236}">
                <a16:creationId xmlns:a16="http://schemas.microsoft.com/office/drawing/2014/main" id="{6D67E7E7-E7FA-41CB-B82A-FAB161E70F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8804" r="26597"/>
          <a:stretch/>
        </p:blipFill>
        <p:spPr>
          <a:xfrm>
            <a:off x="8610600" y="10"/>
            <a:ext cx="3581400" cy="6857990"/>
          </a:xfrm>
          <a:prstGeom prst="rect">
            <a:avLst/>
          </a:prstGeom>
          <a:effectLst/>
        </p:spPr>
      </p:pic>
    </p:spTree>
    <p:extLst>
      <p:ext uri="{BB962C8B-B14F-4D97-AF65-F5344CB8AC3E}">
        <p14:creationId xmlns:p14="http://schemas.microsoft.com/office/powerpoint/2010/main" val="3540435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4715511|-15368417|-11851413|-11645362|Markido&quot;,&quot;Id&quot;:&quot;65d90f783132302e683eebe5&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4F5DB9F0EFB438838633D3D3C15B8" ma:contentTypeVersion="16" ma:contentTypeDescription="Create a new document." ma:contentTypeScope="" ma:versionID="1b15e146dd7714f2d5dcf18563929c34">
  <xsd:schema xmlns:xsd="http://www.w3.org/2001/XMLSchema" xmlns:xs="http://www.w3.org/2001/XMLSchema" xmlns:p="http://schemas.microsoft.com/office/2006/metadata/properties" xmlns:ns2="40cc7fa8-84e5-448e-ae7a-47e8d4996491" xmlns:ns3="b559b0e0-9212-46a0-b3de-39b777f81522" targetNamespace="http://schemas.microsoft.com/office/2006/metadata/properties" ma:root="true" ma:fieldsID="27e97a9b6377789299bdb8fc26e42c2e" ns2:_="" ns3:_="">
    <xsd:import namespace="40cc7fa8-84e5-448e-ae7a-47e8d4996491"/>
    <xsd:import namespace="b559b0e0-9212-46a0-b3de-39b777f81522"/>
    <xsd:element name="properties">
      <xsd:complexType>
        <xsd:sequence>
          <xsd:element name="documentManagement">
            <xsd:complexType>
              <xsd:all>
                <xsd:element ref="ns2:Polaris_x0023_" minOccurs="0"/>
                <xsd:element ref="ns2:Opportunity_x0023_"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c7fa8-84e5-448e-ae7a-47e8d4996491"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a357cf-8b75-474a-aa06-0e764647acb3}"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BC374E-69AC-4122-BA5A-59B5E8F41976}"/>
</file>

<file path=customXml/itemProps2.xml><?xml version="1.0" encoding="utf-8"?>
<ds:datastoreItem xmlns:ds="http://schemas.openxmlformats.org/officeDocument/2006/customXml" ds:itemID="{12CF2594-C943-4C80-8EAB-FF9F7538AE18}"/>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emplate>Office Theme</Template>
  <TotalTime>20754</TotalTime>
  <Words>2583</Words>
  <Application>Microsoft Macintosh PowerPoint</Application>
  <PresentationFormat>Widescreen</PresentationFormat>
  <Paragraphs>184</Paragraphs>
  <Slides>17</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Times</vt:lpstr>
      <vt:lpstr>Times New Roman</vt:lpstr>
      <vt:lpstr>Office Theme</vt:lpstr>
      <vt:lpstr>1_Default Design</vt:lpstr>
      <vt:lpstr>La Stratégie canadienne de prévention et d'atténuation des feux de forêt      </vt:lpstr>
      <vt:lpstr>Objectifs</vt:lpstr>
      <vt:lpstr>PowerPoint Presentation</vt:lpstr>
      <vt:lpstr>Un appel à l'action pour l'ensemble de la société </vt:lpstr>
      <vt:lpstr>Stratégie canadienne de prévention et d'atténuation des feux de forêt (la Stratégie)</vt:lpstr>
      <vt:lpstr>Établi sur la base du Dialogue canadien sur les feux de forêt et la résilience des forêts (le Dialogue)</vt:lpstr>
      <vt:lpstr>Processus consultatif</vt:lpstr>
      <vt:lpstr>Questions de discussion</vt:lpstr>
      <vt:lpstr> Contenu de la version préliminaire de Stratégie : La vision  </vt:lpstr>
      <vt:lpstr>Contenu de la version préliminaire de la Stratégie : Objectifs et engagements</vt:lpstr>
      <vt:lpstr>PowerPoint Presentation</vt:lpstr>
      <vt:lpstr>PowerPoint Presentation</vt:lpstr>
      <vt:lpstr>PowerPoint Presentation</vt:lpstr>
      <vt:lpstr>PowerPoint Presentation</vt:lpstr>
      <vt:lpstr>Contenu de la version préliminaire de la Stratégie : Cibles</vt:lpstr>
      <vt:lpstr>Finaliser la Stratégie</vt:lpstr>
      <vt:lpstr>Mise en œuvre de la Stratégie</vt:lpstr>
    </vt:vector>
  </TitlesOfParts>
  <Company>NRCan  /  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Resilience to Wildland Fire in Canada</dc:title>
  <dc:creator>Sankey, Stacey</dc:creator>
  <cp:lastModifiedBy>Sharon Visitor</cp:lastModifiedBy>
  <cp:revision>654</cp:revision>
  <cp:lastPrinted>2024-03-02T14:23:07Z</cp:lastPrinted>
  <dcterms:created xsi:type="dcterms:W3CDTF">2021-10-20T22:52:19Z</dcterms:created>
  <dcterms:modified xsi:type="dcterms:W3CDTF">2024-03-04T17:52:05Z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Theme:8\1_Default Design:3</vt:lpwstr>
  </property>
  <property fmtid="{D5CDD505-2E9C-101B-9397-08002B2CF9AE}" pid="3" name="ClassificationContentMarkingHeaderText">
    <vt:lpwstr>UNCLASSIFIED - NON CLASSIFIÉ</vt:lpwstr>
  </property>
</Properties>
</file>