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3"/>
    <p:sldMasterId id="2147483648" r:id="rId4"/>
    <p:sldMasterId id="2147483732" r:id="rId5"/>
    <p:sldMasterId id="2147483756" r:id="rId6"/>
    <p:sldMasterId id="2147483771" r:id="rId7"/>
  </p:sldMasterIdLst>
  <p:notesMasterIdLst>
    <p:notesMasterId r:id="rId33"/>
  </p:notesMasterIdLst>
  <p:handoutMasterIdLst>
    <p:handoutMasterId r:id="rId34"/>
  </p:handoutMasterIdLst>
  <p:sldIdLst>
    <p:sldId id="256" r:id="rId8"/>
    <p:sldId id="906" r:id="rId9"/>
    <p:sldId id="795" r:id="rId10"/>
    <p:sldId id="813" r:id="rId11"/>
    <p:sldId id="891" r:id="rId12"/>
    <p:sldId id="910" r:id="rId13"/>
    <p:sldId id="911" r:id="rId14"/>
    <p:sldId id="912" r:id="rId15"/>
    <p:sldId id="896" r:id="rId16"/>
    <p:sldId id="898" r:id="rId17"/>
    <p:sldId id="901" r:id="rId18"/>
    <p:sldId id="902" r:id="rId19"/>
    <p:sldId id="900" r:id="rId20"/>
    <p:sldId id="630" r:id="rId21"/>
    <p:sldId id="907" r:id="rId22"/>
    <p:sldId id="647" r:id="rId23"/>
    <p:sldId id="648" r:id="rId24"/>
    <p:sldId id="267" r:id="rId25"/>
    <p:sldId id="908" r:id="rId26"/>
    <p:sldId id="897" r:id="rId27"/>
    <p:sldId id="903" r:id="rId28"/>
    <p:sldId id="859" r:id="rId29"/>
    <p:sldId id="909" r:id="rId30"/>
    <p:sldId id="561"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E763E4-F36F-348A-BBDC-7022C5BA8951}" name="Leah Gryfe" initials="LG" userId="c5b3559a1b3ee9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80B3"/>
    <a:srgbClr val="E15D29"/>
    <a:srgbClr val="0D3466"/>
    <a:srgbClr val="00646F"/>
    <a:srgbClr val="0B0B0B"/>
    <a:srgbClr val="E36431"/>
    <a:srgbClr val="2F2A26"/>
    <a:srgbClr val="61AAD2"/>
    <a:srgbClr val="7A91CA"/>
    <a:srgbClr val="DC3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89715"/>
  </p:normalViewPr>
  <p:slideViewPr>
    <p:cSldViewPr snapToGrid="0" snapToObjects="1">
      <p:cViewPr varScale="1">
        <p:scale>
          <a:sx n="90" d="100"/>
          <a:sy n="90" d="100"/>
        </p:scale>
        <p:origin x="1544" y="35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57" d="100"/>
          <a:sy n="157" d="100"/>
        </p:scale>
        <p:origin x="204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28AD59-FF71-4225-8DBA-800B1635620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71208D1-34D1-4CDE-8096-75989794698D}">
      <dgm:prSet/>
      <dgm:spPr/>
      <dgm:t>
        <a:bodyPr/>
        <a:lstStyle/>
        <a:p>
          <a:r>
            <a:rPr lang="en-US" dirty="0"/>
            <a:t>Compensation is finished at the CHRT and is now part of a class action headed by class action lawyers and a Settlement Implementation Committee (Stuart Wuttke, Derek </a:t>
          </a:r>
          <a:r>
            <a:rPr lang="en-US" dirty="0" err="1"/>
            <a:t>Nepinak</a:t>
          </a:r>
          <a:r>
            <a:rPr lang="en-US"/>
            <a:t>, and Duke Peltier). No public plan for supports for victims</a:t>
          </a:r>
        </a:p>
      </dgm:t>
    </dgm:pt>
    <dgm:pt modelId="{7E2F242B-A59F-414F-AAD5-57612E395DCE}" type="parTrans" cxnId="{186786D8-92BF-4A34-B7E4-E132E547A195}">
      <dgm:prSet/>
      <dgm:spPr/>
      <dgm:t>
        <a:bodyPr/>
        <a:lstStyle/>
        <a:p>
          <a:endParaRPr lang="en-US"/>
        </a:p>
      </dgm:t>
    </dgm:pt>
    <dgm:pt modelId="{C45A4BCF-937D-4F70-B1FF-02647A26D0EE}" type="sibTrans" cxnId="{186786D8-92BF-4A34-B7E4-E132E547A195}">
      <dgm:prSet/>
      <dgm:spPr/>
      <dgm:t>
        <a:bodyPr/>
        <a:lstStyle/>
        <a:p>
          <a:endParaRPr lang="en-US"/>
        </a:p>
      </dgm:t>
    </dgm:pt>
    <dgm:pt modelId="{B29AECBC-BBD0-4747-8A2B-F26B0DA6DEDB}">
      <dgm:prSet/>
      <dgm:spPr/>
      <dgm:t>
        <a:bodyPr/>
        <a:lstStyle/>
        <a:p>
          <a:r>
            <a:rPr lang="en-US"/>
            <a:t>Jordan’s Principle: The CHRT has jurisdiction. The non-compliance motion v. Canada is scheduled for September 10-12, 2024. FSA negotiations have not started but are planned with AFN, Canada, COO and NAN. </a:t>
          </a:r>
        </a:p>
      </dgm:t>
    </dgm:pt>
    <dgm:pt modelId="{2812BD84-3FB8-4733-A030-006908097939}" type="parTrans" cxnId="{30AC3E8B-2D32-4B71-BE38-2009D10BA896}">
      <dgm:prSet/>
      <dgm:spPr/>
      <dgm:t>
        <a:bodyPr/>
        <a:lstStyle/>
        <a:p>
          <a:endParaRPr lang="en-US"/>
        </a:p>
      </dgm:t>
    </dgm:pt>
    <dgm:pt modelId="{E8531427-6208-4C46-BB38-18D7D3808E71}" type="sibTrans" cxnId="{30AC3E8B-2D32-4B71-BE38-2009D10BA896}">
      <dgm:prSet/>
      <dgm:spPr/>
      <dgm:t>
        <a:bodyPr/>
        <a:lstStyle/>
        <a:p>
          <a:endParaRPr lang="en-US"/>
        </a:p>
      </dgm:t>
    </dgm:pt>
    <dgm:pt modelId="{EE5DCD3B-B690-4837-9FE4-6F6054633081}">
      <dgm:prSet/>
      <dgm:spPr/>
      <dgm:t>
        <a:bodyPr/>
        <a:lstStyle/>
        <a:p>
          <a:r>
            <a:rPr lang="en-US"/>
            <a:t>First Nations Child and Family:  The CHRT has jurisdiction.  The FSA is one way some CHRT parties are trying to address the discrimination and stop it from happening again. </a:t>
          </a:r>
        </a:p>
      </dgm:t>
    </dgm:pt>
    <dgm:pt modelId="{F5391598-9678-47FE-B4BC-35C8276CB6AF}" type="parTrans" cxnId="{06FBCA04-7AAF-4546-BA1A-8993482222CB}">
      <dgm:prSet/>
      <dgm:spPr/>
      <dgm:t>
        <a:bodyPr/>
        <a:lstStyle/>
        <a:p>
          <a:endParaRPr lang="en-US"/>
        </a:p>
      </dgm:t>
    </dgm:pt>
    <dgm:pt modelId="{79A5FB85-08E4-45CA-B5C9-11294C447F62}" type="sibTrans" cxnId="{06FBCA04-7AAF-4546-BA1A-8993482222CB}">
      <dgm:prSet/>
      <dgm:spPr/>
      <dgm:t>
        <a:bodyPr/>
        <a:lstStyle/>
        <a:p>
          <a:endParaRPr lang="en-US"/>
        </a:p>
      </dgm:t>
    </dgm:pt>
    <dgm:pt modelId="{06EBD9DA-5C3B-4689-9E95-01E82C45C469}" type="pres">
      <dgm:prSet presAssocID="{FB28AD59-FF71-4225-8DBA-800B16356208}" presName="root" presStyleCnt="0">
        <dgm:presLayoutVars>
          <dgm:dir/>
          <dgm:resizeHandles val="exact"/>
        </dgm:presLayoutVars>
      </dgm:prSet>
      <dgm:spPr/>
    </dgm:pt>
    <dgm:pt modelId="{3CD8281E-4AF7-4D06-A2C9-9AF950C722BF}" type="pres">
      <dgm:prSet presAssocID="{471208D1-34D1-4CDE-8096-75989794698D}" presName="compNode" presStyleCnt="0"/>
      <dgm:spPr/>
    </dgm:pt>
    <dgm:pt modelId="{01EE162B-1311-4531-AD14-F19331E08121}" type="pres">
      <dgm:prSet presAssocID="{471208D1-34D1-4CDE-8096-75989794698D}" presName="bgRect" presStyleLbl="bgShp" presStyleIdx="0" presStyleCnt="3"/>
      <dgm:spPr/>
    </dgm:pt>
    <dgm:pt modelId="{BEC9D07C-AFF1-4EE7-AE3E-E04E33CF0450}" type="pres">
      <dgm:prSet presAssocID="{471208D1-34D1-4CDE-8096-7598979469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7060457D-17BE-4596-ABA1-D90F36F3B3E2}" type="pres">
      <dgm:prSet presAssocID="{471208D1-34D1-4CDE-8096-75989794698D}" presName="spaceRect" presStyleCnt="0"/>
      <dgm:spPr/>
    </dgm:pt>
    <dgm:pt modelId="{5877A7E8-E383-4FFE-A6CD-4D1EA609D4E4}" type="pres">
      <dgm:prSet presAssocID="{471208D1-34D1-4CDE-8096-75989794698D}" presName="parTx" presStyleLbl="revTx" presStyleIdx="0" presStyleCnt="3">
        <dgm:presLayoutVars>
          <dgm:chMax val="0"/>
          <dgm:chPref val="0"/>
        </dgm:presLayoutVars>
      </dgm:prSet>
      <dgm:spPr/>
    </dgm:pt>
    <dgm:pt modelId="{040513C2-BA10-4D16-A1C0-899D97C5F736}" type="pres">
      <dgm:prSet presAssocID="{C45A4BCF-937D-4F70-B1FF-02647A26D0EE}" presName="sibTrans" presStyleCnt="0"/>
      <dgm:spPr/>
    </dgm:pt>
    <dgm:pt modelId="{E8050386-1805-4380-9B98-8AC3DD25D1A5}" type="pres">
      <dgm:prSet presAssocID="{B29AECBC-BBD0-4747-8A2B-F26B0DA6DEDB}" presName="compNode" presStyleCnt="0"/>
      <dgm:spPr/>
    </dgm:pt>
    <dgm:pt modelId="{FD2831ED-255A-4DBC-9753-97C85E188856}" type="pres">
      <dgm:prSet presAssocID="{B29AECBC-BBD0-4747-8A2B-F26B0DA6DEDB}" presName="bgRect" presStyleLbl="bgShp" presStyleIdx="1" presStyleCnt="3"/>
      <dgm:spPr/>
    </dgm:pt>
    <dgm:pt modelId="{AEA834D0-0CD2-49DC-86FB-A14F4DACE5AC}" type="pres">
      <dgm:prSet presAssocID="{B29AECBC-BBD0-4747-8A2B-F26B0DA6DE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F181FE5F-440B-45DF-B0EB-3EA71B2F1A1E}" type="pres">
      <dgm:prSet presAssocID="{B29AECBC-BBD0-4747-8A2B-F26B0DA6DEDB}" presName="spaceRect" presStyleCnt="0"/>
      <dgm:spPr/>
    </dgm:pt>
    <dgm:pt modelId="{EE1E29AD-A588-4082-900D-3C4139694A68}" type="pres">
      <dgm:prSet presAssocID="{B29AECBC-BBD0-4747-8A2B-F26B0DA6DEDB}" presName="parTx" presStyleLbl="revTx" presStyleIdx="1" presStyleCnt="3">
        <dgm:presLayoutVars>
          <dgm:chMax val="0"/>
          <dgm:chPref val="0"/>
        </dgm:presLayoutVars>
      </dgm:prSet>
      <dgm:spPr/>
    </dgm:pt>
    <dgm:pt modelId="{46273B80-9296-4390-94E8-EED4B19D7357}" type="pres">
      <dgm:prSet presAssocID="{E8531427-6208-4C46-BB38-18D7D3808E71}" presName="sibTrans" presStyleCnt="0"/>
      <dgm:spPr/>
    </dgm:pt>
    <dgm:pt modelId="{50E91E9A-52FD-4432-8425-61811436CC0B}" type="pres">
      <dgm:prSet presAssocID="{EE5DCD3B-B690-4837-9FE4-6F6054633081}" presName="compNode" presStyleCnt="0"/>
      <dgm:spPr/>
    </dgm:pt>
    <dgm:pt modelId="{95C78121-E7CD-4C00-9CB5-39E8EDF48855}" type="pres">
      <dgm:prSet presAssocID="{EE5DCD3B-B690-4837-9FE4-6F6054633081}" presName="bgRect" presStyleLbl="bgShp" presStyleIdx="2" presStyleCnt="3"/>
      <dgm:spPr/>
    </dgm:pt>
    <dgm:pt modelId="{E3BFF8BC-BE37-4D3F-9D53-546D8A4B2705}" type="pres">
      <dgm:prSet presAssocID="{EE5DCD3B-B690-4837-9FE4-6F60546330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ent and Child"/>
        </a:ext>
      </dgm:extLst>
    </dgm:pt>
    <dgm:pt modelId="{69DA6457-3FAB-4132-A306-9128D6F47935}" type="pres">
      <dgm:prSet presAssocID="{EE5DCD3B-B690-4837-9FE4-6F6054633081}" presName="spaceRect" presStyleCnt="0"/>
      <dgm:spPr/>
    </dgm:pt>
    <dgm:pt modelId="{78B182B2-D763-45E8-BBB6-9B3625B1A018}" type="pres">
      <dgm:prSet presAssocID="{EE5DCD3B-B690-4837-9FE4-6F6054633081}" presName="parTx" presStyleLbl="revTx" presStyleIdx="2" presStyleCnt="3">
        <dgm:presLayoutVars>
          <dgm:chMax val="0"/>
          <dgm:chPref val="0"/>
        </dgm:presLayoutVars>
      </dgm:prSet>
      <dgm:spPr/>
    </dgm:pt>
  </dgm:ptLst>
  <dgm:cxnLst>
    <dgm:cxn modelId="{06FBCA04-7AAF-4546-BA1A-8993482222CB}" srcId="{FB28AD59-FF71-4225-8DBA-800B16356208}" destId="{EE5DCD3B-B690-4837-9FE4-6F6054633081}" srcOrd="2" destOrd="0" parTransId="{F5391598-9678-47FE-B4BC-35C8276CB6AF}" sibTransId="{79A5FB85-08E4-45CA-B5C9-11294C447F62}"/>
    <dgm:cxn modelId="{BB1FD41E-7B0E-4D88-A44D-271640FC58DB}" type="presOf" srcId="{B29AECBC-BBD0-4747-8A2B-F26B0DA6DEDB}" destId="{EE1E29AD-A588-4082-900D-3C4139694A68}" srcOrd="0" destOrd="0" presId="urn:microsoft.com/office/officeart/2018/2/layout/IconVerticalSolidList"/>
    <dgm:cxn modelId="{AD011441-EC0D-4F9C-9249-36CD541C85DF}" type="presOf" srcId="{EE5DCD3B-B690-4837-9FE4-6F6054633081}" destId="{78B182B2-D763-45E8-BBB6-9B3625B1A018}" srcOrd="0" destOrd="0" presId="urn:microsoft.com/office/officeart/2018/2/layout/IconVerticalSolidList"/>
    <dgm:cxn modelId="{AEF5FE5B-5CED-465E-8472-83A81A49EA0F}" type="presOf" srcId="{471208D1-34D1-4CDE-8096-75989794698D}" destId="{5877A7E8-E383-4FFE-A6CD-4D1EA609D4E4}" srcOrd="0" destOrd="0" presId="urn:microsoft.com/office/officeart/2018/2/layout/IconVerticalSolidList"/>
    <dgm:cxn modelId="{30AC3E8B-2D32-4B71-BE38-2009D10BA896}" srcId="{FB28AD59-FF71-4225-8DBA-800B16356208}" destId="{B29AECBC-BBD0-4747-8A2B-F26B0DA6DEDB}" srcOrd="1" destOrd="0" parTransId="{2812BD84-3FB8-4733-A030-006908097939}" sibTransId="{E8531427-6208-4C46-BB38-18D7D3808E71}"/>
    <dgm:cxn modelId="{186786D8-92BF-4A34-B7E4-E132E547A195}" srcId="{FB28AD59-FF71-4225-8DBA-800B16356208}" destId="{471208D1-34D1-4CDE-8096-75989794698D}" srcOrd="0" destOrd="0" parTransId="{7E2F242B-A59F-414F-AAD5-57612E395DCE}" sibTransId="{C45A4BCF-937D-4F70-B1FF-02647A26D0EE}"/>
    <dgm:cxn modelId="{7B8D20EC-DF9A-4D6D-9991-ECB53A73F546}" type="presOf" srcId="{FB28AD59-FF71-4225-8DBA-800B16356208}" destId="{06EBD9DA-5C3B-4689-9E95-01E82C45C469}" srcOrd="0" destOrd="0" presId="urn:microsoft.com/office/officeart/2018/2/layout/IconVerticalSolidList"/>
    <dgm:cxn modelId="{CEC2E1AC-CE94-499E-A074-52474A65AE75}" type="presParOf" srcId="{06EBD9DA-5C3B-4689-9E95-01E82C45C469}" destId="{3CD8281E-4AF7-4D06-A2C9-9AF950C722BF}" srcOrd="0" destOrd="0" presId="urn:microsoft.com/office/officeart/2018/2/layout/IconVerticalSolidList"/>
    <dgm:cxn modelId="{78FFA34E-C7A9-48F4-B174-919716E5F7A2}" type="presParOf" srcId="{3CD8281E-4AF7-4D06-A2C9-9AF950C722BF}" destId="{01EE162B-1311-4531-AD14-F19331E08121}" srcOrd="0" destOrd="0" presId="urn:microsoft.com/office/officeart/2018/2/layout/IconVerticalSolidList"/>
    <dgm:cxn modelId="{54EBFC0E-B0F0-4CB3-A761-EC9C595FCAC5}" type="presParOf" srcId="{3CD8281E-4AF7-4D06-A2C9-9AF950C722BF}" destId="{BEC9D07C-AFF1-4EE7-AE3E-E04E33CF0450}" srcOrd="1" destOrd="0" presId="urn:microsoft.com/office/officeart/2018/2/layout/IconVerticalSolidList"/>
    <dgm:cxn modelId="{E27FF9A2-5DCA-4FA0-80E1-B2BC218117E8}" type="presParOf" srcId="{3CD8281E-4AF7-4D06-A2C9-9AF950C722BF}" destId="{7060457D-17BE-4596-ABA1-D90F36F3B3E2}" srcOrd="2" destOrd="0" presId="urn:microsoft.com/office/officeart/2018/2/layout/IconVerticalSolidList"/>
    <dgm:cxn modelId="{C42C6300-4C4C-4468-82F6-AAD1DC35D097}" type="presParOf" srcId="{3CD8281E-4AF7-4D06-A2C9-9AF950C722BF}" destId="{5877A7E8-E383-4FFE-A6CD-4D1EA609D4E4}" srcOrd="3" destOrd="0" presId="urn:microsoft.com/office/officeart/2018/2/layout/IconVerticalSolidList"/>
    <dgm:cxn modelId="{C7D6F4AB-9AEF-473A-9C3B-934FC06C9E6B}" type="presParOf" srcId="{06EBD9DA-5C3B-4689-9E95-01E82C45C469}" destId="{040513C2-BA10-4D16-A1C0-899D97C5F736}" srcOrd="1" destOrd="0" presId="urn:microsoft.com/office/officeart/2018/2/layout/IconVerticalSolidList"/>
    <dgm:cxn modelId="{D74E79A5-E00F-40F4-A0CE-707E346D59BC}" type="presParOf" srcId="{06EBD9DA-5C3B-4689-9E95-01E82C45C469}" destId="{E8050386-1805-4380-9B98-8AC3DD25D1A5}" srcOrd="2" destOrd="0" presId="urn:microsoft.com/office/officeart/2018/2/layout/IconVerticalSolidList"/>
    <dgm:cxn modelId="{67FA2732-D9FE-49D2-A2A6-09B7CD24B7BF}" type="presParOf" srcId="{E8050386-1805-4380-9B98-8AC3DD25D1A5}" destId="{FD2831ED-255A-4DBC-9753-97C85E188856}" srcOrd="0" destOrd="0" presId="urn:microsoft.com/office/officeart/2018/2/layout/IconVerticalSolidList"/>
    <dgm:cxn modelId="{11019C63-B928-4AEC-89E6-1FE892C1D53A}" type="presParOf" srcId="{E8050386-1805-4380-9B98-8AC3DD25D1A5}" destId="{AEA834D0-0CD2-49DC-86FB-A14F4DACE5AC}" srcOrd="1" destOrd="0" presId="urn:microsoft.com/office/officeart/2018/2/layout/IconVerticalSolidList"/>
    <dgm:cxn modelId="{37D46AFE-5C72-460E-B063-F7161F4C4EE2}" type="presParOf" srcId="{E8050386-1805-4380-9B98-8AC3DD25D1A5}" destId="{F181FE5F-440B-45DF-B0EB-3EA71B2F1A1E}" srcOrd="2" destOrd="0" presId="urn:microsoft.com/office/officeart/2018/2/layout/IconVerticalSolidList"/>
    <dgm:cxn modelId="{A3BF810F-7321-4672-9833-AE0C60869206}" type="presParOf" srcId="{E8050386-1805-4380-9B98-8AC3DD25D1A5}" destId="{EE1E29AD-A588-4082-900D-3C4139694A68}" srcOrd="3" destOrd="0" presId="urn:microsoft.com/office/officeart/2018/2/layout/IconVerticalSolidList"/>
    <dgm:cxn modelId="{E297F742-E518-4291-ABFD-7F157368D8C9}" type="presParOf" srcId="{06EBD9DA-5C3B-4689-9E95-01E82C45C469}" destId="{46273B80-9296-4390-94E8-EED4B19D7357}" srcOrd="3" destOrd="0" presId="urn:microsoft.com/office/officeart/2018/2/layout/IconVerticalSolidList"/>
    <dgm:cxn modelId="{F75C14D6-023C-498E-B7A8-99F0F05C8890}" type="presParOf" srcId="{06EBD9DA-5C3B-4689-9E95-01E82C45C469}" destId="{50E91E9A-52FD-4432-8425-61811436CC0B}" srcOrd="4" destOrd="0" presId="urn:microsoft.com/office/officeart/2018/2/layout/IconVerticalSolidList"/>
    <dgm:cxn modelId="{001A66A2-0683-4E66-9A01-B78C00E7DBDE}" type="presParOf" srcId="{50E91E9A-52FD-4432-8425-61811436CC0B}" destId="{95C78121-E7CD-4C00-9CB5-39E8EDF48855}" srcOrd="0" destOrd="0" presId="urn:microsoft.com/office/officeart/2018/2/layout/IconVerticalSolidList"/>
    <dgm:cxn modelId="{E342B17E-F7D6-4CC5-9EA6-5DAC3D1DE973}" type="presParOf" srcId="{50E91E9A-52FD-4432-8425-61811436CC0B}" destId="{E3BFF8BC-BE37-4D3F-9D53-546D8A4B2705}" srcOrd="1" destOrd="0" presId="urn:microsoft.com/office/officeart/2018/2/layout/IconVerticalSolidList"/>
    <dgm:cxn modelId="{325ED1B6-4A03-4F00-B58F-37C0AC98C10F}" type="presParOf" srcId="{50E91E9A-52FD-4432-8425-61811436CC0B}" destId="{69DA6457-3FAB-4132-A306-9128D6F47935}" srcOrd="2" destOrd="0" presId="urn:microsoft.com/office/officeart/2018/2/layout/IconVerticalSolidList"/>
    <dgm:cxn modelId="{38E9BDEC-368C-483A-AF90-43426D4E4861}" type="presParOf" srcId="{50E91E9A-52FD-4432-8425-61811436CC0B}" destId="{78B182B2-D763-45E8-BBB6-9B3625B1A0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CB6980-C1C6-4A60-A569-AAC858F582C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219F97-C55F-4F6E-B77D-A077054A6268}">
      <dgm:prSet/>
      <dgm:spPr/>
      <dgm:t>
        <a:bodyPr/>
        <a:lstStyle/>
        <a:p>
          <a:pPr>
            <a:lnSpc>
              <a:spcPct val="100000"/>
            </a:lnSpc>
          </a:pPr>
          <a:r>
            <a:rPr lang="en-US"/>
            <a:t>Call on Canada to return to the negotiation table with a mandate aligned with Resolutions 2024/60 and 2024/ 61</a:t>
          </a:r>
        </a:p>
      </dgm:t>
    </dgm:pt>
    <dgm:pt modelId="{6C2FCA01-DE97-460B-8937-26FDF8B922C1}" type="parTrans" cxnId="{71DDCD11-B41C-4058-A414-B03806F73027}">
      <dgm:prSet/>
      <dgm:spPr/>
      <dgm:t>
        <a:bodyPr/>
        <a:lstStyle/>
        <a:p>
          <a:endParaRPr lang="en-US"/>
        </a:p>
      </dgm:t>
    </dgm:pt>
    <dgm:pt modelId="{813BAC09-CEB6-4D84-A7D7-F190003A6184}" type="sibTrans" cxnId="{71DDCD11-B41C-4058-A414-B03806F73027}">
      <dgm:prSet phldrT="1" phldr="0"/>
      <dgm:spPr/>
      <dgm:t>
        <a:bodyPr/>
        <a:lstStyle/>
        <a:p>
          <a:endParaRPr lang="en-US"/>
        </a:p>
      </dgm:t>
    </dgm:pt>
    <dgm:pt modelId="{D8298C7D-6261-4779-938A-0BF3D446D015}">
      <dgm:prSet/>
      <dgm:spPr/>
      <dgm:t>
        <a:bodyPr/>
        <a:lstStyle/>
        <a:p>
          <a:pPr>
            <a:lnSpc>
              <a:spcPct val="100000"/>
            </a:lnSpc>
          </a:pPr>
          <a:r>
            <a:rPr lang="en-US"/>
            <a:t>Call on Canada to implement latest CHRT decision and not appeal</a:t>
          </a:r>
        </a:p>
      </dgm:t>
    </dgm:pt>
    <dgm:pt modelId="{CD3D2FBD-623C-47C8-8B13-D3B943095C7A}" type="parTrans" cxnId="{85B82812-3C9B-4835-9442-9BD904F9526B}">
      <dgm:prSet/>
      <dgm:spPr/>
      <dgm:t>
        <a:bodyPr/>
        <a:lstStyle/>
        <a:p>
          <a:endParaRPr lang="en-US"/>
        </a:p>
      </dgm:t>
    </dgm:pt>
    <dgm:pt modelId="{F43B5700-0EED-4A3F-B9CE-C1828AEC0B15}" type="sibTrans" cxnId="{85B82812-3C9B-4835-9442-9BD904F9526B}">
      <dgm:prSet phldrT="2" phldr="0"/>
      <dgm:spPr/>
      <dgm:t>
        <a:bodyPr/>
        <a:lstStyle/>
        <a:p>
          <a:endParaRPr lang="en-US"/>
        </a:p>
      </dgm:t>
    </dgm:pt>
    <dgm:pt modelId="{9FF8F975-2F94-489E-90EB-946895AD3EED}">
      <dgm:prSet/>
      <dgm:spPr/>
      <dgm:t>
        <a:bodyPr/>
        <a:lstStyle/>
        <a:p>
          <a:pPr>
            <a:lnSpc>
              <a:spcPct val="100000"/>
            </a:lnSpc>
          </a:pPr>
          <a:r>
            <a:rPr lang="en-US"/>
            <a:t>Provide input into the Caring Society positions and proposed amendments </a:t>
          </a:r>
        </a:p>
      </dgm:t>
    </dgm:pt>
    <dgm:pt modelId="{E0553E53-150A-4D8E-A88E-3C0DEB880940}" type="parTrans" cxnId="{F9A5A737-C680-4B76-961A-36DDA1360361}">
      <dgm:prSet/>
      <dgm:spPr/>
      <dgm:t>
        <a:bodyPr/>
        <a:lstStyle/>
        <a:p>
          <a:endParaRPr lang="en-US"/>
        </a:p>
      </dgm:t>
    </dgm:pt>
    <dgm:pt modelId="{2DE86022-15F5-4EA1-95E5-9CD8E88D0952}" type="sibTrans" cxnId="{F9A5A737-C680-4B76-961A-36DDA1360361}">
      <dgm:prSet phldrT="3" phldr="0"/>
      <dgm:spPr/>
      <dgm:t>
        <a:bodyPr/>
        <a:lstStyle/>
        <a:p>
          <a:endParaRPr lang="en-US"/>
        </a:p>
      </dgm:t>
    </dgm:pt>
    <dgm:pt modelId="{682F27B1-B046-49D3-91A7-B6ED99883DAE}">
      <dgm:prSet/>
      <dgm:spPr/>
      <dgm:t>
        <a:bodyPr/>
        <a:lstStyle/>
        <a:p>
          <a:pPr>
            <a:lnSpc>
              <a:spcPct val="100000"/>
            </a:lnSpc>
          </a:pPr>
          <a:r>
            <a:rPr lang="en-US"/>
            <a:t>Support implementation of Resolutions 60 and 61</a:t>
          </a:r>
        </a:p>
      </dgm:t>
    </dgm:pt>
    <dgm:pt modelId="{4086C059-35A0-4316-BBC0-BA473380FDB7}" type="parTrans" cxnId="{3057D80D-0CF3-4B22-B610-481DFE0302FC}">
      <dgm:prSet/>
      <dgm:spPr/>
      <dgm:t>
        <a:bodyPr/>
        <a:lstStyle/>
        <a:p>
          <a:endParaRPr lang="en-US"/>
        </a:p>
      </dgm:t>
    </dgm:pt>
    <dgm:pt modelId="{9B33A368-F80A-449C-A24C-F3312D22C736}" type="sibTrans" cxnId="{3057D80D-0CF3-4B22-B610-481DFE0302FC}">
      <dgm:prSet phldrT="4" phldr="0"/>
      <dgm:spPr/>
      <dgm:t>
        <a:bodyPr/>
        <a:lstStyle/>
        <a:p>
          <a:endParaRPr lang="en-US"/>
        </a:p>
      </dgm:t>
    </dgm:pt>
    <dgm:pt modelId="{936CA06A-BA76-4FCC-9895-E35D17979EBB}" type="pres">
      <dgm:prSet presAssocID="{27CB6980-C1C6-4A60-A569-AAC858F582CA}" presName="root" presStyleCnt="0">
        <dgm:presLayoutVars>
          <dgm:dir/>
          <dgm:resizeHandles val="exact"/>
        </dgm:presLayoutVars>
      </dgm:prSet>
      <dgm:spPr/>
    </dgm:pt>
    <dgm:pt modelId="{12445829-B5A0-46C6-9302-D47FA4D2792E}" type="pres">
      <dgm:prSet presAssocID="{34219F97-C55F-4F6E-B77D-A077054A6268}" presName="compNode" presStyleCnt="0"/>
      <dgm:spPr/>
    </dgm:pt>
    <dgm:pt modelId="{7C82B299-4041-412D-9054-F8FA8E0534CB}" type="pres">
      <dgm:prSet presAssocID="{34219F97-C55F-4F6E-B77D-A077054A6268}" presName="bgRect" presStyleLbl="bgShp" presStyleIdx="0" presStyleCnt="4"/>
      <dgm:spPr/>
    </dgm:pt>
    <dgm:pt modelId="{589DA2DC-B597-4CD8-AEB5-7EEE94887205}" type="pres">
      <dgm:prSet presAssocID="{34219F97-C55F-4F6E-B77D-A077054A62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044FE951-276A-4FF2-96EC-E08D1A82B3CB}" type="pres">
      <dgm:prSet presAssocID="{34219F97-C55F-4F6E-B77D-A077054A6268}" presName="spaceRect" presStyleCnt="0"/>
      <dgm:spPr/>
    </dgm:pt>
    <dgm:pt modelId="{919F3F4A-346A-4C16-A88C-6E65C5220FF1}" type="pres">
      <dgm:prSet presAssocID="{34219F97-C55F-4F6E-B77D-A077054A6268}" presName="parTx" presStyleLbl="revTx" presStyleIdx="0" presStyleCnt="4">
        <dgm:presLayoutVars>
          <dgm:chMax val="0"/>
          <dgm:chPref val="0"/>
        </dgm:presLayoutVars>
      </dgm:prSet>
      <dgm:spPr/>
    </dgm:pt>
    <dgm:pt modelId="{26125509-B498-49F8-B323-F6241CB63309}" type="pres">
      <dgm:prSet presAssocID="{813BAC09-CEB6-4D84-A7D7-F190003A6184}" presName="sibTrans" presStyleCnt="0"/>
      <dgm:spPr/>
    </dgm:pt>
    <dgm:pt modelId="{E847C0AD-3DCE-4C60-8FFD-C3391BCEF938}" type="pres">
      <dgm:prSet presAssocID="{D8298C7D-6261-4779-938A-0BF3D446D015}" presName="compNode" presStyleCnt="0"/>
      <dgm:spPr/>
    </dgm:pt>
    <dgm:pt modelId="{7BABDCA5-79D6-4389-886C-3D6D75027B74}" type="pres">
      <dgm:prSet presAssocID="{D8298C7D-6261-4779-938A-0BF3D446D015}" presName="bgRect" presStyleLbl="bgShp" presStyleIdx="1" presStyleCnt="4"/>
      <dgm:spPr/>
    </dgm:pt>
    <dgm:pt modelId="{281250B6-47D8-470F-B06D-13B5C369C090}" type="pres">
      <dgm:prSet presAssocID="{D8298C7D-6261-4779-938A-0BF3D446D0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561F1983-F4B9-4463-AF59-94C6AF7394E7}" type="pres">
      <dgm:prSet presAssocID="{D8298C7D-6261-4779-938A-0BF3D446D015}" presName="spaceRect" presStyleCnt="0"/>
      <dgm:spPr/>
    </dgm:pt>
    <dgm:pt modelId="{BDF581BC-2F0D-4A56-B9B0-D2C4EC096128}" type="pres">
      <dgm:prSet presAssocID="{D8298C7D-6261-4779-938A-0BF3D446D015}" presName="parTx" presStyleLbl="revTx" presStyleIdx="1" presStyleCnt="4">
        <dgm:presLayoutVars>
          <dgm:chMax val="0"/>
          <dgm:chPref val="0"/>
        </dgm:presLayoutVars>
      </dgm:prSet>
      <dgm:spPr/>
    </dgm:pt>
    <dgm:pt modelId="{9EE0BB07-B831-4112-ABC3-6F73CF437372}" type="pres">
      <dgm:prSet presAssocID="{F43B5700-0EED-4A3F-B9CE-C1828AEC0B15}" presName="sibTrans" presStyleCnt="0"/>
      <dgm:spPr/>
    </dgm:pt>
    <dgm:pt modelId="{50D7AC79-521F-4598-8FCA-D84EDBCC74F8}" type="pres">
      <dgm:prSet presAssocID="{9FF8F975-2F94-489E-90EB-946895AD3EED}" presName="compNode" presStyleCnt="0"/>
      <dgm:spPr/>
    </dgm:pt>
    <dgm:pt modelId="{847BD8E8-5560-4165-B6B7-ADD1C3CD2D52}" type="pres">
      <dgm:prSet presAssocID="{9FF8F975-2F94-489E-90EB-946895AD3EED}" presName="bgRect" presStyleLbl="bgShp" presStyleIdx="2" presStyleCnt="4"/>
      <dgm:spPr/>
    </dgm:pt>
    <dgm:pt modelId="{68BEC288-94C6-4082-905C-A383C13155D6}" type="pres">
      <dgm:prSet presAssocID="{9FF8F975-2F94-489E-90EB-946895AD3E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B611D13-8066-4433-8A4E-ED860F71A57E}" type="pres">
      <dgm:prSet presAssocID="{9FF8F975-2F94-489E-90EB-946895AD3EED}" presName="spaceRect" presStyleCnt="0"/>
      <dgm:spPr/>
    </dgm:pt>
    <dgm:pt modelId="{4D7EE287-BFCC-4193-A747-3CDE3C74EFAD}" type="pres">
      <dgm:prSet presAssocID="{9FF8F975-2F94-489E-90EB-946895AD3EED}" presName="parTx" presStyleLbl="revTx" presStyleIdx="2" presStyleCnt="4">
        <dgm:presLayoutVars>
          <dgm:chMax val="0"/>
          <dgm:chPref val="0"/>
        </dgm:presLayoutVars>
      </dgm:prSet>
      <dgm:spPr/>
    </dgm:pt>
    <dgm:pt modelId="{F4D0292E-72F4-4225-BD26-6656AF1C701C}" type="pres">
      <dgm:prSet presAssocID="{2DE86022-15F5-4EA1-95E5-9CD8E88D0952}" presName="sibTrans" presStyleCnt="0"/>
      <dgm:spPr/>
    </dgm:pt>
    <dgm:pt modelId="{96D271B8-6E55-4891-B7AF-E095C3054625}" type="pres">
      <dgm:prSet presAssocID="{682F27B1-B046-49D3-91A7-B6ED99883DAE}" presName="compNode" presStyleCnt="0"/>
      <dgm:spPr/>
    </dgm:pt>
    <dgm:pt modelId="{925A3F80-6A74-4E0F-A786-861422135BBC}" type="pres">
      <dgm:prSet presAssocID="{682F27B1-B046-49D3-91A7-B6ED99883DAE}" presName="bgRect" presStyleLbl="bgShp" presStyleIdx="3" presStyleCnt="4"/>
      <dgm:spPr/>
    </dgm:pt>
    <dgm:pt modelId="{AF38BE0C-2CD1-491A-AC42-8E6B63B37B76}" type="pres">
      <dgm:prSet presAssocID="{682F27B1-B046-49D3-91A7-B6ED99883D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FEC46A7A-5F0A-46E5-B289-6D9BC66E4F7B}" type="pres">
      <dgm:prSet presAssocID="{682F27B1-B046-49D3-91A7-B6ED99883DAE}" presName="spaceRect" presStyleCnt="0"/>
      <dgm:spPr/>
    </dgm:pt>
    <dgm:pt modelId="{FF917273-7E45-47FB-9A04-59CBFA7F1A92}" type="pres">
      <dgm:prSet presAssocID="{682F27B1-B046-49D3-91A7-B6ED99883DAE}" presName="parTx" presStyleLbl="revTx" presStyleIdx="3" presStyleCnt="4">
        <dgm:presLayoutVars>
          <dgm:chMax val="0"/>
          <dgm:chPref val="0"/>
        </dgm:presLayoutVars>
      </dgm:prSet>
      <dgm:spPr/>
    </dgm:pt>
  </dgm:ptLst>
  <dgm:cxnLst>
    <dgm:cxn modelId="{3057D80D-0CF3-4B22-B610-481DFE0302FC}" srcId="{27CB6980-C1C6-4A60-A569-AAC858F582CA}" destId="{682F27B1-B046-49D3-91A7-B6ED99883DAE}" srcOrd="3" destOrd="0" parTransId="{4086C059-35A0-4316-BBC0-BA473380FDB7}" sibTransId="{9B33A368-F80A-449C-A24C-F3312D22C736}"/>
    <dgm:cxn modelId="{71DDCD11-B41C-4058-A414-B03806F73027}" srcId="{27CB6980-C1C6-4A60-A569-AAC858F582CA}" destId="{34219F97-C55F-4F6E-B77D-A077054A6268}" srcOrd="0" destOrd="0" parTransId="{6C2FCA01-DE97-460B-8937-26FDF8B922C1}" sibTransId="{813BAC09-CEB6-4D84-A7D7-F190003A6184}"/>
    <dgm:cxn modelId="{85B82812-3C9B-4835-9442-9BD904F9526B}" srcId="{27CB6980-C1C6-4A60-A569-AAC858F582CA}" destId="{D8298C7D-6261-4779-938A-0BF3D446D015}" srcOrd="1" destOrd="0" parTransId="{CD3D2FBD-623C-47C8-8B13-D3B943095C7A}" sibTransId="{F43B5700-0EED-4A3F-B9CE-C1828AEC0B15}"/>
    <dgm:cxn modelId="{F9A5A737-C680-4B76-961A-36DDA1360361}" srcId="{27CB6980-C1C6-4A60-A569-AAC858F582CA}" destId="{9FF8F975-2F94-489E-90EB-946895AD3EED}" srcOrd="2" destOrd="0" parTransId="{E0553E53-150A-4D8E-A88E-3C0DEB880940}" sibTransId="{2DE86022-15F5-4EA1-95E5-9CD8E88D0952}"/>
    <dgm:cxn modelId="{B4942946-3FC1-004F-A9D7-6C379CE14AAE}" type="presOf" srcId="{682F27B1-B046-49D3-91A7-B6ED99883DAE}" destId="{FF917273-7E45-47FB-9A04-59CBFA7F1A92}" srcOrd="0" destOrd="0" presId="urn:microsoft.com/office/officeart/2018/2/layout/IconVerticalSolidList"/>
    <dgm:cxn modelId="{F4561965-9C7D-BB4A-A719-E7BCDD7641EA}" type="presOf" srcId="{34219F97-C55F-4F6E-B77D-A077054A6268}" destId="{919F3F4A-346A-4C16-A88C-6E65C5220FF1}" srcOrd="0" destOrd="0" presId="urn:microsoft.com/office/officeart/2018/2/layout/IconVerticalSolidList"/>
    <dgm:cxn modelId="{5222746F-D8AB-C446-856A-19CE4F444556}" type="presOf" srcId="{D8298C7D-6261-4779-938A-0BF3D446D015}" destId="{BDF581BC-2F0D-4A56-B9B0-D2C4EC096128}" srcOrd="0" destOrd="0" presId="urn:microsoft.com/office/officeart/2018/2/layout/IconVerticalSolidList"/>
    <dgm:cxn modelId="{5C6697D4-2531-3044-A5B1-8948FA27FFD5}" type="presOf" srcId="{9FF8F975-2F94-489E-90EB-946895AD3EED}" destId="{4D7EE287-BFCC-4193-A747-3CDE3C74EFAD}" srcOrd="0" destOrd="0" presId="urn:microsoft.com/office/officeart/2018/2/layout/IconVerticalSolidList"/>
    <dgm:cxn modelId="{38E525DF-EE68-0242-B5EF-ABFBB0667F3E}" type="presOf" srcId="{27CB6980-C1C6-4A60-A569-AAC858F582CA}" destId="{936CA06A-BA76-4FCC-9895-E35D17979EBB}" srcOrd="0" destOrd="0" presId="urn:microsoft.com/office/officeart/2018/2/layout/IconVerticalSolidList"/>
    <dgm:cxn modelId="{234E6007-8BD2-A54E-8733-FC105EAFCA99}" type="presParOf" srcId="{936CA06A-BA76-4FCC-9895-E35D17979EBB}" destId="{12445829-B5A0-46C6-9302-D47FA4D2792E}" srcOrd="0" destOrd="0" presId="urn:microsoft.com/office/officeart/2018/2/layout/IconVerticalSolidList"/>
    <dgm:cxn modelId="{5B47A6A7-A6CC-5F45-9066-0AC993BC5FB2}" type="presParOf" srcId="{12445829-B5A0-46C6-9302-D47FA4D2792E}" destId="{7C82B299-4041-412D-9054-F8FA8E0534CB}" srcOrd="0" destOrd="0" presId="urn:microsoft.com/office/officeart/2018/2/layout/IconVerticalSolidList"/>
    <dgm:cxn modelId="{E94610AE-99DD-0F49-8517-1C1138E744D5}" type="presParOf" srcId="{12445829-B5A0-46C6-9302-D47FA4D2792E}" destId="{589DA2DC-B597-4CD8-AEB5-7EEE94887205}" srcOrd="1" destOrd="0" presId="urn:microsoft.com/office/officeart/2018/2/layout/IconVerticalSolidList"/>
    <dgm:cxn modelId="{E21384BB-C522-A943-BE1F-40C3A4CE7FEF}" type="presParOf" srcId="{12445829-B5A0-46C6-9302-D47FA4D2792E}" destId="{044FE951-276A-4FF2-96EC-E08D1A82B3CB}" srcOrd="2" destOrd="0" presId="urn:microsoft.com/office/officeart/2018/2/layout/IconVerticalSolidList"/>
    <dgm:cxn modelId="{DEFD38F9-E3DE-4B46-890A-3F5E2242A12B}" type="presParOf" srcId="{12445829-B5A0-46C6-9302-D47FA4D2792E}" destId="{919F3F4A-346A-4C16-A88C-6E65C5220FF1}" srcOrd="3" destOrd="0" presId="urn:microsoft.com/office/officeart/2018/2/layout/IconVerticalSolidList"/>
    <dgm:cxn modelId="{2213A4B6-F04F-C54B-A058-98B009A4E305}" type="presParOf" srcId="{936CA06A-BA76-4FCC-9895-E35D17979EBB}" destId="{26125509-B498-49F8-B323-F6241CB63309}" srcOrd="1" destOrd="0" presId="urn:microsoft.com/office/officeart/2018/2/layout/IconVerticalSolidList"/>
    <dgm:cxn modelId="{45FF6DB7-DB44-A749-BB72-84D635508EBE}" type="presParOf" srcId="{936CA06A-BA76-4FCC-9895-E35D17979EBB}" destId="{E847C0AD-3DCE-4C60-8FFD-C3391BCEF938}" srcOrd="2" destOrd="0" presId="urn:microsoft.com/office/officeart/2018/2/layout/IconVerticalSolidList"/>
    <dgm:cxn modelId="{D436C01A-FBBF-5441-AA1A-0902B4DB236F}" type="presParOf" srcId="{E847C0AD-3DCE-4C60-8FFD-C3391BCEF938}" destId="{7BABDCA5-79D6-4389-886C-3D6D75027B74}" srcOrd="0" destOrd="0" presId="urn:microsoft.com/office/officeart/2018/2/layout/IconVerticalSolidList"/>
    <dgm:cxn modelId="{DC2F68A3-53BC-444D-A094-47581CEB1BD6}" type="presParOf" srcId="{E847C0AD-3DCE-4C60-8FFD-C3391BCEF938}" destId="{281250B6-47D8-470F-B06D-13B5C369C090}" srcOrd="1" destOrd="0" presId="urn:microsoft.com/office/officeart/2018/2/layout/IconVerticalSolidList"/>
    <dgm:cxn modelId="{857EDACF-00C7-FC49-9395-091AB58FFA85}" type="presParOf" srcId="{E847C0AD-3DCE-4C60-8FFD-C3391BCEF938}" destId="{561F1983-F4B9-4463-AF59-94C6AF7394E7}" srcOrd="2" destOrd="0" presId="urn:microsoft.com/office/officeart/2018/2/layout/IconVerticalSolidList"/>
    <dgm:cxn modelId="{37FE26FB-EAE9-C147-A9A8-7FD9ED5AA643}" type="presParOf" srcId="{E847C0AD-3DCE-4C60-8FFD-C3391BCEF938}" destId="{BDF581BC-2F0D-4A56-B9B0-D2C4EC096128}" srcOrd="3" destOrd="0" presId="urn:microsoft.com/office/officeart/2018/2/layout/IconVerticalSolidList"/>
    <dgm:cxn modelId="{69B1622E-F981-974F-AD13-1CBCFC6180CA}" type="presParOf" srcId="{936CA06A-BA76-4FCC-9895-E35D17979EBB}" destId="{9EE0BB07-B831-4112-ABC3-6F73CF437372}" srcOrd="3" destOrd="0" presId="urn:microsoft.com/office/officeart/2018/2/layout/IconVerticalSolidList"/>
    <dgm:cxn modelId="{874EB7D7-DA6F-2C48-8906-2CAD030476FD}" type="presParOf" srcId="{936CA06A-BA76-4FCC-9895-E35D17979EBB}" destId="{50D7AC79-521F-4598-8FCA-D84EDBCC74F8}" srcOrd="4" destOrd="0" presId="urn:microsoft.com/office/officeart/2018/2/layout/IconVerticalSolidList"/>
    <dgm:cxn modelId="{CC8799C3-AC75-3141-8F42-F5306597D150}" type="presParOf" srcId="{50D7AC79-521F-4598-8FCA-D84EDBCC74F8}" destId="{847BD8E8-5560-4165-B6B7-ADD1C3CD2D52}" srcOrd="0" destOrd="0" presId="urn:microsoft.com/office/officeart/2018/2/layout/IconVerticalSolidList"/>
    <dgm:cxn modelId="{C0B1F9D4-8C2E-6D46-BD21-A2D1A4786B4A}" type="presParOf" srcId="{50D7AC79-521F-4598-8FCA-D84EDBCC74F8}" destId="{68BEC288-94C6-4082-905C-A383C13155D6}" srcOrd="1" destOrd="0" presId="urn:microsoft.com/office/officeart/2018/2/layout/IconVerticalSolidList"/>
    <dgm:cxn modelId="{2F2F79B1-1ACF-BF46-87B7-32CAB5F5F0C2}" type="presParOf" srcId="{50D7AC79-521F-4598-8FCA-D84EDBCC74F8}" destId="{3B611D13-8066-4433-8A4E-ED860F71A57E}" srcOrd="2" destOrd="0" presId="urn:microsoft.com/office/officeart/2018/2/layout/IconVerticalSolidList"/>
    <dgm:cxn modelId="{81985549-CCAF-5349-B243-C7C8E43EE4BD}" type="presParOf" srcId="{50D7AC79-521F-4598-8FCA-D84EDBCC74F8}" destId="{4D7EE287-BFCC-4193-A747-3CDE3C74EFAD}" srcOrd="3" destOrd="0" presId="urn:microsoft.com/office/officeart/2018/2/layout/IconVerticalSolidList"/>
    <dgm:cxn modelId="{1CC78DAB-36C2-554C-865A-59FC1CFEE6E8}" type="presParOf" srcId="{936CA06A-BA76-4FCC-9895-E35D17979EBB}" destId="{F4D0292E-72F4-4225-BD26-6656AF1C701C}" srcOrd="5" destOrd="0" presId="urn:microsoft.com/office/officeart/2018/2/layout/IconVerticalSolidList"/>
    <dgm:cxn modelId="{205F6A17-E701-344B-8227-000A60BA20A3}" type="presParOf" srcId="{936CA06A-BA76-4FCC-9895-E35D17979EBB}" destId="{96D271B8-6E55-4891-B7AF-E095C3054625}" srcOrd="6" destOrd="0" presId="urn:microsoft.com/office/officeart/2018/2/layout/IconVerticalSolidList"/>
    <dgm:cxn modelId="{43233C88-39E0-FC47-9837-7F7262BC3456}" type="presParOf" srcId="{96D271B8-6E55-4891-B7AF-E095C3054625}" destId="{925A3F80-6A74-4E0F-A786-861422135BBC}" srcOrd="0" destOrd="0" presId="urn:microsoft.com/office/officeart/2018/2/layout/IconVerticalSolidList"/>
    <dgm:cxn modelId="{F271FB2A-34DA-5145-8640-E873721D99EC}" type="presParOf" srcId="{96D271B8-6E55-4891-B7AF-E095C3054625}" destId="{AF38BE0C-2CD1-491A-AC42-8E6B63B37B76}" srcOrd="1" destOrd="0" presId="urn:microsoft.com/office/officeart/2018/2/layout/IconVerticalSolidList"/>
    <dgm:cxn modelId="{B4DCBD94-7070-8442-8E08-ECF56833CDB7}" type="presParOf" srcId="{96D271B8-6E55-4891-B7AF-E095C3054625}" destId="{FEC46A7A-5F0A-46E5-B289-6D9BC66E4F7B}" srcOrd="2" destOrd="0" presId="urn:microsoft.com/office/officeart/2018/2/layout/IconVerticalSolidList"/>
    <dgm:cxn modelId="{28AFE337-15FB-CE43-8B87-5BA620ED0CC8}" type="presParOf" srcId="{96D271B8-6E55-4891-B7AF-E095C3054625}" destId="{FF917273-7E45-47FB-9A04-59CBFA7F1A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A6658B-FF33-4718-9B4E-C8F5810AC60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B48C633-0090-4135-9354-60D853FFF6A5}">
      <dgm:prSet/>
      <dgm:spPr/>
      <dgm:t>
        <a:bodyPr/>
        <a:lstStyle/>
        <a:p>
          <a:pPr>
            <a:defRPr b="1"/>
          </a:pPr>
          <a:r>
            <a:rPr lang="en-US"/>
            <a:t>Reset the negotiation process so it:</a:t>
          </a:r>
        </a:p>
      </dgm:t>
    </dgm:pt>
    <dgm:pt modelId="{EA869CF4-B776-43C5-AF64-9E35C2381394}" type="parTrans" cxnId="{EEB29C70-62A2-47F5-B513-D81200D9614E}">
      <dgm:prSet/>
      <dgm:spPr/>
      <dgm:t>
        <a:bodyPr/>
        <a:lstStyle/>
        <a:p>
          <a:endParaRPr lang="en-US"/>
        </a:p>
      </dgm:t>
    </dgm:pt>
    <dgm:pt modelId="{E286E5BF-A7D6-41D0-A3B5-64F8DFEA4913}" type="sibTrans" cxnId="{EEB29C70-62A2-47F5-B513-D81200D9614E}">
      <dgm:prSet/>
      <dgm:spPr/>
      <dgm:t>
        <a:bodyPr/>
        <a:lstStyle/>
        <a:p>
          <a:endParaRPr lang="en-US"/>
        </a:p>
      </dgm:t>
    </dgm:pt>
    <dgm:pt modelId="{F5AAA588-F12F-4748-BBD8-257BCAB67761}">
      <dgm:prSet/>
      <dgm:spPr/>
      <dgm:t>
        <a:bodyPr/>
        <a:lstStyle/>
        <a:p>
          <a:r>
            <a:rPr lang="en-US"/>
            <a:t>Is open, inclusive and accountable to First Nations</a:t>
          </a:r>
        </a:p>
      </dgm:t>
    </dgm:pt>
    <dgm:pt modelId="{7902B11D-874A-41DB-9FB9-8847B3184B2C}" type="parTrans" cxnId="{92E0E807-714F-47B5-B663-E187413D5B3F}">
      <dgm:prSet/>
      <dgm:spPr/>
      <dgm:t>
        <a:bodyPr/>
        <a:lstStyle/>
        <a:p>
          <a:endParaRPr lang="en-US"/>
        </a:p>
      </dgm:t>
    </dgm:pt>
    <dgm:pt modelId="{0E8BFE31-AA52-4E8E-8530-50926B19CF18}" type="sibTrans" cxnId="{92E0E807-714F-47B5-B663-E187413D5B3F}">
      <dgm:prSet/>
      <dgm:spPr/>
      <dgm:t>
        <a:bodyPr/>
        <a:lstStyle/>
        <a:p>
          <a:endParaRPr lang="en-US"/>
        </a:p>
      </dgm:t>
    </dgm:pt>
    <dgm:pt modelId="{65A72091-E4F3-467C-BF91-6EDDB1BD6817}">
      <dgm:prSet/>
      <dgm:spPr/>
      <dgm:t>
        <a:bodyPr/>
        <a:lstStyle/>
        <a:p>
          <a:r>
            <a:rPr lang="en-US"/>
            <a:t>Focused on Canada’s responsibility to end discrimination towards children across generations per the CHRT</a:t>
          </a:r>
        </a:p>
      </dgm:t>
    </dgm:pt>
    <dgm:pt modelId="{47A1DDD6-974D-46FD-B907-6071EB527D16}" type="parTrans" cxnId="{9419A9E3-CE46-453F-A98D-81C734AD2D31}">
      <dgm:prSet/>
      <dgm:spPr/>
      <dgm:t>
        <a:bodyPr/>
        <a:lstStyle/>
        <a:p>
          <a:endParaRPr lang="en-US"/>
        </a:p>
      </dgm:t>
    </dgm:pt>
    <dgm:pt modelId="{37610297-0EE2-4E9A-8669-92D69368FCA8}" type="sibTrans" cxnId="{9419A9E3-CE46-453F-A98D-81C734AD2D31}">
      <dgm:prSet/>
      <dgm:spPr/>
      <dgm:t>
        <a:bodyPr/>
        <a:lstStyle/>
        <a:p>
          <a:endParaRPr lang="en-US"/>
        </a:p>
      </dgm:t>
    </dgm:pt>
    <dgm:pt modelId="{C792147E-3358-4769-8E0D-F99F9D4676BA}">
      <dgm:prSet/>
      <dgm:spPr/>
      <dgm:t>
        <a:bodyPr/>
        <a:lstStyle/>
        <a:p>
          <a:r>
            <a:rPr lang="en-US"/>
            <a:t>Respects First Nations and First Nations children and families as rights holders</a:t>
          </a:r>
        </a:p>
      </dgm:t>
    </dgm:pt>
    <dgm:pt modelId="{899D6CCC-3A45-4131-8398-E860736CB309}" type="parTrans" cxnId="{0FDC1910-8FEC-4B06-8CE4-01880B8C3521}">
      <dgm:prSet/>
      <dgm:spPr/>
      <dgm:t>
        <a:bodyPr/>
        <a:lstStyle/>
        <a:p>
          <a:endParaRPr lang="en-US"/>
        </a:p>
      </dgm:t>
    </dgm:pt>
    <dgm:pt modelId="{2D65AA82-A241-4D69-AD4B-A3808051DBE3}" type="sibTrans" cxnId="{0FDC1910-8FEC-4B06-8CE4-01880B8C3521}">
      <dgm:prSet/>
      <dgm:spPr/>
      <dgm:t>
        <a:bodyPr/>
        <a:lstStyle/>
        <a:p>
          <a:endParaRPr lang="en-US"/>
        </a:p>
      </dgm:t>
    </dgm:pt>
    <dgm:pt modelId="{D3851626-347F-492E-BA6E-F1A7080E6E5E}">
      <dgm:prSet/>
      <dgm:spPr/>
      <dgm:t>
        <a:bodyPr/>
        <a:lstStyle/>
        <a:p>
          <a:r>
            <a:rPr lang="en-US"/>
            <a:t>Informed by evidence and First Nations experts</a:t>
          </a:r>
        </a:p>
      </dgm:t>
    </dgm:pt>
    <dgm:pt modelId="{4C041862-AAC1-423A-AC16-5467DA49299D}" type="parTrans" cxnId="{88E95172-8EDC-4B53-9949-415E96486E08}">
      <dgm:prSet/>
      <dgm:spPr/>
      <dgm:t>
        <a:bodyPr/>
        <a:lstStyle/>
        <a:p>
          <a:endParaRPr lang="en-US"/>
        </a:p>
      </dgm:t>
    </dgm:pt>
    <dgm:pt modelId="{CDD3E2E0-E410-457C-BC74-8F00DCC325E0}" type="sibTrans" cxnId="{88E95172-8EDC-4B53-9949-415E96486E08}">
      <dgm:prSet/>
      <dgm:spPr/>
      <dgm:t>
        <a:bodyPr/>
        <a:lstStyle/>
        <a:p>
          <a:endParaRPr lang="en-US"/>
        </a:p>
      </dgm:t>
    </dgm:pt>
    <dgm:pt modelId="{28DAE8D2-89EF-4E86-8B10-F01844E38A09}">
      <dgm:prSet/>
      <dgm:spPr/>
      <dgm:t>
        <a:bodyPr/>
        <a:lstStyle/>
        <a:p>
          <a:pPr>
            <a:defRPr b="1"/>
          </a:pPr>
          <a:r>
            <a:rPr lang="en-US"/>
            <a:t>Reset the negotiation content so it:</a:t>
          </a:r>
        </a:p>
      </dgm:t>
    </dgm:pt>
    <dgm:pt modelId="{B215429A-52EB-4FFE-B823-813A7277F2F2}" type="parTrans" cxnId="{6E4E178A-784F-458A-A291-A10B582E44D4}">
      <dgm:prSet/>
      <dgm:spPr/>
      <dgm:t>
        <a:bodyPr/>
        <a:lstStyle/>
        <a:p>
          <a:endParaRPr lang="en-US"/>
        </a:p>
      </dgm:t>
    </dgm:pt>
    <dgm:pt modelId="{812CD953-D43E-4A33-9A15-CB8C5FEFFB02}" type="sibTrans" cxnId="{6E4E178A-784F-458A-A291-A10B582E44D4}">
      <dgm:prSet/>
      <dgm:spPr/>
      <dgm:t>
        <a:bodyPr/>
        <a:lstStyle/>
        <a:p>
          <a:endParaRPr lang="en-US"/>
        </a:p>
      </dgm:t>
    </dgm:pt>
    <dgm:pt modelId="{2CF2EB42-EF1E-475C-878C-4260480BF321}">
      <dgm:prSet/>
      <dgm:spPr/>
      <dgm:t>
        <a:bodyPr/>
        <a:lstStyle/>
        <a:p>
          <a:r>
            <a:rPr lang="en-US"/>
            <a:t>National master agreement with regional variation</a:t>
          </a:r>
        </a:p>
      </dgm:t>
    </dgm:pt>
    <dgm:pt modelId="{3DDACABF-C310-45ED-821A-2C1EF0286C97}" type="parTrans" cxnId="{6BBB2D98-E794-4D0F-8E51-344C0FE39DED}">
      <dgm:prSet/>
      <dgm:spPr/>
      <dgm:t>
        <a:bodyPr/>
        <a:lstStyle/>
        <a:p>
          <a:endParaRPr lang="en-US"/>
        </a:p>
      </dgm:t>
    </dgm:pt>
    <dgm:pt modelId="{2E5411CB-28E4-4DC6-A7DC-805E22E125FF}" type="sibTrans" cxnId="{6BBB2D98-E794-4D0F-8E51-344C0FE39DED}">
      <dgm:prSet/>
      <dgm:spPr/>
      <dgm:t>
        <a:bodyPr/>
        <a:lstStyle/>
        <a:p>
          <a:endParaRPr lang="en-US"/>
        </a:p>
      </dgm:t>
    </dgm:pt>
    <dgm:pt modelId="{BF8A983B-7AAA-4B8F-9715-070ECA2EE0EC}">
      <dgm:prSet/>
      <dgm:spPr/>
      <dgm:t>
        <a:bodyPr/>
        <a:lstStyle/>
        <a:p>
          <a:r>
            <a:rPr lang="en-US"/>
            <a:t>Builds upon the existing CHRT orders and preserves right to litigate</a:t>
          </a:r>
        </a:p>
      </dgm:t>
    </dgm:pt>
    <dgm:pt modelId="{6E9BB7C5-04BD-4ABB-814A-A63E617ADF96}" type="parTrans" cxnId="{18505922-20FC-4DB7-8FAA-D46C31BB77D9}">
      <dgm:prSet/>
      <dgm:spPr/>
      <dgm:t>
        <a:bodyPr/>
        <a:lstStyle/>
        <a:p>
          <a:endParaRPr lang="en-US"/>
        </a:p>
      </dgm:t>
    </dgm:pt>
    <dgm:pt modelId="{B37FA432-A47B-4D3C-AE44-7B5FA7BD5638}" type="sibTrans" cxnId="{18505922-20FC-4DB7-8FAA-D46C31BB77D9}">
      <dgm:prSet/>
      <dgm:spPr/>
      <dgm:t>
        <a:bodyPr/>
        <a:lstStyle/>
        <a:p>
          <a:endParaRPr lang="en-US"/>
        </a:p>
      </dgm:t>
    </dgm:pt>
    <dgm:pt modelId="{F48B5F9B-9EFB-4000-B3C2-C26543789581}">
      <dgm:prSet/>
      <dgm:spPr/>
      <dgm:t>
        <a:bodyPr/>
        <a:lstStyle/>
        <a:p>
          <a:r>
            <a:rPr lang="en-US"/>
            <a:t>Ensures Canada’s accountability </a:t>
          </a:r>
        </a:p>
      </dgm:t>
    </dgm:pt>
    <dgm:pt modelId="{9497288D-A14B-4E1F-ACBF-4AFCDA1F877F}" type="parTrans" cxnId="{FAC3CBF6-1929-4E86-BB05-2FCECD43C0A2}">
      <dgm:prSet/>
      <dgm:spPr/>
      <dgm:t>
        <a:bodyPr/>
        <a:lstStyle/>
        <a:p>
          <a:endParaRPr lang="en-US"/>
        </a:p>
      </dgm:t>
    </dgm:pt>
    <dgm:pt modelId="{C1F01436-75F5-4089-96E4-7D8BA074AA0E}" type="sibTrans" cxnId="{FAC3CBF6-1929-4E86-BB05-2FCECD43C0A2}">
      <dgm:prSet/>
      <dgm:spPr/>
      <dgm:t>
        <a:bodyPr/>
        <a:lstStyle/>
        <a:p>
          <a:endParaRPr lang="en-US"/>
        </a:p>
      </dgm:t>
    </dgm:pt>
    <dgm:pt modelId="{35634C5E-E94A-490B-857A-C7C98205337A}">
      <dgm:prSet/>
      <dgm:spPr/>
      <dgm:t>
        <a:bodyPr/>
        <a:lstStyle/>
        <a:p>
          <a:r>
            <a:rPr lang="en-US"/>
            <a:t>Focuses on setting First Nations and service providers up for success </a:t>
          </a:r>
        </a:p>
      </dgm:t>
    </dgm:pt>
    <dgm:pt modelId="{48DAD4C3-15FF-48D4-8764-EE34E49C5B90}" type="parTrans" cxnId="{0E2A616B-5841-4E7B-87F4-0E0BC92AEC17}">
      <dgm:prSet/>
      <dgm:spPr/>
      <dgm:t>
        <a:bodyPr/>
        <a:lstStyle/>
        <a:p>
          <a:endParaRPr lang="en-US"/>
        </a:p>
      </dgm:t>
    </dgm:pt>
    <dgm:pt modelId="{7E4B788A-5385-4DAA-B9C5-70C39DD4C500}" type="sibTrans" cxnId="{0E2A616B-5841-4E7B-87F4-0E0BC92AEC17}">
      <dgm:prSet/>
      <dgm:spPr/>
      <dgm:t>
        <a:bodyPr/>
        <a:lstStyle/>
        <a:p>
          <a:endParaRPr lang="en-US"/>
        </a:p>
      </dgm:t>
    </dgm:pt>
    <dgm:pt modelId="{AE57D78E-5B34-47C4-ACF0-61AD96FC70E2}" type="pres">
      <dgm:prSet presAssocID="{0BA6658B-FF33-4718-9B4E-C8F5810AC60F}" presName="root" presStyleCnt="0">
        <dgm:presLayoutVars>
          <dgm:dir/>
          <dgm:resizeHandles val="exact"/>
        </dgm:presLayoutVars>
      </dgm:prSet>
      <dgm:spPr/>
    </dgm:pt>
    <dgm:pt modelId="{A7F6AB87-A543-4D35-A7B7-6FCA12AAEB49}" type="pres">
      <dgm:prSet presAssocID="{CB48C633-0090-4135-9354-60D853FFF6A5}" presName="compNode" presStyleCnt="0"/>
      <dgm:spPr/>
    </dgm:pt>
    <dgm:pt modelId="{FE60FD45-3FD3-42CB-9576-E3C749B2B916}" type="pres">
      <dgm:prSet presAssocID="{CB48C633-0090-4135-9354-60D853FFF6A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EE4A9A4E-760F-49BC-BB2C-AE23822ACA81}" type="pres">
      <dgm:prSet presAssocID="{CB48C633-0090-4135-9354-60D853FFF6A5}" presName="iconSpace" presStyleCnt="0"/>
      <dgm:spPr/>
    </dgm:pt>
    <dgm:pt modelId="{102DFADF-FD33-449A-9D5F-DB01E0D6440D}" type="pres">
      <dgm:prSet presAssocID="{CB48C633-0090-4135-9354-60D853FFF6A5}" presName="parTx" presStyleLbl="revTx" presStyleIdx="0" presStyleCnt="4">
        <dgm:presLayoutVars>
          <dgm:chMax val="0"/>
          <dgm:chPref val="0"/>
        </dgm:presLayoutVars>
      </dgm:prSet>
      <dgm:spPr/>
    </dgm:pt>
    <dgm:pt modelId="{9CAB67E0-903F-4F64-9438-26EC2BFDCB39}" type="pres">
      <dgm:prSet presAssocID="{CB48C633-0090-4135-9354-60D853FFF6A5}" presName="txSpace" presStyleCnt="0"/>
      <dgm:spPr/>
    </dgm:pt>
    <dgm:pt modelId="{844CB1B1-1226-4B16-8A2D-45435E53F4A1}" type="pres">
      <dgm:prSet presAssocID="{CB48C633-0090-4135-9354-60D853FFF6A5}" presName="desTx" presStyleLbl="revTx" presStyleIdx="1" presStyleCnt="4">
        <dgm:presLayoutVars/>
      </dgm:prSet>
      <dgm:spPr/>
    </dgm:pt>
    <dgm:pt modelId="{D609C0E0-BF42-4C02-8519-5BADBE046217}" type="pres">
      <dgm:prSet presAssocID="{E286E5BF-A7D6-41D0-A3B5-64F8DFEA4913}" presName="sibTrans" presStyleCnt="0"/>
      <dgm:spPr/>
    </dgm:pt>
    <dgm:pt modelId="{23326E5D-D604-4E89-BECF-A6B472D16913}" type="pres">
      <dgm:prSet presAssocID="{28DAE8D2-89EF-4E86-8B10-F01844E38A09}" presName="compNode" presStyleCnt="0"/>
      <dgm:spPr/>
    </dgm:pt>
    <dgm:pt modelId="{74A718E0-8B60-46FA-8D56-E96B684E12C2}" type="pres">
      <dgm:prSet presAssocID="{28DAE8D2-89EF-4E86-8B10-F01844E38A0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14EEE6F8-B089-43E2-865F-6D13356343AA}" type="pres">
      <dgm:prSet presAssocID="{28DAE8D2-89EF-4E86-8B10-F01844E38A09}" presName="iconSpace" presStyleCnt="0"/>
      <dgm:spPr/>
    </dgm:pt>
    <dgm:pt modelId="{07FDDECC-41FE-4A6E-A74E-4F9E7E80A982}" type="pres">
      <dgm:prSet presAssocID="{28DAE8D2-89EF-4E86-8B10-F01844E38A09}" presName="parTx" presStyleLbl="revTx" presStyleIdx="2" presStyleCnt="4">
        <dgm:presLayoutVars>
          <dgm:chMax val="0"/>
          <dgm:chPref val="0"/>
        </dgm:presLayoutVars>
      </dgm:prSet>
      <dgm:spPr/>
    </dgm:pt>
    <dgm:pt modelId="{5D1A03C5-8F8F-4645-AA4C-C89C8E54BB9B}" type="pres">
      <dgm:prSet presAssocID="{28DAE8D2-89EF-4E86-8B10-F01844E38A09}" presName="txSpace" presStyleCnt="0"/>
      <dgm:spPr/>
    </dgm:pt>
    <dgm:pt modelId="{E52D1AFE-CFA6-42D2-9AFD-82684E28B694}" type="pres">
      <dgm:prSet presAssocID="{28DAE8D2-89EF-4E86-8B10-F01844E38A09}" presName="desTx" presStyleLbl="revTx" presStyleIdx="3" presStyleCnt="4">
        <dgm:presLayoutVars/>
      </dgm:prSet>
      <dgm:spPr/>
    </dgm:pt>
  </dgm:ptLst>
  <dgm:cxnLst>
    <dgm:cxn modelId="{92E0E807-714F-47B5-B663-E187413D5B3F}" srcId="{CB48C633-0090-4135-9354-60D853FFF6A5}" destId="{F5AAA588-F12F-4748-BBD8-257BCAB67761}" srcOrd="0" destOrd="0" parTransId="{7902B11D-874A-41DB-9FB9-8847B3184B2C}" sibTransId="{0E8BFE31-AA52-4E8E-8530-50926B19CF18}"/>
    <dgm:cxn modelId="{0FDC1910-8FEC-4B06-8CE4-01880B8C3521}" srcId="{CB48C633-0090-4135-9354-60D853FFF6A5}" destId="{C792147E-3358-4769-8E0D-F99F9D4676BA}" srcOrd="2" destOrd="0" parTransId="{899D6CCC-3A45-4131-8398-E860736CB309}" sibTransId="{2D65AA82-A241-4D69-AD4B-A3808051DBE3}"/>
    <dgm:cxn modelId="{D7030816-63D2-4B79-BFD6-C449F833E197}" type="presOf" srcId="{CB48C633-0090-4135-9354-60D853FFF6A5}" destId="{102DFADF-FD33-449A-9D5F-DB01E0D6440D}" srcOrd="0" destOrd="0" presId="urn:microsoft.com/office/officeart/2018/2/layout/IconLabelDescriptionList"/>
    <dgm:cxn modelId="{F261931F-2E50-40BB-B95B-73899F4FF06B}" type="presOf" srcId="{D3851626-347F-492E-BA6E-F1A7080E6E5E}" destId="{844CB1B1-1226-4B16-8A2D-45435E53F4A1}" srcOrd="0" destOrd="3" presId="urn:microsoft.com/office/officeart/2018/2/layout/IconLabelDescriptionList"/>
    <dgm:cxn modelId="{18505922-20FC-4DB7-8FAA-D46C31BB77D9}" srcId="{28DAE8D2-89EF-4E86-8B10-F01844E38A09}" destId="{BF8A983B-7AAA-4B8F-9715-070ECA2EE0EC}" srcOrd="1" destOrd="0" parTransId="{6E9BB7C5-04BD-4ABB-814A-A63E617ADF96}" sibTransId="{B37FA432-A47B-4D3C-AE44-7B5FA7BD5638}"/>
    <dgm:cxn modelId="{11AC5D2B-44BB-42D7-9E3A-31518B4AB739}" type="presOf" srcId="{0BA6658B-FF33-4718-9B4E-C8F5810AC60F}" destId="{AE57D78E-5B34-47C4-ACF0-61AD96FC70E2}" srcOrd="0" destOrd="0" presId="urn:microsoft.com/office/officeart/2018/2/layout/IconLabelDescriptionList"/>
    <dgm:cxn modelId="{28BB5836-DE1B-4493-B899-63050C4FC15D}" type="presOf" srcId="{2CF2EB42-EF1E-475C-878C-4260480BF321}" destId="{E52D1AFE-CFA6-42D2-9AFD-82684E28B694}" srcOrd="0" destOrd="0" presId="urn:microsoft.com/office/officeart/2018/2/layout/IconLabelDescriptionList"/>
    <dgm:cxn modelId="{FF8A7E5F-73AE-464C-8701-E04F1859971E}" type="presOf" srcId="{28DAE8D2-89EF-4E86-8B10-F01844E38A09}" destId="{07FDDECC-41FE-4A6E-A74E-4F9E7E80A982}" srcOrd="0" destOrd="0" presId="urn:microsoft.com/office/officeart/2018/2/layout/IconLabelDescriptionList"/>
    <dgm:cxn modelId="{0E2A616B-5841-4E7B-87F4-0E0BC92AEC17}" srcId="{28DAE8D2-89EF-4E86-8B10-F01844E38A09}" destId="{35634C5E-E94A-490B-857A-C7C98205337A}" srcOrd="3" destOrd="0" parTransId="{48DAD4C3-15FF-48D4-8764-EE34E49C5B90}" sibTransId="{7E4B788A-5385-4DAA-B9C5-70C39DD4C500}"/>
    <dgm:cxn modelId="{DEEF7E6E-80BD-4D9F-8424-3AC3B2B40825}" type="presOf" srcId="{F5AAA588-F12F-4748-BBD8-257BCAB67761}" destId="{844CB1B1-1226-4B16-8A2D-45435E53F4A1}" srcOrd="0" destOrd="0" presId="urn:microsoft.com/office/officeart/2018/2/layout/IconLabelDescriptionList"/>
    <dgm:cxn modelId="{81C01E70-5BE0-4405-B560-796BD42B6618}" type="presOf" srcId="{BF8A983B-7AAA-4B8F-9715-070ECA2EE0EC}" destId="{E52D1AFE-CFA6-42D2-9AFD-82684E28B694}" srcOrd="0" destOrd="1" presId="urn:microsoft.com/office/officeart/2018/2/layout/IconLabelDescriptionList"/>
    <dgm:cxn modelId="{EEB29C70-62A2-47F5-B513-D81200D9614E}" srcId="{0BA6658B-FF33-4718-9B4E-C8F5810AC60F}" destId="{CB48C633-0090-4135-9354-60D853FFF6A5}" srcOrd="0" destOrd="0" parTransId="{EA869CF4-B776-43C5-AF64-9E35C2381394}" sibTransId="{E286E5BF-A7D6-41D0-A3B5-64F8DFEA4913}"/>
    <dgm:cxn modelId="{88E95172-8EDC-4B53-9949-415E96486E08}" srcId="{CB48C633-0090-4135-9354-60D853FFF6A5}" destId="{D3851626-347F-492E-BA6E-F1A7080E6E5E}" srcOrd="3" destOrd="0" parTransId="{4C041862-AAC1-423A-AC16-5467DA49299D}" sibTransId="{CDD3E2E0-E410-457C-BC74-8F00DCC325E0}"/>
    <dgm:cxn modelId="{6E4E178A-784F-458A-A291-A10B582E44D4}" srcId="{0BA6658B-FF33-4718-9B4E-C8F5810AC60F}" destId="{28DAE8D2-89EF-4E86-8B10-F01844E38A09}" srcOrd="1" destOrd="0" parTransId="{B215429A-52EB-4FFE-B823-813A7277F2F2}" sibTransId="{812CD953-D43E-4A33-9A15-CB8C5FEFFB02}"/>
    <dgm:cxn modelId="{6BBB2D98-E794-4D0F-8E51-344C0FE39DED}" srcId="{28DAE8D2-89EF-4E86-8B10-F01844E38A09}" destId="{2CF2EB42-EF1E-475C-878C-4260480BF321}" srcOrd="0" destOrd="0" parTransId="{3DDACABF-C310-45ED-821A-2C1EF0286C97}" sibTransId="{2E5411CB-28E4-4DC6-A7DC-805E22E125FF}"/>
    <dgm:cxn modelId="{CDDCDDB5-1BB5-4D9B-8EF5-B391CD182595}" type="presOf" srcId="{F48B5F9B-9EFB-4000-B3C2-C26543789581}" destId="{E52D1AFE-CFA6-42D2-9AFD-82684E28B694}" srcOrd="0" destOrd="2" presId="urn:microsoft.com/office/officeart/2018/2/layout/IconLabelDescriptionList"/>
    <dgm:cxn modelId="{36F302D0-D8EF-4FB6-AD7F-F9E57CCE2FDF}" type="presOf" srcId="{35634C5E-E94A-490B-857A-C7C98205337A}" destId="{E52D1AFE-CFA6-42D2-9AFD-82684E28B694}" srcOrd="0" destOrd="3" presId="urn:microsoft.com/office/officeart/2018/2/layout/IconLabelDescriptionList"/>
    <dgm:cxn modelId="{E9410ADE-9ECB-487D-ADF4-AE8FB2BF0AB9}" type="presOf" srcId="{65A72091-E4F3-467C-BF91-6EDDB1BD6817}" destId="{844CB1B1-1226-4B16-8A2D-45435E53F4A1}" srcOrd="0" destOrd="1" presId="urn:microsoft.com/office/officeart/2018/2/layout/IconLabelDescriptionList"/>
    <dgm:cxn modelId="{CC2E4ADE-5220-47BD-8A4C-00410CDA6C12}" type="presOf" srcId="{C792147E-3358-4769-8E0D-F99F9D4676BA}" destId="{844CB1B1-1226-4B16-8A2D-45435E53F4A1}" srcOrd="0" destOrd="2" presId="urn:microsoft.com/office/officeart/2018/2/layout/IconLabelDescriptionList"/>
    <dgm:cxn modelId="{9419A9E3-CE46-453F-A98D-81C734AD2D31}" srcId="{CB48C633-0090-4135-9354-60D853FFF6A5}" destId="{65A72091-E4F3-467C-BF91-6EDDB1BD6817}" srcOrd="1" destOrd="0" parTransId="{47A1DDD6-974D-46FD-B907-6071EB527D16}" sibTransId="{37610297-0EE2-4E9A-8669-92D69368FCA8}"/>
    <dgm:cxn modelId="{FAC3CBF6-1929-4E86-BB05-2FCECD43C0A2}" srcId="{28DAE8D2-89EF-4E86-8B10-F01844E38A09}" destId="{F48B5F9B-9EFB-4000-B3C2-C26543789581}" srcOrd="2" destOrd="0" parTransId="{9497288D-A14B-4E1F-ACBF-4AFCDA1F877F}" sibTransId="{C1F01436-75F5-4089-96E4-7D8BA074AA0E}"/>
    <dgm:cxn modelId="{D9367CC9-3091-4B0F-8173-70741AE91686}" type="presParOf" srcId="{AE57D78E-5B34-47C4-ACF0-61AD96FC70E2}" destId="{A7F6AB87-A543-4D35-A7B7-6FCA12AAEB49}" srcOrd="0" destOrd="0" presId="urn:microsoft.com/office/officeart/2018/2/layout/IconLabelDescriptionList"/>
    <dgm:cxn modelId="{93821F8E-28DD-4174-9632-FD6ED7FE9FC9}" type="presParOf" srcId="{A7F6AB87-A543-4D35-A7B7-6FCA12AAEB49}" destId="{FE60FD45-3FD3-42CB-9576-E3C749B2B916}" srcOrd="0" destOrd="0" presId="urn:microsoft.com/office/officeart/2018/2/layout/IconLabelDescriptionList"/>
    <dgm:cxn modelId="{0DAC55EE-0313-49C6-91D4-A027F9BB7C91}" type="presParOf" srcId="{A7F6AB87-A543-4D35-A7B7-6FCA12AAEB49}" destId="{EE4A9A4E-760F-49BC-BB2C-AE23822ACA81}" srcOrd="1" destOrd="0" presId="urn:microsoft.com/office/officeart/2018/2/layout/IconLabelDescriptionList"/>
    <dgm:cxn modelId="{84885374-BC9F-4065-B525-FEDE409DA6DD}" type="presParOf" srcId="{A7F6AB87-A543-4D35-A7B7-6FCA12AAEB49}" destId="{102DFADF-FD33-449A-9D5F-DB01E0D6440D}" srcOrd="2" destOrd="0" presId="urn:microsoft.com/office/officeart/2018/2/layout/IconLabelDescriptionList"/>
    <dgm:cxn modelId="{2DF7BCF9-40F8-4FA6-A59A-361D8E22FB12}" type="presParOf" srcId="{A7F6AB87-A543-4D35-A7B7-6FCA12AAEB49}" destId="{9CAB67E0-903F-4F64-9438-26EC2BFDCB39}" srcOrd="3" destOrd="0" presId="urn:microsoft.com/office/officeart/2018/2/layout/IconLabelDescriptionList"/>
    <dgm:cxn modelId="{BAB5FF67-01A5-4FE9-8082-D0C7397C3F75}" type="presParOf" srcId="{A7F6AB87-A543-4D35-A7B7-6FCA12AAEB49}" destId="{844CB1B1-1226-4B16-8A2D-45435E53F4A1}" srcOrd="4" destOrd="0" presId="urn:microsoft.com/office/officeart/2018/2/layout/IconLabelDescriptionList"/>
    <dgm:cxn modelId="{3D343E32-F7A8-40D8-A4A2-AE2251F06D84}" type="presParOf" srcId="{AE57D78E-5B34-47C4-ACF0-61AD96FC70E2}" destId="{D609C0E0-BF42-4C02-8519-5BADBE046217}" srcOrd="1" destOrd="0" presId="urn:microsoft.com/office/officeart/2018/2/layout/IconLabelDescriptionList"/>
    <dgm:cxn modelId="{37E7C499-870E-43FD-BFAC-C2FEB2D0C090}" type="presParOf" srcId="{AE57D78E-5B34-47C4-ACF0-61AD96FC70E2}" destId="{23326E5D-D604-4E89-BECF-A6B472D16913}" srcOrd="2" destOrd="0" presId="urn:microsoft.com/office/officeart/2018/2/layout/IconLabelDescriptionList"/>
    <dgm:cxn modelId="{2ECDD19A-E14E-4E33-B6F2-7CBABB677AE2}" type="presParOf" srcId="{23326E5D-D604-4E89-BECF-A6B472D16913}" destId="{74A718E0-8B60-46FA-8D56-E96B684E12C2}" srcOrd="0" destOrd="0" presId="urn:microsoft.com/office/officeart/2018/2/layout/IconLabelDescriptionList"/>
    <dgm:cxn modelId="{9E39CFDB-728F-431C-9AEF-38A3583AAB5D}" type="presParOf" srcId="{23326E5D-D604-4E89-BECF-A6B472D16913}" destId="{14EEE6F8-B089-43E2-865F-6D13356343AA}" srcOrd="1" destOrd="0" presId="urn:microsoft.com/office/officeart/2018/2/layout/IconLabelDescriptionList"/>
    <dgm:cxn modelId="{6D4AC2F3-59FB-4D7B-B030-15DE488D0704}" type="presParOf" srcId="{23326E5D-D604-4E89-BECF-A6B472D16913}" destId="{07FDDECC-41FE-4A6E-A74E-4F9E7E80A982}" srcOrd="2" destOrd="0" presId="urn:microsoft.com/office/officeart/2018/2/layout/IconLabelDescriptionList"/>
    <dgm:cxn modelId="{30DB17F2-E5CE-4BE6-B3C5-952D2B600B0A}" type="presParOf" srcId="{23326E5D-D604-4E89-BECF-A6B472D16913}" destId="{5D1A03C5-8F8F-4645-AA4C-C89C8E54BB9B}" srcOrd="3" destOrd="0" presId="urn:microsoft.com/office/officeart/2018/2/layout/IconLabelDescriptionList"/>
    <dgm:cxn modelId="{45DA77D7-2ED5-4F61-BF91-DE9F56B5B45F}" type="presParOf" srcId="{23326E5D-D604-4E89-BECF-A6B472D16913}" destId="{E52D1AFE-CFA6-42D2-9AFD-82684E28B69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693478-C502-4B1E-828D-218AD973C92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466018F-CABD-4E5D-8D64-AB1CFE8B95FF}">
      <dgm:prSet/>
      <dgm:spPr/>
      <dgm:t>
        <a:bodyPr/>
        <a:lstStyle/>
        <a:p>
          <a:r>
            <a:rPr lang="en-US"/>
            <a:t>February 8, 2024: AFN ceased calling National Advisory Committee Meetings to fulfill the mandate in Resolution 40/2022</a:t>
          </a:r>
        </a:p>
      </dgm:t>
    </dgm:pt>
    <dgm:pt modelId="{52CE0659-75DC-4154-B9C7-4F82FABF4BC1}" type="parTrans" cxnId="{8395EC8A-657A-47E2-ABDC-17933A344445}">
      <dgm:prSet/>
      <dgm:spPr/>
      <dgm:t>
        <a:bodyPr/>
        <a:lstStyle/>
        <a:p>
          <a:endParaRPr lang="en-US"/>
        </a:p>
      </dgm:t>
    </dgm:pt>
    <dgm:pt modelId="{8D281DE1-85BD-4AFA-83E6-770E12927C0C}" type="sibTrans" cxnId="{8395EC8A-657A-47E2-ABDC-17933A344445}">
      <dgm:prSet/>
      <dgm:spPr/>
      <dgm:t>
        <a:bodyPr/>
        <a:lstStyle/>
        <a:p>
          <a:endParaRPr lang="en-US"/>
        </a:p>
      </dgm:t>
    </dgm:pt>
    <dgm:pt modelId="{7B3F422C-EF27-413F-9C44-A6B0DCE8FE1D}">
      <dgm:prSet/>
      <dgm:spPr/>
      <dgm:t>
        <a:bodyPr/>
        <a:lstStyle/>
        <a:p>
          <a:r>
            <a:rPr lang="en-US"/>
            <a:t>May of 2024: An informal working group of technicians begins meeting</a:t>
          </a:r>
        </a:p>
      </dgm:t>
    </dgm:pt>
    <dgm:pt modelId="{674CA8E5-A485-4BD9-9C54-3A3053CFB682}" type="parTrans" cxnId="{64505C10-C061-4754-AB46-6325C5B8AC29}">
      <dgm:prSet/>
      <dgm:spPr/>
      <dgm:t>
        <a:bodyPr/>
        <a:lstStyle/>
        <a:p>
          <a:endParaRPr lang="en-US"/>
        </a:p>
      </dgm:t>
    </dgm:pt>
    <dgm:pt modelId="{321E179A-6F6D-4AE7-8D46-1E8F880B995E}" type="sibTrans" cxnId="{64505C10-C061-4754-AB46-6325C5B8AC29}">
      <dgm:prSet/>
      <dgm:spPr/>
      <dgm:t>
        <a:bodyPr/>
        <a:lstStyle/>
        <a:p>
          <a:endParaRPr lang="en-US"/>
        </a:p>
      </dgm:t>
    </dgm:pt>
    <dgm:pt modelId="{4622C1B9-04F1-4AD0-B4C1-BDBDAA61FF12}">
      <dgm:prSet/>
      <dgm:spPr/>
      <dgm:t>
        <a:bodyPr/>
        <a:lstStyle/>
        <a:p>
          <a:r>
            <a:rPr lang="en-US"/>
            <a:t>Open and growing circle coordinated by the Caring Society</a:t>
          </a:r>
        </a:p>
      </dgm:t>
    </dgm:pt>
    <dgm:pt modelId="{E8493502-BE53-4695-B7B5-51B8B621B028}" type="parTrans" cxnId="{6C442923-551F-4702-968A-1511D79622A1}">
      <dgm:prSet/>
      <dgm:spPr/>
      <dgm:t>
        <a:bodyPr/>
        <a:lstStyle/>
        <a:p>
          <a:endParaRPr lang="en-US"/>
        </a:p>
      </dgm:t>
    </dgm:pt>
    <dgm:pt modelId="{43FA0730-E080-4646-B5B5-FFE3BF3FDFAD}" type="sibTrans" cxnId="{6C442923-551F-4702-968A-1511D79622A1}">
      <dgm:prSet/>
      <dgm:spPr/>
      <dgm:t>
        <a:bodyPr/>
        <a:lstStyle/>
        <a:p>
          <a:endParaRPr lang="en-US"/>
        </a:p>
      </dgm:t>
    </dgm:pt>
    <dgm:pt modelId="{3EC77378-4569-40E3-AD54-25F7DD5ADEAA}">
      <dgm:prSet/>
      <dgm:spPr/>
      <dgm:t>
        <a:bodyPr/>
        <a:lstStyle/>
        <a:p>
          <a:r>
            <a:rPr lang="en-US"/>
            <a:t>Meet virtually and occasionally in person</a:t>
          </a:r>
        </a:p>
      </dgm:t>
    </dgm:pt>
    <dgm:pt modelId="{CBD08300-6A0A-4421-BDE1-867F4798F68C}" type="parTrans" cxnId="{FE11C1F4-7875-441D-9977-85284BCD6E49}">
      <dgm:prSet/>
      <dgm:spPr/>
      <dgm:t>
        <a:bodyPr/>
        <a:lstStyle/>
        <a:p>
          <a:endParaRPr lang="en-US"/>
        </a:p>
      </dgm:t>
    </dgm:pt>
    <dgm:pt modelId="{006EDDA9-328E-45C5-9EDB-C58B61211D65}" type="sibTrans" cxnId="{FE11C1F4-7875-441D-9977-85284BCD6E49}">
      <dgm:prSet/>
      <dgm:spPr/>
      <dgm:t>
        <a:bodyPr/>
        <a:lstStyle/>
        <a:p>
          <a:endParaRPr lang="en-US"/>
        </a:p>
      </dgm:t>
    </dgm:pt>
    <dgm:pt modelId="{0CB3BD1D-C37F-4D58-9B54-0EAB2D2BA1D9}">
      <dgm:prSet/>
      <dgm:spPr/>
      <dgm:t>
        <a:bodyPr/>
        <a:lstStyle/>
        <a:p>
          <a:r>
            <a:rPr lang="en-US"/>
            <a:t>No funding - volunteers</a:t>
          </a:r>
        </a:p>
      </dgm:t>
    </dgm:pt>
    <dgm:pt modelId="{67F4997F-61DE-49CE-B016-F534F3470485}" type="parTrans" cxnId="{9A5F4FD2-65E5-4B34-8E0F-1A5BC8DC3A6A}">
      <dgm:prSet/>
      <dgm:spPr/>
      <dgm:t>
        <a:bodyPr/>
        <a:lstStyle/>
        <a:p>
          <a:endParaRPr lang="en-US"/>
        </a:p>
      </dgm:t>
    </dgm:pt>
    <dgm:pt modelId="{8FB02821-9293-40DD-B262-14CD90D4CED2}" type="sibTrans" cxnId="{9A5F4FD2-65E5-4B34-8E0F-1A5BC8DC3A6A}">
      <dgm:prSet/>
      <dgm:spPr/>
      <dgm:t>
        <a:bodyPr/>
        <a:lstStyle/>
        <a:p>
          <a:endParaRPr lang="en-US"/>
        </a:p>
      </dgm:t>
    </dgm:pt>
    <dgm:pt modelId="{D52CC128-A7F8-D048-9A7E-D952980BC4E6}" type="pres">
      <dgm:prSet presAssocID="{61693478-C502-4B1E-828D-218AD973C923}" presName="vert0" presStyleCnt="0">
        <dgm:presLayoutVars>
          <dgm:dir/>
          <dgm:animOne val="branch"/>
          <dgm:animLvl val="lvl"/>
        </dgm:presLayoutVars>
      </dgm:prSet>
      <dgm:spPr/>
    </dgm:pt>
    <dgm:pt modelId="{118C58AA-9265-3D40-9021-8FEDB85F0BFA}" type="pres">
      <dgm:prSet presAssocID="{9466018F-CABD-4E5D-8D64-AB1CFE8B95FF}" presName="thickLine" presStyleLbl="alignNode1" presStyleIdx="0" presStyleCnt="5"/>
      <dgm:spPr/>
    </dgm:pt>
    <dgm:pt modelId="{83994A5D-6C5F-8D4B-ADA5-CBCF222E3BA4}" type="pres">
      <dgm:prSet presAssocID="{9466018F-CABD-4E5D-8D64-AB1CFE8B95FF}" presName="horz1" presStyleCnt="0"/>
      <dgm:spPr/>
    </dgm:pt>
    <dgm:pt modelId="{CE662A20-6D29-CA4A-938F-2099874B92D9}" type="pres">
      <dgm:prSet presAssocID="{9466018F-CABD-4E5D-8D64-AB1CFE8B95FF}" presName="tx1" presStyleLbl="revTx" presStyleIdx="0" presStyleCnt="5"/>
      <dgm:spPr/>
    </dgm:pt>
    <dgm:pt modelId="{89EF16BD-2071-2448-8BF7-F542527B5A26}" type="pres">
      <dgm:prSet presAssocID="{9466018F-CABD-4E5D-8D64-AB1CFE8B95FF}" presName="vert1" presStyleCnt="0"/>
      <dgm:spPr/>
    </dgm:pt>
    <dgm:pt modelId="{5F635368-83B3-CB42-9FB8-A0ACFBCB61F5}" type="pres">
      <dgm:prSet presAssocID="{7B3F422C-EF27-413F-9C44-A6B0DCE8FE1D}" presName="thickLine" presStyleLbl="alignNode1" presStyleIdx="1" presStyleCnt="5"/>
      <dgm:spPr/>
    </dgm:pt>
    <dgm:pt modelId="{0898FA37-4271-AA42-A556-AC9D569AAC1E}" type="pres">
      <dgm:prSet presAssocID="{7B3F422C-EF27-413F-9C44-A6B0DCE8FE1D}" presName="horz1" presStyleCnt="0"/>
      <dgm:spPr/>
    </dgm:pt>
    <dgm:pt modelId="{0780999C-63EB-2544-A5BD-C51C3F091442}" type="pres">
      <dgm:prSet presAssocID="{7B3F422C-EF27-413F-9C44-A6B0DCE8FE1D}" presName="tx1" presStyleLbl="revTx" presStyleIdx="1" presStyleCnt="5"/>
      <dgm:spPr/>
    </dgm:pt>
    <dgm:pt modelId="{59FA16ED-ACA0-6441-BFFC-1348B3059739}" type="pres">
      <dgm:prSet presAssocID="{7B3F422C-EF27-413F-9C44-A6B0DCE8FE1D}" presName="vert1" presStyleCnt="0"/>
      <dgm:spPr/>
    </dgm:pt>
    <dgm:pt modelId="{B92EC7DB-BC80-8341-9173-7969297EA369}" type="pres">
      <dgm:prSet presAssocID="{4622C1B9-04F1-4AD0-B4C1-BDBDAA61FF12}" presName="thickLine" presStyleLbl="alignNode1" presStyleIdx="2" presStyleCnt="5"/>
      <dgm:spPr/>
    </dgm:pt>
    <dgm:pt modelId="{C98B3195-34A5-D048-A720-4B1302F6E1C3}" type="pres">
      <dgm:prSet presAssocID="{4622C1B9-04F1-4AD0-B4C1-BDBDAA61FF12}" presName="horz1" presStyleCnt="0"/>
      <dgm:spPr/>
    </dgm:pt>
    <dgm:pt modelId="{34A3CE69-30B1-D843-9B67-18293656259E}" type="pres">
      <dgm:prSet presAssocID="{4622C1B9-04F1-4AD0-B4C1-BDBDAA61FF12}" presName="tx1" presStyleLbl="revTx" presStyleIdx="2" presStyleCnt="5"/>
      <dgm:spPr/>
    </dgm:pt>
    <dgm:pt modelId="{C722EEFB-01F7-CE40-AB07-34CC7D11FDB4}" type="pres">
      <dgm:prSet presAssocID="{4622C1B9-04F1-4AD0-B4C1-BDBDAA61FF12}" presName="vert1" presStyleCnt="0"/>
      <dgm:spPr/>
    </dgm:pt>
    <dgm:pt modelId="{E244327F-67DA-DA44-B52A-A55242DB1792}" type="pres">
      <dgm:prSet presAssocID="{3EC77378-4569-40E3-AD54-25F7DD5ADEAA}" presName="thickLine" presStyleLbl="alignNode1" presStyleIdx="3" presStyleCnt="5"/>
      <dgm:spPr/>
    </dgm:pt>
    <dgm:pt modelId="{C4EBF13C-3919-2941-BBD9-217050C32CE2}" type="pres">
      <dgm:prSet presAssocID="{3EC77378-4569-40E3-AD54-25F7DD5ADEAA}" presName="horz1" presStyleCnt="0"/>
      <dgm:spPr/>
    </dgm:pt>
    <dgm:pt modelId="{A1834E0D-880E-7941-A0BF-5A3CAC775A94}" type="pres">
      <dgm:prSet presAssocID="{3EC77378-4569-40E3-AD54-25F7DD5ADEAA}" presName="tx1" presStyleLbl="revTx" presStyleIdx="3" presStyleCnt="5"/>
      <dgm:spPr/>
    </dgm:pt>
    <dgm:pt modelId="{5B212C41-B3FE-8749-8DC1-838EEB38C98B}" type="pres">
      <dgm:prSet presAssocID="{3EC77378-4569-40E3-AD54-25F7DD5ADEAA}" presName="vert1" presStyleCnt="0"/>
      <dgm:spPr/>
    </dgm:pt>
    <dgm:pt modelId="{93E5A0F8-F626-B440-A00E-54FED6A49505}" type="pres">
      <dgm:prSet presAssocID="{0CB3BD1D-C37F-4D58-9B54-0EAB2D2BA1D9}" presName="thickLine" presStyleLbl="alignNode1" presStyleIdx="4" presStyleCnt="5"/>
      <dgm:spPr/>
    </dgm:pt>
    <dgm:pt modelId="{9DFE87D7-49F8-9046-9F10-5E3440638713}" type="pres">
      <dgm:prSet presAssocID="{0CB3BD1D-C37F-4D58-9B54-0EAB2D2BA1D9}" presName="horz1" presStyleCnt="0"/>
      <dgm:spPr/>
    </dgm:pt>
    <dgm:pt modelId="{8D2BC459-E6D7-0D40-B5D2-263E924962C7}" type="pres">
      <dgm:prSet presAssocID="{0CB3BD1D-C37F-4D58-9B54-0EAB2D2BA1D9}" presName="tx1" presStyleLbl="revTx" presStyleIdx="4" presStyleCnt="5"/>
      <dgm:spPr/>
    </dgm:pt>
    <dgm:pt modelId="{4AD0F913-ACB7-DB4B-86B6-9886AD066E28}" type="pres">
      <dgm:prSet presAssocID="{0CB3BD1D-C37F-4D58-9B54-0EAB2D2BA1D9}" presName="vert1" presStyleCnt="0"/>
      <dgm:spPr/>
    </dgm:pt>
  </dgm:ptLst>
  <dgm:cxnLst>
    <dgm:cxn modelId="{64505C10-C061-4754-AB46-6325C5B8AC29}" srcId="{61693478-C502-4B1E-828D-218AD973C923}" destId="{7B3F422C-EF27-413F-9C44-A6B0DCE8FE1D}" srcOrd="1" destOrd="0" parTransId="{674CA8E5-A485-4BD9-9C54-3A3053CFB682}" sibTransId="{321E179A-6F6D-4AE7-8D46-1E8F880B995E}"/>
    <dgm:cxn modelId="{8EE58D10-F385-D145-8A6E-43EB0E486FDC}" type="presOf" srcId="{7B3F422C-EF27-413F-9C44-A6B0DCE8FE1D}" destId="{0780999C-63EB-2544-A5BD-C51C3F091442}" srcOrd="0" destOrd="0" presId="urn:microsoft.com/office/officeart/2008/layout/LinedList"/>
    <dgm:cxn modelId="{6C442923-551F-4702-968A-1511D79622A1}" srcId="{61693478-C502-4B1E-828D-218AD973C923}" destId="{4622C1B9-04F1-4AD0-B4C1-BDBDAA61FF12}" srcOrd="2" destOrd="0" parTransId="{E8493502-BE53-4695-B7B5-51B8B621B028}" sibTransId="{43FA0730-E080-4646-B5B5-FFE3BF3FDFAD}"/>
    <dgm:cxn modelId="{D0040548-26E5-AE4D-97FE-3EAA88987BBC}" type="presOf" srcId="{61693478-C502-4B1E-828D-218AD973C923}" destId="{D52CC128-A7F8-D048-9A7E-D952980BC4E6}" srcOrd="0" destOrd="0" presId="urn:microsoft.com/office/officeart/2008/layout/LinedList"/>
    <dgm:cxn modelId="{528ECD59-3C2A-494B-9B3E-3150169A0BF1}" type="presOf" srcId="{9466018F-CABD-4E5D-8D64-AB1CFE8B95FF}" destId="{CE662A20-6D29-CA4A-938F-2099874B92D9}" srcOrd="0" destOrd="0" presId="urn:microsoft.com/office/officeart/2008/layout/LinedList"/>
    <dgm:cxn modelId="{861A596E-A95A-3747-B4FB-88BCC5C0BB12}" type="presOf" srcId="{0CB3BD1D-C37F-4D58-9B54-0EAB2D2BA1D9}" destId="{8D2BC459-E6D7-0D40-B5D2-263E924962C7}" srcOrd="0" destOrd="0" presId="urn:microsoft.com/office/officeart/2008/layout/LinedList"/>
    <dgm:cxn modelId="{E5EC8D73-6069-E64F-B43F-2730B32DEB54}" type="presOf" srcId="{3EC77378-4569-40E3-AD54-25F7DD5ADEAA}" destId="{A1834E0D-880E-7941-A0BF-5A3CAC775A94}" srcOrd="0" destOrd="0" presId="urn:microsoft.com/office/officeart/2008/layout/LinedList"/>
    <dgm:cxn modelId="{8395EC8A-657A-47E2-ABDC-17933A344445}" srcId="{61693478-C502-4B1E-828D-218AD973C923}" destId="{9466018F-CABD-4E5D-8D64-AB1CFE8B95FF}" srcOrd="0" destOrd="0" parTransId="{52CE0659-75DC-4154-B9C7-4F82FABF4BC1}" sibTransId="{8D281DE1-85BD-4AFA-83E6-770E12927C0C}"/>
    <dgm:cxn modelId="{9A5F4FD2-65E5-4B34-8E0F-1A5BC8DC3A6A}" srcId="{61693478-C502-4B1E-828D-218AD973C923}" destId="{0CB3BD1D-C37F-4D58-9B54-0EAB2D2BA1D9}" srcOrd="4" destOrd="0" parTransId="{67F4997F-61DE-49CE-B016-F534F3470485}" sibTransId="{8FB02821-9293-40DD-B262-14CD90D4CED2}"/>
    <dgm:cxn modelId="{2CD14AED-3F6A-324A-A701-B3DA91E351B1}" type="presOf" srcId="{4622C1B9-04F1-4AD0-B4C1-BDBDAA61FF12}" destId="{34A3CE69-30B1-D843-9B67-18293656259E}" srcOrd="0" destOrd="0" presId="urn:microsoft.com/office/officeart/2008/layout/LinedList"/>
    <dgm:cxn modelId="{FE11C1F4-7875-441D-9977-85284BCD6E49}" srcId="{61693478-C502-4B1E-828D-218AD973C923}" destId="{3EC77378-4569-40E3-AD54-25F7DD5ADEAA}" srcOrd="3" destOrd="0" parTransId="{CBD08300-6A0A-4421-BDE1-867F4798F68C}" sibTransId="{006EDDA9-328E-45C5-9EDB-C58B61211D65}"/>
    <dgm:cxn modelId="{0A2F459D-AFE8-B448-9A14-5E2AF43FE17B}" type="presParOf" srcId="{D52CC128-A7F8-D048-9A7E-D952980BC4E6}" destId="{118C58AA-9265-3D40-9021-8FEDB85F0BFA}" srcOrd="0" destOrd="0" presId="urn:microsoft.com/office/officeart/2008/layout/LinedList"/>
    <dgm:cxn modelId="{35B34BFD-3B5F-4942-8FBB-954C334F158B}" type="presParOf" srcId="{D52CC128-A7F8-D048-9A7E-D952980BC4E6}" destId="{83994A5D-6C5F-8D4B-ADA5-CBCF222E3BA4}" srcOrd="1" destOrd="0" presId="urn:microsoft.com/office/officeart/2008/layout/LinedList"/>
    <dgm:cxn modelId="{3D9CC69C-01D5-8D40-B4F7-218A32BDE49D}" type="presParOf" srcId="{83994A5D-6C5F-8D4B-ADA5-CBCF222E3BA4}" destId="{CE662A20-6D29-CA4A-938F-2099874B92D9}" srcOrd="0" destOrd="0" presId="urn:microsoft.com/office/officeart/2008/layout/LinedList"/>
    <dgm:cxn modelId="{87B0D716-B161-624A-8DF6-08248B28C962}" type="presParOf" srcId="{83994A5D-6C5F-8D4B-ADA5-CBCF222E3BA4}" destId="{89EF16BD-2071-2448-8BF7-F542527B5A26}" srcOrd="1" destOrd="0" presId="urn:microsoft.com/office/officeart/2008/layout/LinedList"/>
    <dgm:cxn modelId="{67705FE7-6A70-944C-952E-12B430E585BC}" type="presParOf" srcId="{D52CC128-A7F8-D048-9A7E-D952980BC4E6}" destId="{5F635368-83B3-CB42-9FB8-A0ACFBCB61F5}" srcOrd="2" destOrd="0" presId="urn:microsoft.com/office/officeart/2008/layout/LinedList"/>
    <dgm:cxn modelId="{B26AAFE0-7E4D-A940-940F-5304EAFA7C48}" type="presParOf" srcId="{D52CC128-A7F8-D048-9A7E-D952980BC4E6}" destId="{0898FA37-4271-AA42-A556-AC9D569AAC1E}" srcOrd="3" destOrd="0" presId="urn:microsoft.com/office/officeart/2008/layout/LinedList"/>
    <dgm:cxn modelId="{761892DD-B0D7-A14A-95AA-509C7D10B249}" type="presParOf" srcId="{0898FA37-4271-AA42-A556-AC9D569AAC1E}" destId="{0780999C-63EB-2544-A5BD-C51C3F091442}" srcOrd="0" destOrd="0" presId="urn:microsoft.com/office/officeart/2008/layout/LinedList"/>
    <dgm:cxn modelId="{346DD1E1-143E-C645-BD64-BADEF261084C}" type="presParOf" srcId="{0898FA37-4271-AA42-A556-AC9D569AAC1E}" destId="{59FA16ED-ACA0-6441-BFFC-1348B3059739}" srcOrd="1" destOrd="0" presId="urn:microsoft.com/office/officeart/2008/layout/LinedList"/>
    <dgm:cxn modelId="{407444D9-3C9E-CF4D-83A0-3EEFF666ABA4}" type="presParOf" srcId="{D52CC128-A7F8-D048-9A7E-D952980BC4E6}" destId="{B92EC7DB-BC80-8341-9173-7969297EA369}" srcOrd="4" destOrd="0" presId="urn:microsoft.com/office/officeart/2008/layout/LinedList"/>
    <dgm:cxn modelId="{42F4DA9F-5F7C-E14A-BE6E-46028621ADF0}" type="presParOf" srcId="{D52CC128-A7F8-D048-9A7E-D952980BC4E6}" destId="{C98B3195-34A5-D048-A720-4B1302F6E1C3}" srcOrd="5" destOrd="0" presId="urn:microsoft.com/office/officeart/2008/layout/LinedList"/>
    <dgm:cxn modelId="{38A6121D-6EAD-B14E-87E0-D5B94AA092D5}" type="presParOf" srcId="{C98B3195-34A5-D048-A720-4B1302F6E1C3}" destId="{34A3CE69-30B1-D843-9B67-18293656259E}" srcOrd="0" destOrd="0" presId="urn:microsoft.com/office/officeart/2008/layout/LinedList"/>
    <dgm:cxn modelId="{8EF9B792-D91D-5940-8AD5-C3047804A1FB}" type="presParOf" srcId="{C98B3195-34A5-D048-A720-4B1302F6E1C3}" destId="{C722EEFB-01F7-CE40-AB07-34CC7D11FDB4}" srcOrd="1" destOrd="0" presId="urn:microsoft.com/office/officeart/2008/layout/LinedList"/>
    <dgm:cxn modelId="{605AF128-9317-CC42-9E3C-26C55E8CA18F}" type="presParOf" srcId="{D52CC128-A7F8-D048-9A7E-D952980BC4E6}" destId="{E244327F-67DA-DA44-B52A-A55242DB1792}" srcOrd="6" destOrd="0" presId="urn:microsoft.com/office/officeart/2008/layout/LinedList"/>
    <dgm:cxn modelId="{2B64313D-1623-3D44-A576-653D57FA5873}" type="presParOf" srcId="{D52CC128-A7F8-D048-9A7E-D952980BC4E6}" destId="{C4EBF13C-3919-2941-BBD9-217050C32CE2}" srcOrd="7" destOrd="0" presId="urn:microsoft.com/office/officeart/2008/layout/LinedList"/>
    <dgm:cxn modelId="{08AE027D-A844-6D47-9E11-9D7E74BAC6BD}" type="presParOf" srcId="{C4EBF13C-3919-2941-BBD9-217050C32CE2}" destId="{A1834E0D-880E-7941-A0BF-5A3CAC775A94}" srcOrd="0" destOrd="0" presId="urn:microsoft.com/office/officeart/2008/layout/LinedList"/>
    <dgm:cxn modelId="{E8A9C227-0207-F840-9BCC-F39FCF11FB94}" type="presParOf" srcId="{C4EBF13C-3919-2941-BBD9-217050C32CE2}" destId="{5B212C41-B3FE-8749-8DC1-838EEB38C98B}" srcOrd="1" destOrd="0" presId="urn:microsoft.com/office/officeart/2008/layout/LinedList"/>
    <dgm:cxn modelId="{4B200222-3418-FE43-BB54-1E44901F96EB}" type="presParOf" srcId="{D52CC128-A7F8-D048-9A7E-D952980BC4E6}" destId="{93E5A0F8-F626-B440-A00E-54FED6A49505}" srcOrd="8" destOrd="0" presId="urn:microsoft.com/office/officeart/2008/layout/LinedList"/>
    <dgm:cxn modelId="{7F03784E-4AA0-3540-8090-2151F76AE447}" type="presParOf" srcId="{D52CC128-A7F8-D048-9A7E-D952980BC4E6}" destId="{9DFE87D7-49F8-9046-9F10-5E3440638713}" srcOrd="9" destOrd="0" presId="urn:microsoft.com/office/officeart/2008/layout/LinedList"/>
    <dgm:cxn modelId="{91B1D028-B638-A94F-9593-E4CF7462BD05}" type="presParOf" srcId="{9DFE87D7-49F8-9046-9F10-5E3440638713}" destId="{8D2BC459-E6D7-0D40-B5D2-263E924962C7}" srcOrd="0" destOrd="0" presId="urn:microsoft.com/office/officeart/2008/layout/LinedList"/>
    <dgm:cxn modelId="{5CF3100E-B38C-5548-AB9C-73A1C099488B}" type="presParOf" srcId="{9DFE87D7-49F8-9046-9F10-5E3440638713}" destId="{4AD0F913-ACB7-DB4B-86B6-9886AD066E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1E791E-7E18-45B9-8795-2F61CE46962B}"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B9612A2-00F5-4043-BE7C-693B86EC528D}">
      <dgm:prSet/>
      <dgm:spPr/>
      <dgm:t>
        <a:bodyPr/>
        <a:lstStyle/>
        <a:p>
          <a:r>
            <a:rPr lang="en-US"/>
            <a:t>Expert Advisory Committee Terms of Reference</a:t>
          </a:r>
        </a:p>
      </dgm:t>
    </dgm:pt>
    <dgm:pt modelId="{73A51CD9-66B6-4F5A-9C5F-9956CB8618C5}" type="parTrans" cxnId="{D458009A-4B38-40CE-A4AD-46F816754EE6}">
      <dgm:prSet/>
      <dgm:spPr/>
      <dgm:t>
        <a:bodyPr/>
        <a:lstStyle/>
        <a:p>
          <a:endParaRPr lang="en-US"/>
        </a:p>
      </dgm:t>
    </dgm:pt>
    <dgm:pt modelId="{D128379C-80F2-47D4-B074-C87809587329}" type="sibTrans" cxnId="{D458009A-4B38-40CE-A4AD-46F816754EE6}">
      <dgm:prSet/>
      <dgm:spPr/>
      <dgm:t>
        <a:bodyPr/>
        <a:lstStyle/>
        <a:p>
          <a:endParaRPr lang="en-US"/>
        </a:p>
      </dgm:t>
    </dgm:pt>
    <dgm:pt modelId="{BFF355CC-4FE7-4496-B53E-8088F0E3C7E4}">
      <dgm:prSet/>
      <dgm:spPr/>
      <dgm:t>
        <a:bodyPr/>
        <a:lstStyle/>
        <a:p>
          <a:r>
            <a:rPr lang="en-US"/>
            <a:t>Draft National Advisory Committee  Terms of Reference</a:t>
          </a:r>
        </a:p>
      </dgm:t>
    </dgm:pt>
    <dgm:pt modelId="{43E6B0E8-9D11-45F5-95C3-38F8D78EA92C}" type="parTrans" cxnId="{48525992-368D-4DEE-A179-7FC91F95BB68}">
      <dgm:prSet/>
      <dgm:spPr/>
      <dgm:t>
        <a:bodyPr/>
        <a:lstStyle/>
        <a:p>
          <a:endParaRPr lang="en-US"/>
        </a:p>
      </dgm:t>
    </dgm:pt>
    <dgm:pt modelId="{8428C2B3-D5A4-4535-A43C-C06306225C95}" type="sibTrans" cxnId="{48525992-368D-4DEE-A179-7FC91F95BB68}">
      <dgm:prSet/>
      <dgm:spPr/>
      <dgm:t>
        <a:bodyPr/>
        <a:lstStyle/>
        <a:p>
          <a:endParaRPr lang="en-US"/>
        </a:p>
      </dgm:t>
    </dgm:pt>
    <dgm:pt modelId="{C501FB16-C1C5-4000-BEE7-7462A52CEEA9}">
      <dgm:prSet/>
      <dgm:spPr/>
      <dgm:t>
        <a:bodyPr/>
        <a:lstStyle/>
        <a:p>
          <a:r>
            <a:rPr lang="en-US"/>
            <a:t>Negotiation Draft Terms of Reference</a:t>
          </a:r>
        </a:p>
      </dgm:t>
    </dgm:pt>
    <dgm:pt modelId="{BD7574E9-CA5F-4AA6-A691-E070A87F4072}" type="parTrans" cxnId="{B467E425-8560-46BA-A140-F936EF2326BF}">
      <dgm:prSet/>
      <dgm:spPr/>
      <dgm:t>
        <a:bodyPr/>
        <a:lstStyle/>
        <a:p>
          <a:endParaRPr lang="en-US"/>
        </a:p>
      </dgm:t>
    </dgm:pt>
    <dgm:pt modelId="{222E055B-DA2E-42AB-A52B-A929EE93768E}" type="sibTrans" cxnId="{B467E425-8560-46BA-A140-F936EF2326BF}">
      <dgm:prSet/>
      <dgm:spPr/>
      <dgm:t>
        <a:bodyPr/>
        <a:lstStyle/>
        <a:p>
          <a:endParaRPr lang="en-US"/>
        </a:p>
      </dgm:t>
    </dgm:pt>
    <dgm:pt modelId="{1798B0D3-ED8A-4087-9AAA-B25ACBE072ED}">
      <dgm:prSet/>
      <dgm:spPr/>
      <dgm:t>
        <a:bodyPr/>
        <a:lstStyle/>
        <a:p>
          <a:r>
            <a:rPr lang="en-US"/>
            <a:t>Children’s Chiefs Commission Draft Terms of Reference</a:t>
          </a:r>
        </a:p>
      </dgm:t>
    </dgm:pt>
    <dgm:pt modelId="{888C12C4-C954-463D-89CD-3F76183A0DFD}" type="parTrans" cxnId="{92D2BDD6-5987-490C-A388-2440984DC8E8}">
      <dgm:prSet/>
      <dgm:spPr/>
      <dgm:t>
        <a:bodyPr/>
        <a:lstStyle/>
        <a:p>
          <a:endParaRPr lang="en-US"/>
        </a:p>
      </dgm:t>
    </dgm:pt>
    <dgm:pt modelId="{92136D19-4C75-48D8-90E0-4F709C26266A}" type="sibTrans" cxnId="{92D2BDD6-5987-490C-A388-2440984DC8E8}">
      <dgm:prSet/>
      <dgm:spPr/>
      <dgm:t>
        <a:bodyPr/>
        <a:lstStyle/>
        <a:p>
          <a:endParaRPr lang="en-US"/>
        </a:p>
      </dgm:t>
    </dgm:pt>
    <dgm:pt modelId="{022ABBE1-86F9-1749-81E4-6E9CBCF1C3B9}" type="pres">
      <dgm:prSet presAssocID="{EF1E791E-7E18-45B9-8795-2F61CE46962B}" presName="linearFlow" presStyleCnt="0">
        <dgm:presLayoutVars>
          <dgm:resizeHandles val="exact"/>
        </dgm:presLayoutVars>
      </dgm:prSet>
      <dgm:spPr/>
    </dgm:pt>
    <dgm:pt modelId="{5D91CB68-9DDE-DA4D-8FCF-9363797EB4D5}" type="pres">
      <dgm:prSet presAssocID="{6B9612A2-00F5-4043-BE7C-693B86EC528D}" presName="node" presStyleLbl="node1" presStyleIdx="0" presStyleCnt="4">
        <dgm:presLayoutVars>
          <dgm:bulletEnabled val="1"/>
        </dgm:presLayoutVars>
      </dgm:prSet>
      <dgm:spPr/>
    </dgm:pt>
    <dgm:pt modelId="{BA751763-4527-BF4D-824C-32D423928B2E}" type="pres">
      <dgm:prSet presAssocID="{D128379C-80F2-47D4-B074-C87809587329}" presName="sibTrans" presStyleLbl="sibTrans2D1" presStyleIdx="0" presStyleCnt="3"/>
      <dgm:spPr/>
    </dgm:pt>
    <dgm:pt modelId="{7CF8E1ED-D251-E14A-A641-AECCFA171CCC}" type="pres">
      <dgm:prSet presAssocID="{D128379C-80F2-47D4-B074-C87809587329}" presName="connectorText" presStyleLbl="sibTrans2D1" presStyleIdx="0" presStyleCnt="3"/>
      <dgm:spPr/>
    </dgm:pt>
    <dgm:pt modelId="{15927CFA-91C2-0B44-AD3E-3C17C3B83A00}" type="pres">
      <dgm:prSet presAssocID="{BFF355CC-4FE7-4496-B53E-8088F0E3C7E4}" presName="node" presStyleLbl="node1" presStyleIdx="1" presStyleCnt="4">
        <dgm:presLayoutVars>
          <dgm:bulletEnabled val="1"/>
        </dgm:presLayoutVars>
      </dgm:prSet>
      <dgm:spPr/>
    </dgm:pt>
    <dgm:pt modelId="{C1D8E3B1-A1F4-AB48-A7D1-43994853E29A}" type="pres">
      <dgm:prSet presAssocID="{8428C2B3-D5A4-4535-A43C-C06306225C95}" presName="sibTrans" presStyleLbl="sibTrans2D1" presStyleIdx="1" presStyleCnt="3"/>
      <dgm:spPr/>
    </dgm:pt>
    <dgm:pt modelId="{0B3E1CEA-BD15-6243-A311-3A43FF3ABE4C}" type="pres">
      <dgm:prSet presAssocID="{8428C2B3-D5A4-4535-A43C-C06306225C95}" presName="connectorText" presStyleLbl="sibTrans2D1" presStyleIdx="1" presStyleCnt="3"/>
      <dgm:spPr/>
    </dgm:pt>
    <dgm:pt modelId="{96283131-7596-B84C-99FE-4EE25FFF77A2}" type="pres">
      <dgm:prSet presAssocID="{C501FB16-C1C5-4000-BEE7-7462A52CEEA9}" presName="node" presStyleLbl="node1" presStyleIdx="2" presStyleCnt="4">
        <dgm:presLayoutVars>
          <dgm:bulletEnabled val="1"/>
        </dgm:presLayoutVars>
      </dgm:prSet>
      <dgm:spPr/>
    </dgm:pt>
    <dgm:pt modelId="{1B4628AF-EC58-6A43-BAE5-9F942B3C10B4}" type="pres">
      <dgm:prSet presAssocID="{222E055B-DA2E-42AB-A52B-A929EE93768E}" presName="sibTrans" presStyleLbl="sibTrans2D1" presStyleIdx="2" presStyleCnt="3"/>
      <dgm:spPr/>
    </dgm:pt>
    <dgm:pt modelId="{C525CE77-24E9-144F-8662-B9A3F08ABD51}" type="pres">
      <dgm:prSet presAssocID="{222E055B-DA2E-42AB-A52B-A929EE93768E}" presName="connectorText" presStyleLbl="sibTrans2D1" presStyleIdx="2" presStyleCnt="3"/>
      <dgm:spPr/>
    </dgm:pt>
    <dgm:pt modelId="{6BF9E1BB-E4B0-3247-BA12-63AAEBBA0754}" type="pres">
      <dgm:prSet presAssocID="{1798B0D3-ED8A-4087-9AAA-B25ACBE072ED}" presName="node" presStyleLbl="node1" presStyleIdx="3" presStyleCnt="4">
        <dgm:presLayoutVars>
          <dgm:bulletEnabled val="1"/>
        </dgm:presLayoutVars>
      </dgm:prSet>
      <dgm:spPr/>
    </dgm:pt>
  </dgm:ptLst>
  <dgm:cxnLst>
    <dgm:cxn modelId="{92878121-F39E-1348-BF43-61B97D1B9C8E}" type="presOf" srcId="{222E055B-DA2E-42AB-A52B-A929EE93768E}" destId="{1B4628AF-EC58-6A43-BAE5-9F942B3C10B4}" srcOrd="0" destOrd="0" presId="urn:microsoft.com/office/officeart/2005/8/layout/process2"/>
    <dgm:cxn modelId="{B467E425-8560-46BA-A140-F936EF2326BF}" srcId="{EF1E791E-7E18-45B9-8795-2F61CE46962B}" destId="{C501FB16-C1C5-4000-BEE7-7462A52CEEA9}" srcOrd="2" destOrd="0" parTransId="{BD7574E9-CA5F-4AA6-A691-E070A87F4072}" sibTransId="{222E055B-DA2E-42AB-A52B-A929EE93768E}"/>
    <dgm:cxn modelId="{1A57D63E-6769-2F47-BEBE-6AD1229DC580}" type="presOf" srcId="{222E055B-DA2E-42AB-A52B-A929EE93768E}" destId="{C525CE77-24E9-144F-8662-B9A3F08ABD51}" srcOrd="1" destOrd="0" presId="urn:microsoft.com/office/officeart/2005/8/layout/process2"/>
    <dgm:cxn modelId="{7A284340-CF5F-4345-BF1E-E47940C39474}" type="presOf" srcId="{1798B0D3-ED8A-4087-9AAA-B25ACBE072ED}" destId="{6BF9E1BB-E4B0-3247-BA12-63AAEBBA0754}" srcOrd="0" destOrd="0" presId="urn:microsoft.com/office/officeart/2005/8/layout/process2"/>
    <dgm:cxn modelId="{06F84645-E374-5C47-9289-A23E2399D752}" type="presOf" srcId="{BFF355CC-4FE7-4496-B53E-8088F0E3C7E4}" destId="{15927CFA-91C2-0B44-AD3E-3C17C3B83A00}" srcOrd="0" destOrd="0" presId="urn:microsoft.com/office/officeart/2005/8/layout/process2"/>
    <dgm:cxn modelId="{1A3CCC5C-A03E-5B44-8BBF-E310034A23B2}" type="presOf" srcId="{C501FB16-C1C5-4000-BEE7-7462A52CEEA9}" destId="{96283131-7596-B84C-99FE-4EE25FFF77A2}" srcOrd="0" destOrd="0" presId="urn:microsoft.com/office/officeart/2005/8/layout/process2"/>
    <dgm:cxn modelId="{DC0B296E-2D66-A44B-9402-3BFC9B4EC2BC}" type="presOf" srcId="{6B9612A2-00F5-4043-BE7C-693B86EC528D}" destId="{5D91CB68-9DDE-DA4D-8FCF-9363797EB4D5}" srcOrd="0" destOrd="0" presId="urn:microsoft.com/office/officeart/2005/8/layout/process2"/>
    <dgm:cxn modelId="{66E5F58A-AAEC-5A4B-A9E3-81288C02A31B}" type="presOf" srcId="{D128379C-80F2-47D4-B074-C87809587329}" destId="{BA751763-4527-BF4D-824C-32D423928B2E}" srcOrd="0" destOrd="0" presId="urn:microsoft.com/office/officeart/2005/8/layout/process2"/>
    <dgm:cxn modelId="{C3EF498B-28EF-204E-A48D-D19CCE5A2D23}" type="presOf" srcId="{D128379C-80F2-47D4-B074-C87809587329}" destId="{7CF8E1ED-D251-E14A-A641-AECCFA171CCC}" srcOrd="1" destOrd="0" presId="urn:microsoft.com/office/officeart/2005/8/layout/process2"/>
    <dgm:cxn modelId="{48525992-368D-4DEE-A179-7FC91F95BB68}" srcId="{EF1E791E-7E18-45B9-8795-2F61CE46962B}" destId="{BFF355CC-4FE7-4496-B53E-8088F0E3C7E4}" srcOrd="1" destOrd="0" parTransId="{43E6B0E8-9D11-45F5-95C3-38F8D78EA92C}" sibTransId="{8428C2B3-D5A4-4535-A43C-C06306225C95}"/>
    <dgm:cxn modelId="{D458009A-4B38-40CE-A4AD-46F816754EE6}" srcId="{EF1E791E-7E18-45B9-8795-2F61CE46962B}" destId="{6B9612A2-00F5-4043-BE7C-693B86EC528D}" srcOrd="0" destOrd="0" parTransId="{73A51CD9-66B6-4F5A-9C5F-9956CB8618C5}" sibTransId="{D128379C-80F2-47D4-B074-C87809587329}"/>
    <dgm:cxn modelId="{D91019AE-5782-7A40-846E-B4AD8162B5B0}" type="presOf" srcId="{8428C2B3-D5A4-4535-A43C-C06306225C95}" destId="{C1D8E3B1-A1F4-AB48-A7D1-43994853E29A}" srcOrd="0" destOrd="0" presId="urn:microsoft.com/office/officeart/2005/8/layout/process2"/>
    <dgm:cxn modelId="{92D2BDD6-5987-490C-A388-2440984DC8E8}" srcId="{EF1E791E-7E18-45B9-8795-2F61CE46962B}" destId="{1798B0D3-ED8A-4087-9AAA-B25ACBE072ED}" srcOrd="3" destOrd="0" parTransId="{888C12C4-C954-463D-89CD-3F76183A0DFD}" sibTransId="{92136D19-4C75-48D8-90E0-4F709C26266A}"/>
    <dgm:cxn modelId="{6086D3DA-DB5A-0D4C-AF2F-D4EE1486BE6B}" type="presOf" srcId="{EF1E791E-7E18-45B9-8795-2F61CE46962B}" destId="{022ABBE1-86F9-1749-81E4-6E9CBCF1C3B9}" srcOrd="0" destOrd="0" presId="urn:microsoft.com/office/officeart/2005/8/layout/process2"/>
    <dgm:cxn modelId="{4C74D1EE-5F6E-F34B-8A63-D9E2627933BB}" type="presOf" srcId="{8428C2B3-D5A4-4535-A43C-C06306225C95}" destId="{0B3E1CEA-BD15-6243-A311-3A43FF3ABE4C}" srcOrd="1" destOrd="0" presId="urn:microsoft.com/office/officeart/2005/8/layout/process2"/>
    <dgm:cxn modelId="{FC94D720-F0D7-6D4C-B659-38F3A831D7EF}" type="presParOf" srcId="{022ABBE1-86F9-1749-81E4-6E9CBCF1C3B9}" destId="{5D91CB68-9DDE-DA4D-8FCF-9363797EB4D5}" srcOrd="0" destOrd="0" presId="urn:microsoft.com/office/officeart/2005/8/layout/process2"/>
    <dgm:cxn modelId="{ADEDE0B4-A411-D94C-9CF6-8675188189D9}" type="presParOf" srcId="{022ABBE1-86F9-1749-81E4-6E9CBCF1C3B9}" destId="{BA751763-4527-BF4D-824C-32D423928B2E}" srcOrd="1" destOrd="0" presId="urn:microsoft.com/office/officeart/2005/8/layout/process2"/>
    <dgm:cxn modelId="{3714C1E0-868A-1743-B4E6-99CFED1BB10F}" type="presParOf" srcId="{BA751763-4527-BF4D-824C-32D423928B2E}" destId="{7CF8E1ED-D251-E14A-A641-AECCFA171CCC}" srcOrd="0" destOrd="0" presId="urn:microsoft.com/office/officeart/2005/8/layout/process2"/>
    <dgm:cxn modelId="{34DCB7CB-0D6E-154F-9DFC-D8D023493379}" type="presParOf" srcId="{022ABBE1-86F9-1749-81E4-6E9CBCF1C3B9}" destId="{15927CFA-91C2-0B44-AD3E-3C17C3B83A00}" srcOrd="2" destOrd="0" presId="urn:microsoft.com/office/officeart/2005/8/layout/process2"/>
    <dgm:cxn modelId="{45406B51-60D7-7046-BD8F-4E2C71973438}" type="presParOf" srcId="{022ABBE1-86F9-1749-81E4-6E9CBCF1C3B9}" destId="{C1D8E3B1-A1F4-AB48-A7D1-43994853E29A}" srcOrd="3" destOrd="0" presId="urn:microsoft.com/office/officeart/2005/8/layout/process2"/>
    <dgm:cxn modelId="{171C154E-F6C9-A64B-ADA2-A98B39ACDA9F}" type="presParOf" srcId="{C1D8E3B1-A1F4-AB48-A7D1-43994853E29A}" destId="{0B3E1CEA-BD15-6243-A311-3A43FF3ABE4C}" srcOrd="0" destOrd="0" presId="urn:microsoft.com/office/officeart/2005/8/layout/process2"/>
    <dgm:cxn modelId="{FCFFC4B6-3DC0-6B40-8E12-564051D0CF58}" type="presParOf" srcId="{022ABBE1-86F9-1749-81E4-6E9CBCF1C3B9}" destId="{96283131-7596-B84C-99FE-4EE25FFF77A2}" srcOrd="4" destOrd="0" presId="urn:microsoft.com/office/officeart/2005/8/layout/process2"/>
    <dgm:cxn modelId="{00ADCE03-5648-9A44-86C1-D71D16259544}" type="presParOf" srcId="{022ABBE1-86F9-1749-81E4-6E9CBCF1C3B9}" destId="{1B4628AF-EC58-6A43-BAE5-9F942B3C10B4}" srcOrd="5" destOrd="0" presId="urn:microsoft.com/office/officeart/2005/8/layout/process2"/>
    <dgm:cxn modelId="{2FF6AC25-2852-E04F-BD13-3062443619BF}" type="presParOf" srcId="{1B4628AF-EC58-6A43-BAE5-9F942B3C10B4}" destId="{C525CE77-24E9-144F-8662-B9A3F08ABD51}" srcOrd="0" destOrd="0" presId="urn:microsoft.com/office/officeart/2005/8/layout/process2"/>
    <dgm:cxn modelId="{F0944F15-8C84-E447-9F1A-6925076193E7}" type="presParOf" srcId="{022ABBE1-86F9-1749-81E4-6E9CBCF1C3B9}" destId="{6BF9E1BB-E4B0-3247-BA12-63AAEBBA075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5227F3-A091-4574-A9E2-9FAEBDD1310A}" type="doc">
      <dgm:prSet loTypeId="urn:microsoft.com/office/officeart/2016/7/layout/VerticalHollowActionList" loCatId="List" qsTypeId="urn:microsoft.com/office/officeart/2005/8/quickstyle/simple1" qsCatId="simple" csTypeId="urn:microsoft.com/office/officeart/2005/8/colors/colorful2" csCatId="colorful"/>
      <dgm:spPr/>
      <dgm:t>
        <a:bodyPr/>
        <a:lstStyle/>
        <a:p>
          <a:endParaRPr lang="en-US"/>
        </a:p>
      </dgm:t>
    </dgm:pt>
    <dgm:pt modelId="{17FB29C8-901B-4872-B854-800963FC7476}">
      <dgm:prSet/>
      <dgm:spPr/>
      <dgm:t>
        <a:bodyPr/>
        <a:lstStyle/>
        <a:p>
          <a:r>
            <a:rPr lang="en-US"/>
            <a:t>Complete</a:t>
          </a:r>
        </a:p>
      </dgm:t>
    </dgm:pt>
    <dgm:pt modelId="{785F2F30-EC95-4665-BE8B-621415A42448}" type="parTrans" cxnId="{69622F3C-14A4-49D2-9552-A8A75EF22138}">
      <dgm:prSet/>
      <dgm:spPr/>
      <dgm:t>
        <a:bodyPr/>
        <a:lstStyle/>
        <a:p>
          <a:endParaRPr lang="en-US"/>
        </a:p>
      </dgm:t>
    </dgm:pt>
    <dgm:pt modelId="{430DA87F-C2FF-4E2E-99C1-ECDAC8349FF8}" type="sibTrans" cxnId="{69622F3C-14A4-49D2-9552-A8A75EF22138}">
      <dgm:prSet/>
      <dgm:spPr/>
      <dgm:t>
        <a:bodyPr/>
        <a:lstStyle/>
        <a:p>
          <a:endParaRPr lang="en-US"/>
        </a:p>
      </dgm:t>
    </dgm:pt>
    <dgm:pt modelId="{08C30205-4F54-427D-ABFA-9146CD8DB6AB}">
      <dgm:prSet/>
      <dgm:spPr/>
      <dgm:t>
        <a:bodyPr/>
        <a:lstStyle/>
        <a:p>
          <a:r>
            <a:rPr lang="en-US"/>
            <a:t>Complete regional appointments to Children’s Chiefs Commission (currently 8 appointments)</a:t>
          </a:r>
        </a:p>
      </dgm:t>
    </dgm:pt>
    <dgm:pt modelId="{6A671D86-2504-4763-A9CB-E4403779C98A}" type="parTrans" cxnId="{7FF4E2B6-38EE-409A-9E73-2846E590FCF9}">
      <dgm:prSet/>
      <dgm:spPr/>
      <dgm:t>
        <a:bodyPr/>
        <a:lstStyle/>
        <a:p>
          <a:endParaRPr lang="en-US"/>
        </a:p>
      </dgm:t>
    </dgm:pt>
    <dgm:pt modelId="{CB09E3C6-4054-43D2-81A4-606618C5E180}" type="sibTrans" cxnId="{7FF4E2B6-38EE-409A-9E73-2846E590FCF9}">
      <dgm:prSet/>
      <dgm:spPr/>
      <dgm:t>
        <a:bodyPr/>
        <a:lstStyle/>
        <a:p>
          <a:endParaRPr lang="en-US"/>
        </a:p>
      </dgm:t>
    </dgm:pt>
    <dgm:pt modelId="{32234DAE-5809-4B5E-B41C-5BB7B64EDE9F}">
      <dgm:prSet/>
      <dgm:spPr/>
      <dgm:t>
        <a:bodyPr/>
        <a:lstStyle/>
        <a:p>
          <a:r>
            <a:rPr lang="en-US"/>
            <a:t>Approve</a:t>
          </a:r>
        </a:p>
      </dgm:t>
    </dgm:pt>
    <dgm:pt modelId="{081B58F4-3450-4FC2-9C44-3AFC82D68A16}" type="parTrans" cxnId="{B2906665-0959-41DD-8D66-50ED2AFB80EE}">
      <dgm:prSet/>
      <dgm:spPr/>
      <dgm:t>
        <a:bodyPr/>
        <a:lstStyle/>
        <a:p>
          <a:endParaRPr lang="en-US"/>
        </a:p>
      </dgm:t>
    </dgm:pt>
    <dgm:pt modelId="{1834DD96-A387-4EAE-96E7-3F7E3837C2B5}" type="sibTrans" cxnId="{B2906665-0959-41DD-8D66-50ED2AFB80EE}">
      <dgm:prSet/>
      <dgm:spPr/>
      <dgm:t>
        <a:bodyPr/>
        <a:lstStyle/>
        <a:p>
          <a:endParaRPr lang="en-US"/>
        </a:p>
      </dgm:t>
    </dgm:pt>
    <dgm:pt modelId="{A160EA62-04EB-4EF7-9686-97F0ABECEA51}">
      <dgm:prSet/>
      <dgm:spPr/>
      <dgm:t>
        <a:bodyPr/>
        <a:lstStyle/>
        <a:p>
          <a:r>
            <a:rPr lang="en-US"/>
            <a:t>Approve the Children’s Chiefs Commission draft terms of reference </a:t>
          </a:r>
        </a:p>
      </dgm:t>
    </dgm:pt>
    <dgm:pt modelId="{20F2E5A3-E46E-44FD-B1AD-B4520860C8BF}" type="parTrans" cxnId="{E5C2076E-149C-4A11-8479-21B00B7A3FA9}">
      <dgm:prSet/>
      <dgm:spPr/>
      <dgm:t>
        <a:bodyPr/>
        <a:lstStyle/>
        <a:p>
          <a:endParaRPr lang="en-US"/>
        </a:p>
      </dgm:t>
    </dgm:pt>
    <dgm:pt modelId="{68AC1933-4C47-4559-8D1F-E357CC3308CC}" type="sibTrans" cxnId="{E5C2076E-149C-4A11-8479-21B00B7A3FA9}">
      <dgm:prSet/>
      <dgm:spPr/>
      <dgm:t>
        <a:bodyPr/>
        <a:lstStyle/>
        <a:p>
          <a:endParaRPr lang="en-US"/>
        </a:p>
      </dgm:t>
    </dgm:pt>
    <dgm:pt modelId="{AB518D3A-11F8-4FDA-89C4-B22C82E0F0AF}">
      <dgm:prSet/>
      <dgm:spPr/>
      <dgm:t>
        <a:bodyPr/>
        <a:lstStyle/>
        <a:p>
          <a:r>
            <a:rPr lang="en-US"/>
            <a:t>Approve</a:t>
          </a:r>
        </a:p>
      </dgm:t>
    </dgm:pt>
    <dgm:pt modelId="{8D0EDDA1-6B24-4B58-BAA5-1DF2129C1518}" type="parTrans" cxnId="{CED9654D-DE00-4F11-8402-34F7AB93ED59}">
      <dgm:prSet/>
      <dgm:spPr/>
      <dgm:t>
        <a:bodyPr/>
        <a:lstStyle/>
        <a:p>
          <a:endParaRPr lang="en-US"/>
        </a:p>
      </dgm:t>
    </dgm:pt>
    <dgm:pt modelId="{03A16D01-ABF1-43BD-B181-3D518D8A2FC4}" type="sibTrans" cxnId="{CED9654D-DE00-4F11-8402-34F7AB93ED59}">
      <dgm:prSet/>
      <dgm:spPr/>
      <dgm:t>
        <a:bodyPr/>
        <a:lstStyle/>
        <a:p>
          <a:endParaRPr lang="en-US"/>
        </a:p>
      </dgm:t>
    </dgm:pt>
    <dgm:pt modelId="{3A406DB6-B999-401C-8B56-F69124762260}">
      <dgm:prSet/>
      <dgm:spPr/>
      <dgm:t>
        <a:bodyPr/>
        <a:lstStyle/>
        <a:p>
          <a:r>
            <a:rPr lang="en-US"/>
            <a:t>Approve the Negotiation Team draft terms of reference</a:t>
          </a:r>
        </a:p>
      </dgm:t>
    </dgm:pt>
    <dgm:pt modelId="{91CA17AE-74F0-4B84-B545-6B64AED4E820}" type="parTrans" cxnId="{61CD80EA-0CC9-4635-89FE-EC895D3B55A8}">
      <dgm:prSet/>
      <dgm:spPr/>
      <dgm:t>
        <a:bodyPr/>
        <a:lstStyle/>
        <a:p>
          <a:endParaRPr lang="en-US"/>
        </a:p>
      </dgm:t>
    </dgm:pt>
    <dgm:pt modelId="{56D23068-35B2-46AB-A397-ED0B7BCCD24D}" type="sibTrans" cxnId="{61CD80EA-0CC9-4635-89FE-EC895D3B55A8}">
      <dgm:prSet/>
      <dgm:spPr/>
      <dgm:t>
        <a:bodyPr/>
        <a:lstStyle/>
        <a:p>
          <a:endParaRPr lang="en-US"/>
        </a:p>
      </dgm:t>
    </dgm:pt>
    <dgm:pt modelId="{87B9D34F-D59C-CA49-9B66-47CE51CFA35F}" type="pres">
      <dgm:prSet presAssocID="{605227F3-A091-4574-A9E2-9FAEBDD1310A}" presName="Name0" presStyleCnt="0">
        <dgm:presLayoutVars>
          <dgm:dir/>
          <dgm:animLvl val="lvl"/>
          <dgm:resizeHandles val="exact"/>
        </dgm:presLayoutVars>
      </dgm:prSet>
      <dgm:spPr/>
    </dgm:pt>
    <dgm:pt modelId="{03EE75A0-B3FC-1E42-9695-D0E9A472189C}" type="pres">
      <dgm:prSet presAssocID="{17FB29C8-901B-4872-B854-800963FC7476}" presName="linNode" presStyleCnt="0"/>
      <dgm:spPr/>
    </dgm:pt>
    <dgm:pt modelId="{CA95A2AC-CD6D-4E4A-ABF5-44FD1BCA72C9}" type="pres">
      <dgm:prSet presAssocID="{17FB29C8-901B-4872-B854-800963FC7476}" presName="parentText" presStyleLbl="solidFgAcc1" presStyleIdx="0" presStyleCnt="3">
        <dgm:presLayoutVars>
          <dgm:chMax val="1"/>
          <dgm:bulletEnabled/>
        </dgm:presLayoutVars>
      </dgm:prSet>
      <dgm:spPr/>
    </dgm:pt>
    <dgm:pt modelId="{83FAD6F0-8151-9C41-BEA7-5FA6D1A9DCE8}" type="pres">
      <dgm:prSet presAssocID="{17FB29C8-901B-4872-B854-800963FC7476}" presName="descendantText" presStyleLbl="alignNode1" presStyleIdx="0" presStyleCnt="3">
        <dgm:presLayoutVars>
          <dgm:bulletEnabled/>
        </dgm:presLayoutVars>
      </dgm:prSet>
      <dgm:spPr/>
    </dgm:pt>
    <dgm:pt modelId="{302C4E49-4212-9344-B8C2-FA915D664145}" type="pres">
      <dgm:prSet presAssocID="{430DA87F-C2FF-4E2E-99C1-ECDAC8349FF8}" presName="sp" presStyleCnt="0"/>
      <dgm:spPr/>
    </dgm:pt>
    <dgm:pt modelId="{EBDBE90C-3B5E-6D48-BCFD-167AC8760679}" type="pres">
      <dgm:prSet presAssocID="{32234DAE-5809-4B5E-B41C-5BB7B64EDE9F}" presName="linNode" presStyleCnt="0"/>
      <dgm:spPr/>
    </dgm:pt>
    <dgm:pt modelId="{3C0B9595-4C98-5241-8A43-DAF2B271E8D7}" type="pres">
      <dgm:prSet presAssocID="{32234DAE-5809-4B5E-B41C-5BB7B64EDE9F}" presName="parentText" presStyleLbl="solidFgAcc1" presStyleIdx="1" presStyleCnt="3">
        <dgm:presLayoutVars>
          <dgm:chMax val="1"/>
          <dgm:bulletEnabled/>
        </dgm:presLayoutVars>
      </dgm:prSet>
      <dgm:spPr/>
    </dgm:pt>
    <dgm:pt modelId="{14F0B5C3-21F4-BE47-8410-1F4761DE3273}" type="pres">
      <dgm:prSet presAssocID="{32234DAE-5809-4B5E-B41C-5BB7B64EDE9F}" presName="descendantText" presStyleLbl="alignNode1" presStyleIdx="1" presStyleCnt="3">
        <dgm:presLayoutVars>
          <dgm:bulletEnabled/>
        </dgm:presLayoutVars>
      </dgm:prSet>
      <dgm:spPr/>
    </dgm:pt>
    <dgm:pt modelId="{2F27FE35-E400-2142-BA63-D44532653A11}" type="pres">
      <dgm:prSet presAssocID="{1834DD96-A387-4EAE-96E7-3F7E3837C2B5}" presName="sp" presStyleCnt="0"/>
      <dgm:spPr/>
    </dgm:pt>
    <dgm:pt modelId="{A7BA769E-E366-3148-83F1-E4EC458E07AC}" type="pres">
      <dgm:prSet presAssocID="{AB518D3A-11F8-4FDA-89C4-B22C82E0F0AF}" presName="linNode" presStyleCnt="0"/>
      <dgm:spPr/>
    </dgm:pt>
    <dgm:pt modelId="{84CBCFE2-3ACF-8748-BB77-2570CF00187D}" type="pres">
      <dgm:prSet presAssocID="{AB518D3A-11F8-4FDA-89C4-B22C82E0F0AF}" presName="parentText" presStyleLbl="solidFgAcc1" presStyleIdx="2" presStyleCnt="3">
        <dgm:presLayoutVars>
          <dgm:chMax val="1"/>
          <dgm:bulletEnabled/>
        </dgm:presLayoutVars>
      </dgm:prSet>
      <dgm:spPr/>
    </dgm:pt>
    <dgm:pt modelId="{EBE60D45-6BAD-5440-B18E-07444B3FC86B}" type="pres">
      <dgm:prSet presAssocID="{AB518D3A-11F8-4FDA-89C4-B22C82E0F0AF}" presName="descendantText" presStyleLbl="alignNode1" presStyleIdx="2" presStyleCnt="3">
        <dgm:presLayoutVars>
          <dgm:bulletEnabled/>
        </dgm:presLayoutVars>
      </dgm:prSet>
      <dgm:spPr/>
    </dgm:pt>
  </dgm:ptLst>
  <dgm:cxnLst>
    <dgm:cxn modelId="{69622F3C-14A4-49D2-9552-A8A75EF22138}" srcId="{605227F3-A091-4574-A9E2-9FAEBDD1310A}" destId="{17FB29C8-901B-4872-B854-800963FC7476}" srcOrd="0" destOrd="0" parTransId="{785F2F30-EC95-4665-BE8B-621415A42448}" sibTransId="{430DA87F-C2FF-4E2E-99C1-ECDAC8349FF8}"/>
    <dgm:cxn modelId="{E0E4913D-1C68-A04B-95DB-53FEB0A231BC}" type="presOf" srcId="{605227F3-A091-4574-A9E2-9FAEBDD1310A}" destId="{87B9D34F-D59C-CA49-9B66-47CE51CFA35F}" srcOrd="0" destOrd="0" presId="urn:microsoft.com/office/officeart/2016/7/layout/VerticalHollowActionList"/>
    <dgm:cxn modelId="{598EC23F-DC91-C243-A839-447620A8EB7E}" type="presOf" srcId="{3A406DB6-B999-401C-8B56-F69124762260}" destId="{EBE60D45-6BAD-5440-B18E-07444B3FC86B}" srcOrd="0" destOrd="0" presId="urn:microsoft.com/office/officeart/2016/7/layout/VerticalHollowActionList"/>
    <dgm:cxn modelId="{664DBE44-11A0-6F4B-9011-4C0AC0A1F49B}" type="presOf" srcId="{17FB29C8-901B-4872-B854-800963FC7476}" destId="{CA95A2AC-CD6D-4E4A-ABF5-44FD1BCA72C9}" srcOrd="0" destOrd="0" presId="urn:microsoft.com/office/officeart/2016/7/layout/VerticalHollowActionList"/>
    <dgm:cxn modelId="{CED9654D-DE00-4F11-8402-34F7AB93ED59}" srcId="{605227F3-A091-4574-A9E2-9FAEBDD1310A}" destId="{AB518D3A-11F8-4FDA-89C4-B22C82E0F0AF}" srcOrd="2" destOrd="0" parTransId="{8D0EDDA1-6B24-4B58-BAA5-1DF2129C1518}" sibTransId="{03A16D01-ABF1-43BD-B181-3D518D8A2FC4}"/>
    <dgm:cxn modelId="{B2906665-0959-41DD-8D66-50ED2AFB80EE}" srcId="{605227F3-A091-4574-A9E2-9FAEBDD1310A}" destId="{32234DAE-5809-4B5E-B41C-5BB7B64EDE9F}" srcOrd="1" destOrd="0" parTransId="{081B58F4-3450-4FC2-9C44-3AFC82D68A16}" sibTransId="{1834DD96-A387-4EAE-96E7-3F7E3837C2B5}"/>
    <dgm:cxn modelId="{E5C2076E-149C-4A11-8479-21B00B7A3FA9}" srcId="{32234DAE-5809-4B5E-B41C-5BB7B64EDE9F}" destId="{A160EA62-04EB-4EF7-9686-97F0ABECEA51}" srcOrd="0" destOrd="0" parTransId="{20F2E5A3-E46E-44FD-B1AD-B4520860C8BF}" sibTransId="{68AC1933-4C47-4559-8D1F-E357CC3308CC}"/>
    <dgm:cxn modelId="{7FF4E2B6-38EE-409A-9E73-2846E590FCF9}" srcId="{17FB29C8-901B-4872-B854-800963FC7476}" destId="{08C30205-4F54-427D-ABFA-9146CD8DB6AB}" srcOrd="0" destOrd="0" parTransId="{6A671D86-2504-4763-A9CB-E4403779C98A}" sibTransId="{CB09E3C6-4054-43D2-81A4-606618C5E180}"/>
    <dgm:cxn modelId="{E384E1BC-931A-B24C-A261-DD185F464D05}" type="presOf" srcId="{32234DAE-5809-4B5E-B41C-5BB7B64EDE9F}" destId="{3C0B9595-4C98-5241-8A43-DAF2B271E8D7}" srcOrd="0" destOrd="0" presId="urn:microsoft.com/office/officeart/2016/7/layout/VerticalHollowActionList"/>
    <dgm:cxn modelId="{8E340ABD-3725-D64D-844C-B0BE63329E52}" type="presOf" srcId="{08C30205-4F54-427D-ABFA-9146CD8DB6AB}" destId="{83FAD6F0-8151-9C41-BEA7-5FA6D1A9DCE8}" srcOrd="0" destOrd="0" presId="urn:microsoft.com/office/officeart/2016/7/layout/VerticalHollowActionList"/>
    <dgm:cxn modelId="{496EE2CD-F7C9-F143-B01A-B2B9E74693AD}" type="presOf" srcId="{A160EA62-04EB-4EF7-9686-97F0ABECEA51}" destId="{14F0B5C3-21F4-BE47-8410-1F4761DE3273}" srcOrd="0" destOrd="0" presId="urn:microsoft.com/office/officeart/2016/7/layout/VerticalHollowActionList"/>
    <dgm:cxn modelId="{2C6841D7-9BA8-C148-B12E-A4EAED4187F1}" type="presOf" srcId="{AB518D3A-11F8-4FDA-89C4-B22C82E0F0AF}" destId="{84CBCFE2-3ACF-8748-BB77-2570CF00187D}" srcOrd="0" destOrd="0" presId="urn:microsoft.com/office/officeart/2016/7/layout/VerticalHollowActionList"/>
    <dgm:cxn modelId="{61CD80EA-0CC9-4635-89FE-EC895D3B55A8}" srcId="{AB518D3A-11F8-4FDA-89C4-B22C82E0F0AF}" destId="{3A406DB6-B999-401C-8B56-F69124762260}" srcOrd="0" destOrd="0" parTransId="{91CA17AE-74F0-4B84-B545-6B64AED4E820}" sibTransId="{56D23068-35B2-46AB-A397-ED0B7BCCD24D}"/>
    <dgm:cxn modelId="{ECF655A4-4207-E441-B279-26FDA2E9FCD0}" type="presParOf" srcId="{87B9D34F-D59C-CA49-9B66-47CE51CFA35F}" destId="{03EE75A0-B3FC-1E42-9695-D0E9A472189C}" srcOrd="0" destOrd="0" presId="urn:microsoft.com/office/officeart/2016/7/layout/VerticalHollowActionList"/>
    <dgm:cxn modelId="{412E9DEE-8078-8F4C-914E-9E1C41557309}" type="presParOf" srcId="{03EE75A0-B3FC-1E42-9695-D0E9A472189C}" destId="{CA95A2AC-CD6D-4E4A-ABF5-44FD1BCA72C9}" srcOrd="0" destOrd="0" presId="urn:microsoft.com/office/officeart/2016/7/layout/VerticalHollowActionList"/>
    <dgm:cxn modelId="{A74AC5C8-E5F3-8B45-82E5-8B5C19B6B290}" type="presParOf" srcId="{03EE75A0-B3FC-1E42-9695-D0E9A472189C}" destId="{83FAD6F0-8151-9C41-BEA7-5FA6D1A9DCE8}" srcOrd="1" destOrd="0" presId="urn:microsoft.com/office/officeart/2016/7/layout/VerticalHollowActionList"/>
    <dgm:cxn modelId="{336FBDFA-C34E-934F-9F4E-A8E6441FF9FD}" type="presParOf" srcId="{87B9D34F-D59C-CA49-9B66-47CE51CFA35F}" destId="{302C4E49-4212-9344-B8C2-FA915D664145}" srcOrd="1" destOrd="0" presId="urn:microsoft.com/office/officeart/2016/7/layout/VerticalHollowActionList"/>
    <dgm:cxn modelId="{7A543234-4C2C-9840-8061-81F560C17088}" type="presParOf" srcId="{87B9D34F-D59C-CA49-9B66-47CE51CFA35F}" destId="{EBDBE90C-3B5E-6D48-BCFD-167AC8760679}" srcOrd="2" destOrd="0" presId="urn:microsoft.com/office/officeart/2016/7/layout/VerticalHollowActionList"/>
    <dgm:cxn modelId="{1B84C600-10AF-A744-91A0-40DBCDF0D905}" type="presParOf" srcId="{EBDBE90C-3B5E-6D48-BCFD-167AC8760679}" destId="{3C0B9595-4C98-5241-8A43-DAF2B271E8D7}" srcOrd="0" destOrd="0" presId="urn:microsoft.com/office/officeart/2016/7/layout/VerticalHollowActionList"/>
    <dgm:cxn modelId="{041D18C3-FD33-1143-8C70-44B8E29EC9B2}" type="presParOf" srcId="{EBDBE90C-3B5E-6D48-BCFD-167AC8760679}" destId="{14F0B5C3-21F4-BE47-8410-1F4761DE3273}" srcOrd="1" destOrd="0" presId="urn:microsoft.com/office/officeart/2016/7/layout/VerticalHollowActionList"/>
    <dgm:cxn modelId="{E67A18A6-48C8-B641-BADB-34B5551A9746}" type="presParOf" srcId="{87B9D34F-D59C-CA49-9B66-47CE51CFA35F}" destId="{2F27FE35-E400-2142-BA63-D44532653A11}" srcOrd="3" destOrd="0" presId="urn:microsoft.com/office/officeart/2016/7/layout/VerticalHollowActionList"/>
    <dgm:cxn modelId="{CCDB8B40-EDC8-2B4C-BAEB-D1DDE7253AA9}" type="presParOf" srcId="{87B9D34F-D59C-CA49-9B66-47CE51CFA35F}" destId="{A7BA769E-E366-3148-83F1-E4EC458E07AC}" srcOrd="4" destOrd="0" presId="urn:microsoft.com/office/officeart/2016/7/layout/VerticalHollowActionList"/>
    <dgm:cxn modelId="{24A99F0F-127A-EC45-ADED-D0A4D77F1CBC}" type="presParOf" srcId="{A7BA769E-E366-3148-83F1-E4EC458E07AC}" destId="{84CBCFE2-3ACF-8748-BB77-2570CF00187D}" srcOrd="0" destOrd="0" presId="urn:microsoft.com/office/officeart/2016/7/layout/VerticalHollowActionList"/>
    <dgm:cxn modelId="{F29FED0B-DAD5-4B4C-85A5-7BA7FF511153}" type="presParOf" srcId="{A7BA769E-E366-3148-83F1-E4EC458E07AC}" destId="{EBE60D45-6BAD-5440-B18E-07444B3FC86B}"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4308DF-737D-4A5B-90FA-45D6C0116BEC}"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6EE45345-D818-40F9-9013-1A5C5CEA22B4}">
      <dgm:prSet/>
      <dgm:spPr/>
      <dgm:t>
        <a:bodyPr/>
        <a:lstStyle/>
        <a:p>
          <a:r>
            <a:rPr lang="en-CA" dirty="0"/>
            <a:t>Backlogs inconsistent with previous CHRT orders and must be immediately addressed</a:t>
          </a:r>
          <a:endParaRPr lang="en-US" dirty="0"/>
        </a:p>
      </dgm:t>
    </dgm:pt>
    <dgm:pt modelId="{8AC81C2E-727D-4E4D-85EA-96530E138805}" type="parTrans" cxnId="{13E19D1A-A2A6-4F3D-838A-8DFCDD6BD7B4}">
      <dgm:prSet/>
      <dgm:spPr/>
      <dgm:t>
        <a:bodyPr/>
        <a:lstStyle/>
        <a:p>
          <a:endParaRPr lang="en-US"/>
        </a:p>
      </dgm:t>
    </dgm:pt>
    <dgm:pt modelId="{88784C73-14EB-45E6-99D8-A8124274188C}" type="sibTrans" cxnId="{13E19D1A-A2A6-4F3D-838A-8DFCDD6BD7B4}">
      <dgm:prSet/>
      <dgm:spPr/>
      <dgm:t>
        <a:bodyPr/>
        <a:lstStyle/>
        <a:p>
          <a:endParaRPr lang="en-US" dirty="0"/>
        </a:p>
      </dgm:t>
    </dgm:pt>
    <dgm:pt modelId="{FEFA3562-A9AD-4971-853A-2AB9938C0770}">
      <dgm:prSet/>
      <dgm:spPr/>
      <dgm:t>
        <a:bodyPr/>
        <a:lstStyle/>
        <a:p>
          <a:r>
            <a:rPr lang="en-CA" dirty="0"/>
            <a:t>Approved cases must be approved in a timely manner to avoid hardship</a:t>
          </a:r>
          <a:endParaRPr lang="en-US" dirty="0"/>
        </a:p>
      </dgm:t>
    </dgm:pt>
    <dgm:pt modelId="{1E68FABF-B7FD-48F0-A795-F786E37F8A87}" type="parTrans" cxnId="{3C045FFE-C360-4D3A-AA9F-BC00EAE994F1}">
      <dgm:prSet/>
      <dgm:spPr/>
      <dgm:t>
        <a:bodyPr/>
        <a:lstStyle/>
        <a:p>
          <a:endParaRPr lang="en-US"/>
        </a:p>
      </dgm:t>
    </dgm:pt>
    <dgm:pt modelId="{1606B7F6-1514-494F-98A9-228A16A30B9F}" type="sibTrans" cxnId="{3C045FFE-C360-4D3A-AA9F-BC00EAE994F1}">
      <dgm:prSet/>
      <dgm:spPr/>
      <dgm:t>
        <a:bodyPr/>
        <a:lstStyle/>
        <a:p>
          <a:endParaRPr lang="en-US" dirty="0"/>
        </a:p>
      </dgm:t>
    </dgm:pt>
    <dgm:pt modelId="{49D02001-FE00-4755-A54E-AE9D4ECE7E3E}">
      <dgm:prSet/>
      <dgm:spPr/>
      <dgm:t>
        <a:bodyPr/>
        <a:lstStyle/>
        <a:p>
          <a:r>
            <a:rPr lang="en-CA" dirty="0"/>
            <a:t>Urgent case definition can be reviewed but Canada’s requested change in timelines was denied</a:t>
          </a:r>
          <a:endParaRPr lang="en-US" dirty="0"/>
        </a:p>
      </dgm:t>
    </dgm:pt>
    <dgm:pt modelId="{DC4B29D9-7F94-430A-ACAF-B587ACD4C03A}" type="parTrans" cxnId="{9B3868C0-FBAB-4EB0-9DE7-2DFF8BC9D342}">
      <dgm:prSet/>
      <dgm:spPr/>
      <dgm:t>
        <a:bodyPr/>
        <a:lstStyle/>
        <a:p>
          <a:endParaRPr lang="en-US"/>
        </a:p>
      </dgm:t>
    </dgm:pt>
    <dgm:pt modelId="{4461A91C-FBA5-40DE-B041-3F8F42541C33}" type="sibTrans" cxnId="{9B3868C0-FBAB-4EB0-9DE7-2DFF8BC9D342}">
      <dgm:prSet/>
      <dgm:spPr/>
      <dgm:t>
        <a:bodyPr/>
        <a:lstStyle/>
        <a:p>
          <a:endParaRPr lang="en-US" dirty="0"/>
        </a:p>
      </dgm:t>
    </dgm:pt>
    <dgm:pt modelId="{26CF8526-3E4D-4B58-92B4-48E5CB1C1A10}">
      <dgm:prSet/>
      <dgm:spPr/>
      <dgm:t>
        <a:bodyPr/>
        <a:lstStyle/>
        <a:p>
          <a:r>
            <a:rPr lang="en-CA" dirty="0"/>
            <a:t>Coordination of federal services </a:t>
          </a:r>
          <a:endParaRPr lang="en-US" dirty="0"/>
        </a:p>
      </dgm:t>
    </dgm:pt>
    <dgm:pt modelId="{08060D1D-74E7-4163-AC9E-0E337A9EE2B3}" type="parTrans" cxnId="{CB3C9F36-E03A-476E-AE1D-831EFC6280F7}">
      <dgm:prSet/>
      <dgm:spPr/>
      <dgm:t>
        <a:bodyPr/>
        <a:lstStyle/>
        <a:p>
          <a:endParaRPr lang="en-US"/>
        </a:p>
      </dgm:t>
    </dgm:pt>
    <dgm:pt modelId="{E25BBB57-68D7-47D4-B819-9D0ADE22B411}" type="sibTrans" cxnId="{CB3C9F36-E03A-476E-AE1D-831EFC6280F7}">
      <dgm:prSet/>
      <dgm:spPr/>
      <dgm:t>
        <a:bodyPr/>
        <a:lstStyle/>
        <a:p>
          <a:endParaRPr lang="en-US" dirty="0"/>
        </a:p>
      </dgm:t>
    </dgm:pt>
    <dgm:pt modelId="{31DE143F-EAC1-4CF3-8054-658772C6D976}">
      <dgm:prSet/>
      <dgm:spPr/>
      <dgm:t>
        <a:bodyPr/>
        <a:lstStyle/>
        <a:p>
          <a:r>
            <a:rPr lang="en-CA" dirty="0"/>
            <a:t>Referrals permissible but no service gaps, long delays or other unforeseen hardships for children</a:t>
          </a:r>
          <a:endParaRPr lang="en-US" dirty="0"/>
        </a:p>
      </dgm:t>
    </dgm:pt>
    <dgm:pt modelId="{F697CED0-892F-4BF2-9BAF-59E94D709CEF}" type="parTrans" cxnId="{E18B89AF-4823-4053-A341-47F91BD85C77}">
      <dgm:prSet/>
      <dgm:spPr/>
      <dgm:t>
        <a:bodyPr/>
        <a:lstStyle/>
        <a:p>
          <a:endParaRPr lang="en-US"/>
        </a:p>
      </dgm:t>
    </dgm:pt>
    <dgm:pt modelId="{3CC0CAFF-0AE1-4A0B-8EA9-EBA6C595ADAF}" type="sibTrans" cxnId="{E18B89AF-4823-4053-A341-47F91BD85C77}">
      <dgm:prSet/>
      <dgm:spPr/>
      <dgm:t>
        <a:bodyPr/>
        <a:lstStyle/>
        <a:p>
          <a:endParaRPr lang="en-US" dirty="0"/>
        </a:p>
      </dgm:t>
    </dgm:pt>
    <dgm:pt modelId="{05C0125F-6268-4704-8155-1B3BDD7EDBEE}">
      <dgm:prSet/>
      <dgm:spPr/>
      <dgm:t>
        <a:bodyPr/>
        <a:lstStyle/>
        <a:p>
          <a:r>
            <a:rPr lang="en-CA" dirty="0"/>
            <a:t>Independent complaints mechanism required</a:t>
          </a:r>
          <a:endParaRPr lang="en-US" dirty="0"/>
        </a:p>
      </dgm:t>
    </dgm:pt>
    <dgm:pt modelId="{63C1462E-5F25-4D66-91CA-5ED93FEE5206}" type="parTrans" cxnId="{7557F2E1-6825-4C72-8A53-543ADE1616CE}">
      <dgm:prSet/>
      <dgm:spPr/>
      <dgm:t>
        <a:bodyPr/>
        <a:lstStyle/>
        <a:p>
          <a:endParaRPr lang="en-US"/>
        </a:p>
      </dgm:t>
    </dgm:pt>
    <dgm:pt modelId="{F9A51370-97F0-4B97-805D-D0CBA8E86C90}" type="sibTrans" cxnId="{7557F2E1-6825-4C72-8A53-543ADE1616CE}">
      <dgm:prSet/>
      <dgm:spPr/>
      <dgm:t>
        <a:bodyPr/>
        <a:lstStyle/>
        <a:p>
          <a:endParaRPr lang="en-US"/>
        </a:p>
      </dgm:t>
    </dgm:pt>
    <dgm:pt modelId="{395C8F27-9807-D847-85EB-73056E3C447A}" type="pres">
      <dgm:prSet presAssocID="{294308DF-737D-4A5B-90FA-45D6C0116BEC}" presName="Name0" presStyleCnt="0">
        <dgm:presLayoutVars>
          <dgm:dir/>
          <dgm:resizeHandles val="exact"/>
        </dgm:presLayoutVars>
      </dgm:prSet>
      <dgm:spPr/>
    </dgm:pt>
    <dgm:pt modelId="{5660EC04-4BB1-0E42-9051-BC67592FEC4F}" type="pres">
      <dgm:prSet presAssocID="{6EE45345-D818-40F9-9013-1A5C5CEA22B4}" presName="node" presStyleLbl="node1" presStyleIdx="0" presStyleCnt="6">
        <dgm:presLayoutVars>
          <dgm:bulletEnabled val="1"/>
        </dgm:presLayoutVars>
      </dgm:prSet>
      <dgm:spPr/>
    </dgm:pt>
    <dgm:pt modelId="{C04C9CCC-6FAE-B248-B8AC-0237688873F5}" type="pres">
      <dgm:prSet presAssocID="{88784C73-14EB-45E6-99D8-A8124274188C}" presName="sibTrans" presStyleLbl="sibTrans1D1" presStyleIdx="0" presStyleCnt="5"/>
      <dgm:spPr/>
    </dgm:pt>
    <dgm:pt modelId="{ABB9B3F4-9D97-9A41-9506-C2CB332D65FE}" type="pres">
      <dgm:prSet presAssocID="{88784C73-14EB-45E6-99D8-A8124274188C}" presName="connectorText" presStyleLbl="sibTrans1D1" presStyleIdx="0" presStyleCnt="5"/>
      <dgm:spPr/>
    </dgm:pt>
    <dgm:pt modelId="{7DE62E94-F098-CC41-B10D-9D4FB44E76B4}" type="pres">
      <dgm:prSet presAssocID="{FEFA3562-A9AD-4971-853A-2AB9938C0770}" presName="node" presStyleLbl="node1" presStyleIdx="1" presStyleCnt="6">
        <dgm:presLayoutVars>
          <dgm:bulletEnabled val="1"/>
        </dgm:presLayoutVars>
      </dgm:prSet>
      <dgm:spPr/>
    </dgm:pt>
    <dgm:pt modelId="{708C8888-4DEA-B247-BCE3-D6943A4C6EDD}" type="pres">
      <dgm:prSet presAssocID="{1606B7F6-1514-494F-98A9-228A16A30B9F}" presName="sibTrans" presStyleLbl="sibTrans1D1" presStyleIdx="1" presStyleCnt="5"/>
      <dgm:spPr/>
    </dgm:pt>
    <dgm:pt modelId="{260CB912-601A-514C-A7C1-ADDF22A829B6}" type="pres">
      <dgm:prSet presAssocID="{1606B7F6-1514-494F-98A9-228A16A30B9F}" presName="connectorText" presStyleLbl="sibTrans1D1" presStyleIdx="1" presStyleCnt="5"/>
      <dgm:spPr/>
    </dgm:pt>
    <dgm:pt modelId="{AFF2268B-EBE6-D349-BC3D-3C25CC4CBE78}" type="pres">
      <dgm:prSet presAssocID="{49D02001-FE00-4755-A54E-AE9D4ECE7E3E}" presName="node" presStyleLbl="node1" presStyleIdx="2" presStyleCnt="6">
        <dgm:presLayoutVars>
          <dgm:bulletEnabled val="1"/>
        </dgm:presLayoutVars>
      </dgm:prSet>
      <dgm:spPr/>
    </dgm:pt>
    <dgm:pt modelId="{BAC48BE0-5F2C-CC49-8D1A-A41BAF022D0F}" type="pres">
      <dgm:prSet presAssocID="{4461A91C-FBA5-40DE-B041-3F8F42541C33}" presName="sibTrans" presStyleLbl="sibTrans1D1" presStyleIdx="2" presStyleCnt="5"/>
      <dgm:spPr/>
    </dgm:pt>
    <dgm:pt modelId="{B5FA02B0-5D5A-0F43-9205-BE364E9425EA}" type="pres">
      <dgm:prSet presAssocID="{4461A91C-FBA5-40DE-B041-3F8F42541C33}" presName="connectorText" presStyleLbl="sibTrans1D1" presStyleIdx="2" presStyleCnt="5"/>
      <dgm:spPr/>
    </dgm:pt>
    <dgm:pt modelId="{9414AF00-4CDE-B141-AAEB-435769B19694}" type="pres">
      <dgm:prSet presAssocID="{26CF8526-3E4D-4B58-92B4-48E5CB1C1A10}" presName="node" presStyleLbl="node1" presStyleIdx="3" presStyleCnt="6">
        <dgm:presLayoutVars>
          <dgm:bulletEnabled val="1"/>
        </dgm:presLayoutVars>
      </dgm:prSet>
      <dgm:spPr/>
    </dgm:pt>
    <dgm:pt modelId="{A0D903A7-B22E-CF4F-931B-F9BB0A02F535}" type="pres">
      <dgm:prSet presAssocID="{E25BBB57-68D7-47D4-B819-9D0ADE22B411}" presName="sibTrans" presStyleLbl="sibTrans1D1" presStyleIdx="3" presStyleCnt="5"/>
      <dgm:spPr/>
    </dgm:pt>
    <dgm:pt modelId="{EC6E9C5D-3004-0446-8A78-7F877E81BAFD}" type="pres">
      <dgm:prSet presAssocID="{E25BBB57-68D7-47D4-B819-9D0ADE22B411}" presName="connectorText" presStyleLbl="sibTrans1D1" presStyleIdx="3" presStyleCnt="5"/>
      <dgm:spPr/>
    </dgm:pt>
    <dgm:pt modelId="{B5DCCD84-E91C-0143-99AC-17F6FEB06FB8}" type="pres">
      <dgm:prSet presAssocID="{31DE143F-EAC1-4CF3-8054-658772C6D976}" presName="node" presStyleLbl="node1" presStyleIdx="4" presStyleCnt="6">
        <dgm:presLayoutVars>
          <dgm:bulletEnabled val="1"/>
        </dgm:presLayoutVars>
      </dgm:prSet>
      <dgm:spPr/>
    </dgm:pt>
    <dgm:pt modelId="{69044232-9AEF-874C-BC30-5DC89AD6A446}" type="pres">
      <dgm:prSet presAssocID="{3CC0CAFF-0AE1-4A0B-8EA9-EBA6C595ADAF}" presName="sibTrans" presStyleLbl="sibTrans1D1" presStyleIdx="4" presStyleCnt="5"/>
      <dgm:spPr/>
    </dgm:pt>
    <dgm:pt modelId="{BFFF2E6D-083B-7B43-944B-F82B38BB0BFA}" type="pres">
      <dgm:prSet presAssocID="{3CC0CAFF-0AE1-4A0B-8EA9-EBA6C595ADAF}" presName="connectorText" presStyleLbl="sibTrans1D1" presStyleIdx="4" presStyleCnt="5"/>
      <dgm:spPr/>
    </dgm:pt>
    <dgm:pt modelId="{020C8077-7454-194A-AF1E-891C139C674E}" type="pres">
      <dgm:prSet presAssocID="{05C0125F-6268-4704-8155-1B3BDD7EDBEE}" presName="node" presStyleLbl="node1" presStyleIdx="5" presStyleCnt="6">
        <dgm:presLayoutVars>
          <dgm:bulletEnabled val="1"/>
        </dgm:presLayoutVars>
      </dgm:prSet>
      <dgm:spPr/>
    </dgm:pt>
  </dgm:ptLst>
  <dgm:cxnLst>
    <dgm:cxn modelId="{377CC103-6A10-C54A-82E1-A6EA3D9E25F7}" type="presOf" srcId="{FEFA3562-A9AD-4971-853A-2AB9938C0770}" destId="{7DE62E94-F098-CC41-B10D-9D4FB44E76B4}" srcOrd="0" destOrd="0" presId="urn:microsoft.com/office/officeart/2016/7/layout/RepeatingBendingProcessNew"/>
    <dgm:cxn modelId="{13E19D1A-A2A6-4F3D-838A-8DFCDD6BD7B4}" srcId="{294308DF-737D-4A5B-90FA-45D6C0116BEC}" destId="{6EE45345-D818-40F9-9013-1A5C5CEA22B4}" srcOrd="0" destOrd="0" parTransId="{8AC81C2E-727D-4E4D-85EA-96530E138805}" sibTransId="{88784C73-14EB-45E6-99D8-A8124274188C}"/>
    <dgm:cxn modelId="{6E13C62A-9D45-5640-850F-1F866B3803CC}" type="presOf" srcId="{88784C73-14EB-45E6-99D8-A8124274188C}" destId="{ABB9B3F4-9D97-9A41-9506-C2CB332D65FE}" srcOrd="1" destOrd="0" presId="urn:microsoft.com/office/officeart/2016/7/layout/RepeatingBendingProcessNew"/>
    <dgm:cxn modelId="{AC26202B-3515-C147-82FB-89421063A551}" type="presOf" srcId="{4461A91C-FBA5-40DE-B041-3F8F42541C33}" destId="{BAC48BE0-5F2C-CC49-8D1A-A41BAF022D0F}" srcOrd="0" destOrd="0" presId="urn:microsoft.com/office/officeart/2016/7/layout/RepeatingBendingProcessNew"/>
    <dgm:cxn modelId="{CB3C9F36-E03A-476E-AE1D-831EFC6280F7}" srcId="{294308DF-737D-4A5B-90FA-45D6C0116BEC}" destId="{26CF8526-3E4D-4B58-92B4-48E5CB1C1A10}" srcOrd="3" destOrd="0" parTransId="{08060D1D-74E7-4163-AC9E-0E337A9EE2B3}" sibTransId="{E25BBB57-68D7-47D4-B819-9D0ADE22B411}"/>
    <dgm:cxn modelId="{6F357F47-EC39-A94F-B843-944F18D1A8D3}" type="presOf" srcId="{294308DF-737D-4A5B-90FA-45D6C0116BEC}" destId="{395C8F27-9807-D847-85EB-73056E3C447A}" srcOrd="0" destOrd="0" presId="urn:microsoft.com/office/officeart/2016/7/layout/RepeatingBendingProcessNew"/>
    <dgm:cxn modelId="{5C980049-C028-A643-AADF-AFF7498E9E6F}" type="presOf" srcId="{E25BBB57-68D7-47D4-B819-9D0ADE22B411}" destId="{EC6E9C5D-3004-0446-8A78-7F877E81BAFD}" srcOrd="1" destOrd="0" presId="urn:microsoft.com/office/officeart/2016/7/layout/RepeatingBendingProcessNew"/>
    <dgm:cxn modelId="{7BE0FF72-9FD8-0740-88B9-305BE5EB6817}" type="presOf" srcId="{31DE143F-EAC1-4CF3-8054-658772C6D976}" destId="{B5DCCD84-E91C-0143-99AC-17F6FEB06FB8}" srcOrd="0" destOrd="0" presId="urn:microsoft.com/office/officeart/2016/7/layout/RepeatingBendingProcessNew"/>
    <dgm:cxn modelId="{662F777F-4715-0D47-B8D8-C8FACFF29B78}" type="presOf" srcId="{88784C73-14EB-45E6-99D8-A8124274188C}" destId="{C04C9CCC-6FAE-B248-B8AC-0237688873F5}" srcOrd="0" destOrd="0" presId="urn:microsoft.com/office/officeart/2016/7/layout/RepeatingBendingProcessNew"/>
    <dgm:cxn modelId="{46AEB991-9A1B-A44C-8E3D-327F4E39F742}" type="presOf" srcId="{4461A91C-FBA5-40DE-B041-3F8F42541C33}" destId="{B5FA02B0-5D5A-0F43-9205-BE364E9425EA}" srcOrd="1" destOrd="0" presId="urn:microsoft.com/office/officeart/2016/7/layout/RepeatingBendingProcessNew"/>
    <dgm:cxn modelId="{2F804E95-050F-254C-98A5-E4EF53634D08}" type="presOf" srcId="{3CC0CAFF-0AE1-4A0B-8EA9-EBA6C595ADAF}" destId="{BFFF2E6D-083B-7B43-944B-F82B38BB0BFA}" srcOrd="1" destOrd="0" presId="urn:microsoft.com/office/officeart/2016/7/layout/RepeatingBendingProcessNew"/>
    <dgm:cxn modelId="{D86D5E98-6383-AC40-8C00-E4AF6897C126}" type="presOf" srcId="{1606B7F6-1514-494F-98A9-228A16A30B9F}" destId="{708C8888-4DEA-B247-BCE3-D6943A4C6EDD}" srcOrd="0" destOrd="0" presId="urn:microsoft.com/office/officeart/2016/7/layout/RepeatingBendingProcessNew"/>
    <dgm:cxn modelId="{58818999-7252-DB4D-A019-AB1778E407B2}" type="presOf" srcId="{49D02001-FE00-4755-A54E-AE9D4ECE7E3E}" destId="{AFF2268B-EBE6-D349-BC3D-3C25CC4CBE78}" srcOrd="0" destOrd="0" presId="urn:microsoft.com/office/officeart/2016/7/layout/RepeatingBendingProcessNew"/>
    <dgm:cxn modelId="{615EF0A5-4557-5C46-8418-36F6E790ADB8}" type="presOf" srcId="{6EE45345-D818-40F9-9013-1A5C5CEA22B4}" destId="{5660EC04-4BB1-0E42-9051-BC67592FEC4F}" srcOrd="0" destOrd="0" presId="urn:microsoft.com/office/officeart/2016/7/layout/RepeatingBendingProcessNew"/>
    <dgm:cxn modelId="{E18B89AF-4823-4053-A341-47F91BD85C77}" srcId="{294308DF-737D-4A5B-90FA-45D6C0116BEC}" destId="{31DE143F-EAC1-4CF3-8054-658772C6D976}" srcOrd="4" destOrd="0" parTransId="{F697CED0-892F-4BF2-9BAF-59E94D709CEF}" sibTransId="{3CC0CAFF-0AE1-4A0B-8EA9-EBA6C595ADAF}"/>
    <dgm:cxn modelId="{9B3868C0-FBAB-4EB0-9DE7-2DFF8BC9D342}" srcId="{294308DF-737D-4A5B-90FA-45D6C0116BEC}" destId="{49D02001-FE00-4755-A54E-AE9D4ECE7E3E}" srcOrd="2" destOrd="0" parTransId="{DC4B29D9-7F94-430A-ACAF-B587ACD4C03A}" sibTransId="{4461A91C-FBA5-40DE-B041-3F8F42541C33}"/>
    <dgm:cxn modelId="{4E7E4EC7-917C-B54F-8B32-B481CD2B8A9E}" type="presOf" srcId="{05C0125F-6268-4704-8155-1B3BDD7EDBEE}" destId="{020C8077-7454-194A-AF1E-891C139C674E}" srcOrd="0" destOrd="0" presId="urn:microsoft.com/office/officeart/2016/7/layout/RepeatingBendingProcessNew"/>
    <dgm:cxn modelId="{3105B6C7-D20A-CD41-B783-B2EB091AE43C}" type="presOf" srcId="{26CF8526-3E4D-4B58-92B4-48E5CB1C1A10}" destId="{9414AF00-4CDE-B141-AAEB-435769B19694}" srcOrd="0" destOrd="0" presId="urn:microsoft.com/office/officeart/2016/7/layout/RepeatingBendingProcessNew"/>
    <dgm:cxn modelId="{AF4AC2D5-96A7-8544-BF88-8898010290CF}" type="presOf" srcId="{1606B7F6-1514-494F-98A9-228A16A30B9F}" destId="{260CB912-601A-514C-A7C1-ADDF22A829B6}" srcOrd="1" destOrd="0" presId="urn:microsoft.com/office/officeart/2016/7/layout/RepeatingBendingProcessNew"/>
    <dgm:cxn modelId="{8530DBDA-65BC-A64D-B871-32335C998EDD}" type="presOf" srcId="{3CC0CAFF-0AE1-4A0B-8EA9-EBA6C595ADAF}" destId="{69044232-9AEF-874C-BC30-5DC89AD6A446}" srcOrd="0" destOrd="0" presId="urn:microsoft.com/office/officeart/2016/7/layout/RepeatingBendingProcessNew"/>
    <dgm:cxn modelId="{7557F2E1-6825-4C72-8A53-543ADE1616CE}" srcId="{294308DF-737D-4A5B-90FA-45D6C0116BEC}" destId="{05C0125F-6268-4704-8155-1B3BDD7EDBEE}" srcOrd="5" destOrd="0" parTransId="{63C1462E-5F25-4D66-91CA-5ED93FEE5206}" sibTransId="{F9A51370-97F0-4B97-805D-D0CBA8E86C90}"/>
    <dgm:cxn modelId="{6E629EF9-2E85-EF44-AB48-A3CAFEAD1462}" type="presOf" srcId="{E25BBB57-68D7-47D4-B819-9D0ADE22B411}" destId="{A0D903A7-B22E-CF4F-931B-F9BB0A02F535}" srcOrd="0" destOrd="0" presId="urn:microsoft.com/office/officeart/2016/7/layout/RepeatingBendingProcessNew"/>
    <dgm:cxn modelId="{3C045FFE-C360-4D3A-AA9F-BC00EAE994F1}" srcId="{294308DF-737D-4A5B-90FA-45D6C0116BEC}" destId="{FEFA3562-A9AD-4971-853A-2AB9938C0770}" srcOrd="1" destOrd="0" parTransId="{1E68FABF-B7FD-48F0-A795-F786E37F8A87}" sibTransId="{1606B7F6-1514-494F-98A9-228A16A30B9F}"/>
    <dgm:cxn modelId="{CDBA0615-E60D-024F-AF0B-0416FAA45FA9}" type="presParOf" srcId="{395C8F27-9807-D847-85EB-73056E3C447A}" destId="{5660EC04-4BB1-0E42-9051-BC67592FEC4F}" srcOrd="0" destOrd="0" presId="urn:microsoft.com/office/officeart/2016/7/layout/RepeatingBendingProcessNew"/>
    <dgm:cxn modelId="{63557771-6CE0-294D-B849-C460A041CCA0}" type="presParOf" srcId="{395C8F27-9807-D847-85EB-73056E3C447A}" destId="{C04C9CCC-6FAE-B248-B8AC-0237688873F5}" srcOrd="1" destOrd="0" presId="urn:microsoft.com/office/officeart/2016/7/layout/RepeatingBendingProcessNew"/>
    <dgm:cxn modelId="{7E61A85E-849A-1944-AF45-9C027366D149}" type="presParOf" srcId="{C04C9CCC-6FAE-B248-B8AC-0237688873F5}" destId="{ABB9B3F4-9D97-9A41-9506-C2CB332D65FE}" srcOrd="0" destOrd="0" presId="urn:microsoft.com/office/officeart/2016/7/layout/RepeatingBendingProcessNew"/>
    <dgm:cxn modelId="{1F472713-367C-F74C-9490-591A8BE59F2D}" type="presParOf" srcId="{395C8F27-9807-D847-85EB-73056E3C447A}" destId="{7DE62E94-F098-CC41-B10D-9D4FB44E76B4}" srcOrd="2" destOrd="0" presId="urn:microsoft.com/office/officeart/2016/7/layout/RepeatingBendingProcessNew"/>
    <dgm:cxn modelId="{997DFA84-F947-2B44-8200-0EB6C551B54C}" type="presParOf" srcId="{395C8F27-9807-D847-85EB-73056E3C447A}" destId="{708C8888-4DEA-B247-BCE3-D6943A4C6EDD}" srcOrd="3" destOrd="0" presId="urn:microsoft.com/office/officeart/2016/7/layout/RepeatingBendingProcessNew"/>
    <dgm:cxn modelId="{AD29CF30-BAF5-5242-A50D-26F7CFC92D08}" type="presParOf" srcId="{708C8888-4DEA-B247-BCE3-D6943A4C6EDD}" destId="{260CB912-601A-514C-A7C1-ADDF22A829B6}" srcOrd="0" destOrd="0" presId="urn:microsoft.com/office/officeart/2016/7/layout/RepeatingBendingProcessNew"/>
    <dgm:cxn modelId="{668E1D3A-5AB1-D546-A8E5-C5C77E063128}" type="presParOf" srcId="{395C8F27-9807-D847-85EB-73056E3C447A}" destId="{AFF2268B-EBE6-D349-BC3D-3C25CC4CBE78}" srcOrd="4" destOrd="0" presId="urn:microsoft.com/office/officeart/2016/7/layout/RepeatingBendingProcessNew"/>
    <dgm:cxn modelId="{C2D7CB9B-F430-6842-8510-48D01D3973A0}" type="presParOf" srcId="{395C8F27-9807-D847-85EB-73056E3C447A}" destId="{BAC48BE0-5F2C-CC49-8D1A-A41BAF022D0F}" srcOrd="5" destOrd="0" presId="urn:microsoft.com/office/officeart/2016/7/layout/RepeatingBendingProcessNew"/>
    <dgm:cxn modelId="{FA177D9C-4C1C-F04F-84EC-C1BC82D531B2}" type="presParOf" srcId="{BAC48BE0-5F2C-CC49-8D1A-A41BAF022D0F}" destId="{B5FA02B0-5D5A-0F43-9205-BE364E9425EA}" srcOrd="0" destOrd="0" presId="urn:microsoft.com/office/officeart/2016/7/layout/RepeatingBendingProcessNew"/>
    <dgm:cxn modelId="{A1E79B77-01A4-AB4B-8C73-362DA5A3A936}" type="presParOf" srcId="{395C8F27-9807-D847-85EB-73056E3C447A}" destId="{9414AF00-4CDE-B141-AAEB-435769B19694}" srcOrd="6" destOrd="0" presId="urn:microsoft.com/office/officeart/2016/7/layout/RepeatingBendingProcessNew"/>
    <dgm:cxn modelId="{D8D1E591-EFD2-D44F-8D38-061B6DEAC6F0}" type="presParOf" srcId="{395C8F27-9807-D847-85EB-73056E3C447A}" destId="{A0D903A7-B22E-CF4F-931B-F9BB0A02F535}" srcOrd="7" destOrd="0" presId="urn:microsoft.com/office/officeart/2016/7/layout/RepeatingBendingProcessNew"/>
    <dgm:cxn modelId="{0B42F2FC-8CF9-D249-9CE5-BC484C437F02}" type="presParOf" srcId="{A0D903A7-B22E-CF4F-931B-F9BB0A02F535}" destId="{EC6E9C5D-3004-0446-8A78-7F877E81BAFD}" srcOrd="0" destOrd="0" presId="urn:microsoft.com/office/officeart/2016/7/layout/RepeatingBendingProcessNew"/>
    <dgm:cxn modelId="{DBA6E2C5-A92B-E846-BCB8-F7A11AD43723}" type="presParOf" srcId="{395C8F27-9807-D847-85EB-73056E3C447A}" destId="{B5DCCD84-E91C-0143-99AC-17F6FEB06FB8}" srcOrd="8" destOrd="0" presId="urn:microsoft.com/office/officeart/2016/7/layout/RepeatingBendingProcessNew"/>
    <dgm:cxn modelId="{F61B204F-EA3A-1649-B9E7-58212DA474A7}" type="presParOf" srcId="{395C8F27-9807-D847-85EB-73056E3C447A}" destId="{69044232-9AEF-874C-BC30-5DC89AD6A446}" srcOrd="9" destOrd="0" presId="urn:microsoft.com/office/officeart/2016/7/layout/RepeatingBendingProcessNew"/>
    <dgm:cxn modelId="{06A9F294-3EEC-5148-ADD7-7C5748FDC399}" type="presParOf" srcId="{69044232-9AEF-874C-BC30-5DC89AD6A446}" destId="{BFFF2E6D-083B-7B43-944B-F82B38BB0BFA}" srcOrd="0" destOrd="0" presId="urn:microsoft.com/office/officeart/2016/7/layout/RepeatingBendingProcessNew"/>
    <dgm:cxn modelId="{A719EDE6-0278-0148-ABC4-B20BBB6917FB}" type="presParOf" srcId="{395C8F27-9807-D847-85EB-73056E3C447A}" destId="{020C8077-7454-194A-AF1E-891C139C674E}"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2F416-0815-4F4D-BD85-37382EC8C2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356A5B-56DF-4D95-84AF-A25F906E0CE7}">
      <dgm:prSet/>
      <dgm:spPr/>
      <dgm:t>
        <a:bodyPr/>
        <a:lstStyle/>
        <a:p>
          <a:r>
            <a:rPr lang="en-US" dirty="0"/>
            <a:t>2018 Caring Society regularly reporting concerns and suggesting solutions “Concerns Document” </a:t>
          </a:r>
        </a:p>
      </dgm:t>
    </dgm:pt>
    <dgm:pt modelId="{9D50C9F9-E0B0-475E-9B16-C0715E8184A1}" type="parTrans" cxnId="{A8FC90B9-B4BF-4D6A-BFA5-B4D773BA9DF7}">
      <dgm:prSet/>
      <dgm:spPr/>
      <dgm:t>
        <a:bodyPr/>
        <a:lstStyle/>
        <a:p>
          <a:endParaRPr lang="en-US"/>
        </a:p>
      </dgm:t>
    </dgm:pt>
    <dgm:pt modelId="{3A1CD2D3-BB69-4B48-8D9D-D063BB131F5E}" type="sibTrans" cxnId="{A8FC90B9-B4BF-4D6A-BFA5-B4D773BA9DF7}">
      <dgm:prSet/>
      <dgm:spPr/>
      <dgm:t>
        <a:bodyPr/>
        <a:lstStyle/>
        <a:p>
          <a:endParaRPr lang="en-US"/>
        </a:p>
      </dgm:t>
    </dgm:pt>
    <dgm:pt modelId="{3F3757E2-73EB-4C75-9E98-AA9936C99322}">
      <dgm:prSet/>
      <dgm:spPr/>
      <dgm:t>
        <a:bodyPr/>
        <a:lstStyle/>
        <a:p>
          <a:r>
            <a:rPr lang="en-US" dirty="0"/>
            <a:t>2021 AIP Workplan for Canada to comply with Jordan’s Principle</a:t>
          </a:r>
        </a:p>
      </dgm:t>
    </dgm:pt>
    <dgm:pt modelId="{6704E931-8D93-44E0-B4D9-A97BD2ED101D}" type="parTrans" cxnId="{CEEBCAED-5C98-4673-93AF-4E50FC9163FF}">
      <dgm:prSet/>
      <dgm:spPr/>
      <dgm:t>
        <a:bodyPr/>
        <a:lstStyle/>
        <a:p>
          <a:endParaRPr lang="en-US"/>
        </a:p>
      </dgm:t>
    </dgm:pt>
    <dgm:pt modelId="{2543B45B-248C-4FEE-9777-C5D1D6F424D2}" type="sibTrans" cxnId="{CEEBCAED-5C98-4673-93AF-4E50FC9163FF}">
      <dgm:prSet/>
      <dgm:spPr/>
      <dgm:t>
        <a:bodyPr/>
        <a:lstStyle/>
        <a:p>
          <a:endParaRPr lang="en-US"/>
        </a:p>
      </dgm:t>
    </dgm:pt>
    <dgm:pt modelId="{9506F943-313F-4D38-9003-6196841DC4B1}">
      <dgm:prSet/>
      <dgm:spPr/>
      <dgm:t>
        <a:bodyPr/>
        <a:lstStyle/>
        <a:p>
          <a:r>
            <a:rPr lang="en-US" dirty="0"/>
            <a:t>AIP primary goal to end discrimination and prevent recurrence</a:t>
          </a:r>
        </a:p>
      </dgm:t>
    </dgm:pt>
    <dgm:pt modelId="{376D5802-3187-474D-9EAE-5C65B65D19BC}" type="parTrans" cxnId="{0572739F-9F7E-45DE-95A2-2B826487C864}">
      <dgm:prSet/>
      <dgm:spPr/>
      <dgm:t>
        <a:bodyPr/>
        <a:lstStyle/>
        <a:p>
          <a:endParaRPr lang="en-US"/>
        </a:p>
      </dgm:t>
    </dgm:pt>
    <dgm:pt modelId="{6190D717-CE73-4CAC-8BEA-F2B6C4C1713E}" type="sibTrans" cxnId="{0572739F-9F7E-45DE-95A2-2B826487C864}">
      <dgm:prSet/>
      <dgm:spPr/>
      <dgm:t>
        <a:bodyPr/>
        <a:lstStyle/>
        <a:p>
          <a:endParaRPr lang="en-US"/>
        </a:p>
      </dgm:t>
    </dgm:pt>
    <dgm:pt modelId="{0B3C6F84-186E-49BC-B6E1-EA77EA707B6C}">
      <dgm:prSet/>
      <dgm:spPr/>
      <dgm:t>
        <a:bodyPr/>
        <a:lstStyle/>
        <a:p>
          <a:r>
            <a:rPr lang="en-US" dirty="0"/>
            <a:t>AIP included a provision that no party could bring non-compliance orders</a:t>
          </a:r>
        </a:p>
      </dgm:t>
    </dgm:pt>
    <dgm:pt modelId="{D8CCB752-057C-47A7-9326-4A0CFA1EB5BB}" type="parTrans" cxnId="{3400C866-486B-4F02-98B8-E5129731E8EF}">
      <dgm:prSet/>
      <dgm:spPr/>
      <dgm:t>
        <a:bodyPr/>
        <a:lstStyle/>
        <a:p>
          <a:endParaRPr lang="en-US"/>
        </a:p>
      </dgm:t>
    </dgm:pt>
    <dgm:pt modelId="{2423B723-C89C-4740-B090-AFD0A2463A1A}" type="sibTrans" cxnId="{3400C866-486B-4F02-98B8-E5129731E8EF}">
      <dgm:prSet/>
      <dgm:spPr/>
      <dgm:t>
        <a:bodyPr/>
        <a:lstStyle/>
        <a:p>
          <a:endParaRPr lang="en-US"/>
        </a:p>
      </dgm:t>
    </dgm:pt>
    <dgm:pt modelId="{002FCE08-A619-4286-AE32-37545EF182A7}">
      <dgm:prSet/>
      <dgm:spPr/>
      <dgm:t>
        <a:bodyPr/>
        <a:lstStyle/>
        <a:p>
          <a:r>
            <a:rPr lang="en-US" dirty="0"/>
            <a:t>Canada breached the AIP workplan and did not respond to AIP remedies</a:t>
          </a:r>
        </a:p>
      </dgm:t>
    </dgm:pt>
    <dgm:pt modelId="{30591CE9-3261-4D84-8DEF-83BAEA977C65}" type="parTrans" cxnId="{1E6CE7FB-DC42-4ECE-9FD9-98ACB38E562B}">
      <dgm:prSet/>
      <dgm:spPr/>
      <dgm:t>
        <a:bodyPr/>
        <a:lstStyle/>
        <a:p>
          <a:endParaRPr lang="en-US"/>
        </a:p>
      </dgm:t>
    </dgm:pt>
    <dgm:pt modelId="{D4C9ED64-6E8A-4896-9F7F-B63A209021EC}" type="sibTrans" cxnId="{1E6CE7FB-DC42-4ECE-9FD9-98ACB38E562B}">
      <dgm:prSet/>
      <dgm:spPr/>
      <dgm:t>
        <a:bodyPr/>
        <a:lstStyle/>
        <a:p>
          <a:endParaRPr lang="en-US"/>
        </a:p>
      </dgm:t>
    </dgm:pt>
    <dgm:pt modelId="{D0A429D4-E2D2-4677-9519-9B95598E66BE}">
      <dgm:prSet/>
      <dgm:spPr/>
      <dgm:t>
        <a:bodyPr/>
        <a:lstStyle/>
        <a:p>
          <a:r>
            <a:rPr lang="en-US" dirty="0"/>
            <a:t>AFN Resolution 40/2022</a:t>
          </a:r>
        </a:p>
      </dgm:t>
    </dgm:pt>
    <dgm:pt modelId="{005F01AC-976C-4D4D-B427-33ADD7503971}" type="parTrans" cxnId="{6BE320A1-E8AD-4577-9075-AED2D9F9DDF2}">
      <dgm:prSet/>
      <dgm:spPr/>
      <dgm:t>
        <a:bodyPr/>
        <a:lstStyle/>
        <a:p>
          <a:endParaRPr lang="en-US"/>
        </a:p>
      </dgm:t>
    </dgm:pt>
    <dgm:pt modelId="{99961DCA-664B-4EE0-A484-CB7C22A243FF}" type="sibTrans" cxnId="{6BE320A1-E8AD-4577-9075-AED2D9F9DDF2}">
      <dgm:prSet/>
      <dgm:spPr/>
      <dgm:t>
        <a:bodyPr/>
        <a:lstStyle/>
        <a:p>
          <a:endParaRPr lang="en-US"/>
        </a:p>
      </dgm:t>
    </dgm:pt>
    <dgm:pt modelId="{F6DB247D-70BA-4FC8-A5A5-626EA1248B30}">
      <dgm:prSet/>
      <dgm:spPr/>
      <dgm:t>
        <a:bodyPr/>
        <a:lstStyle/>
        <a:p>
          <a:r>
            <a:rPr lang="en-US" dirty="0"/>
            <a:t>Included a provision that Parties ought to be able to file non-compliance orders</a:t>
          </a:r>
        </a:p>
      </dgm:t>
    </dgm:pt>
    <dgm:pt modelId="{04EF161C-97B3-416F-8BC1-1640FAE2B853}" type="parTrans" cxnId="{78E68E35-43B8-40BC-8494-7C3F554476C3}">
      <dgm:prSet/>
      <dgm:spPr/>
      <dgm:t>
        <a:bodyPr/>
        <a:lstStyle/>
        <a:p>
          <a:endParaRPr lang="en-US"/>
        </a:p>
      </dgm:t>
    </dgm:pt>
    <dgm:pt modelId="{6AFB2922-4EC2-4877-B744-0855A02E1BC0}" type="sibTrans" cxnId="{78E68E35-43B8-40BC-8494-7C3F554476C3}">
      <dgm:prSet/>
      <dgm:spPr/>
      <dgm:t>
        <a:bodyPr/>
        <a:lstStyle/>
        <a:p>
          <a:endParaRPr lang="en-US"/>
        </a:p>
      </dgm:t>
    </dgm:pt>
    <dgm:pt modelId="{8019F5EB-1A45-45E2-8648-34985124CB48}">
      <dgm:prSet/>
      <dgm:spPr/>
      <dgm:t>
        <a:bodyPr/>
        <a:lstStyle/>
        <a:p>
          <a:r>
            <a:rPr lang="en-US" dirty="0"/>
            <a:t>AIP not updated to reflect 40/2022</a:t>
          </a:r>
        </a:p>
      </dgm:t>
    </dgm:pt>
    <dgm:pt modelId="{0AB10532-EE76-4417-BAAD-46941E83667D}" type="parTrans" cxnId="{7BBBDB43-87DE-4363-8D95-0D79A226BA03}">
      <dgm:prSet/>
      <dgm:spPr/>
      <dgm:t>
        <a:bodyPr/>
        <a:lstStyle/>
        <a:p>
          <a:endParaRPr lang="en-US"/>
        </a:p>
      </dgm:t>
    </dgm:pt>
    <dgm:pt modelId="{58D3D3F2-BDD3-4F92-BEE7-F8E38925C18E}" type="sibTrans" cxnId="{7BBBDB43-87DE-4363-8D95-0D79A226BA03}">
      <dgm:prSet/>
      <dgm:spPr/>
      <dgm:t>
        <a:bodyPr/>
        <a:lstStyle/>
        <a:p>
          <a:endParaRPr lang="en-US"/>
        </a:p>
      </dgm:t>
    </dgm:pt>
    <dgm:pt modelId="{A265B202-BA20-46F2-8D43-D9528F09F825}">
      <dgm:prSet/>
      <dgm:spPr/>
      <dgm:t>
        <a:bodyPr/>
        <a:lstStyle/>
        <a:p>
          <a:r>
            <a:rPr lang="en-US" dirty="0"/>
            <a:t>November 2023</a:t>
          </a:r>
        </a:p>
      </dgm:t>
    </dgm:pt>
    <dgm:pt modelId="{2CBA47E6-7380-4DBF-AB62-F308DE2E17BE}" type="parTrans" cxnId="{83DEE894-CB84-4F14-8AEC-6A8EA50DD8C9}">
      <dgm:prSet/>
      <dgm:spPr/>
      <dgm:t>
        <a:bodyPr/>
        <a:lstStyle/>
        <a:p>
          <a:endParaRPr lang="en-US"/>
        </a:p>
      </dgm:t>
    </dgm:pt>
    <dgm:pt modelId="{BA445C34-68CD-4A85-9A1F-6C5E082FD4A3}" type="sibTrans" cxnId="{83DEE894-CB84-4F14-8AEC-6A8EA50DD8C9}">
      <dgm:prSet/>
      <dgm:spPr/>
      <dgm:t>
        <a:bodyPr/>
        <a:lstStyle/>
        <a:p>
          <a:endParaRPr lang="en-US"/>
        </a:p>
      </dgm:t>
    </dgm:pt>
    <dgm:pt modelId="{FF202F1E-15E7-4992-8541-8FE7E6E0761E}">
      <dgm:prSet/>
      <dgm:spPr/>
      <dgm:t>
        <a:bodyPr/>
        <a:lstStyle/>
        <a:p>
          <a:r>
            <a:rPr lang="en-US" dirty="0"/>
            <a:t>After waiting 7 months Canada gets new mandate to negotiate FSA</a:t>
          </a:r>
        </a:p>
      </dgm:t>
    </dgm:pt>
    <dgm:pt modelId="{819FA8E9-A3A8-4B88-89E8-07CF9637D316}" type="parTrans" cxnId="{D133CAF4-AA47-4FEE-ACBB-23456FBF1E6C}">
      <dgm:prSet/>
      <dgm:spPr/>
      <dgm:t>
        <a:bodyPr/>
        <a:lstStyle/>
        <a:p>
          <a:endParaRPr lang="en-US"/>
        </a:p>
      </dgm:t>
    </dgm:pt>
    <dgm:pt modelId="{4DB3CC00-0318-4071-A373-E39CC517C2B3}" type="sibTrans" cxnId="{D133CAF4-AA47-4FEE-ACBB-23456FBF1E6C}">
      <dgm:prSet/>
      <dgm:spPr/>
      <dgm:t>
        <a:bodyPr/>
        <a:lstStyle/>
        <a:p>
          <a:endParaRPr lang="en-US"/>
        </a:p>
      </dgm:t>
    </dgm:pt>
    <dgm:pt modelId="{80448CB7-FEE9-4E62-BDF6-586E1094FF76}">
      <dgm:prSet/>
      <dgm:spPr/>
      <dgm:t>
        <a:bodyPr/>
        <a:lstStyle/>
        <a:p>
          <a:r>
            <a:rPr lang="en-US" dirty="0"/>
            <a:t>December 2023</a:t>
          </a:r>
        </a:p>
      </dgm:t>
    </dgm:pt>
    <dgm:pt modelId="{B77E7B0B-8DCB-4565-8D95-42C4AED4F410}" type="parTrans" cxnId="{5F5E1734-4733-497B-9267-B64B299AA3CC}">
      <dgm:prSet/>
      <dgm:spPr/>
      <dgm:t>
        <a:bodyPr/>
        <a:lstStyle/>
        <a:p>
          <a:endParaRPr lang="en-US"/>
        </a:p>
      </dgm:t>
    </dgm:pt>
    <dgm:pt modelId="{61B58F47-AD9C-4C5D-A874-B6854B7C8AB7}" type="sibTrans" cxnId="{5F5E1734-4733-497B-9267-B64B299AA3CC}">
      <dgm:prSet/>
      <dgm:spPr/>
      <dgm:t>
        <a:bodyPr/>
        <a:lstStyle/>
        <a:p>
          <a:endParaRPr lang="en-US"/>
        </a:p>
      </dgm:t>
    </dgm:pt>
    <dgm:pt modelId="{04768C21-3785-4A85-9951-E031AC0BA035}">
      <dgm:prSet/>
      <dgm:spPr/>
      <dgm:t>
        <a:bodyPr/>
        <a:lstStyle/>
        <a:p>
          <a:r>
            <a:rPr lang="en-US" dirty="0"/>
            <a:t>Harms to First Nations children flowing from Canada’s non-compliance so severe that Caring Society files the non-compliance order</a:t>
          </a:r>
        </a:p>
      </dgm:t>
    </dgm:pt>
    <dgm:pt modelId="{3ADA7410-0704-49D0-8246-B47F1332BF5D}" type="parTrans" cxnId="{0E5C8B59-7713-4B78-A5B2-E6B3C0D3121D}">
      <dgm:prSet/>
      <dgm:spPr/>
      <dgm:t>
        <a:bodyPr/>
        <a:lstStyle/>
        <a:p>
          <a:endParaRPr lang="en-US"/>
        </a:p>
      </dgm:t>
    </dgm:pt>
    <dgm:pt modelId="{A3EEF829-EFB8-474B-92A1-39F30B2A29F6}" type="sibTrans" cxnId="{0E5C8B59-7713-4B78-A5B2-E6B3C0D3121D}">
      <dgm:prSet/>
      <dgm:spPr/>
      <dgm:t>
        <a:bodyPr/>
        <a:lstStyle/>
        <a:p>
          <a:endParaRPr lang="en-US"/>
        </a:p>
      </dgm:t>
    </dgm:pt>
    <dgm:pt modelId="{9AF52324-3507-452B-A4DE-9FD29C72ABD7}">
      <dgm:prSet/>
      <dgm:spPr/>
      <dgm:t>
        <a:bodyPr/>
        <a:lstStyle/>
        <a:p>
          <a:r>
            <a:rPr lang="en-US" dirty="0"/>
            <a:t>Caring Society writes to all parties indicating ongoing commitment to negotiations</a:t>
          </a:r>
        </a:p>
      </dgm:t>
    </dgm:pt>
    <dgm:pt modelId="{A8564DB5-C454-46DE-ABA3-DDEA5CE3F116}" type="parTrans" cxnId="{712524A7-E57A-4814-9878-01C5BAAE0900}">
      <dgm:prSet/>
      <dgm:spPr/>
      <dgm:t>
        <a:bodyPr/>
        <a:lstStyle/>
        <a:p>
          <a:endParaRPr lang="en-US"/>
        </a:p>
      </dgm:t>
    </dgm:pt>
    <dgm:pt modelId="{EAB2CCA6-8E09-4AE3-8B96-560C946EB1B1}" type="sibTrans" cxnId="{712524A7-E57A-4814-9878-01C5BAAE0900}">
      <dgm:prSet/>
      <dgm:spPr/>
      <dgm:t>
        <a:bodyPr/>
        <a:lstStyle/>
        <a:p>
          <a:endParaRPr lang="en-US"/>
        </a:p>
      </dgm:t>
    </dgm:pt>
    <dgm:pt modelId="{A3C3F1D3-5561-4613-BD9C-EF7EC9665086}">
      <dgm:prSet/>
      <dgm:spPr/>
      <dgm:t>
        <a:bodyPr/>
        <a:lstStyle/>
        <a:p>
          <a:r>
            <a:rPr lang="en-US" dirty="0"/>
            <a:t>Negotiation Participation limited to unamended AIP</a:t>
          </a:r>
        </a:p>
      </dgm:t>
    </dgm:pt>
    <dgm:pt modelId="{2BF70404-E7E7-464A-AA78-0C9F8F445819}" type="parTrans" cxnId="{AF5EDF05-5C5A-42BB-915A-9A8F0E8FC926}">
      <dgm:prSet/>
      <dgm:spPr/>
      <dgm:t>
        <a:bodyPr/>
        <a:lstStyle/>
        <a:p>
          <a:endParaRPr lang="en-US"/>
        </a:p>
      </dgm:t>
    </dgm:pt>
    <dgm:pt modelId="{F6E3DBA9-F660-4801-92B1-4F231E90240D}" type="sibTrans" cxnId="{AF5EDF05-5C5A-42BB-915A-9A8F0E8FC926}">
      <dgm:prSet/>
      <dgm:spPr/>
      <dgm:t>
        <a:bodyPr/>
        <a:lstStyle/>
        <a:p>
          <a:endParaRPr lang="en-US"/>
        </a:p>
      </dgm:t>
    </dgm:pt>
    <dgm:pt modelId="{DF1EFF42-10B3-44AF-9686-FBEE5CFA2A3D}">
      <dgm:prSet/>
      <dgm:spPr/>
      <dgm:t>
        <a:bodyPr/>
        <a:lstStyle/>
        <a:p>
          <a:r>
            <a:rPr lang="en-US" dirty="0"/>
            <a:t>Caring Society not at the table and posted its positions online </a:t>
          </a:r>
        </a:p>
      </dgm:t>
    </dgm:pt>
    <dgm:pt modelId="{242E4A45-107E-42A7-A037-51BFD4941DED}" type="parTrans" cxnId="{B45EBE38-DA4A-4BFE-94A3-DEC675C469BA}">
      <dgm:prSet/>
      <dgm:spPr/>
      <dgm:t>
        <a:bodyPr/>
        <a:lstStyle/>
        <a:p>
          <a:endParaRPr lang="en-US"/>
        </a:p>
      </dgm:t>
    </dgm:pt>
    <dgm:pt modelId="{A69631F1-8E3A-4D92-93C5-30BE6C5874F5}" type="sibTrans" cxnId="{B45EBE38-DA4A-4BFE-94A3-DEC675C469BA}">
      <dgm:prSet/>
      <dgm:spPr/>
      <dgm:t>
        <a:bodyPr/>
        <a:lstStyle/>
        <a:p>
          <a:endParaRPr lang="en-US"/>
        </a:p>
      </dgm:t>
    </dgm:pt>
    <dgm:pt modelId="{91BDC47D-5E95-314C-BA38-7A100E1AA878}" type="pres">
      <dgm:prSet presAssocID="{1D12F416-0815-4F4D-BD85-37382EC8C248}" presName="linear" presStyleCnt="0">
        <dgm:presLayoutVars>
          <dgm:animLvl val="lvl"/>
          <dgm:resizeHandles val="exact"/>
        </dgm:presLayoutVars>
      </dgm:prSet>
      <dgm:spPr/>
    </dgm:pt>
    <dgm:pt modelId="{C373FF84-8658-A143-B366-B613F0B427E4}" type="pres">
      <dgm:prSet presAssocID="{C4356A5B-56DF-4D95-84AF-A25F906E0CE7}" presName="parentText" presStyleLbl="node1" presStyleIdx="0" presStyleCnt="5">
        <dgm:presLayoutVars>
          <dgm:chMax val="0"/>
          <dgm:bulletEnabled val="1"/>
        </dgm:presLayoutVars>
      </dgm:prSet>
      <dgm:spPr/>
    </dgm:pt>
    <dgm:pt modelId="{72FFB6B3-76F6-9C43-898C-A5F0336164D9}" type="pres">
      <dgm:prSet presAssocID="{3A1CD2D3-BB69-4B48-8D9D-D063BB131F5E}" presName="spacer" presStyleCnt="0"/>
      <dgm:spPr/>
    </dgm:pt>
    <dgm:pt modelId="{0243771A-B495-5442-99F7-826197844C01}" type="pres">
      <dgm:prSet presAssocID="{3F3757E2-73EB-4C75-9E98-AA9936C99322}" presName="parentText" presStyleLbl="node1" presStyleIdx="1" presStyleCnt="5">
        <dgm:presLayoutVars>
          <dgm:chMax val="0"/>
          <dgm:bulletEnabled val="1"/>
        </dgm:presLayoutVars>
      </dgm:prSet>
      <dgm:spPr/>
    </dgm:pt>
    <dgm:pt modelId="{E4CDD6B0-A155-564C-BBC7-791B53681AB7}" type="pres">
      <dgm:prSet presAssocID="{3F3757E2-73EB-4C75-9E98-AA9936C99322}" presName="childText" presStyleLbl="revTx" presStyleIdx="0" presStyleCnt="4">
        <dgm:presLayoutVars>
          <dgm:bulletEnabled val="1"/>
        </dgm:presLayoutVars>
      </dgm:prSet>
      <dgm:spPr/>
    </dgm:pt>
    <dgm:pt modelId="{8245605E-1ED5-BF49-8F08-15140B16029F}" type="pres">
      <dgm:prSet presAssocID="{D0A429D4-E2D2-4677-9519-9B95598E66BE}" presName="parentText" presStyleLbl="node1" presStyleIdx="2" presStyleCnt="5">
        <dgm:presLayoutVars>
          <dgm:chMax val="0"/>
          <dgm:bulletEnabled val="1"/>
        </dgm:presLayoutVars>
      </dgm:prSet>
      <dgm:spPr/>
    </dgm:pt>
    <dgm:pt modelId="{457D9753-0D24-6A41-AC2A-755AA7C7D9FC}" type="pres">
      <dgm:prSet presAssocID="{D0A429D4-E2D2-4677-9519-9B95598E66BE}" presName="childText" presStyleLbl="revTx" presStyleIdx="1" presStyleCnt="4">
        <dgm:presLayoutVars>
          <dgm:bulletEnabled val="1"/>
        </dgm:presLayoutVars>
      </dgm:prSet>
      <dgm:spPr/>
    </dgm:pt>
    <dgm:pt modelId="{56DEF469-B381-D64D-B187-062EF16C25E4}" type="pres">
      <dgm:prSet presAssocID="{A265B202-BA20-46F2-8D43-D9528F09F825}" presName="parentText" presStyleLbl="node1" presStyleIdx="3" presStyleCnt="5">
        <dgm:presLayoutVars>
          <dgm:chMax val="0"/>
          <dgm:bulletEnabled val="1"/>
        </dgm:presLayoutVars>
      </dgm:prSet>
      <dgm:spPr/>
    </dgm:pt>
    <dgm:pt modelId="{1F43AF79-5571-8342-9B52-56D1EFA6E03C}" type="pres">
      <dgm:prSet presAssocID="{A265B202-BA20-46F2-8D43-D9528F09F825}" presName="childText" presStyleLbl="revTx" presStyleIdx="2" presStyleCnt="4">
        <dgm:presLayoutVars>
          <dgm:bulletEnabled val="1"/>
        </dgm:presLayoutVars>
      </dgm:prSet>
      <dgm:spPr/>
    </dgm:pt>
    <dgm:pt modelId="{BA299A47-EEC4-B041-A848-4D841F43AA33}" type="pres">
      <dgm:prSet presAssocID="{80448CB7-FEE9-4E62-BDF6-586E1094FF76}" presName="parentText" presStyleLbl="node1" presStyleIdx="4" presStyleCnt="5">
        <dgm:presLayoutVars>
          <dgm:chMax val="0"/>
          <dgm:bulletEnabled val="1"/>
        </dgm:presLayoutVars>
      </dgm:prSet>
      <dgm:spPr/>
    </dgm:pt>
    <dgm:pt modelId="{AB7504AA-8F89-4147-932D-584DCEBD8738}" type="pres">
      <dgm:prSet presAssocID="{80448CB7-FEE9-4E62-BDF6-586E1094FF76}" presName="childText" presStyleLbl="revTx" presStyleIdx="3" presStyleCnt="4">
        <dgm:presLayoutVars>
          <dgm:bulletEnabled val="1"/>
        </dgm:presLayoutVars>
      </dgm:prSet>
      <dgm:spPr/>
    </dgm:pt>
  </dgm:ptLst>
  <dgm:cxnLst>
    <dgm:cxn modelId="{AF5EDF05-5C5A-42BB-915A-9A8F0E8FC926}" srcId="{80448CB7-FEE9-4E62-BDF6-586E1094FF76}" destId="{A3C3F1D3-5561-4613-BD9C-EF7EC9665086}" srcOrd="2" destOrd="0" parTransId="{2BF70404-E7E7-464A-AA78-0C9F8F445819}" sibTransId="{F6E3DBA9-F660-4801-92B1-4F231E90240D}"/>
    <dgm:cxn modelId="{71E22108-6865-B941-836A-023BA4E8FDCD}" type="presOf" srcId="{9506F943-313F-4D38-9003-6196841DC4B1}" destId="{E4CDD6B0-A155-564C-BBC7-791B53681AB7}" srcOrd="0" destOrd="0" presId="urn:microsoft.com/office/officeart/2005/8/layout/vList2"/>
    <dgm:cxn modelId="{9789EC12-1758-DD44-A852-DE5CFFC6EE3A}" type="presOf" srcId="{9AF52324-3507-452B-A4DE-9FD29C72ABD7}" destId="{AB7504AA-8F89-4147-932D-584DCEBD8738}" srcOrd="0" destOrd="1" presId="urn:microsoft.com/office/officeart/2005/8/layout/vList2"/>
    <dgm:cxn modelId="{875D1E27-0A5B-7E45-8DAC-B63B9913CD23}" type="presOf" srcId="{A3C3F1D3-5561-4613-BD9C-EF7EC9665086}" destId="{AB7504AA-8F89-4147-932D-584DCEBD8738}" srcOrd="0" destOrd="2" presId="urn:microsoft.com/office/officeart/2005/8/layout/vList2"/>
    <dgm:cxn modelId="{5F5E1734-4733-497B-9267-B64B299AA3CC}" srcId="{1D12F416-0815-4F4D-BD85-37382EC8C248}" destId="{80448CB7-FEE9-4E62-BDF6-586E1094FF76}" srcOrd="4" destOrd="0" parTransId="{B77E7B0B-8DCB-4565-8D95-42C4AED4F410}" sibTransId="{61B58F47-AD9C-4C5D-A874-B6854B7C8AB7}"/>
    <dgm:cxn modelId="{2AA00235-DC31-C74B-B33F-E5EB4E01EB76}" type="presOf" srcId="{C4356A5B-56DF-4D95-84AF-A25F906E0CE7}" destId="{C373FF84-8658-A143-B366-B613F0B427E4}" srcOrd="0" destOrd="0" presId="urn:microsoft.com/office/officeart/2005/8/layout/vList2"/>
    <dgm:cxn modelId="{78E68E35-43B8-40BC-8494-7C3F554476C3}" srcId="{D0A429D4-E2D2-4677-9519-9B95598E66BE}" destId="{F6DB247D-70BA-4FC8-A5A5-626EA1248B30}" srcOrd="0" destOrd="0" parTransId="{04EF161C-97B3-416F-8BC1-1640FAE2B853}" sibTransId="{6AFB2922-4EC2-4877-B744-0855A02E1BC0}"/>
    <dgm:cxn modelId="{B45EBE38-DA4A-4BFE-94A3-DEC675C469BA}" srcId="{80448CB7-FEE9-4E62-BDF6-586E1094FF76}" destId="{DF1EFF42-10B3-44AF-9686-FBEE5CFA2A3D}" srcOrd="3" destOrd="0" parTransId="{242E4A45-107E-42A7-A037-51BFD4941DED}" sibTransId="{A69631F1-8E3A-4D92-93C5-30BE6C5874F5}"/>
    <dgm:cxn modelId="{D57CA33A-49F4-3949-BE5E-B54A7F44EBBF}" type="presOf" srcId="{3F3757E2-73EB-4C75-9E98-AA9936C99322}" destId="{0243771A-B495-5442-99F7-826197844C01}" srcOrd="0" destOrd="0" presId="urn:microsoft.com/office/officeart/2005/8/layout/vList2"/>
    <dgm:cxn modelId="{7BBBDB43-87DE-4363-8D95-0D79A226BA03}" srcId="{D0A429D4-E2D2-4677-9519-9B95598E66BE}" destId="{8019F5EB-1A45-45E2-8648-34985124CB48}" srcOrd="1" destOrd="0" parTransId="{0AB10532-EE76-4417-BAAD-46941E83667D}" sibTransId="{58D3D3F2-BDD3-4F92-BEE7-F8E38925C18E}"/>
    <dgm:cxn modelId="{0E5C8B59-7713-4B78-A5B2-E6B3C0D3121D}" srcId="{80448CB7-FEE9-4E62-BDF6-586E1094FF76}" destId="{04768C21-3785-4A85-9951-E031AC0BA035}" srcOrd="0" destOrd="0" parTransId="{3ADA7410-0704-49D0-8246-B47F1332BF5D}" sibTransId="{A3EEF829-EFB8-474B-92A1-39F30B2A29F6}"/>
    <dgm:cxn modelId="{E790D259-6C64-D847-AEB1-7D9E951D8925}" type="presOf" srcId="{D0A429D4-E2D2-4677-9519-9B95598E66BE}" destId="{8245605E-1ED5-BF49-8F08-15140B16029F}" srcOrd="0" destOrd="0" presId="urn:microsoft.com/office/officeart/2005/8/layout/vList2"/>
    <dgm:cxn modelId="{3400C866-486B-4F02-98B8-E5129731E8EF}" srcId="{3F3757E2-73EB-4C75-9E98-AA9936C99322}" destId="{0B3C6F84-186E-49BC-B6E1-EA77EA707B6C}" srcOrd="1" destOrd="0" parTransId="{D8CCB752-057C-47A7-9326-4A0CFA1EB5BB}" sibTransId="{2423B723-C89C-4740-B090-AFD0A2463A1A}"/>
    <dgm:cxn modelId="{21C00170-A70C-284C-9FD7-D7ADA6B963AD}" type="presOf" srcId="{1D12F416-0815-4F4D-BD85-37382EC8C248}" destId="{91BDC47D-5E95-314C-BA38-7A100E1AA878}" srcOrd="0" destOrd="0" presId="urn:microsoft.com/office/officeart/2005/8/layout/vList2"/>
    <dgm:cxn modelId="{F314CD79-A4F8-754C-B9A5-C2724A6B8BAC}" type="presOf" srcId="{002FCE08-A619-4286-AE32-37545EF182A7}" destId="{E4CDD6B0-A155-564C-BBC7-791B53681AB7}" srcOrd="0" destOrd="2" presId="urn:microsoft.com/office/officeart/2005/8/layout/vList2"/>
    <dgm:cxn modelId="{83DEE894-CB84-4F14-8AEC-6A8EA50DD8C9}" srcId="{1D12F416-0815-4F4D-BD85-37382EC8C248}" destId="{A265B202-BA20-46F2-8D43-D9528F09F825}" srcOrd="3" destOrd="0" parTransId="{2CBA47E6-7380-4DBF-AB62-F308DE2E17BE}" sibTransId="{BA445C34-68CD-4A85-9A1F-6C5E082FD4A3}"/>
    <dgm:cxn modelId="{8FC9F994-267E-9244-B23E-7F692DAC63BC}" type="presOf" srcId="{DF1EFF42-10B3-44AF-9686-FBEE5CFA2A3D}" destId="{AB7504AA-8F89-4147-932D-584DCEBD8738}" srcOrd="0" destOrd="3" presId="urn:microsoft.com/office/officeart/2005/8/layout/vList2"/>
    <dgm:cxn modelId="{60ECC39C-9709-8047-A15E-7D86EA9B6120}" type="presOf" srcId="{0B3C6F84-186E-49BC-B6E1-EA77EA707B6C}" destId="{E4CDD6B0-A155-564C-BBC7-791B53681AB7}" srcOrd="0" destOrd="1" presId="urn:microsoft.com/office/officeart/2005/8/layout/vList2"/>
    <dgm:cxn modelId="{0572739F-9F7E-45DE-95A2-2B826487C864}" srcId="{3F3757E2-73EB-4C75-9E98-AA9936C99322}" destId="{9506F943-313F-4D38-9003-6196841DC4B1}" srcOrd="0" destOrd="0" parTransId="{376D5802-3187-474D-9EAE-5C65B65D19BC}" sibTransId="{6190D717-CE73-4CAC-8BEA-F2B6C4C1713E}"/>
    <dgm:cxn modelId="{6BE320A1-E8AD-4577-9075-AED2D9F9DDF2}" srcId="{1D12F416-0815-4F4D-BD85-37382EC8C248}" destId="{D0A429D4-E2D2-4677-9519-9B95598E66BE}" srcOrd="2" destOrd="0" parTransId="{005F01AC-976C-4D4D-B427-33ADD7503971}" sibTransId="{99961DCA-664B-4EE0-A484-CB7C22A243FF}"/>
    <dgm:cxn modelId="{712524A7-E57A-4814-9878-01C5BAAE0900}" srcId="{80448CB7-FEE9-4E62-BDF6-586E1094FF76}" destId="{9AF52324-3507-452B-A4DE-9FD29C72ABD7}" srcOrd="1" destOrd="0" parTransId="{A8564DB5-C454-46DE-ABA3-DDEA5CE3F116}" sibTransId="{EAB2CCA6-8E09-4AE3-8B96-560C946EB1B1}"/>
    <dgm:cxn modelId="{A48D38A9-263E-A84B-B197-734874C30A99}" type="presOf" srcId="{8019F5EB-1A45-45E2-8648-34985124CB48}" destId="{457D9753-0D24-6A41-AC2A-755AA7C7D9FC}" srcOrd="0" destOrd="1" presId="urn:microsoft.com/office/officeart/2005/8/layout/vList2"/>
    <dgm:cxn modelId="{84B080AB-1F97-1B42-900B-567201E77803}" type="presOf" srcId="{A265B202-BA20-46F2-8D43-D9528F09F825}" destId="{56DEF469-B381-D64D-B187-062EF16C25E4}" srcOrd="0" destOrd="0" presId="urn:microsoft.com/office/officeart/2005/8/layout/vList2"/>
    <dgm:cxn modelId="{721156B8-94AC-584D-8A78-300375345C4C}" type="presOf" srcId="{FF202F1E-15E7-4992-8541-8FE7E6E0761E}" destId="{1F43AF79-5571-8342-9B52-56D1EFA6E03C}" srcOrd="0" destOrd="0" presId="urn:microsoft.com/office/officeart/2005/8/layout/vList2"/>
    <dgm:cxn modelId="{A8FC90B9-B4BF-4D6A-BFA5-B4D773BA9DF7}" srcId="{1D12F416-0815-4F4D-BD85-37382EC8C248}" destId="{C4356A5B-56DF-4D95-84AF-A25F906E0CE7}" srcOrd="0" destOrd="0" parTransId="{9D50C9F9-E0B0-475E-9B16-C0715E8184A1}" sibTransId="{3A1CD2D3-BB69-4B48-8D9D-D063BB131F5E}"/>
    <dgm:cxn modelId="{5DA4B9B9-6083-FD4C-A81A-FDD7711B03ED}" type="presOf" srcId="{04768C21-3785-4A85-9951-E031AC0BA035}" destId="{AB7504AA-8F89-4147-932D-584DCEBD8738}" srcOrd="0" destOrd="0" presId="urn:microsoft.com/office/officeart/2005/8/layout/vList2"/>
    <dgm:cxn modelId="{E4C90DC7-D292-D14E-A22E-A7429B6D70B8}" type="presOf" srcId="{F6DB247D-70BA-4FC8-A5A5-626EA1248B30}" destId="{457D9753-0D24-6A41-AC2A-755AA7C7D9FC}" srcOrd="0" destOrd="0" presId="urn:microsoft.com/office/officeart/2005/8/layout/vList2"/>
    <dgm:cxn modelId="{F1D973EB-0A01-3B46-A7BC-50FE9FDFDBB3}" type="presOf" srcId="{80448CB7-FEE9-4E62-BDF6-586E1094FF76}" destId="{BA299A47-EEC4-B041-A848-4D841F43AA33}" srcOrd="0" destOrd="0" presId="urn:microsoft.com/office/officeart/2005/8/layout/vList2"/>
    <dgm:cxn modelId="{CEEBCAED-5C98-4673-93AF-4E50FC9163FF}" srcId="{1D12F416-0815-4F4D-BD85-37382EC8C248}" destId="{3F3757E2-73EB-4C75-9E98-AA9936C99322}" srcOrd="1" destOrd="0" parTransId="{6704E931-8D93-44E0-B4D9-A97BD2ED101D}" sibTransId="{2543B45B-248C-4FEE-9777-C5D1D6F424D2}"/>
    <dgm:cxn modelId="{D133CAF4-AA47-4FEE-ACBB-23456FBF1E6C}" srcId="{A265B202-BA20-46F2-8D43-D9528F09F825}" destId="{FF202F1E-15E7-4992-8541-8FE7E6E0761E}" srcOrd="0" destOrd="0" parTransId="{819FA8E9-A3A8-4B88-89E8-07CF9637D316}" sibTransId="{4DB3CC00-0318-4071-A373-E39CC517C2B3}"/>
    <dgm:cxn modelId="{1E6CE7FB-DC42-4ECE-9FD9-98ACB38E562B}" srcId="{3F3757E2-73EB-4C75-9E98-AA9936C99322}" destId="{002FCE08-A619-4286-AE32-37545EF182A7}" srcOrd="2" destOrd="0" parTransId="{30591CE9-3261-4D84-8DEF-83BAEA977C65}" sibTransId="{D4C9ED64-6E8A-4896-9F7F-B63A209021EC}"/>
    <dgm:cxn modelId="{EBE2125D-4811-6F41-AFE8-F68141DC6950}" type="presParOf" srcId="{91BDC47D-5E95-314C-BA38-7A100E1AA878}" destId="{C373FF84-8658-A143-B366-B613F0B427E4}" srcOrd="0" destOrd="0" presId="urn:microsoft.com/office/officeart/2005/8/layout/vList2"/>
    <dgm:cxn modelId="{F2FF25AC-1EA9-364D-83D3-596C4EE95F7B}" type="presParOf" srcId="{91BDC47D-5E95-314C-BA38-7A100E1AA878}" destId="{72FFB6B3-76F6-9C43-898C-A5F0336164D9}" srcOrd="1" destOrd="0" presId="urn:microsoft.com/office/officeart/2005/8/layout/vList2"/>
    <dgm:cxn modelId="{24586550-DAF0-4248-A6AE-F2CD5E82E203}" type="presParOf" srcId="{91BDC47D-5E95-314C-BA38-7A100E1AA878}" destId="{0243771A-B495-5442-99F7-826197844C01}" srcOrd="2" destOrd="0" presId="urn:microsoft.com/office/officeart/2005/8/layout/vList2"/>
    <dgm:cxn modelId="{03AD1CDD-DCFD-0F4C-990E-0DCD333F38FC}" type="presParOf" srcId="{91BDC47D-5E95-314C-BA38-7A100E1AA878}" destId="{E4CDD6B0-A155-564C-BBC7-791B53681AB7}" srcOrd="3" destOrd="0" presId="urn:microsoft.com/office/officeart/2005/8/layout/vList2"/>
    <dgm:cxn modelId="{3644572B-2D22-6646-AA66-945EF6FCCD46}" type="presParOf" srcId="{91BDC47D-5E95-314C-BA38-7A100E1AA878}" destId="{8245605E-1ED5-BF49-8F08-15140B16029F}" srcOrd="4" destOrd="0" presId="urn:microsoft.com/office/officeart/2005/8/layout/vList2"/>
    <dgm:cxn modelId="{8F064DF2-D5DC-8448-83D8-D3B40CBE1CF0}" type="presParOf" srcId="{91BDC47D-5E95-314C-BA38-7A100E1AA878}" destId="{457D9753-0D24-6A41-AC2A-755AA7C7D9FC}" srcOrd="5" destOrd="0" presId="urn:microsoft.com/office/officeart/2005/8/layout/vList2"/>
    <dgm:cxn modelId="{E2480A40-416B-734A-8476-19A935D07CDB}" type="presParOf" srcId="{91BDC47D-5E95-314C-BA38-7A100E1AA878}" destId="{56DEF469-B381-D64D-B187-062EF16C25E4}" srcOrd="6" destOrd="0" presId="urn:microsoft.com/office/officeart/2005/8/layout/vList2"/>
    <dgm:cxn modelId="{B8C56EED-809E-BD42-B727-9096CC1CB3C3}" type="presParOf" srcId="{91BDC47D-5E95-314C-BA38-7A100E1AA878}" destId="{1F43AF79-5571-8342-9B52-56D1EFA6E03C}" srcOrd="7" destOrd="0" presId="urn:microsoft.com/office/officeart/2005/8/layout/vList2"/>
    <dgm:cxn modelId="{B14D3309-BB37-EA49-92B4-31C803582CA4}" type="presParOf" srcId="{91BDC47D-5E95-314C-BA38-7A100E1AA878}" destId="{BA299A47-EEC4-B041-A848-4D841F43AA33}" srcOrd="8" destOrd="0" presId="urn:microsoft.com/office/officeart/2005/8/layout/vList2"/>
    <dgm:cxn modelId="{8A175734-C033-9644-83C0-9AD642C61DF0}" type="presParOf" srcId="{91BDC47D-5E95-314C-BA38-7A100E1AA878}" destId="{AB7504AA-8F89-4147-932D-584DCEBD8738}"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5EF795-9CDC-4DCF-BD64-D2FB379D1669}"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92128D64-3766-46B1-8B9C-EF10CE9FE062}">
      <dgm:prSet/>
      <dgm:spPr/>
      <dgm:t>
        <a:bodyPr/>
        <a:lstStyle/>
        <a:p>
          <a:pPr>
            <a:defRPr b="1"/>
          </a:pPr>
          <a:r>
            <a:rPr lang="en-US" dirty="0"/>
            <a:t>10 Dec. 2024</a:t>
          </a:r>
        </a:p>
      </dgm:t>
    </dgm:pt>
    <dgm:pt modelId="{AA54B211-E416-4015-9A78-55960A0E142A}" type="parTrans" cxnId="{64CFD6E9-61AB-43B6-BDE7-BF964D76F9BE}">
      <dgm:prSet/>
      <dgm:spPr/>
      <dgm:t>
        <a:bodyPr/>
        <a:lstStyle/>
        <a:p>
          <a:endParaRPr lang="en-US"/>
        </a:p>
      </dgm:t>
    </dgm:pt>
    <dgm:pt modelId="{F91FF977-8190-4313-AF7E-979AB4C1B18D}" type="sibTrans" cxnId="{64CFD6E9-61AB-43B6-BDE7-BF964D76F9BE}">
      <dgm:prSet/>
      <dgm:spPr/>
      <dgm:t>
        <a:bodyPr/>
        <a:lstStyle/>
        <a:p>
          <a:endParaRPr lang="en-US"/>
        </a:p>
      </dgm:t>
    </dgm:pt>
    <dgm:pt modelId="{AFA6B849-65A2-4514-B8C4-55E0CF25D231}">
      <dgm:prSet/>
      <dgm:spPr/>
      <dgm:t>
        <a:bodyPr/>
        <a:lstStyle/>
        <a:p>
          <a:r>
            <a:rPr lang="en-US" dirty="0"/>
            <a:t>Report to Tribunal</a:t>
          </a:r>
        </a:p>
      </dgm:t>
    </dgm:pt>
    <dgm:pt modelId="{0F5988F1-ECB3-4618-8D1F-06E89DD144BB}" type="parTrans" cxnId="{A936E34A-AEE5-4E51-80C1-C3D0813AD98B}">
      <dgm:prSet/>
      <dgm:spPr/>
      <dgm:t>
        <a:bodyPr/>
        <a:lstStyle/>
        <a:p>
          <a:endParaRPr lang="en-US"/>
        </a:p>
      </dgm:t>
    </dgm:pt>
    <dgm:pt modelId="{AAD32C7B-6AED-4D3D-8707-73D1D82848DA}" type="sibTrans" cxnId="{A936E34A-AEE5-4E51-80C1-C3D0813AD98B}">
      <dgm:prSet/>
      <dgm:spPr/>
      <dgm:t>
        <a:bodyPr/>
        <a:lstStyle/>
        <a:p>
          <a:endParaRPr lang="en-US"/>
        </a:p>
      </dgm:t>
    </dgm:pt>
    <dgm:pt modelId="{FDBB9878-20C6-4038-AFD1-0428087352A5}">
      <dgm:prSet/>
      <dgm:spPr/>
      <dgm:t>
        <a:bodyPr/>
        <a:lstStyle/>
        <a:p>
          <a:r>
            <a:rPr lang="en-US" dirty="0"/>
            <a:t>Sufficient staff to determine urgent requests; </a:t>
          </a:r>
        </a:p>
      </dgm:t>
    </dgm:pt>
    <dgm:pt modelId="{507C6BD4-5261-4B5F-9A29-9782DAAE1CD4}" type="parTrans" cxnId="{EF3D685D-81D1-42E9-9232-0FF51ECBE6CF}">
      <dgm:prSet/>
      <dgm:spPr/>
      <dgm:t>
        <a:bodyPr/>
        <a:lstStyle/>
        <a:p>
          <a:endParaRPr lang="en-US"/>
        </a:p>
      </dgm:t>
    </dgm:pt>
    <dgm:pt modelId="{CD670EA0-3561-4263-ADC6-1A00DAA0014B}" type="sibTrans" cxnId="{EF3D685D-81D1-42E9-9232-0FF51ECBE6CF}">
      <dgm:prSet/>
      <dgm:spPr/>
      <dgm:t>
        <a:bodyPr/>
        <a:lstStyle/>
        <a:p>
          <a:endParaRPr lang="en-US"/>
        </a:p>
      </dgm:t>
    </dgm:pt>
    <dgm:pt modelId="{E7A31A9B-19AE-48C6-800E-DD9CE45DE38A}">
      <dgm:prSet/>
      <dgm:spPr/>
      <dgm:t>
        <a:bodyPr/>
        <a:lstStyle/>
        <a:p>
          <a:r>
            <a:rPr lang="en-US" dirty="0"/>
            <a:t>Sufficient resources for First Nations delivering Jordan’s Principle </a:t>
          </a:r>
        </a:p>
      </dgm:t>
    </dgm:pt>
    <dgm:pt modelId="{369107CE-9426-4645-BF4F-40343ECEB1C5}" type="parTrans" cxnId="{99F17F85-6F6C-4209-8224-E0A41ADBB1AF}">
      <dgm:prSet/>
      <dgm:spPr/>
      <dgm:t>
        <a:bodyPr/>
        <a:lstStyle/>
        <a:p>
          <a:endParaRPr lang="en-US"/>
        </a:p>
      </dgm:t>
    </dgm:pt>
    <dgm:pt modelId="{EE3B6AEF-33E9-4891-951E-F00887F2B82F}" type="sibTrans" cxnId="{99F17F85-6F6C-4209-8224-E0A41ADBB1AF}">
      <dgm:prSet/>
      <dgm:spPr/>
      <dgm:t>
        <a:bodyPr/>
        <a:lstStyle/>
        <a:p>
          <a:endParaRPr lang="en-US"/>
        </a:p>
      </dgm:t>
    </dgm:pt>
    <dgm:pt modelId="{D801C7CC-C05C-491C-9205-2BEEA66DA194}">
      <dgm:prSet/>
      <dgm:spPr/>
      <dgm:t>
        <a:bodyPr/>
        <a:lstStyle/>
        <a:p>
          <a:r>
            <a:rPr lang="en-US" dirty="0"/>
            <a:t>Reimburse approved requests in a timely manner; and</a:t>
          </a:r>
        </a:p>
      </dgm:t>
    </dgm:pt>
    <dgm:pt modelId="{89E3FC96-A3A2-40D6-B328-831F5C9E1C27}" type="parTrans" cxnId="{02E1E541-9DB8-45CA-BED8-176FE5C70E77}">
      <dgm:prSet/>
      <dgm:spPr/>
      <dgm:t>
        <a:bodyPr/>
        <a:lstStyle/>
        <a:p>
          <a:endParaRPr lang="en-US"/>
        </a:p>
      </dgm:t>
    </dgm:pt>
    <dgm:pt modelId="{6BC2BD23-A696-4372-9005-175BCA5B432C}" type="sibTrans" cxnId="{02E1E541-9DB8-45CA-BED8-176FE5C70E77}">
      <dgm:prSet/>
      <dgm:spPr/>
      <dgm:t>
        <a:bodyPr/>
        <a:lstStyle/>
        <a:p>
          <a:endParaRPr lang="en-US"/>
        </a:p>
      </dgm:t>
    </dgm:pt>
    <dgm:pt modelId="{9077EAA5-A4E1-4C32-9DFC-1F0812D8A211}">
      <dgm:prSet/>
      <dgm:spPr/>
      <dgm:t>
        <a:bodyPr/>
        <a:lstStyle/>
        <a:p>
          <a:r>
            <a:rPr lang="en-US" dirty="0"/>
            <a:t>Report on ISC progress coordination of federal programs.</a:t>
          </a:r>
        </a:p>
      </dgm:t>
    </dgm:pt>
    <dgm:pt modelId="{FC99CDBB-5DD2-44EE-9B51-DC3F14FD38D0}" type="parTrans" cxnId="{BE1488A0-3EBB-4E9C-98C0-646C1DC9C029}">
      <dgm:prSet/>
      <dgm:spPr/>
      <dgm:t>
        <a:bodyPr/>
        <a:lstStyle/>
        <a:p>
          <a:endParaRPr lang="en-US"/>
        </a:p>
      </dgm:t>
    </dgm:pt>
    <dgm:pt modelId="{9BA903F1-8CA1-4507-8FFC-9011B180B302}" type="sibTrans" cxnId="{BE1488A0-3EBB-4E9C-98C0-646C1DC9C029}">
      <dgm:prSet/>
      <dgm:spPr/>
      <dgm:t>
        <a:bodyPr/>
        <a:lstStyle/>
        <a:p>
          <a:endParaRPr lang="en-US"/>
        </a:p>
      </dgm:t>
    </dgm:pt>
    <dgm:pt modelId="{EB7D9741-4780-4370-AF36-AA8A22264BEF}">
      <dgm:prSet/>
      <dgm:spPr/>
      <dgm:t>
        <a:bodyPr/>
        <a:lstStyle/>
        <a:p>
          <a:pPr>
            <a:defRPr b="1"/>
          </a:pPr>
          <a:r>
            <a:rPr lang="en-US" dirty="0"/>
            <a:t>9 Jan. 2025</a:t>
          </a:r>
        </a:p>
      </dgm:t>
    </dgm:pt>
    <dgm:pt modelId="{3C70CE2D-D56F-40AE-A0C2-6BA83D5FC3DD}" type="parTrans" cxnId="{B9E8FD22-8DD5-45E9-A5AE-AE9469109B17}">
      <dgm:prSet/>
      <dgm:spPr/>
      <dgm:t>
        <a:bodyPr/>
        <a:lstStyle/>
        <a:p>
          <a:endParaRPr lang="en-US"/>
        </a:p>
      </dgm:t>
    </dgm:pt>
    <dgm:pt modelId="{BCA9A532-CAEE-44D4-922F-63A731395A02}" type="sibTrans" cxnId="{B9E8FD22-8DD5-45E9-A5AE-AE9469109B17}">
      <dgm:prSet/>
      <dgm:spPr/>
      <dgm:t>
        <a:bodyPr/>
        <a:lstStyle/>
        <a:p>
          <a:endParaRPr lang="en-US"/>
        </a:p>
      </dgm:t>
    </dgm:pt>
    <dgm:pt modelId="{CD1FF99C-6B22-4D78-8A1D-9D3302CB48BC}">
      <dgm:prSet/>
      <dgm:spPr/>
      <dgm:t>
        <a:bodyPr/>
        <a:lstStyle/>
        <a:p>
          <a:r>
            <a:rPr lang="en-US" dirty="0"/>
            <a:t>Report to Tribunal</a:t>
          </a:r>
        </a:p>
      </dgm:t>
    </dgm:pt>
    <dgm:pt modelId="{DFBC5F9E-B25B-40F7-AAF7-AECBF6E57E35}" type="parTrans" cxnId="{31C3E567-E8A3-411B-9BA8-6A0D5A41C91D}">
      <dgm:prSet/>
      <dgm:spPr/>
      <dgm:t>
        <a:bodyPr/>
        <a:lstStyle/>
        <a:p>
          <a:endParaRPr lang="en-US"/>
        </a:p>
      </dgm:t>
    </dgm:pt>
    <dgm:pt modelId="{60EF68FC-A4CD-43F8-9DD5-21749CF20ACD}" type="sibTrans" cxnId="{31C3E567-E8A3-411B-9BA8-6A0D5A41C91D}">
      <dgm:prSet/>
      <dgm:spPr/>
      <dgm:t>
        <a:bodyPr/>
        <a:lstStyle/>
        <a:p>
          <a:endParaRPr lang="en-US"/>
        </a:p>
      </dgm:t>
    </dgm:pt>
    <dgm:pt modelId="{2FB444B3-2B91-4635-B961-1162917C72AE}">
      <dgm:prSet/>
      <dgm:spPr/>
      <dgm:t>
        <a:bodyPr/>
        <a:lstStyle/>
        <a:p>
          <a:r>
            <a:rPr lang="en-US" dirty="0"/>
            <a:t>Plan to end backlogs</a:t>
          </a:r>
        </a:p>
      </dgm:t>
    </dgm:pt>
    <dgm:pt modelId="{1BC7B21C-3D13-4E25-B0F7-DE4949D2677C}" type="parTrans" cxnId="{7B222A35-B11E-401E-ACFB-DA5423F0C9AE}">
      <dgm:prSet/>
      <dgm:spPr/>
      <dgm:t>
        <a:bodyPr/>
        <a:lstStyle/>
        <a:p>
          <a:endParaRPr lang="en-US"/>
        </a:p>
      </dgm:t>
    </dgm:pt>
    <dgm:pt modelId="{88B92F3E-FF65-46B9-8A39-16951A7E0841}" type="sibTrans" cxnId="{7B222A35-B11E-401E-ACFB-DA5423F0C9AE}">
      <dgm:prSet/>
      <dgm:spPr/>
      <dgm:t>
        <a:bodyPr/>
        <a:lstStyle/>
        <a:p>
          <a:endParaRPr lang="en-US"/>
        </a:p>
      </dgm:t>
    </dgm:pt>
    <dgm:pt modelId="{F8F06C82-ACC3-4695-A60C-8945952551D4}">
      <dgm:prSet/>
      <dgm:spPr/>
      <dgm:t>
        <a:bodyPr/>
        <a:lstStyle/>
        <a:p>
          <a:pPr>
            <a:defRPr b="1"/>
          </a:pPr>
          <a:r>
            <a:rPr lang="en-US" dirty="0"/>
            <a:t>22 Feb. 2025</a:t>
          </a:r>
        </a:p>
      </dgm:t>
    </dgm:pt>
    <dgm:pt modelId="{11F1DDB1-B51A-4B00-981C-F4B409E145A5}" type="parTrans" cxnId="{2CBD3105-945E-4068-B318-A7481CD57D57}">
      <dgm:prSet/>
      <dgm:spPr/>
      <dgm:t>
        <a:bodyPr/>
        <a:lstStyle/>
        <a:p>
          <a:endParaRPr lang="en-US"/>
        </a:p>
      </dgm:t>
    </dgm:pt>
    <dgm:pt modelId="{CDA23521-7CDE-49ED-9D1A-3A7B31DBC6AA}" type="sibTrans" cxnId="{2CBD3105-945E-4068-B318-A7481CD57D57}">
      <dgm:prSet/>
      <dgm:spPr/>
      <dgm:t>
        <a:bodyPr/>
        <a:lstStyle/>
        <a:p>
          <a:endParaRPr lang="en-US"/>
        </a:p>
      </dgm:t>
    </dgm:pt>
    <dgm:pt modelId="{C5806568-FD49-425A-B953-C5DC67A766EB}">
      <dgm:prSet/>
      <dgm:spPr/>
      <dgm:t>
        <a:bodyPr/>
        <a:lstStyle/>
        <a:p>
          <a:r>
            <a:rPr lang="en-US" dirty="0"/>
            <a:t>Report to Tribunal</a:t>
          </a:r>
        </a:p>
      </dgm:t>
    </dgm:pt>
    <dgm:pt modelId="{65AF3EAF-801B-4ED7-AA10-9A715598EFB5}" type="parTrans" cxnId="{DE6F3EBC-BDAE-4BA8-8C4F-98D537F0F473}">
      <dgm:prSet/>
      <dgm:spPr/>
      <dgm:t>
        <a:bodyPr/>
        <a:lstStyle/>
        <a:p>
          <a:endParaRPr lang="en-US"/>
        </a:p>
      </dgm:t>
    </dgm:pt>
    <dgm:pt modelId="{D1E746C8-45F2-411D-ADBB-D7451DEB5956}" type="sibTrans" cxnId="{DE6F3EBC-BDAE-4BA8-8C4F-98D537F0F473}">
      <dgm:prSet/>
      <dgm:spPr/>
      <dgm:t>
        <a:bodyPr/>
        <a:lstStyle/>
        <a:p>
          <a:endParaRPr lang="en-US"/>
        </a:p>
      </dgm:t>
    </dgm:pt>
    <dgm:pt modelId="{93B17146-0F8B-4592-9F91-357672870584}">
      <dgm:prSet/>
      <dgm:spPr/>
      <dgm:t>
        <a:bodyPr/>
        <a:lstStyle/>
        <a:p>
          <a:r>
            <a:rPr lang="en-US" dirty="0"/>
            <a:t>Options for complaints mechanism</a:t>
          </a:r>
        </a:p>
      </dgm:t>
    </dgm:pt>
    <dgm:pt modelId="{3AE474A2-73A0-4D36-B9C9-7B28F2010E95}" type="parTrans" cxnId="{B45987F4-16B6-4534-8EEB-CBABC70C82DD}">
      <dgm:prSet/>
      <dgm:spPr/>
      <dgm:t>
        <a:bodyPr/>
        <a:lstStyle/>
        <a:p>
          <a:endParaRPr lang="en-US"/>
        </a:p>
      </dgm:t>
    </dgm:pt>
    <dgm:pt modelId="{70207D56-8817-40F3-AC98-CDA9A44B8C49}" type="sibTrans" cxnId="{B45987F4-16B6-4534-8EEB-CBABC70C82DD}">
      <dgm:prSet/>
      <dgm:spPr/>
      <dgm:t>
        <a:bodyPr/>
        <a:lstStyle/>
        <a:p>
          <a:endParaRPr lang="en-US"/>
        </a:p>
      </dgm:t>
    </dgm:pt>
    <dgm:pt modelId="{613711D3-E960-D146-AD0F-404782B6A176}" type="pres">
      <dgm:prSet presAssocID="{685EF795-9CDC-4DCF-BD64-D2FB379D1669}" presName="root" presStyleCnt="0">
        <dgm:presLayoutVars>
          <dgm:chMax/>
          <dgm:chPref/>
          <dgm:animLvl val="lvl"/>
        </dgm:presLayoutVars>
      </dgm:prSet>
      <dgm:spPr/>
    </dgm:pt>
    <dgm:pt modelId="{DF38A73F-B6E7-4249-B34A-F5CEDB8F6CA6}" type="pres">
      <dgm:prSet presAssocID="{685EF795-9CDC-4DCF-BD64-D2FB379D1669}"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ABC95ED6-238E-254C-BB94-BA03FEA31C28}" type="pres">
      <dgm:prSet presAssocID="{685EF795-9CDC-4DCF-BD64-D2FB379D1669}" presName="nodes" presStyleCnt="0">
        <dgm:presLayoutVars>
          <dgm:chMax/>
          <dgm:chPref/>
          <dgm:animLvl val="lvl"/>
        </dgm:presLayoutVars>
      </dgm:prSet>
      <dgm:spPr/>
    </dgm:pt>
    <dgm:pt modelId="{05B6C746-52C7-AF43-A84C-62F6CFC51633}" type="pres">
      <dgm:prSet presAssocID="{92128D64-3766-46B1-8B9C-EF10CE9FE062}" presName="composite" presStyleCnt="0"/>
      <dgm:spPr/>
    </dgm:pt>
    <dgm:pt modelId="{248BD2F6-A000-C74B-A57E-EEF15617DA5F}" type="pres">
      <dgm:prSet presAssocID="{92128D64-3766-46B1-8B9C-EF10CE9FE062}"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D3A108D-2FFD-0748-87E1-EC950A72E574}" type="pres">
      <dgm:prSet presAssocID="{92128D64-3766-46B1-8B9C-EF10CE9FE062}" presName="DropPinPlaceHolder" presStyleCnt="0"/>
      <dgm:spPr/>
    </dgm:pt>
    <dgm:pt modelId="{07C8CA22-90AE-8C43-A069-9DE902AFA1A8}" type="pres">
      <dgm:prSet presAssocID="{92128D64-3766-46B1-8B9C-EF10CE9FE062}" presName="DropPin" presStyleLbl="alignNode1" presStyleIdx="0" presStyleCnt="3"/>
      <dgm:spPr/>
    </dgm:pt>
    <dgm:pt modelId="{29AE8340-6D18-AF46-88FC-9F16FB70634D}" type="pres">
      <dgm:prSet presAssocID="{92128D64-3766-46B1-8B9C-EF10CE9FE062}" presName="Ellipse" presStyleLbl="fgAcc1" presStyleIdx="1" presStyleCnt="4"/>
      <dgm:spPr>
        <a:solidFill>
          <a:schemeClr val="lt1">
            <a:alpha val="90000"/>
            <a:hueOff val="0"/>
            <a:satOff val="0"/>
            <a:lumOff val="0"/>
            <a:alphaOff val="0"/>
          </a:schemeClr>
        </a:solidFill>
        <a:ln w="19050" cap="flat" cmpd="sng" algn="ctr">
          <a:noFill/>
          <a:prstDash val="solid"/>
          <a:miter lim="800000"/>
        </a:ln>
        <a:effectLst/>
      </dgm:spPr>
    </dgm:pt>
    <dgm:pt modelId="{1E442FE4-0258-D542-8F7B-16104A96DFC0}" type="pres">
      <dgm:prSet presAssocID="{92128D64-3766-46B1-8B9C-EF10CE9FE062}" presName="L2TextContainer" presStyleLbl="revTx" presStyleIdx="0" presStyleCnt="6">
        <dgm:presLayoutVars>
          <dgm:bulletEnabled val="1"/>
        </dgm:presLayoutVars>
      </dgm:prSet>
      <dgm:spPr/>
    </dgm:pt>
    <dgm:pt modelId="{913F1107-AA95-F141-8C68-CA5363A13A43}" type="pres">
      <dgm:prSet presAssocID="{92128D64-3766-46B1-8B9C-EF10CE9FE062}" presName="L1TextContainer" presStyleLbl="revTx" presStyleIdx="1" presStyleCnt="6">
        <dgm:presLayoutVars>
          <dgm:chMax val="1"/>
          <dgm:chPref val="1"/>
          <dgm:bulletEnabled val="1"/>
        </dgm:presLayoutVars>
      </dgm:prSet>
      <dgm:spPr/>
    </dgm:pt>
    <dgm:pt modelId="{CD360063-F537-DC4B-B34F-91CAED1FFF0D}" type="pres">
      <dgm:prSet presAssocID="{92128D64-3766-46B1-8B9C-EF10CE9FE062}"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BECF1FAC-7A36-4743-80C4-4A9E7051140B}" type="pres">
      <dgm:prSet presAssocID="{92128D64-3766-46B1-8B9C-EF10CE9FE062}" presName="EmptyPlaceHolder" presStyleCnt="0"/>
      <dgm:spPr/>
    </dgm:pt>
    <dgm:pt modelId="{DAE9BE02-26B3-444B-94B6-C72DD320D21F}" type="pres">
      <dgm:prSet presAssocID="{F91FF977-8190-4313-AF7E-979AB4C1B18D}" presName="spaceBetweenRectangles" presStyleCnt="0"/>
      <dgm:spPr/>
    </dgm:pt>
    <dgm:pt modelId="{5022A4B9-41FA-904E-AC24-353F28BE5AFA}" type="pres">
      <dgm:prSet presAssocID="{EB7D9741-4780-4370-AF36-AA8A22264BEF}" presName="composite" presStyleCnt="0"/>
      <dgm:spPr/>
    </dgm:pt>
    <dgm:pt modelId="{1EC1D8B3-1BAB-C744-8F87-0DC0F223EB27}" type="pres">
      <dgm:prSet presAssocID="{EB7D9741-4780-4370-AF36-AA8A22264BEF}"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60A78D2-35E1-744D-9757-4F6E5F799808}" type="pres">
      <dgm:prSet presAssocID="{EB7D9741-4780-4370-AF36-AA8A22264BEF}" presName="DropPinPlaceHolder" presStyleCnt="0"/>
      <dgm:spPr/>
    </dgm:pt>
    <dgm:pt modelId="{0399A985-D7BA-B346-BBC8-9D57E716622F}" type="pres">
      <dgm:prSet presAssocID="{EB7D9741-4780-4370-AF36-AA8A22264BEF}" presName="DropPin" presStyleLbl="alignNode1" presStyleIdx="1" presStyleCnt="3"/>
      <dgm:spPr/>
    </dgm:pt>
    <dgm:pt modelId="{835354EF-8B3B-C64C-9239-7469DD50AB34}" type="pres">
      <dgm:prSet presAssocID="{EB7D9741-4780-4370-AF36-AA8A22264BEF}" presName="Ellipse" presStyleLbl="fgAcc1" presStyleIdx="2" presStyleCnt="4"/>
      <dgm:spPr>
        <a:solidFill>
          <a:schemeClr val="lt1">
            <a:alpha val="90000"/>
            <a:hueOff val="0"/>
            <a:satOff val="0"/>
            <a:lumOff val="0"/>
            <a:alphaOff val="0"/>
          </a:schemeClr>
        </a:solidFill>
        <a:ln w="19050" cap="flat" cmpd="sng" algn="ctr">
          <a:noFill/>
          <a:prstDash val="solid"/>
          <a:miter lim="800000"/>
        </a:ln>
        <a:effectLst/>
      </dgm:spPr>
    </dgm:pt>
    <dgm:pt modelId="{29836BDE-51C7-114C-AE7C-5CB1420759F2}" type="pres">
      <dgm:prSet presAssocID="{EB7D9741-4780-4370-AF36-AA8A22264BEF}" presName="L2TextContainer" presStyleLbl="revTx" presStyleIdx="2" presStyleCnt="6">
        <dgm:presLayoutVars>
          <dgm:bulletEnabled val="1"/>
        </dgm:presLayoutVars>
      </dgm:prSet>
      <dgm:spPr/>
    </dgm:pt>
    <dgm:pt modelId="{01918CFE-6119-984C-855A-842E7461F7A7}" type="pres">
      <dgm:prSet presAssocID="{EB7D9741-4780-4370-AF36-AA8A22264BEF}" presName="L1TextContainer" presStyleLbl="revTx" presStyleIdx="3" presStyleCnt="6">
        <dgm:presLayoutVars>
          <dgm:chMax val="1"/>
          <dgm:chPref val="1"/>
          <dgm:bulletEnabled val="1"/>
        </dgm:presLayoutVars>
      </dgm:prSet>
      <dgm:spPr/>
    </dgm:pt>
    <dgm:pt modelId="{A968364C-69DA-2741-8B32-9B1A926A0490}" type="pres">
      <dgm:prSet presAssocID="{EB7D9741-4780-4370-AF36-AA8A22264BEF}"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C30E137A-A81D-3C48-B440-3EEA89137044}" type="pres">
      <dgm:prSet presAssocID="{EB7D9741-4780-4370-AF36-AA8A22264BEF}" presName="EmptyPlaceHolder" presStyleCnt="0"/>
      <dgm:spPr/>
    </dgm:pt>
    <dgm:pt modelId="{89034B47-30AE-694D-952A-53E79F62B00C}" type="pres">
      <dgm:prSet presAssocID="{BCA9A532-CAEE-44D4-922F-63A731395A02}" presName="spaceBetweenRectangles" presStyleCnt="0"/>
      <dgm:spPr/>
    </dgm:pt>
    <dgm:pt modelId="{A0459C1A-FDFB-B648-983F-1E8AEA0BB23A}" type="pres">
      <dgm:prSet presAssocID="{F8F06C82-ACC3-4695-A60C-8945952551D4}" presName="composite" presStyleCnt="0"/>
      <dgm:spPr/>
    </dgm:pt>
    <dgm:pt modelId="{D6BA5DED-A026-C14C-8D0F-7E7501A7FDA0}" type="pres">
      <dgm:prSet presAssocID="{F8F06C82-ACC3-4695-A60C-8945952551D4}"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54146BD-6B2C-4941-951B-FB5B302877B7}" type="pres">
      <dgm:prSet presAssocID="{F8F06C82-ACC3-4695-A60C-8945952551D4}" presName="DropPinPlaceHolder" presStyleCnt="0"/>
      <dgm:spPr/>
    </dgm:pt>
    <dgm:pt modelId="{9AB03B3C-F85D-694C-8ECB-B2D1AA5F885B}" type="pres">
      <dgm:prSet presAssocID="{F8F06C82-ACC3-4695-A60C-8945952551D4}" presName="DropPin" presStyleLbl="alignNode1" presStyleIdx="2" presStyleCnt="3"/>
      <dgm:spPr/>
    </dgm:pt>
    <dgm:pt modelId="{925CE70B-E291-DE43-8228-3238BE2EB3E7}" type="pres">
      <dgm:prSet presAssocID="{F8F06C82-ACC3-4695-A60C-8945952551D4}" presName="Ellipse" presStyleLbl="fgAcc1" presStyleIdx="3" presStyleCnt="4"/>
      <dgm:spPr>
        <a:solidFill>
          <a:schemeClr val="lt1">
            <a:alpha val="90000"/>
            <a:hueOff val="0"/>
            <a:satOff val="0"/>
            <a:lumOff val="0"/>
            <a:alphaOff val="0"/>
          </a:schemeClr>
        </a:solidFill>
        <a:ln w="19050" cap="flat" cmpd="sng" algn="ctr">
          <a:noFill/>
          <a:prstDash val="solid"/>
          <a:miter lim="800000"/>
        </a:ln>
        <a:effectLst/>
      </dgm:spPr>
    </dgm:pt>
    <dgm:pt modelId="{14A95F70-BDD4-EC4B-9143-EB8B9D8F8C6F}" type="pres">
      <dgm:prSet presAssocID="{F8F06C82-ACC3-4695-A60C-8945952551D4}" presName="L2TextContainer" presStyleLbl="revTx" presStyleIdx="4" presStyleCnt="6">
        <dgm:presLayoutVars>
          <dgm:bulletEnabled val="1"/>
        </dgm:presLayoutVars>
      </dgm:prSet>
      <dgm:spPr/>
    </dgm:pt>
    <dgm:pt modelId="{9B25ED51-2A5D-3E4A-ABF6-2ABB865D77E4}" type="pres">
      <dgm:prSet presAssocID="{F8F06C82-ACC3-4695-A60C-8945952551D4}" presName="L1TextContainer" presStyleLbl="revTx" presStyleIdx="5" presStyleCnt="6">
        <dgm:presLayoutVars>
          <dgm:chMax val="1"/>
          <dgm:chPref val="1"/>
          <dgm:bulletEnabled val="1"/>
        </dgm:presLayoutVars>
      </dgm:prSet>
      <dgm:spPr/>
    </dgm:pt>
    <dgm:pt modelId="{0ABE4462-FAF3-D844-956E-1EC57994ED64}" type="pres">
      <dgm:prSet presAssocID="{F8F06C82-ACC3-4695-A60C-8945952551D4}"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9C672D71-9401-9D42-A554-2D2DDCD8141E}" type="pres">
      <dgm:prSet presAssocID="{F8F06C82-ACC3-4695-A60C-8945952551D4}" presName="EmptyPlaceHolder" presStyleCnt="0"/>
      <dgm:spPr/>
    </dgm:pt>
  </dgm:ptLst>
  <dgm:cxnLst>
    <dgm:cxn modelId="{2CBD3105-945E-4068-B318-A7481CD57D57}" srcId="{685EF795-9CDC-4DCF-BD64-D2FB379D1669}" destId="{F8F06C82-ACC3-4695-A60C-8945952551D4}" srcOrd="2" destOrd="0" parTransId="{11F1DDB1-B51A-4B00-981C-F4B409E145A5}" sibTransId="{CDA23521-7CDE-49ED-9D1A-3A7B31DBC6AA}"/>
    <dgm:cxn modelId="{746E5D08-629B-2343-8AEC-F152FC92E070}" type="presOf" srcId="{93B17146-0F8B-4592-9F91-357672870584}" destId="{14A95F70-BDD4-EC4B-9143-EB8B9D8F8C6F}" srcOrd="0" destOrd="1" presId="urn:microsoft.com/office/officeart/2017/3/layout/DropPinTimeline"/>
    <dgm:cxn modelId="{19A7821C-E758-3140-B6A2-163136EF4A93}" type="presOf" srcId="{92128D64-3766-46B1-8B9C-EF10CE9FE062}" destId="{913F1107-AA95-F141-8C68-CA5363A13A43}" srcOrd="0" destOrd="0" presId="urn:microsoft.com/office/officeart/2017/3/layout/DropPinTimeline"/>
    <dgm:cxn modelId="{B9E8FD22-8DD5-45E9-A5AE-AE9469109B17}" srcId="{685EF795-9CDC-4DCF-BD64-D2FB379D1669}" destId="{EB7D9741-4780-4370-AF36-AA8A22264BEF}" srcOrd="1" destOrd="0" parTransId="{3C70CE2D-D56F-40AE-A0C2-6BA83D5FC3DD}" sibTransId="{BCA9A532-CAEE-44D4-922F-63A731395A02}"/>
    <dgm:cxn modelId="{7B222A35-B11E-401E-ACFB-DA5423F0C9AE}" srcId="{CD1FF99C-6B22-4D78-8A1D-9D3302CB48BC}" destId="{2FB444B3-2B91-4635-B961-1162917C72AE}" srcOrd="0" destOrd="0" parTransId="{1BC7B21C-3D13-4E25-B0F7-DE4949D2677C}" sibTransId="{88B92F3E-FF65-46B9-8A39-16951A7E0841}"/>
    <dgm:cxn modelId="{02E1E541-9DB8-45CA-BED8-176FE5C70E77}" srcId="{AFA6B849-65A2-4514-B8C4-55E0CF25D231}" destId="{D801C7CC-C05C-491C-9205-2BEEA66DA194}" srcOrd="2" destOrd="0" parTransId="{89E3FC96-A3A2-40D6-B328-831F5C9E1C27}" sibTransId="{6BC2BD23-A696-4372-9005-175BCA5B432C}"/>
    <dgm:cxn modelId="{A936E34A-AEE5-4E51-80C1-C3D0813AD98B}" srcId="{92128D64-3766-46B1-8B9C-EF10CE9FE062}" destId="{AFA6B849-65A2-4514-B8C4-55E0CF25D231}" srcOrd="0" destOrd="0" parTransId="{0F5988F1-ECB3-4618-8D1F-06E89DD144BB}" sibTransId="{AAD32C7B-6AED-4D3D-8707-73D1D82848DA}"/>
    <dgm:cxn modelId="{DC343957-F9B1-A040-AC1B-512B3729C2F2}" type="presOf" srcId="{EB7D9741-4780-4370-AF36-AA8A22264BEF}" destId="{01918CFE-6119-984C-855A-842E7461F7A7}" srcOrd="0" destOrd="0" presId="urn:microsoft.com/office/officeart/2017/3/layout/DropPinTimeline"/>
    <dgm:cxn modelId="{FB984659-662B-1545-A61A-71E38480726B}" type="presOf" srcId="{2FB444B3-2B91-4635-B961-1162917C72AE}" destId="{29836BDE-51C7-114C-AE7C-5CB1420759F2}" srcOrd="0" destOrd="1" presId="urn:microsoft.com/office/officeart/2017/3/layout/DropPinTimeline"/>
    <dgm:cxn modelId="{EF3D685D-81D1-42E9-9232-0FF51ECBE6CF}" srcId="{AFA6B849-65A2-4514-B8C4-55E0CF25D231}" destId="{FDBB9878-20C6-4038-AFD1-0428087352A5}" srcOrd="0" destOrd="0" parTransId="{507C6BD4-5261-4B5F-9A29-9782DAAE1CD4}" sibTransId="{CD670EA0-3561-4263-ADC6-1A00DAA0014B}"/>
    <dgm:cxn modelId="{44A24C64-4337-D34D-B325-8CDA78F7A511}" type="presOf" srcId="{C5806568-FD49-425A-B953-C5DC67A766EB}" destId="{14A95F70-BDD4-EC4B-9143-EB8B9D8F8C6F}" srcOrd="0" destOrd="0" presId="urn:microsoft.com/office/officeart/2017/3/layout/DropPinTimeline"/>
    <dgm:cxn modelId="{31C3E567-E8A3-411B-9BA8-6A0D5A41C91D}" srcId="{EB7D9741-4780-4370-AF36-AA8A22264BEF}" destId="{CD1FF99C-6B22-4D78-8A1D-9D3302CB48BC}" srcOrd="0" destOrd="0" parTransId="{DFBC5F9E-B25B-40F7-AAF7-AECBF6E57E35}" sibTransId="{60EF68FC-A4CD-43F8-9DD5-21749CF20ACD}"/>
    <dgm:cxn modelId="{B8DA7771-96BA-7C47-8957-C556305B647A}" type="presOf" srcId="{FDBB9878-20C6-4038-AFD1-0428087352A5}" destId="{1E442FE4-0258-D542-8F7B-16104A96DFC0}" srcOrd="0" destOrd="1" presId="urn:microsoft.com/office/officeart/2017/3/layout/DropPinTimeline"/>
    <dgm:cxn modelId="{3F94B578-DD5D-3344-9815-4726EDB63D90}" type="presOf" srcId="{9077EAA5-A4E1-4C32-9DFC-1F0812D8A211}" destId="{1E442FE4-0258-D542-8F7B-16104A96DFC0}" srcOrd="0" destOrd="4" presId="urn:microsoft.com/office/officeart/2017/3/layout/DropPinTimeline"/>
    <dgm:cxn modelId="{99F17F85-6F6C-4209-8224-E0A41ADBB1AF}" srcId="{AFA6B849-65A2-4514-B8C4-55E0CF25D231}" destId="{E7A31A9B-19AE-48C6-800E-DD9CE45DE38A}" srcOrd="1" destOrd="0" parTransId="{369107CE-9426-4645-BF4F-40343ECEB1C5}" sibTransId="{EE3B6AEF-33E9-4891-951E-F00887F2B82F}"/>
    <dgm:cxn modelId="{E3876F8B-5F99-6448-B7C7-C28CD61B293E}" type="presOf" srcId="{F8F06C82-ACC3-4695-A60C-8945952551D4}" destId="{9B25ED51-2A5D-3E4A-ABF6-2ABB865D77E4}" srcOrd="0" destOrd="0" presId="urn:microsoft.com/office/officeart/2017/3/layout/DropPinTimeline"/>
    <dgm:cxn modelId="{BE1488A0-3EBB-4E9C-98C0-646C1DC9C029}" srcId="{AFA6B849-65A2-4514-B8C4-55E0CF25D231}" destId="{9077EAA5-A4E1-4C32-9DFC-1F0812D8A211}" srcOrd="3" destOrd="0" parTransId="{FC99CDBB-5DD2-44EE-9B51-DC3F14FD38D0}" sibTransId="{9BA903F1-8CA1-4507-8FFC-9011B180B302}"/>
    <dgm:cxn modelId="{5F4A12A8-51EF-E24E-A284-B97DC6717087}" type="presOf" srcId="{AFA6B849-65A2-4514-B8C4-55E0CF25D231}" destId="{1E442FE4-0258-D542-8F7B-16104A96DFC0}" srcOrd="0" destOrd="0" presId="urn:microsoft.com/office/officeart/2017/3/layout/DropPinTimeline"/>
    <dgm:cxn modelId="{DE6F3EBC-BDAE-4BA8-8C4F-98D537F0F473}" srcId="{F8F06C82-ACC3-4695-A60C-8945952551D4}" destId="{C5806568-FD49-425A-B953-C5DC67A766EB}" srcOrd="0" destOrd="0" parTransId="{65AF3EAF-801B-4ED7-AA10-9A715598EFB5}" sibTransId="{D1E746C8-45F2-411D-ADBB-D7451DEB5956}"/>
    <dgm:cxn modelId="{ABA2BDCD-4E8B-084B-A860-6272EC6880B1}" type="presOf" srcId="{685EF795-9CDC-4DCF-BD64-D2FB379D1669}" destId="{613711D3-E960-D146-AD0F-404782B6A176}" srcOrd="0" destOrd="0" presId="urn:microsoft.com/office/officeart/2017/3/layout/DropPinTimeline"/>
    <dgm:cxn modelId="{770048DC-B8CC-4D40-8406-BB10196D1699}" type="presOf" srcId="{E7A31A9B-19AE-48C6-800E-DD9CE45DE38A}" destId="{1E442FE4-0258-D542-8F7B-16104A96DFC0}" srcOrd="0" destOrd="2" presId="urn:microsoft.com/office/officeart/2017/3/layout/DropPinTimeline"/>
    <dgm:cxn modelId="{A65D42E7-B93F-054B-8B3A-37A87E79A8F1}" type="presOf" srcId="{D801C7CC-C05C-491C-9205-2BEEA66DA194}" destId="{1E442FE4-0258-D542-8F7B-16104A96DFC0}" srcOrd="0" destOrd="3" presId="urn:microsoft.com/office/officeart/2017/3/layout/DropPinTimeline"/>
    <dgm:cxn modelId="{64CFD6E9-61AB-43B6-BDE7-BF964D76F9BE}" srcId="{685EF795-9CDC-4DCF-BD64-D2FB379D1669}" destId="{92128D64-3766-46B1-8B9C-EF10CE9FE062}" srcOrd="0" destOrd="0" parTransId="{AA54B211-E416-4015-9A78-55960A0E142A}" sibTransId="{F91FF977-8190-4313-AF7E-979AB4C1B18D}"/>
    <dgm:cxn modelId="{B45987F4-16B6-4534-8EEB-CBABC70C82DD}" srcId="{C5806568-FD49-425A-B953-C5DC67A766EB}" destId="{93B17146-0F8B-4592-9F91-357672870584}" srcOrd="0" destOrd="0" parTransId="{3AE474A2-73A0-4D36-B9C9-7B28F2010E95}" sibTransId="{70207D56-8817-40F3-AC98-CDA9A44B8C49}"/>
    <dgm:cxn modelId="{C6058CFD-4AC4-0943-B6C1-F8C0AE6C462B}" type="presOf" srcId="{CD1FF99C-6B22-4D78-8A1D-9D3302CB48BC}" destId="{29836BDE-51C7-114C-AE7C-5CB1420759F2}" srcOrd="0" destOrd="0" presId="urn:microsoft.com/office/officeart/2017/3/layout/DropPinTimeline"/>
    <dgm:cxn modelId="{DCB11207-04F2-1C48-BD72-0A33F98692E7}" type="presParOf" srcId="{613711D3-E960-D146-AD0F-404782B6A176}" destId="{DF38A73F-B6E7-4249-B34A-F5CEDB8F6CA6}" srcOrd="0" destOrd="0" presId="urn:microsoft.com/office/officeart/2017/3/layout/DropPinTimeline"/>
    <dgm:cxn modelId="{D8571C90-E983-894C-A115-82BAC3157F67}" type="presParOf" srcId="{613711D3-E960-D146-AD0F-404782B6A176}" destId="{ABC95ED6-238E-254C-BB94-BA03FEA31C28}" srcOrd="1" destOrd="0" presId="urn:microsoft.com/office/officeart/2017/3/layout/DropPinTimeline"/>
    <dgm:cxn modelId="{A8EBCBF5-EF76-CA4A-B0DB-D4003C88D161}" type="presParOf" srcId="{ABC95ED6-238E-254C-BB94-BA03FEA31C28}" destId="{05B6C746-52C7-AF43-A84C-62F6CFC51633}" srcOrd="0" destOrd="0" presId="urn:microsoft.com/office/officeart/2017/3/layout/DropPinTimeline"/>
    <dgm:cxn modelId="{782734C4-30D9-244C-B31B-9B5F7C5DF19C}" type="presParOf" srcId="{05B6C746-52C7-AF43-A84C-62F6CFC51633}" destId="{248BD2F6-A000-C74B-A57E-EEF15617DA5F}" srcOrd="0" destOrd="0" presId="urn:microsoft.com/office/officeart/2017/3/layout/DropPinTimeline"/>
    <dgm:cxn modelId="{39A513EB-82DB-4848-AB6C-553681C60767}" type="presParOf" srcId="{05B6C746-52C7-AF43-A84C-62F6CFC51633}" destId="{5D3A108D-2FFD-0748-87E1-EC950A72E574}" srcOrd="1" destOrd="0" presId="urn:microsoft.com/office/officeart/2017/3/layout/DropPinTimeline"/>
    <dgm:cxn modelId="{AE29046C-BF89-F242-9B31-E61EBA9F418B}" type="presParOf" srcId="{5D3A108D-2FFD-0748-87E1-EC950A72E574}" destId="{07C8CA22-90AE-8C43-A069-9DE902AFA1A8}" srcOrd="0" destOrd="0" presId="urn:microsoft.com/office/officeart/2017/3/layout/DropPinTimeline"/>
    <dgm:cxn modelId="{FAE5D6FC-D419-A444-B5A7-75088815187B}" type="presParOf" srcId="{5D3A108D-2FFD-0748-87E1-EC950A72E574}" destId="{29AE8340-6D18-AF46-88FC-9F16FB70634D}" srcOrd="1" destOrd="0" presId="urn:microsoft.com/office/officeart/2017/3/layout/DropPinTimeline"/>
    <dgm:cxn modelId="{B87705A5-C8C9-A74E-A07D-1026DD3A48AB}" type="presParOf" srcId="{05B6C746-52C7-AF43-A84C-62F6CFC51633}" destId="{1E442FE4-0258-D542-8F7B-16104A96DFC0}" srcOrd="2" destOrd="0" presId="urn:microsoft.com/office/officeart/2017/3/layout/DropPinTimeline"/>
    <dgm:cxn modelId="{C4FF331B-3976-4B47-A841-DA72E2E4E5A3}" type="presParOf" srcId="{05B6C746-52C7-AF43-A84C-62F6CFC51633}" destId="{913F1107-AA95-F141-8C68-CA5363A13A43}" srcOrd="3" destOrd="0" presId="urn:microsoft.com/office/officeart/2017/3/layout/DropPinTimeline"/>
    <dgm:cxn modelId="{21372FA6-863C-C749-8636-3DD936A1287E}" type="presParOf" srcId="{05B6C746-52C7-AF43-A84C-62F6CFC51633}" destId="{CD360063-F537-DC4B-B34F-91CAED1FFF0D}" srcOrd="4" destOrd="0" presId="urn:microsoft.com/office/officeart/2017/3/layout/DropPinTimeline"/>
    <dgm:cxn modelId="{56748CBE-63FA-3C46-9D10-3C8F277D1F59}" type="presParOf" srcId="{05B6C746-52C7-AF43-A84C-62F6CFC51633}" destId="{BECF1FAC-7A36-4743-80C4-4A9E7051140B}" srcOrd="5" destOrd="0" presId="urn:microsoft.com/office/officeart/2017/3/layout/DropPinTimeline"/>
    <dgm:cxn modelId="{B3247406-5E39-9944-82DB-AE1F94DA9289}" type="presParOf" srcId="{ABC95ED6-238E-254C-BB94-BA03FEA31C28}" destId="{DAE9BE02-26B3-444B-94B6-C72DD320D21F}" srcOrd="1" destOrd="0" presId="urn:microsoft.com/office/officeart/2017/3/layout/DropPinTimeline"/>
    <dgm:cxn modelId="{BAD6B375-2CD6-CD4A-80B1-8816726AB57E}" type="presParOf" srcId="{ABC95ED6-238E-254C-BB94-BA03FEA31C28}" destId="{5022A4B9-41FA-904E-AC24-353F28BE5AFA}" srcOrd="2" destOrd="0" presId="urn:microsoft.com/office/officeart/2017/3/layout/DropPinTimeline"/>
    <dgm:cxn modelId="{B53A102A-2DE9-2B4A-BA4E-70F9BB9D4C7E}" type="presParOf" srcId="{5022A4B9-41FA-904E-AC24-353F28BE5AFA}" destId="{1EC1D8B3-1BAB-C744-8F87-0DC0F223EB27}" srcOrd="0" destOrd="0" presId="urn:microsoft.com/office/officeart/2017/3/layout/DropPinTimeline"/>
    <dgm:cxn modelId="{5E7F0429-883C-F34C-BAED-89B089DC3F05}" type="presParOf" srcId="{5022A4B9-41FA-904E-AC24-353F28BE5AFA}" destId="{C60A78D2-35E1-744D-9757-4F6E5F799808}" srcOrd="1" destOrd="0" presId="urn:microsoft.com/office/officeart/2017/3/layout/DropPinTimeline"/>
    <dgm:cxn modelId="{6ECEAA61-DC61-2A41-B855-81C576E6FD70}" type="presParOf" srcId="{C60A78D2-35E1-744D-9757-4F6E5F799808}" destId="{0399A985-D7BA-B346-BBC8-9D57E716622F}" srcOrd="0" destOrd="0" presId="urn:microsoft.com/office/officeart/2017/3/layout/DropPinTimeline"/>
    <dgm:cxn modelId="{339EAEA9-31C1-0E48-BA16-FE74C55F4E71}" type="presParOf" srcId="{C60A78D2-35E1-744D-9757-4F6E5F799808}" destId="{835354EF-8B3B-C64C-9239-7469DD50AB34}" srcOrd="1" destOrd="0" presId="urn:microsoft.com/office/officeart/2017/3/layout/DropPinTimeline"/>
    <dgm:cxn modelId="{9948D151-9FFE-E146-BBB1-E716FF6C42E1}" type="presParOf" srcId="{5022A4B9-41FA-904E-AC24-353F28BE5AFA}" destId="{29836BDE-51C7-114C-AE7C-5CB1420759F2}" srcOrd="2" destOrd="0" presId="urn:microsoft.com/office/officeart/2017/3/layout/DropPinTimeline"/>
    <dgm:cxn modelId="{C0D986F8-DBA3-6E40-8882-C2068C79D468}" type="presParOf" srcId="{5022A4B9-41FA-904E-AC24-353F28BE5AFA}" destId="{01918CFE-6119-984C-855A-842E7461F7A7}" srcOrd="3" destOrd="0" presId="urn:microsoft.com/office/officeart/2017/3/layout/DropPinTimeline"/>
    <dgm:cxn modelId="{5A30A1B6-6F40-C249-9FD8-9DE8808C992C}" type="presParOf" srcId="{5022A4B9-41FA-904E-AC24-353F28BE5AFA}" destId="{A968364C-69DA-2741-8B32-9B1A926A0490}" srcOrd="4" destOrd="0" presId="urn:microsoft.com/office/officeart/2017/3/layout/DropPinTimeline"/>
    <dgm:cxn modelId="{A4198EDD-8C36-FE42-8AE7-827D20361785}" type="presParOf" srcId="{5022A4B9-41FA-904E-AC24-353F28BE5AFA}" destId="{C30E137A-A81D-3C48-B440-3EEA89137044}" srcOrd="5" destOrd="0" presId="urn:microsoft.com/office/officeart/2017/3/layout/DropPinTimeline"/>
    <dgm:cxn modelId="{2EB61CF9-C465-C64A-8DE7-3AD8E62BF088}" type="presParOf" srcId="{ABC95ED6-238E-254C-BB94-BA03FEA31C28}" destId="{89034B47-30AE-694D-952A-53E79F62B00C}" srcOrd="3" destOrd="0" presId="urn:microsoft.com/office/officeart/2017/3/layout/DropPinTimeline"/>
    <dgm:cxn modelId="{4E0F2445-A5AD-C544-B429-54D54FB126CB}" type="presParOf" srcId="{ABC95ED6-238E-254C-BB94-BA03FEA31C28}" destId="{A0459C1A-FDFB-B648-983F-1E8AEA0BB23A}" srcOrd="4" destOrd="0" presId="urn:microsoft.com/office/officeart/2017/3/layout/DropPinTimeline"/>
    <dgm:cxn modelId="{0F481ED8-A78C-3B46-8DD5-90516606933D}" type="presParOf" srcId="{A0459C1A-FDFB-B648-983F-1E8AEA0BB23A}" destId="{D6BA5DED-A026-C14C-8D0F-7E7501A7FDA0}" srcOrd="0" destOrd="0" presId="urn:microsoft.com/office/officeart/2017/3/layout/DropPinTimeline"/>
    <dgm:cxn modelId="{492257ED-0021-434E-8DDA-DCE6443B0899}" type="presParOf" srcId="{A0459C1A-FDFB-B648-983F-1E8AEA0BB23A}" destId="{A54146BD-6B2C-4941-951B-FB5B302877B7}" srcOrd="1" destOrd="0" presId="urn:microsoft.com/office/officeart/2017/3/layout/DropPinTimeline"/>
    <dgm:cxn modelId="{800E2027-0180-FA40-8813-CCCD6416BA8B}" type="presParOf" srcId="{A54146BD-6B2C-4941-951B-FB5B302877B7}" destId="{9AB03B3C-F85D-694C-8ECB-B2D1AA5F885B}" srcOrd="0" destOrd="0" presId="urn:microsoft.com/office/officeart/2017/3/layout/DropPinTimeline"/>
    <dgm:cxn modelId="{B5221FDC-6B7C-1045-8D29-4B294084B54E}" type="presParOf" srcId="{A54146BD-6B2C-4941-951B-FB5B302877B7}" destId="{925CE70B-E291-DE43-8228-3238BE2EB3E7}" srcOrd="1" destOrd="0" presId="urn:microsoft.com/office/officeart/2017/3/layout/DropPinTimeline"/>
    <dgm:cxn modelId="{7A92AA54-FEBA-BB40-8757-7B22C2C06808}" type="presParOf" srcId="{A0459C1A-FDFB-B648-983F-1E8AEA0BB23A}" destId="{14A95F70-BDD4-EC4B-9143-EB8B9D8F8C6F}" srcOrd="2" destOrd="0" presId="urn:microsoft.com/office/officeart/2017/3/layout/DropPinTimeline"/>
    <dgm:cxn modelId="{7CB879C8-8FFC-8B46-B705-091A6CAEA3CF}" type="presParOf" srcId="{A0459C1A-FDFB-B648-983F-1E8AEA0BB23A}" destId="{9B25ED51-2A5D-3E4A-ABF6-2ABB865D77E4}" srcOrd="3" destOrd="0" presId="urn:microsoft.com/office/officeart/2017/3/layout/DropPinTimeline"/>
    <dgm:cxn modelId="{FAA192F8-9CFE-AF4C-9EB0-E32F8B076AE9}" type="presParOf" srcId="{A0459C1A-FDFB-B648-983F-1E8AEA0BB23A}" destId="{0ABE4462-FAF3-D844-956E-1EC57994ED64}" srcOrd="4" destOrd="0" presId="urn:microsoft.com/office/officeart/2017/3/layout/DropPinTimeline"/>
    <dgm:cxn modelId="{36BA484D-1FC4-E344-85A8-9A549709898E}" type="presParOf" srcId="{A0459C1A-FDFB-B648-983F-1E8AEA0BB23A}" destId="{9C672D71-9401-9D42-A554-2D2DDCD8141E}"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C2A4DC-634B-48B0-BD92-4A6803569EE2}"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DCF9C232-A830-4B7C-8519-E193A0A71DE7}">
      <dgm:prSet/>
      <dgm:spPr/>
      <dgm:t>
        <a:bodyPr/>
        <a:lstStyle/>
        <a:p>
          <a:r>
            <a:rPr lang="en-US"/>
            <a:t>The drivers of child maltreatment</a:t>
          </a:r>
        </a:p>
      </dgm:t>
    </dgm:pt>
    <dgm:pt modelId="{5D4912EB-0D04-44FC-9747-5EA3F432587F}" type="parTrans" cxnId="{12F27D44-611F-455B-94A4-0C5F8BF45CB5}">
      <dgm:prSet/>
      <dgm:spPr/>
      <dgm:t>
        <a:bodyPr/>
        <a:lstStyle/>
        <a:p>
          <a:endParaRPr lang="en-US"/>
        </a:p>
      </dgm:t>
    </dgm:pt>
    <dgm:pt modelId="{197551D1-835E-4B18-A939-A2BAB7B9E709}" type="sibTrans" cxnId="{12F27D44-611F-455B-94A4-0C5F8BF45CB5}">
      <dgm:prSet/>
      <dgm:spPr/>
      <dgm:t>
        <a:bodyPr/>
        <a:lstStyle/>
        <a:p>
          <a:endParaRPr lang="en-US"/>
        </a:p>
      </dgm:t>
    </dgm:pt>
    <dgm:pt modelId="{5C743409-FB8F-46E1-8313-C48B5FD6DFC1}">
      <dgm:prSet/>
      <dgm:spPr/>
      <dgm:t>
        <a:bodyPr/>
        <a:lstStyle/>
        <a:p>
          <a:r>
            <a:rPr lang="en-US"/>
            <a:t>Stop Canada’s discrimination and ensure substantive equality</a:t>
          </a:r>
        </a:p>
      </dgm:t>
    </dgm:pt>
    <dgm:pt modelId="{F07CCA1B-856B-4EAC-9133-43CA032D9F3E}" type="parTrans" cxnId="{F5830D12-B9EE-4BC5-AE24-EB7774EE40EB}">
      <dgm:prSet/>
      <dgm:spPr/>
      <dgm:t>
        <a:bodyPr/>
        <a:lstStyle/>
        <a:p>
          <a:endParaRPr lang="en-US"/>
        </a:p>
      </dgm:t>
    </dgm:pt>
    <dgm:pt modelId="{3D1D35C6-D044-4AAA-B6A5-10AC8C97080F}" type="sibTrans" cxnId="{F5830D12-B9EE-4BC5-AE24-EB7774EE40EB}">
      <dgm:prSet/>
      <dgm:spPr/>
      <dgm:t>
        <a:bodyPr/>
        <a:lstStyle/>
        <a:p>
          <a:endParaRPr lang="en-US"/>
        </a:p>
      </dgm:t>
    </dgm:pt>
    <dgm:pt modelId="{2174BCBF-E0E4-4348-AD72-844836C34F59}">
      <dgm:prSet/>
      <dgm:spPr/>
      <dgm:t>
        <a:bodyPr/>
        <a:lstStyle/>
        <a:p>
          <a:r>
            <a:rPr lang="en-US"/>
            <a:t>Stop provincial discrimination and ensure substantive equality</a:t>
          </a:r>
        </a:p>
      </dgm:t>
    </dgm:pt>
    <dgm:pt modelId="{A38647CB-AE92-43CC-8D2D-8C67AE737F5E}" type="parTrans" cxnId="{22D30CA4-296A-4B81-BE73-C4A124A5BC47}">
      <dgm:prSet/>
      <dgm:spPr/>
      <dgm:t>
        <a:bodyPr/>
        <a:lstStyle/>
        <a:p>
          <a:endParaRPr lang="en-US"/>
        </a:p>
      </dgm:t>
    </dgm:pt>
    <dgm:pt modelId="{82B64FEF-19CE-4D45-BE8B-F3F7F648BE1D}" type="sibTrans" cxnId="{22D30CA4-296A-4B81-BE73-C4A124A5BC47}">
      <dgm:prSet/>
      <dgm:spPr/>
      <dgm:t>
        <a:bodyPr/>
        <a:lstStyle/>
        <a:p>
          <a:endParaRPr lang="en-US"/>
        </a:p>
      </dgm:t>
    </dgm:pt>
    <dgm:pt modelId="{27A5300E-A8C4-4CAC-A9BA-78A7CE87A093}">
      <dgm:prSet/>
      <dgm:spPr/>
      <dgm:t>
        <a:bodyPr/>
        <a:lstStyle/>
        <a:p>
          <a:r>
            <a:rPr lang="en-US"/>
            <a:t>Accountability to children and youth</a:t>
          </a:r>
        </a:p>
      </dgm:t>
    </dgm:pt>
    <dgm:pt modelId="{D50C380C-1FE4-4B5A-9877-40A16FACF3EE}" type="parTrans" cxnId="{11AF488C-5635-4D8F-BE00-8B7F932F0DEB}">
      <dgm:prSet/>
      <dgm:spPr/>
      <dgm:t>
        <a:bodyPr/>
        <a:lstStyle/>
        <a:p>
          <a:endParaRPr lang="en-US"/>
        </a:p>
      </dgm:t>
    </dgm:pt>
    <dgm:pt modelId="{AD020678-24FF-4AB9-A0F2-7FECE6205C98}" type="sibTrans" cxnId="{11AF488C-5635-4D8F-BE00-8B7F932F0DEB}">
      <dgm:prSet/>
      <dgm:spPr/>
      <dgm:t>
        <a:bodyPr/>
        <a:lstStyle/>
        <a:p>
          <a:endParaRPr lang="en-US"/>
        </a:p>
      </dgm:t>
    </dgm:pt>
    <dgm:pt modelId="{9752E5D0-0A8F-F245-B95F-932AE8420F32}" type="pres">
      <dgm:prSet presAssocID="{6DC2A4DC-634B-48B0-BD92-4A6803569EE2}" presName="vert0" presStyleCnt="0">
        <dgm:presLayoutVars>
          <dgm:dir/>
          <dgm:animOne val="branch"/>
          <dgm:animLvl val="lvl"/>
        </dgm:presLayoutVars>
      </dgm:prSet>
      <dgm:spPr/>
    </dgm:pt>
    <dgm:pt modelId="{FAAC680A-F34A-2B4D-B175-D186C627EB7A}" type="pres">
      <dgm:prSet presAssocID="{DCF9C232-A830-4B7C-8519-E193A0A71DE7}" presName="thickLine" presStyleLbl="alignNode1" presStyleIdx="0" presStyleCnt="4"/>
      <dgm:spPr/>
    </dgm:pt>
    <dgm:pt modelId="{ED47F8AF-5977-3E47-9A58-3D7CB8C59533}" type="pres">
      <dgm:prSet presAssocID="{DCF9C232-A830-4B7C-8519-E193A0A71DE7}" presName="horz1" presStyleCnt="0"/>
      <dgm:spPr/>
    </dgm:pt>
    <dgm:pt modelId="{54B212E0-C6E8-1045-9958-E1348E5E54CF}" type="pres">
      <dgm:prSet presAssocID="{DCF9C232-A830-4B7C-8519-E193A0A71DE7}" presName="tx1" presStyleLbl="revTx" presStyleIdx="0" presStyleCnt="4"/>
      <dgm:spPr/>
    </dgm:pt>
    <dgm:pt modelId="{9474FD8D-7C61-0746-A9C1-E89C24738431}" type="pres">
      <dgm:prSet presAssocID="{DCF9C232-A830-4B7C-8519-E193A0A71DE7}" presName="vert1" presStyleCnt="0"/>
      <dgm:spPr/>
    </dgm:pt>
    <dgm:pt modelId="{85AD7C91-ED38-574B-BDB3-3D11D09A4FCE}" type="pres">
      <dgm:prSet presAssocID="{5C743409-FB8F-46E1-8313-C48B5FD6DFC1}" presName="thickLine" presStyleLbl="alignNode1" presStyleIdx="1" presStyleCnt="4"/>
      <dgm:spPr/>
    </dgm:pt>
    <dgm:pt modelId="{597A7DB8-9848-4348-8530-D26F5DAAE2D5}" type="pres">
      <dgm:prSet presAssocID="{5C743409-FB8F-46E1-8313-C48B5FD6DFC1}" presName="horz1" presStyleCnt="0"/>
      <dgm:spPr/>
    </dgm:pt>
    <dgm:pt modelId="{F62C184B-CD7E-4A4B-B224-4FD934F2C158}" type="pres">
      <dgm:prSet presAssocID="{5C743409-FB8F-46E1-8313-C48B5FD6DFC1}" presName="tx1" presStyleLbl="revTx" presStyleIdx="1" presStyleCnt="4"/>
      <dgm:spPr/>
    </dgm:pt>
    <dgm:pt modelId="{F7DC7DEE-C5AF-C14F-A434-E8DC02FD6C17}" type="pres">
      <dgm:prSet presAssocID="{5C743409-FB8F-46E1-8313-C48B5FD6DFC1}" presName="vert1" presStyleCnt="0"/>
      <dgm:spPr/>
    </dgm:pt>
    <dgm:pt modelId="{483FB69E-B7A9-CE4F-8EE1-86BF0FFEBB44}" type="pres">
      <dgm:prSet presAssocID="{2174BCBF-E0E4-4348-AD72-844836C34F59}" presName="thickLine" presStyleLbl="alignNode1" presStyleIdx="2" presStyleCnt="4"/>
      <dgm:spPr/>
    </dgm:pt>
    <dgm:pt modelId="{867B0FCB-0D3A-F142-93E1-437F0EBFF3E7}" type="pres">
      <dgm:prSet presAssocID="{2174BCBF-E0E4-4348-AD72-844836C34F59}" presName="horz1" presStyleCnt="0"/>
      <dgm:spPr/>
    </dgm:pt>
    <dgm:pt modelId="{03F0A83F-B6BD-B84D-B115-84C23DF6C807}" type="pres">
      <dgm:prSet presAssocID="{2174BCBF-E0E4-4348-AD72-844836C34F59}" presName="tx1" presStyleLbl="revTx" presStyleIdx="2" presStyleCnt="4"/>
      <dgm:spPr/>
    </dgm:pt>
    <dgm:pt modelId="{86F852E2-DC40-2343-A846-73DA5245B1F0}" type="pres">
      <dgm:prSet presAssocID="{2174BCBF-E0E4-4348-AD72-844836C34F59}" presName="vert1" presStyleCnt="0"/>
      <dgm:spPr/>
    </dgm:pt>
    <dgm:pt modelId="{30AD3771-C1B5-C544-B7A8-21CA1265CDD3}" type="pres">
      <dgm:prSet presAssocID="{27A5300E-A8C4-4CAC-A9BA-78A7CE87A093}" presName="thickLine" presStyleLbl="alignNode1" presStyleIdx="3" presStyleCnt="4"/>
      <dgm:spPr/>
    </dgm:pt>
    <dgm:pt modelId="{4F874D1F-0DD0-274C-B474-66BCA7375DB4}" type="pres">
      <dgm:prSet presAssocID="{27A5300E-A8C4-4CAC-A9BA-78A7CE87A093}" presName="horz1" presStyleCnt="0"/>
      <dgm:spPr/>
    </dgm:pt>
    <dgm:pt modelId="{B4034517-71BD-0347-8E17-C31BB0B3CA0B}" type="pres">
      <dgm:prSet presAssocID="{27A5300E-A8C4-4CAC-A9BA-78A7CE87A093}" presName="tx1" presStyleLbl="revTx" presStyleIdx="3" presStyleCnt="4"/>
      <dgm:spPr/>
    </dgm:pt>
    <dgm:pt modelId="{CFA5330F-FEB5-CE44-9FB0-2675AD06032A}" type="pres">
      <dgm:prSet presAssocID="{27A5300E-A8C4-4CAC-A9BA-78A7CE87A093}" presName="vert1" presStyleCnt="0"/>
      <dgm:spPr/>
    </dgm:pt>
  </dgm:ptLst>
  <dgm:cxnLst>
    <dgm:cxn modelId="{5CF86B05-6D5A-C84A-B6F0-17DE1C28CAC1}" type="presOf" srcId="{DCF9C232-A830-4B7C-8519-E193A0A71DE7}" destId="{54B212E0-C6E8-1045-9958-E1348E5E54CF}" srcOrd="0" destOrd="0" presId="urn:microsoft.com/office/officeart/2008/layout/LinedList"/>
    <dgm:cxn modelId="{F5830D12-B9EE-4BC5-AE24-EB7774EE40EB}" srcId="{6DC2A4DC-634B-48B0-BD92-4A6803569EE2}" destId="{5C743409-FB8F-46E1-8313-C48B5FD6DFC1}" srcOrd="1" destOrd="0" parTransId="{F07CCA1B-856B-4EAC-9133-43CA032D9F3E}" sibTransId="{3D1D35C6-D044-4AAA-B6A5-10AC8C97080F}"/>
    <dgm:cxn modelId="{0529CB1C-EA0C-314F-BBC2-94CEF7120ED8}" type="presOf" srcId="{6DC2A4DC-634B-48B0-BD92-4A6803569EE2}" destId="{9752E5D0-0A8F-F245-B95F-932AE8420F32}" srcOrd="0" destOrd="0" presId="urn:microsoft.com/office/officeart/2008/layout/LinedList"/>
    <dgm:cxn modelId="{12F27D44-611F-455B-94A4-0C5F8BF45CB5}" srcId="{6DC2A4DC-634B-48B0-BD92-4A6803569EE2}" destId="{DCF9C232-A830-4B7C-8519-E193A0A71DE7}" srcOrd="0" destOrd="0" parTransId="{5D4912EB-0D04-44FC-9747-5EA3F432587F}" sibTransId="{197551D1-835E-4B18-A939-A2BAB7B9E709}"/>
    <dgm:cxn modelId="{11AF488C-5635-4D8F-BE00-8B7F932F0DEB}" srcId="{6DC2A4DC-634B-48B0-BD92-4A6803569EE2}" destId="{27A5300E-A8C4-4CAC-A9BA-78A7CE87A093}" srcOrd="3" destOrd="0" parTransId="{D50C380C-1FE4-4B5A-9877-40A16FACF3EE}" sibTransId="{AD020678-24FF-4AB9-A0F2-7FECE6205C98}"/>
    <dgm:cxn modelId="{4BD9BE9C-5829-2F41-8585-6C0753BE1954}" type="presOf" srcId="{2174BCBF-E0E4-4348-AD72-844836C34F59}" destId="{03F0A83F-B6BD-B84D-B115-84C23DF6C807}" srcOrd="0" destOrd="0" presId="urn:microsoft.com/office/officeart/2008/layout/LinedList"/>
    <dgm:cxn modelId="{22D30CA4-296A-4B81-BE73-C4A124A5BC47}" srcId="{6DC2A4DC-634B-48B0-BD92-4A6803569EE2}" destId="{2174BCBF-E0E4-4348-AD72-844836C34F59}" srcOrd="2" destOrd="0" parTransId="{A38647CB-AE92-43CC-8D2D-8C67AE737F5E}" sibTransId="{82B64FEF-19CE-4D45-BE8B-F3F7F648BE1D}"/>
    <dgm:cxn modelId="{0C0FA9AE-0EEB-3E4A-BD88-28D47F8E7F9D}" type="presOf" srcId="{27A5300E-A8C4-4CAC-A9BA-78A7CE87A093}" destId="{B4034517-71BD-0347-8E17-C31BB0B3CA0B}" srcOrd="0" destOrd="0" presId="urn:microsoft.com/office/officeart/2008/layout/LinedList"/>
    <dgm:cxn modelId="{E2995AE2-D343-044F-A2C1-9E786A3506A0}" type="presOf" srcId="{5C743409-FB8F-46E1-8313-C48B5FD6DFC1}" destId="{F62C184B-CD7E-4A4B-B224-4FD934F2C158}" srcOrd="0" destOrd="0" presId="urn:microsoft.com/office/officeart/2008/layout/LinedList"/>
    <dgm:cxn modelId="{B0A8740E-967F-F744-A5B4-4F712A1F3A56}" type="presParOf" srcId="{9752E5D0-0A8F-F245-B95F-932AE8420F32}" destId="{FAAC680A-F34A-2B4D-B175-D186C627EB7A}" srcOrd="0" destOrd="0" presId="urn:microsoft.com/office/officeart/2008/layout/LinedList"/>
    <dgm:cxn modelId="{FD4CF762-4A5B-284A-AF07-B5FA40F9929E}" type="presParOf" srcId="{9752E5D0-0A8F-F245-B95F-932AE8420F32}" destId="{ED47F8AF-5977-3E47-9A58-3D7CB8C59533}" srcOrd="1" destOrd="0" presId="urn:microsoft.com/office/officeart/2008/layout/LinedList"/>
    <dgm:cxn modelId="{AE459A6A-A5DC-CF48-9D62-8A03A117B665}" type="presParOf" srcId="{ED47F8AF-5977-3E47-9A58-3D7CB8C59533}" destId="{54B212E0-C6E8-1045-9958-E1348E5E54CF}" srcOrd="0" destOrd="0" presId="urn:microsoft.com/office/officeart/2008/layout/LinedList"/>
    <dgm:cxn modelId="{51319553-EE84-7D43-BC26-7B4DCE5E028D}" type="presParOf" srcId="{ED47F8AF-5977-3E47-9A58-3D7CB8C59533}" destId="{9474FD8D-7C61-0746-A9C1-E89C24738431}" srcOrd="1" destOrd="0" presId="urn:microsoft.com/office/officeart/2008/layout/LinedList"/>
    <dgm:cxn modelId="{204EA1F1-75C0-5E43-A475-F25213684C9A}" type="presParOf" srcId="{9752E5D0-0A8F-F245-B95F-932AE8420F32}" destId="{85AD7C91-ED38-574B-BDB3-3D11D09A4FCE}" srcOrd="2" destOrd="0" presId="urn:microsoft.com/office/officeart/2008/layout/LinedList"/>
    <dgm:cxn modelId="{7CC4FC52-086D-3941-863C-6D744933EEC5}" type="presParOf" srcId="{9752E5D0-0A8F-F245-B95F-932AE8420F32}" destId="{597A7DB8-9848-4348-8530-D26F5DAAE2D5}" srcOrd="3" destOrd="0" presId="urn:microsoft.com/office/officeart/2008/layout/LinedList"/>
    <dgm:cxn modelId="{2D7338B5-53AE-5D48-8219-382DBF5F34AF}" type="presParOf" srcId="{597A7DB8-9848-4348-8530-D26F5DAAE2D5}" destId="{F62C184B-CD7E-4A4B-B224-4FD934F2C158}" srcOrd="0" destOrd="0" presId="urn:microsoft.com/office/officeart/2008/layout/LinedList"/>
    <dgm:cxn modelId="{79FB44BE-FB06-AE42-9D20-BA591FE922ED}" type="presParOf" srcId="{597A7DB8-9848-4348-8530-D26F5DAAE2D5}" destId="{F7DC7DEE-C5AF-C14F-A434-E8DC02FD6C17}" srcOrd="1" destOrd="0" presId="urn:microsoft.com/office/officeart/2008/layout/LinedList"/>
    <dgm:cxn modelId="{0AA6B8EF-884A-1A44-8DAA-E95956A83157}" type="presParOf" srcId="{9752E5D0-0A8F-F245-B95F-932AE8420F32}" destId="{483FB69E-B7A9-CE4F-8EE1-86BF0FFEBB44}" srcOrd="4" destOrd="0" presId="urn:microsoft.com/office/officeart/2008/layout/LinedList"/>
    <dgm:cxn modelId="{DFC4CC41-B6D7-CF4A-AB38-6763EB30EE1C}" type="presParOf" srcId="{9752E5D0-0A8F-F245-B95F-932AE8420F32}" destId="{867B0FCB-0D3A-F142-93E1-437F0EBFF3E7}" srcOrd="5" destOrd="0" presId="urn:microsoft.com/office/officeart/2008/layout/LinedList"/>
    <dgm:cxn modelId="{2A8013C4-AF58-7F43-AB2F-BB24FDBC014D}" type="presParOf" srcId="{867B0FCB-0D3A-F142-93E1-437F0EBFF3E7}" destId="{03F0A83F-B6BD-B84D-B115-84C23DF6C807}" srcOrd="0" destOrd="0" presId="urn:microsoft.com/office/officeart/2008/layout/LinedList"/>
    <dgm:cxn modelId="{E40A8A89-5663-9C4F-8EFD-46E5A61EBB5E}" type="presParOf" srcId="{867B0FCB-0D3A-F142-93E1-437F0EBFF3E7}" destId="{86F852E2-DC40-2343-A846-73DA5245B1F0}" srcOrd="1" destOrd="0" presId="urn:microsoft.com/office/officeart/2008/layout/LinedList"/>
    <dgm:cxn modelId="{642DD834-A53F-304A-BFF8-2B95D05C542F}" type="presParOf" srcId="{9752E5D0-0A8F-F245-B95F-932AE8420F32}" destId="{30AD3771-C1B5-C544-B7A8-21CA1265CDD3}" srcOrd="6" destOrd="0" presId="urn:microsoft.com/office/officeart/2008/layout/LinedList"/>
    <dgm:cxn modelId="{F95EE793-CAC7-F54C-B1F1-27B556BC04A7}" type="presParOf" srcId="{9752E5D0-0A8F-F245-B95F-932AE8420F32}" destId="{4F874D1F-0DD0-274C-B474-66BCA7375DB4}" srcOrd="7" destOrd="0" presId="urn:microsoft.com/office/officeart/2008/layout/LinedList"/>
    <dgm:cxn modelId="{986ED739-CAA9-CE4B-8DDD-040D1D26F49B}" type="presParOf" srcId="{4F874D1F-0DD0-274C-B474-66BCA7375DB4}" destId="{B4034517-71BD-0347-8E17-C31BB0B3CA0B}" srcOrd="0" destOrd="0" presId="urn:microsoft.com/office/officeart/2008/layout/LinedList"/>
    <dgm:cxn modelId="{73C1284D-D10F-D544-83AC-E6548C663CD8}" type="presParOf" srcId="{4F874D1F-0DD0-274C-B474-66BCA7375DB4}" destId="{CFA5330F-FEB5-CE44-9FB0-2675AD0603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E162B-1311-4531-AD14-F19331E0812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9D07C-AFF1-4EE7-AE3E-E04E33CF0450}">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7A7E8-E383-4FFE-A6CD-4D1EA609D4E4}">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dirty="0"/>
            <a:t>Compensation is finished at the CHRT and is now part of a class action headed by class action lawyers and a Settlement Implementation Committee (Stuart Wuttke, Derek Nepinak, and Duke Peltier). No public plan for supports for victims</a:t>
          </a:r>
        </a:p>
      </dsp:txBody>
      <dsp:txXfrm>
        <a:off x="1437631" y="531"/>
        <a:ext cx="9077968" cy="1244702"/>
      </dsp:txXfrm>
    </dsp:sp>
    <dsp:sp modelId="{FD2831ED-255A-4DBC-9753-97C85E188856}">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834D0-0CD2-49DC-86FB-A14F4DACE5A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1E29AD-A588-4082-900D-3C4139694A6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dirty="0"/>
            <a:t>Jordan’s Principle: The CHRT has jurisdiction. The non-compliance motion v. Canada is scheduled for September 10-12, 2024. FSA negotiations have not started but are planned with AFN, Canada, COO and NAN. </a:t>
          </a:r>
        </a:p>
      </dsp:txBody>
      <dsp:txXfrm>
        <a:off x="1437631" y="1556410"/>
        <a:ext cx="9077968" cy="1244702"/>
      </dsp:txXfrm>
    </dsp:sp>
    <dsp:sp modelId="{95C78121-E7CD-4C00-9CB5-39E8EDF48855}">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FF8BC-BE37-4D3F-9D53-546D8A4B270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182B2-D763-45E8-BBB6-9B3625B1A018}">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44550">
            <a:lnSpc>
              <a:spcPct val="90000"/>
            </a:lnSpc>
            <a:spcBef>
              <a:spcPct val="0"/>
            </a:spcBef>
            <a:spcAft>
              <a:spcPct val="35000"/>
            </a:spcAft>
            <a:buNone/>
          </a:pPr>
          <a:r>
            <a:rPr lang="en-US" sz="1900" kern="1200" dirty="0"/>
            <a:t>First Nations Child and Family:  The CHRT has jurisdiction.  The FSA is one way some CHRT parties are trying to address the discrimination and stop it from happening again. </a:t>
          </a:r>
        </a:p>
      </dsp:txBody>
      <dsp:txXfrm>
        <a:off x="1437631" y="3112289"/>
        <a:ext cx="9077968" cy="12447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2B299-4041-412D-9054-F8FA8E0534CB}">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9DA2DC-B597-4CD8-AEB5-7EEE94887205}">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9F3F4A-346A-4C16-A88C-6E65C5220FF1}">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Call on Canada to return to the negotiation table with a mandate aligned with Resolutions 2024/60 and 2024/ 61</a:t>
          </a:r>
        </a:p>
      </dsp:txBody>
      <dsp:txXfrm>
        <a:off x="1357965" y="2319"/>
        <a:ext cx="4887299" cy="1175727"/>
      </dsp:txXfrm>
    </dsp:sp>
    <dsp:sp modelId="{7BABDCA5-79D6-4389-886C-3D6D75027B74}">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1250B6-47D8-470F-B06D-13B5C369C090}">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581BC-2F0D-4A56-B9B0-D2C4EC096128}">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Call on Canada to implement latest CHRT decision and not appeal</a:t>
          </a:r>
        </a:p>
      </dsp:txBody>
      <dsp:txXfrm>
        <a:off x="1357965" y="1471979"/>
        <a:ext cx="4887299" cy="1175727"/>
      </dsp:txXfrm>
    </dsp:sp>
    <dsp:sp modelId="{847BD8E8-5560-4165-B6B7-ADD1C3CD2D52}">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EC288-94C6-4082-905C-A383C13155D6}">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EE287-BFCC-4193-A747-3CDE3C74EFAD}">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Provide input into the Caring Society positions and proposed amendments </a:t>
          </a:r>
        </a:p>
      </dsp:txBody>
      <dsp:txXfrm>
        <a:off x="1357965" y="2941639"/>
        <a:ext cx="4887299" cy="1175727"/>
      </dsp:txXfrm>
    </dsp:sp>
    <dsp:sp modelId="{925A3F80-6A74-4E0F-A786-861422135BBC}">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8BE0C-2CD1-491A-AC42-8E6B63B37B76}">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917273-7E45-47FB-9A04-59CBFA7F1A92}">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Support implementation of Resolutions 60 and 61</a:t>
          </a:r>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0FD45-3FD3-42CB-9576-E3C749B2B916}">
      <dsp:nvSpPr>
        <dsp:cNvPr id="0" name=""/>
        <dsp:cNvSpPr/>
      </dsp:nvSpPr>
      <dsp:spPr>
        <a:xfrm>
          <a:off x="770502" y="6363"/>
          <a:ext cx="1510523" cy="1304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2DFADF-FD33-449A-9D5F-DB01E0D6440D}">
      <dsp:nvSpPr>
        <dsp:cNvPr id="0" name=""/>
        <dsp:cNvSpPr/>
      </dsp:nvSpPr>
      <dsp:spPr>
        <a:xfrm>
          <a:off x="770502" y="1466006"/>
          <a:ext cx="4315781" cy="558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kern="1200"/>
            <a:t>Reset the negotiation process so it:</a:t>
          </a:r>
        </a:p>
      </dsp:txBody>
      <dsp:txXfrm>
        <a:off x="770502" y="1466006"/>
        <a:ext cx="4315781" cy="558857"/>
      </dsp:txXfrm>
    </dsp:sp>
    <dsp:sp modelId="{844CB1B1-1226-4B16-8A2D-45435E53F4A1}">
      <dsp:nvSpPr>
        <dsp:cNvPr id="0" name=""/>
        <dsp:cNvSpPr/>
      </dsp:nvSpPr>
      <dsp:spPr>
        <a:xfrm>
          <a:off x="770502" y="2097255"/>
          <a:ext cx="4315781" cy="208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Is open, inclusive and accountable to First Nations</a:t>
          </a:r>
        </a:p>
        <a:p>
          <a:pPr marL="0" lvl="0" indent="0" algn="l" defTabSz="711200">
            <a:lnSpc>
              <a:spcPct val="90000"/>
            </a:lnSpc>
            <a:spcBef>
              <a:spcPct val="0"/>
            </a:spcBef>
            <a:spcAft>
              <a:spcPct val="35000"/>
            </a:spcAft>
            <a:buNone/>
          </a:pPr>
          <a:r>
            <a:rPr lang="en-US" sz="1600" kern="1200"/>
            <a:t>Focused on Canada’s responsibility to end discrimination towards children across generations per the CHRT</a:t>
          </a:r>
        </a:p>
        <a:p>
          <a:pPr marL="0" lvl="0" indent="0" algn="l" defTabSz="711200">
            <a:lnSpc>
              <a:spcPct val="90000"/>
            </a:lnSpc>
            <a:spcBef>
              <a:spcPct val="0"/>
            </a:spcBef>
            <a:spcAft>
              <a:spcPct val="35000"/>
            </a:spcAft>
            <a:buNone/>
          </a:pPr>
          <a:r>
            <a:rPr lang="en-US" sz="1600" kern="1200"/>
            <a:t>Respects First Nations and First Nations children and families as rights holders</a:t>
          </a:r>
        </a:p>
        <a:p>
          <a:pPr marL="0" lvl="0" indent="0" algn="l" defTabSz="711200">
            <a:lnSpc>
              <a:spcPct val="90000"/>
            </a:lnSpc>
            <a:spcBef>
              <a:spcPct val="0"/>
            </a:spcBef>
            <a:spcAft>
              <a:spcPct val="35000"/>
            </a:spcAft>
            <a:buNone/>
          </a:pPr>
          <a:r>
            <a:rPr lang="en-US" sz="1600" kern="1200"/>
            <a:t>Informed by evidence and First Nations experts</a:t>
          </a:r>
        </a:p>
      </dsp:txBody>
      <dsp:txXfrm>
        <a:off x="770502" y="2097255"/>
        <a:ext cx="4315781" cy="2089186"/>
      </dsp:txXfrm>
    </dsp:sp>
    <dsp:sp modelId="{74A718E0-8B60-46FA-8D56-E96B684E12C2}">
      <dsp:nvSpPr>
        <dsp:cNvPr id="0" name=""/>
        <dsp:cNvSpPr/>
      </dsp:nvSpPr>
      <dsp:spPr>
        <a:xfrm>
          <a:off x="5841545" y="6363"/>
          <a:ext cx="1510523" cy="1304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DDECC-41FE-4A6E-A74E-4F9E7E80A982}">
      <dsp:nvSpPr>
        <dsp:cNvPr id="0" name=""/>
        <dsp:cNvSpPr/>
      </dsp:nvSpPr>
      <dsp:spPr>
        <a:xfrm>
          <a:off x="5841545" y="1466006"/>
          <a:ext cx="4315781" cy="558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defRPr b="1"/>
          </a:pPr>
          <a:r>
            <a:rPr lang="en-US" sz="2100" kern="1200"/>
            <a:t>Reset the negotiation content so it:</a:t>
          </a:r>
        </a:p>
      </dsp:txBody>
      <dsp:txXfrm>
        <a:off x="5841545" y="1466006"/>
        <a:ext cx="4315781" cy="558857"/>
      </dsp:txXfrm>
    </dsp:sp>
    <dsp:sp modelId="{E52D1AFE-CFA6-42D2-9AFD-82684E28B694}">
      <dsp:nvSpPr>
        <dsp:cNvPr id="0" name=""/>
        <dsp:cNvSpPr/>
      </dsp:nvSpPr>
      <dsp:spPr>
        <a:xfrm>
          <a:off x="5841545" y="2097255"/>
          <a:ext cx="4315781" cy="208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National master agreement with regional variation</a:t>
          </a:r>
        </a:p>
        <a:p>
          <a:pPr marL="0" lvl="0" indent="0" algn="l" defTabSz="711200">
            <a:lnSpc>
              <a:spcPct val="90000"/>
            </a:lnSpc>
            <a:spcBef>
              <a:spcPct val="0"/>
            </a:spcBef>
            <a:spcAft>
              <a:spcPct val="35000"/>
            </a:spcAft>
            <a:buNone/>
          </a:pPr>
          <a:r>
            <a:rPr lang="en-US" sz="1600" kern="1200"/>
            <a:t>Builds upon the existing CHRT orders and preserves right to litigate</a:t>
          </a:r>
        </a:p>
        <a:p>
          <a:pPr marL="0" lvl="0" indent="0" algn="l" defTabSz="711200">
            <a:lnSpc>
              <a:spcPct val="90000"/>
            </a:lnSpc>
            <a:spcBef>
              <a:spcPct val="0"/>
            </a:spcBef>
            <a:spcAft>
              <a:spcPct val="35000"/>
            </a:spcAft>
            <a:buNone/>
          </a:pPr>
          <a:r>
            <a:rPr lang="en-US" sz="1600" kern="1200"/>
            <a:t>Ensures Canada’s accountability </a:t>
          </a:r>
        </a:p>
        <a:p>
          <a:pPr marL="0" lvl="0" indent="0" algn="l" defTabSz="711200">
            <a:lnSpc>
              <a:spcPct val="90000"/>
            </a:lnSpc>
            <a:spcBef>
              <a:spcPct val="0"/>
            </a:spcBef>
            <a:spcAft>
              <a:spcPct val="35000"/>
            </a:spcAft>
            <a:buNone/>
          </a:pPr>
          <a:r>
            <a:rPr lang="en-US" sz="1600" kern="1200"/>
            <a:t>Focuses on setting First Nations and service providers up for success </a:t>
          </a:r>
        </a:p>
      </dsp:txBody>
      <dsp:txXfrm>
        <a:off x="5841545" y="2097255"/>
        <a:ext cx="4315781" cy="2089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C58AA-9265-3D40-9021-8FEDB85F0BFA}">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662A20-6D29-CA4A-938F-2099874B92D9}">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February 8, 2024: AFN ceased calling National Advisory Committee Meetings to fulfill the mandate in Resolution 40/2022</a:t>
          </a:r>
        </a:p>
      </dsp:txBody>
      <dsp:txXfrm>
        <a:off x="0" y="531"/>
        <a:ext cx="10515600" cy="870055"/>
      </dsp:txXfrm>
    </dsp:sp>
    <dsp:sp modelId="{5F635368-83B3-CB42-9FB8-A0ACFBCB61F5}">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0999C-63EB-2544-A5BD-C51C3F091442}">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May of 2024: An informal working group of technicians begins meeting</a:t>
          </a:r>
        </a:p>
      </dsp:txBody>
      <dsp:txXfrm>
        <a:off x="0" y="870586"/>
        <a:ext cx="10515600" cy="870055"/>
      </dsp:txXfrm>
    </dsp:sp>
    <dsp:sp modelId="{B92EC7DB-BC80-8341-9173-7969297EA369}">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3CE69-30B1-D843-9B67-18293656259E}">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Open and growing circle coordinated by the Caring Society</a:t>
          </a:r>
        </a:p>
      </dsp:txBody>
      <dsp:txXfrm>
        <a:off x="0" y="1740641"/>
        <a:ext cx="10515600" cy="870055"/>
      </dsp:txXfrm>
    </dsp:sp>
    <dsp:sp modelId="{E244327F-67DA-DA44-B52A-A55242DB1792}">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34E0D-880E-7941-A0BF-5A3CAC775A94}">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Meet virtually and occasionally in person</a:t>
          </a:r>
        </a:p>
      </dsp:txBody>
      <dsp:txXfrm>
        <a:off x="0" y="2610696"/>
        <a:ext cx="10515600" cy="870055"/>
      </dsp:txXfrm>
    </dsp:sp>
    <dsp:sp modelId="{93E5A0F8-F626-B440-A00E-54FED6A49505}">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BC459-E6D7-0D40-B5D2-263E924962C7}">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No funding - volunteers</a:t>
          </a:r>
        </a:p>
      </dsp:txBody>
      <dsp:txXfrm>
        <a:off x="0" y="3480751"/>
        <a:ext cx="10515600" cy="870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1CB68-9DDE-DA4D-8FCF-9363797EB4D5}">
      <dsp:nvSpPr>
        <dsp:cNvPr id="0" name=""/>
        <dsp:cNvSpPr/>
      </dsp:nvSpPr>
      <dsp:spPr>
        <a:xfrm>
          <a:off x="2052645" y="2692"/>
          <a:ext cx="2258932" cy="100153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Expert Advisory Committee Terms of Reference</a:t>
          </a:r>
        </a:p>
      </dsp:txBody>
      <dsp:txXfrm>
        <a:off x="2081979" y="32026"/>
        <a:ext cx="2200264" cy="942867"/>
      </dsp:txXfrm>
    </dsp:sp>
    <dsp:sp modelId="{BA751763-4527-BF4D-824C-32D423928B2E}">
      <dsp:nvSpPr>
        <dsp:cNvPr id="0" name=""/>
        <dsp:cNvSpPr/>
      </dsp:nvSpPr>
      <dsp:spPr>
        <a:xfrm rot="5400000">
          <a:off x="2994324" y="1029266"/>
          <a:ext cx="375575" cy="4506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046904" y="1066824"/>
        <a:ext cx="270415" cy="262903"/>
      </dsp:txXfrm>
    </dsp:sp>
    <dsp:sp modelId="{15927CFA-91C2-0B44-AD3E-3C17C3B83A00}">
      <dsp:nvSpPr>
        <dsp:cNvPr id="0" name=""/>
        <dsp:cNvSpPr/>
      </dsp:nvSpPr>
      <dsp:spPr>
        <a:xfrm>
          <a:off x="2052645" y="1504996"/>
          <a:ext cx="2258932" cy="100153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Draft National Advisory Committee  Terms of Reference</a:t>
          </a:r>
        </a:p>
      </dsp:txBody>
      <dsp:txXfrm>
        <a:off x="2081979" y="1534330"/>
        <a:ext cx="2200264" cy="942867"/>
      </dsp:txXfrm>
    </dsp:sp>
    <dsp:sp modelId="{C1D8E3B1-A1F4-AB48-A7D1-43994853E29A}">
      <dsp:nvSpPr>
        <dsp:cNvPr id="0" name=""/>
        <dsp:cNvSpPr/>
      </dsp:nvSpPr>
      <dsp:spPr>
        <a:xfrm rot="5400000">
          <a:off x="2994324" y="2531570"/>
          <a:ext cx="375575" cy="4506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046904" y="2569128"/>
        <a:ext cx="270415" cy="262903"/>
      </dsp:txXfrm>
    </dsp:sp>
    <dsp:sp modelId="{96283131-7596-B84C-99FE-4EE25FFF77A2}">
      <dsp:nvSpPr>
        <dsp:cNvPr id="0" name=""/>
        <dsp:cNvSpPr/>
      </dsp:nvSpPr>
      <dsp:spPr>
        <a:xfrm>
          <a:off x="2052645" y="3007299"/>
          <a:ext cx="2258932" cy="100153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Negotiation Draft Terms of Reference</a:t>
          </a:r>
        </a:p>
      </dsp:txBody>
      <dsp:txXfrm>
        <a:off x="2081979" y="3036633"/>
        <a:ext cx="2200264" cy="942867"/>
      </dsp:txXfrm>
    </dsp:sp>
    <dsp:sp modelId="{1B4628AF-EC58-6A43-BAE5-9F942B3C10B4}">
      <dsp:nvSpPr>
        <dsp:cNvPr id="0" name=""/>
        <dsp:cNvSpPr/>
      </dsp:nvSpPr>
      <dsp:spPr>
        <a:xfrm rot="5400000">
          <a:off x="2994324" y="4033874"/>
          <a:ext cx="375575" cy="4506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046904" y="4071432"/>
        <a:ext cx="270415" cy="262903"/>
      </dsp:txXfrm>
    </dsp:sp>
    <dsp:sp modelId="{6BF9E1BB-E4B0-3247-BA12-63AAEBBA0754}">
      <dsp:nvSpPr>
        <dsp:cNvPr id="0" name=""/>
        <dsp:cNvSpPr/>
      </dsp:nvSpPr>
      <dsp:spPr>
        <a:xfrm>
          <a:off x="2052645" y="4509603"/>
          <a:ext cx="2258932" cy="100153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Children’s Chiefs Commission Draft Terms of Reference</a:t>
          </a:r>
        </a:p>
      </dsp:txBody>
      <dsp:txXfrm>
        <a:off x="2081979" y="4538937"/>
        <a:ext cx="2200264" cy="9428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AD6F0-8151-9C41-BEA7-5FA6D1A9DCE8}">
      <dsp:nvSpPr>
        <dsp:cNvPr id="0" name=""/>
        <dsp:cNvSpPr/>
      </dsp:nvSpPr>
      <dsp:spPr>
        <a:xfrm>
          <a:off x="2103120" y="1359"/>
          <a:ext cx="8412480" cy="139378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Complete regional appointments to Children’s Chiefs Commission (currently 8 appointments)</a:t>
          </a:r>
        </a:p>
      </dsp:txBody>
      <dsp:txXfrm>
        <a:off x="2103120" y="1359"/>
        <a:ext cx="8412480" cy="1393787"/>
      </dsp:txXfrm>
    </dsp:sp>
    <dsp:sp modelId="{CA95A2AC-CD6D-4E4A-ABF5-44FD1BCA72C9}">
      <dsp:nvSpPr>
        <dsp:cNvPr id="0" name=""/>
        <dsp:cNvSpPr/>
      </dsp:nvSpPr>
      <dsp:spPr>
        <a:xfrm>
          <a:off x="0" y="1359"/>
          <a:ext cx="2103120" cy="1393787"/>
        </a:xfrm>
        <a:prstGeom prst="rect">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Complete</a:t>
          </a:r>
        </a:p>
      </dsp:txBody>
      <dsp:txXfrm>
        <a:off x="0" y="1359"/>
        <a:ext cx="2103120" cy="1393787"/>
      </dsp:txXfrm>
    </dsp:sp>
    <dsp:sp modelId="{14F0B5C3-21F4-BE47-8410-1F4761DE3273}">
      <dsp:nvSpPr>
        <dsp:cNvPr id="0" name=""/>
        <dsp:cNvSpPr/>
      </dsp:nvSpPr>
      <dsp:spPr>
        <a:xfrm>
          <a:off x="2103120" y="1478775"/>
          <a:ext cx="8412480" cy="1393787"/>
        </a:xfrm>
        <a:prstGeom prst="rect">
          <a:avLst/>
        </a:prstGeom>
        <a:solidFill>
          <a:schemeClr val="accent2">
            <a:hueOff val="3221806"/>
            <a:satOff val="-9246"/>
            <a:lumOff val="-14805"/>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Approve the Children’s Chiefs Commission draft terms of reference </a:t>
          </a:r>
        </a:p>
      </dsp:txBody>
      <dsp:txXfrm>
        <a:off x="2103120" y="1478775"/>
        <a:ext cx="8412480" cy="1393787"/>
      </dsp:txXfrm>
    </dsp:sp>
    <dsp:sp modelId="{3C0B9595-4C98-5241-8A43-DAF2B271E8D7}">
      <dsp:nvSpPr>
        <dsp:cNvPr id="0" name=""/>
        <dsp:cNvSpPr/>
      </dsp:nvSpPr>
      <dsp:spPr>
        <a:xfrm>
          <a:off x="0" y="1478775"/>
          <a:ext cx="2103120" cy="1393787"/>
        </a:xfrm>
        <a:prstGeom prst="rect">
          <a:avLst/>
        </a:prstGeom>
        <a:solidFill>
          <a:schemeClr val="lt1">
            <a:hueOff val="0"/>
            <a:satOff val="0"/>
            <a:lumOff val="0"/>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Approve</a:t>
          </a:r>
        </a:p>
      </dsp:txBody>
      <dsp:txXfrm>
        <a:off x="0" y="1478775"/>
        <a:ext cx="2103120" cy="1393787"/>
      </dsp:txXfrm>
    </dsp:sp>
    <dsp:sp modelId="{EBE60D45-6BAD-5440-B18E-07444B3FC86B}">
      <dsp:nvSpPr>
        <dsp:cNvPr id="0" name=""/>
        <dsp:cNvSpPr/>
      </dsp:nvSpPr>
      <dsp:spPr>
        <a:xfrm>
          <a:off x="2103120" y="2956190"/>
          <a:ext cx="8412480" cy="1393787"/>
        </a:xfrm>
        <a:prstGeom prst="rect">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Approve the Negotiation Team draft terms of reference</a:t>
          </a:r>
        </a:p>
      </dsp:txBody>
      <dsp:txXfrm>
        <a:off x="2103120" y="2956190"/>
        <a:ext cx="8412480" cy="1393787"/>
      </dsp:txXfrm>
    </dsp:sp>
    <dsp:sp modelId="{84CBCFE2-3ACF-8748-BB77-2570CF00187D}">
      <dsp:nvSpPr>
        <dsp:cNvPr id="0" name=""/>
        <dsp:cNvSpPr/>
      </dsp:nvSpPr>
      <dsp:spPr>
        <a:xfrm>
          <a:off x="0" y="2956190"/>
          <a:ext cx="2103120" cy="1393787"/>
        </a:xfrm>
        <a:prstGeom prst="rect">
          <a:avLst/>
        </a:prstGeom>
        <a:solidFill>
          <a:schemeClr val="lt1">
            <a:hueOff val="0"/>
            <a:satOff val="0"/>
            <a:lumOff val="0"/>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Approve</a:t>
          </a:r>
        </a:p>
      </dsp:txBody>
      <dsp:txXfrm>
        <a:off x="0" y="2956190"/>
        <a:ext cx="2103120" cy="1393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C9CCC-6FAE-B248-B8AC-0237688873F5}">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57014" y="912848"/>
        <a:ext cx="34897" cy="6979"/>
      </dsp:txXfrm>
    </dsp:sp>
    <dsp:sp modelId="{5660EC04-4BB1-0E42-9051-BC67592FEC4F}">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Backlogs inconsistent with previous CHRT orders and must be immediately addressed</a:t>
          </a:r>
          <a:endParaRPr lang="en-US" sz="2100" kern="1200" dirty="0"/>
        </a:p>
      </dsp:txBody>
      <dsp:txXfrm>
        <a:off x="8061" y="5979"/>
        <a:ext cx="3034531" cy="1820718"/>
      </dsp:txXfrm>
    </dsp:sp>
    <dsp:sp modelId="{708C8888-4DEA-B247-BCE3-D6943A4C6EDD}">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089488" y="912848"/>
        <a:ext cx="34897" cy="6979"/>
      </dsp:txXfrm>
    </dsp:sp>
    <dsp:sp modelId="{7DE62E94-F098-CC41-B10D-9D4FB44E76B4}">
      <dsp:nvSpPr>
        <dsp:cNvPr id="0" name=""/>
        <dsp:cNvSpPr/>
      </dsp:nvSpPr>
      <dsp:spPr>
        <a:xfrm>
          <a:off x="3740534"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Approved cases must be approved in a timely manner to avoid hardship</a:t>
          </a:r>
          <a:endParaRPr lang="en-US" sz="2100" kern="1200" dirty="0"/>
        </a:p>
      </dsp:txBody>
      <dsp:txXfrm>
        <a:off x="3740534" y="5979"/>
        <a:ext cx="3034531" cy="1820718"/>
      </dsp:txXfrm>
    </dsp:sp>
    <dsp:sp modelId="{BAC48BE0-5F2C-CC49-8D1A-A41BAF022D0F}">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70362" y="2155079"/>
        <a:ext cx="374875" cy="6979"/>
      </dsp:txXfrm>
    </dsp:sp>
    <dsp:sp modelId="{AFF2268B-EBE6-D349-BC3D-3C25CC4CBE78}">
      <dsp:nvSpPr>
        <dsp:cNvPr id="0" name=""/>
        <dsp:cNvSpPr/>
      </dsp:nvSpPr>
      <dsp:spPr>
        <a:xfrm>
          <a:off x="7473007" y="5979"/>
          <a:ext cx="3034531" cy="182071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Urgent case definition can be reviewed but Canada’s requested change in timelines was denied</a:t>
          </a:r>
          <a:endParaRPr lang="en-US" sz="2100" kern="1200" dirty="0"/>
        </a:p>
      </dsp:txBody>
      <dsp:txXfrm>
        <a:off x="7473007" y="5979"/>
        <a:ext cx="3034531" cy="1820718"/>
      </dsp:txXfrm>
    </dsp:sp>
    <dsp:sp modelId="{A0D903A7-B22E-CF4F-931B-F9BB0A02F53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57014" y="3431509"/>
        <a:ext cx="34897" cy="6979"/>
      </dsp:txXfrm>
    </dsp:sp>
    <dsp:sp modelId="{9414AF00-4CDE-B141-AAEB-435769B19694}">
      <dsp:nvSpPr>
        <dsp:cNvPr id="0" name=""/>
        <dsp:cNvSpPr/>
      </dsp:nvSpPr>
      <dsp:spPr>
        <a:xfrm>
          <a:off x="8061" y="2524640"/>
          <a:ext cx="3034531" cy="18207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Coordination of federal services </a:t>
          </a:r>
          <a:endParaRPr lang="en-US" sz="2100" kern="1200" dirty="0"/>
        </a:p>
      </dsp:txBody>
      <dsp:txXfrm>
        <a:off x="8061" y="2524640"/>
        <a:ext cx="3034531" cy="1820718"/>
      </dsp:txXfrm>
    </dsp:sp>
    <dsp:sp modelId="{69044232-9AEF-874C-BC30-5DC89AD6A44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089488" y="3431509"/>
        <a:ext cx="34897" cy="6979"/>
      </dsp:txXfrm>
    </dsp:sp>
    <dsp:sp modelId="{B5DCCD84-E91C-0143-99AC-17F6FEB06FB8}">
      <dsp:nvSpPr>
        <dsp:cNvPr id="0" name=""/>
        <dsp:cNvSpPr/>
      </dsp:nvSpPr>
      <dsp:spPr>
        <a:xfrm>
          <a:off x="3740534" y="2524640"/>
          <a:ext cx="3034531" cy="182071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Referrals permissible but no service gaps, long delays or other unforeseen hardships for children</a:t>
          </a:r>
          <a:endParaRPr lang="en-US" sz="2100" kern="1200" dirty="0"/>
        </a:p>
      </dsp:txBody>
      <dsp:txXfrm>
        <a:off x="3740534" y="2524640"/>
        <a:ext cx="3034531" cy="1820718"/>
      </dsp:txXfrm>
    </dsp:sp>
    <dsp:sp modelId="{020C8077-7454-194A-AF1E-891C139C674E}">
      <dsp:nvSpPr>
        <dsp:cNvPr id="0" name=""/>
        <dsp:cNvSpPr/>
      </dsp:nvSpPr>
      <dsp:spPr>
        <a:xfrm>
          <a:off x="7473007" y="2524640"/>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CA" sz="2100" kern="1200" dirty="0"/>
            <a:t>Independent complaints mechanism required</a:t>
          </a:r>
          <a:endParaRPr lang="en-US" sz="2100" kern="1200" dirty="0"/>
        </a:p>
      </dsp:txBody>
      <dsp:txXfrm>
        <a:off x="7473007" y="2524640"/>
        <a:ext cx="3034531" cy="1820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3FF84-8658-A143-B366-B613F0B427E4}">
      <dsp:nvSpPr>
        <dsp:cNvPr id="0" name=""/>
        <dsp:cNvSpPr/>
      </dsp:nvSpPr>
      <dsp:spPr>
        <a:xfrm>
          <a:off x="0" y="125109"/>
          <a:ext cx="10515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2018 Caring Society regularly reporting concerns and suggesting solutions “Concerns Document” </a:t>
          </a:r>
        </a:p>
      </dsp:txBody>
      <dsp:txXfrm>
        <a:off x="18734" y="143843"/>
        <a:ext cx="10478132" cy="346292"/>
      </dsp:txXfrm>
    </dsp:sp>
    <dsp:sp modelId="{0243771A-B495-5442-99F7-826197844C01}">
      <dsp:nvSpPr>
        <dsp:cNvPr id="0" name=""/>
        <dsp:cNvSpPr/>
      </dsp:nvSpPr>
      <dsp:spPr>
        <a:xfrm>
          <a:off x="0" y="554949"/>
          <a:ext cx="10515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2021 AIP Workplan for Canada to comply with Jordan’s Principle</a:t>
          </a:r>
        </a:p>
      </dsp:txBody>
      <dsp:txXfrm>
        <a:off x="18734" y="573683"/>
        <a:ext cx="10478132" cy="346292"/>
      </dsp:txXfrm>
    </dsp:sp>
    <dsp:sp modelId="{E4CDD6B0-A155-564C-BBC7-791B53681AB7}">
      <dsp:nvSpPr>
        <dsp:cNvPr id="0" name=""/>
        <dsp:cNvSpPr/>
      </dsp:nvSpPr>
      <dsp:spPr>
        <a:xfrm>
          <a:off x="0" y="938709"/>
          <a:ext cx="10515600"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AIP primary goal to end discrimination and prevent recurrence</a:t>
          </a:r>
        </a:p>
        <a:p>
          <a:pPr marL="114300" lvl="1" indent="-114300" algn="l" defTabSz="533400">
            <a:lnSpc>
              <a:spcPct val="90000"/>
            </a:lnSpc>
            <a:spcBef>
              <a:spcPct val="0"/>
            </a:spcBef>
            <a:spcAft>
              <a:spcPct val="20000"/>
            </a:spcAft>
            <a:buChar char="•"/>
          </a:pPr>
          <a:r>
            <a:rPr lang="en-US" sz="1200" kern="1200"/>
            <a:t>AIP included a provision that no party could bring non-compliance orders</a:t>
          </a:r>
        </a:p>
        <a:p>
          <a:pPr marL="114300" lvl="1" indent="-114300" algn="l" defTabSz="533400">
            <a:lnSpc>
              <a:spcPct val="90000"/>
            </a:lnSpc>
            <a:spcBef>
              <a:spcPct val="0"/>
            </a:spcBef>
            <a:spcAft>
              <a:spcPct val="20000"/>
            </a:spcAft>
            <a:buChar char="•"/>
          </a:pPr>
          <a:r>
            <a:rPr lang="en-US" sz="1200" kern="1200"/>
            <a:t>Canada breached the AIP workplan and did not respond to AIP remedies</a:t>
          </a:r>
        </a:p>
      </dsp:txBody>
      <dsp:txXfrm>
        <a:off x="0" y="938709"/>
        <a:ext cx="10515600" cy="629280"/>
      </dsp:txXfrm>
    </dsp:sp>
    <dsp:sp modelId="{8245605E-1ED5-BF49-8F08-15140B16029F}">
      <dsp:nvSpPr>
        <dsp:cNvPr id="0" name=""/>
        <dsp:cNvSpPr/>
      </dsp:nvSpPr>
      <dsp:spPr>
        <a:xfrm>
          <a:off x="0" y="1567989"/>
          <a:ext cx="10515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AFN Resolution 40/2022</a:t>
          </a:r>
        </a:p>
      </dsp:txBody>
      <dsp:txXfrm>
        <a:off x="18734" y="1586723"/>
        <a:ext cx="10478132" cy="346292"/>
      </dsp:txXfrm>
    </dsp:sp>
    <dsp:sp modelId="{457D9753-0D24-6A41-AC2A-755AA7C7D9FC}">
      <dsp:nvSpPr>
        <dsp:cNvPr id="0" name=""/>
        <dsp:cNvSpPr/>
      </dsp:nvSpPr>
      <dsp:spPr>
        <a:xfrm>
          <a:off x="0" y="1951749"/>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Included a provision that Parties ought to be able to file non-compliance orders</a:t>
          </a:r>
        </a:p>
        <a:p>
          <a:pPr marL="114300" lvl="1" indent="-114300" algn="l" defTabSz="533400">
            <a:lnSpc>
              <a:spcPct val="90000"/>
            </a:lnSpc>
            <a:spcBef>
              <a:spcPct val="0"/>
            </a:spcBef>
            <a:spcAft>
              <a:spcPct val="20000"/>
            </a:spcAft>
            <a:buChar char="•"/>
          </a:pPr>
          <a:r>
            <a:rPr lang="en-US" sz="1200" kern="1200"/>
            <a:t>AIP not updated to reflect 40/2022</a:t>
          </a:r>
        </a:p>
      </dsp:txBody>
      <dsp:txXfrm>
        <a:off x="0" y="1951749"/>
        <a:ext cx="10515600" cy="414000"/>
      </dsp:txXfrm>
    </dsp:sp>
    <dsp:sp modelId="{56DEF469-B381-D64D-B187-062EF16C25E4}">
      <dsp:nvSpPr>
        <dsp:cNvPr id="0" name=""/>
        <dsp:cNvSpPr/>
      </dsp:nvSpPr>
      <dsp:spPr>
        <a:xfrm>
          <a:off x="0" y="2365749"/>
          <a:ext cx="10515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November 2023</a:t>
          </a:r>
        </a:p>
      </dsp:txBody>
      <dsp:txXfrm>
        <a:off x="18734" y="2384483"/>
        <a:ext cx="10478132" cy="346292"/>
      </dsp:txXfrm>
    </dsp:sp>
    <dsp:sp modelId="{1F43AF79-5571-8342-9B52-56D1EFA6E03C}">
      <dsp:nvSpPr>
        <dsp:cNvPr id="0" name=""/>
        <dsp:cNvSpPr/>
      </dsp:nvSpPr>
      <dsp:spPr>
        <a:xfrm>
          <a:off x="0" y="2749509"/>
          <a:ext cx="105156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After waiting 7 months Canada gets new mandate to negotiate FSA</a:t>
          </a:r>
        </a:p>
      </dsp:txBody>
      <dsp:txXfrm>
        <a:off x="0" y="2749509"/>
        <a:ext cx="10515600" cy="264960"/>
      </dsp:txXfrm>
    </dsp:sp>
    <dsp:sp modelId="{BA299A47-EEC4-B041-A848-4D841F43AA33}">
      <dsp:nvSpPr>
        <dsp:cNvPr id="0" name=""/>
        <dsp:cNvSpPr/>
      </dsp:nvSpPr>
      <dsp:spPr>
        <a:xfrm>
          <a:off x="0" y="3014469"/>
          <a:ext cx="10515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December 2023</a:t>
          </a:r>
        </a:p>
      </dsp:txBody>
      <dsp:txXfrm>
        <a:off x="18734" y="3033203"/>
        <a:ext cx="10478132" cy="346292"/>
      </dsp:txXfrm>
    </dsp:sp>
    <dsp:sp modelId="{AB7504AA-8F89-4147-932D-584DCEBD8738}">
      <dsp:nvSpPr>
        <dsp:cNvPr id="0" name=""/>
        <dsp:cNvSpPr/>
      </dsp:nvSpPr>
      <dsp:spPr>
        <a:xfrm>
          <a:off x="0" y="3398229"/>
          <a:ext cx="10515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Harms to First Nations children flowing from Canada’s non-compliance so severe that Caring Society files the non-compliance order</a:t>
          </a:r>
        </a:p>
        <a:p>
          <a:pPr marL="114300" lvl="1" indent="-114300" algn="l" defTabSz="533400">
            <a:lnSpc>
              <a:spcPct val="90000"/>
            </a:lnSpc>
            <a:spcBef>
              <a:spcPct val="0"/>
            </a:spcBef>
            <a:spcAft>
              <a:spcPct val="20000"/>
            </a:spcAft>
            <a:buChar char="•"/>
          </a:pPr>
          <a:r>
            <a:rPr lang="en-US" sz="1200" kern="1200"/>
            <a:t>Caring Society writes to all parties indicating ongoing commitment to negotiations</a:t>
          </a:r>
        </a:p>
        <a:p>
          <a:pPr marL="114300" lvl="1" indent="-114300" algn="l" defTabSz="533400">
            <a:lnSpc>
              <a:spcPct val="90000"/>
            </a:lnSpc>
            <a:spcBef>
              <a:spcPct val="0"/>
            </a:spcBef>
            <a:spcAft>
              <a:spcPct val="20000"/>
            </a:spcAft>
            <a:buChar char="•"/>
          </a:pPr>
          <a:r>
            <a:rPr lang="en-US" sz="1200" kern="1200"/>
            <a:t>Negotiation Participation limited to unamended AIP</a:t>
          </a:r>
        </a:p>
        <a:p>
          <a:pPr marL="114300" lvl="1" indent="-114300" algn="l" defTabSz="533400">
            <a:lnSpc>
              <a:spcPct val="90000"/>
            </a:lnSpc>
            <a:spcBef>
              <a:spcPct val="0"/>
            </a:spcBef>
            <a:spcAft>
              <a:spcPct val="20000"/>
            </a:spcAft>
            <a:buChar char="•"/>
          </a:pPr>
          <a:r>
            <a:rPr lang="en-US" sz="1200" kern="1200"/>
            <a:t>Caring Society not at the table and posted its positions online </a:t>
          </a:r>
        </a:p>
      </dsp:txBody>
      <dsp:txXfrm>
        <a:off x="0" y="3398229"/>
        <a:ext cx="10515600" cy="828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8A73F-B6E7-4249-B34A-F5CEDB8F6CA6}">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7C8CA22-90AE-8C43-A069-9DE902AFA1A8}">
      <dsp:nvSpPr>
        <dsp:cNvPr id="0" name=""/>
        <dsp:cNvSpPr/>
      </dsp:nvSpPr>
      <dsp:spPr>
        <a:xfrm rot="8100000">
          <a:off x="76281" y="501406"/>
          <a:ext cx="319993" cy="319993"/>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E8340-6D18-AF46-88FC-9F16FB70634D}">
      <dsp:nvSpPr>
        <dsp:cNvPr id="0" name=""/>
        <dsp:cNvSpPr/>
      </dsp:nvSpPr>
      <dsp:spPr>
        <a:xfrm>
          <a:off x="111830" y="536955"/>
          <a:ext cx="248896" cy="248896"/>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E442FE4-0258-D542-8F7B-16104A96DFC0}">
      <dsp:nvSpPr>
        <dsp:cNvPr id="0" name=""/>
        <dsp:cNvSpPr/>
      </dsp:nvSpPr>
      <dsp:spPr>
        <a:xfrm>
          <a:off x="462548" y="887672"/>
          <a:ext cx="43641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Report to Tribunal</a:t>
          </a:r>
        </a:p>
        <a:p>
          <a:pPr marL="57150" lvl="1" indent="-57150" algn="l" defTabSz="488950">
            <a:lnSpc>
              <a:spcPct val="90000"/>
            </a:lnSpc>
            <a:spcBef>
              <a:spcPct val="0"/>
            </a:spcBef>
            <a:spcAft>
              <a:spcPct val="15000"/>
            </a:spcAft>
            <a:buChar char="•"/>
          </a:pPr>
          <a:r>
            <a:rPr lang="en-US" sz="1100" kern="1200"/>
            <a:t>Sufficient staff to determine urgent requests; </a:t>
          </a:r>
        </a:p>
        <a:p>
          <a:pPr marL="57150" lvl="1" indent="-57150" algn="l" defTabSz="488950">
            <a:lnSpc>
              <a:spcPct val="90000"/>
            </a:lnSpc>
            <a:spcBef>
              <a:spcPct val="0"/>
            </a:spcBef>
            <a:spcAft>
              <a:spcPct val="15000"/>
            </a:spcAft>
            <a:buChar char="•"/>
          </a:pPr>
          <a:r>
            <a:rPr lang="en-US" sz="1100" kern="1200"/>
            <a:t>Sufficient resources for First Nations delivering Jordan’s Principle </a:t>
          </a:r>
        </a:p>
        <a:p>
          <a:pPr marL="57150" lvl="1" indent="-57150" algn="l" defTabSz="488950">
            <a:lnSpc>
              <a:spcPct val="90000"/>
            </a:lnSpc>
            <a:spcBef>
              <a:spcPct val="0"/>
            </a:spcBef>
            <a:spcAft>
              <a:spcPct val="15000"/>
            </a:spcAft>
            <a:buChar char="•"/>
          </a:pPr>
          <a:r>
            <a:rPr lang="en-US" sz="1100" kern="1200"/>
            <a:t>Reimburse approved requests in a timely manner; and</a:t>
          </a:r>
        </a:p>
        <a:p>
          <a:pPr marL="57150" lvl="1" indent="-57150" algn="l" defTabSz="488950">
            <a:lnSpc>
              <a:spcPct val="90000"/>
            </a:lnSpc>
            <a:spcBef>
              <a:spcPct val="0"/>
            </a:spcBef>
            <a:spcAft>
              <a:spcPct val="15000"/>
            </a:spcAft>
            <a:buChar char="•"/>
          </a:pPr>
          <a:r>
            <a:rPr lang="en-US" sz="1100" kern="1200"/>
            <a:t>Report on ISC progress coordination of federal programs.</a:t>
          </a:r>
        </a:p>
      </dsp:txBody>
      <dsp:txXfrm>
        <a:off x="462548" y="887672"/>
        <a:ext cx="4364117" cy="1287996"/>
      </dsp:txXfrm>
    </dsp:sp>
    <dsp:sp modelId="{913F1107-AA95-F141-8C68-CA5363A13A43}">
      <dsp:nvSpPr>
        <dsp:cNvPr id="0" name=""/>
        <dsp:cNvSpPr/>
      </dsp:nvSpPr>
      <dsp:spPr>
        <a:xfrm>
          <a:off x="462548" y="435133"/>
          <a:ext cx="43641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10 Dec. 2024</a:t>
          </a:r>
        </a:p>
      </dsp:txBody>
      <dsp:txXfrm>
        <a:off x="462548" y="435133"/>
        <a:ext cx="4364117" cy="452539"/>
      </dsp:txXfrm>
    </dsp:sp>
    <dsp:sp modelId="{CD360063-F537-DC4B-B34F-91CAED1FFF0D}">
      <dsp:nvSpPr>
        <dsp:cNvPr id="0" name=""/>
        <dsp:cNvSpPr/>
      </dsp:nvSpPr>
      <dsp:spPr>
        <a:xfrm>
          <a:off x="236278"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48BD2F6-A000-C74B-A57E-EEF15617DA5F}">
      <dsp:nvSpPr>
        <dsp:cNvPr id="0" name=""/>
        <dsp:cNvSpPr/>
      </dsp:nvSpPr>
      <dsp:spPr>
        <a:xfrm>
          <a:off x="194677"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9A985-D7BA-B346-BBC8-9D57E716622F}">
      <dsp:nvSpPr>
        <dsp:cNvPr id="0" name=""/>
        <dsp:cNvSpPr/>
      </dsp:nvSpPr>
      <dsp:spPr>
        <a:xfrm rot="18900000">
          <a:off x="2695086" y="3529937"/>
          <a:ext cx="319993" cy="319993"/>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354EF-8B3B-C64C-9239-7469DD50AB34}">
      <dsp:nvSpPr>
        <dsp:cNvPr id="0" name=""/>
        <dsp:cNvSpPr/>
      </dsp:nvSpPr>
      <dsp:spPr>
        <a:xfrm>
          <a:off x="2730634" y="3565486"/>
          <a:ext cx="248896" cy="248896"/>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9836BDE-51C7-114C-AE7C-5CB1420759F2}">
      <dsp:nvSpPr>
        <dsp:cNvPr id="0" name=""/>
        <dsp:cNvSpPr/>
      </dsp:nvSpPr>
      <dsp:spPr>
        <a:xfrm>
          <a:off x="3081352" y="2175669"/>
          <a:ext cx="43641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t>Report to Tribunal</a:t>
          </a:r>
        </a:p>
        <a:p>
          <a:pPr marL="57150" lvl="1" indent="-57150" algn="l" defTabSz="488950">
            <a:lnSpc>
              <a:spcPct val="90000"/>
            </a:lnSpc>
            <a:spcBef>
              <a:spcPct val="0"/>
            </a:spcBef>
            <a:spcAft>
              <a:spcPct val="15000"/>
            </a:spcAft>
            <a:buChar char="•"/>
          </a:pPr>
          <a:r>
            <a:rPr lang="en-US" sz="1100" kern="1200"/>
            <a:t>Plan to end backlogs</a:t>
          </a:r>
        </a:p>
      </dsp:txBody>
      <dsp:txXfrm>
        <a:off x="3081352" y="2175669"/>
        <a:ext cx="4364117" cy="1287996"/>
      </dsp:txXfrm>
    </dsp:sp>
    <dsp:sp modelId="{01918CFE-6119-984C-855A-842E7461F7A7}">
      <dsp:nvSpPr>
        <dsp:cNvPr id="0" name=""/>
        <dsp:cNvSpPr/>
      </dsp:nvSpPr>
      <dsp:spPr>
        <a:xfrm>
          <a:off x="3081352" y="3463665"/>
          <a:ext cx="43641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9 Jan. 2025</a:t>
          </a:r>
        </a:p>
      </dsp:txBody>
      <dsp:txXfrm>
        <a:off x="3081352" y="3463665"/>
        <a:ext cx="4364117" cy="452539"/>
      </dsp:txXfrm>
    </dsp:sp>
    <dsp:sp modelId="{A968364C-69DA-2741-8B32-9B1A926A0490}">
      <dsp:nvSpPr>
        <dsp:cNvPr id="0" name=""/>
        <dsp:cNvSpPr/>
      </dsp:nvSpPr>
      <dsp:spPr>
        <a:xfrm>
          <a:off x="2855082"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EC1D8B3-1BAB-C744-8F87-0DC0F223EB27}">
      <dsp:nvSpPr>
        <dsp:cNvPr id="0" name=""/>
        <dsp:cNvSpPr/>
      </dsp:nvSpPr>
      <dsp:spPr>
        <a:xfrm>
          <a:off x="2813481"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B03B3C-F85D-694C-8ECB-B2D1AA5F885B}">
      <dsp:nvSpPr>
        <dsp:cNvPr id="0" name=""/>
        <dsp:cNvSpPr/>
      </dsp:nvSpPr>
      <dsp:spPr>
        <a:xfrm rot="8100000">
          <a:off x="5313890" y="501406"/>
          <a:ext cx="319993" cy="319993"/>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E70B-E291-DE43-8228-3238BE2EB3E7}">
      <dsp:nvSpPr>
        <dsp:cNvPr id="0" name=""/>
        <dsp:cNvSpPr/>
      </dsp:nvSpPr>
      <dsp:spPr>
        <a:xfrm>
          <a:off x="5349438" y="536955"/>
          <a:ext cx="248896" cy="248896"/>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4A95F70-BDD4-EC4B-9143-EB8B9D8F8C6F}">
      <dsp:nvSpPr>
        <dsp:cNvPr id="0" name=""/>
        <dsp:cNvSpPr/>
      </dsp:nvSpPr>
      <dsp:spPr>
        <a:xfrm>
          <a:off x="5700156" y="887672"/>
          <a:ext cx="436411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Report to Tribunal</a:t>
          </a:r>
        </a:p>
        <a:p>
          <a:pPr marL="57150" lvl="1" indent="-57150" algn="l" defTabSz="488950">
            <a:lnSpc>
              <a:spcPct val="90000"/>
            </a:lnSpc>
            <a:spcBef>
              <a:spcPct val="0"/>
            </a:spcBef>
            <a:spcAft>
              <a:spcPct val="15000"/>
            </a:spcAft>
            <a:buChar char="•"/>
          </a:pPr>
          <a:r>
            <a:rPr lang="en-US" sz="1100" kern="1200"/>
            <a:t>Options for complaints mechanism</a:t>
          </a:r>
        </a:p>
      </dsp:txBody>
      <dsp:txXfrm>
        <a:off x="5700156" y="887672"/>
        <a:ext cx="4364117" cy="1287996"/>
      </dsp:txXfrm>
    </dsp:sp>
    <dsp:sp modelId="{9B25ED51-2A5D-3E4A-ABF6-2ABB865D77E4}">
      <dsp:nvSpPr>
        <dsp:cNvPr id="0" name=""/>
        <dsp:cNvSpPr/>
      </dsp:nvSpPr>
      <dsp:spPr>
        <a:xfrm>
          <a:off x="5700156" y="435133"/>
          <a:ext cx="436411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22 Feb. 2025</a:t>
          </a:r>
        </a:p>
      </dsp:txBody>
      <dsp:txXfrm>
        <a:off x="5700156" y="435133"/>
        <a:ext cx="4364117" cy="452539"/>
      </dsp:txXfrm>
    </dsp:sp>
    <dsp:sp modelId="{0ABE4462-FAF3-D844-956E-1EC57994ED64}">
      <dsp:nvSpPr>
        <dsp:cNvPr id="0" name=""/>
        <dsp:cNvSpPr/>
      </dsp:nvSpPr>
      <dsp:spPr>
        <a:xfrm>
          <a:off x="5473887"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6BA5DED-A026-C14C-8D0F-7E7501A7FDA0}">
      <dsp:nvSpPr>
        <dsp:cNvPr id="0" name=""/>
        <dsp:cNvSpPr/>
      </dsp:nvSpPr>
      <dsp:spPr>
        <a:xfrm>
          <a:off x="5432285"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C680A-F34A-2B4D-B175-D186C627EB7A}">
      <dsp:nvSpPr>
        <dsp:cNvPr id="0" name=""/>
        <dsp:cNvSpPr/>
      </dsp:nvSpPr>
      <dsp:spPr>
        <a:xfrm>
          <a:off x="0" y="0"/>
          <a:ext cx="38221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4B212E0-C6E8-1045-9958-E1348E5E54CF}">
      <dsp:nvSpPr>
        <dsp:cNvPr id="0" name=""/>
        <dsp:cNvSpPr/>
      </dsp:nvSpPr>
      <dsp:spPr>
        <a:xfrm>
          <a:off x="0" y="0"/>
          <a:ext cx="3822189" cy="93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drivers of child maltreatment</a:t>
          </a:r>
        </a:p>
      </dsp:txBody>
      <dsp:txXfrm>
        <a:off x="0" y="0"/>
        <a:ext cx="3822189" cy="935690"/>
      </dsp:txXfrm>
    </dsp:sp>
    <dsp:sp modelId="{85AD7C91-ED38-574B-BDB3-3D11D09A4FCE}">
      <dsp:nvSpPr>
        <dsp:cNvPr id="0" name=""/>
        <dsp:cNvSpPr/>
      </dsp:nvSpPr>
      <dsp:spPr>
        <a:xfrm>
          <a:off x="0" y="935690"/>
          <a:ext cx="38221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2C184B-CD7E-4A4B-B224-4FD934F2C158}">
      <dsp:nvSpPr>
        <dsp:cNvPr id="0" name=""/>
        <dsp:cNvSpPr/>
      </dsp:nvSpPr>
      <dsp:spPr>
        <a:xfrm>
          <a:off x="0" y="935690"/>
          <a:ext cx="3822189" cy="93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Stop Canada’s discrimination and ensure substantive equality</a:t>
          </a:r>
        </a:p>
      </dsp:txBody>
      <dsp:txXfrm>
        <a:off x="0" y="935690"/>
        <a:ext cx="3822189" cy="935690"/>
      </dsp:txXfrm>
    </dsp:sp>
    <dsp:sp modelId="{483FB69E-B7A9-CE4F-8EE1-86BF0FFEBB44}">
      <dsp:nvSpPr>
        <dsp:cNvPr id="0" name=""/>
        <dsp:cNvSpPr/>
      </dsp:nvSpPr>
      <dsp:spPr>
        <a:xfrm>
          <a:off x="0" y="1871381"/>
          <a:ext cx="38221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3F0A83F-B6BD-B84D-B115-84C23DF6C807}">
      <dsp:nvSpPr>
        <dsp:cNvPr id="0" name=""/>
        <dsp:cNvSpPr/>
      </dsp:nvSpPr>
      <dsp:spPr>
        <a:xfrm>
          <a:off x="0" y="1871381"/>
          <a:ext cx="3822189" cy="93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Stop provincial discrimination and ensure substantive equality</a:t>
          </a:r>
        </a:p>
      </dsp:txBody>
      <dsp:txXfrm>
        <a:off x="0" y="1871381"/>
        <a:ext cx="3822189" cy="935690"/>
      </dsp:txXfrm>
    </dsp:sp>
    <dsp:sp modelId="{30AD3771-C1B5-C544-B7A8-21CA1265CDD3}">
      <dsp:nvSpPr>
        <dsp:cNvPr id="0" name=""/>
        <dsp:cNvSpPr/>
      </dsp:nvSpPr>
      <dsp:spPr>
        <a:xfrm>
          <a:off x="0" y="2807071"/>
          <a:ext cx="38221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034517-71BD-0347-8E17-C31BB0B3CA0B}">
      <dsp:nvSpPr>
        <dsp:cNvPr id="0" name=""/>
        <dsp:cNvSpPr/>
      </dsp:nvSpPr>
      <dsp:spPr>
        <a:xfrm>
          <a:off x="0" y="2807071"/>
          <a:ext cx="3822189" cy="93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Accountability to children and youth</a:t>
          </a:r>
        </a:p>
      </dsp:txBody>
      <dsp:txXfrm>
        <a:off x="0" y="2807071"/>
        <a:ext cx="3822189" cy="9356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B520A4-69CC-5F4D-81D7-4D8A9ECC77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7E6A55-5CFE-2D48-A66A-572F6878BB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AA9CC-CB94-E543-B778-D28D95BE4DD7}" type="datetimeFigureOut">
              <a:rPr lang="en-US" smtClean="0"/>
              <a:t>12/4/24</a:t>
            </a:fld>
            <a:endParaRPr lang="en-US"/>
          </a:p>
        </p:txBody>
      </p:sp>
      <p:sp>
        <p:nvSpPr>
          <p:cNvPr id="4" name="Footer Placeholder 3">
            <a:extLst>
              <a:ext uri="{FF2B5EF4-FFF2-40B4-BE49-F238E27FC236}">
                <a16:creationId xmlns:a16="http://schemas.microsoft.com/office/drawing/2014/main" id="{A0415908-C5C2-D346-80EE-5044FB078F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5B354-A81A-C04E-9076-41FEDD2A81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A0439-4337-C74B-9D71-2C401981D868}" type="slidenum">
              <a:rPr lang="en-US" smtClean="0"/>
              <a:t>‹#›</a:t>
            </a:fld>
            <a:endParaRPr lang="en-US"/>
          </a:p>
        </p:txBody>
      </p:sp>
    </p:spTree>
    <p:extLst>
      <p:ext uri="{BB962C8B-B14F-4D97-AF65-F5344CB8AC3E}">
        <p14:creationId xmlns:p14="http://schemas.microsoft.com/office/powerpoint/2010/main" val="1656166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5D0B4-2232-EB4B-B7D5-63CF986FF9D4}"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B7A19-C15B-624C-A34D-EE6C2F122776}" type="slidenum">
              <a:rPr lang="en-US" smtClean="0"/>
              <a:t>‹#›</a:t>
            </a:fld>
            <a:endParaRPr lang="en-US"/>
          </a:p>
        </p:txBody>
      </p:sp>
    </p:spTree>
    <p:extLst>
      <p:ext uri="{BB962C8B-B14F-4D97-AF65-F5344CB8AC3E}">
        <p14:creationId xmlns:p14="http://schemas.microsoft.com/office/powerpoint/2010/main" val="337820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AB7A19-C15B-624C-A34D-EE6C2F122776}" type="slidenum">
              <a:rPr lang="en-US" smtClean="0"/>
              <a:t>4</a:t>
            </a:fld>
            <a:endParaRPr lang="en-US"/>
          </a:p>
        </p:txBody>
      </p:sp>
    </p:spTree>
    <p:extLst>
      <p:ext uri="{BB962C8B-B14F-4D97-AF65-F5344CB8AC3E}">
        <p14:creationId xmlns:p14="http://schemas.microsoft.com/office/powerpoint/2010/main" val="184802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57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free 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7C452-628A-7644-A698-1C7395529474}"/>
              </a:ext>
            </a:extLst>
          </p:cNvPr>
          <p:cNvPicPr>
            <a:picLocks noChangeAspect="1"/>
          </p:cNvPicPr>
          <p:nvPr userDrawn="1"/>
        </p:nvPicPr>
        <p:blipFill>
          <a:blip r:embed="rId2"/>
          <a:stretch>
            <a:fillRect/>
          </a:stretch>
        </p:blipFill>
        <p:spPr>
          <a:xfrm>
            <a:off x="914400" y="917144"/>
            <a:ext cx="4371958" cy="4328129"/>
          </a:xfrm>
          <a:prstGeom prst="rect">
            <a:avLst/>
          </a:prstGeom>
        </p:spPr>
      </p:pic>
      <p:sp>
        <p:nvSpPr>
          <p:cNvPr id="5" name="Text Placeholder 4">
            <a:extLst>
              <a:ext uri="{FF2B5EF4-FFF2-40B4-BE49-F238E27FC236}">
                <a16:creationId xmlns:a16="http://schemas.microsoft.com/office/drawing/2014/main" id="{D9436E96-0CDD-9941-A879-41713BEB6FBA}"/>
              </a:ext>
            </a:extLst>
          </p:cNvPr>
          <p:cNvSpPr>
            <a:spLocks noGrp="1"/>
          </p:cNvSpPr>
          <p:nvPr>
            <p:ph type="body" sz="quarter" idx="10"/>
          </p:nvPr>
        </p:nvSpPr>
        <p:spPr>
          <a:xfrm>
            <a:off x="5913425" y="1033272"/>
            <a:ext cx="3859213" cy="4316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442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0"/>
        <p:cNvGrpSpPr/>
        <p:nvPr/>
      </p:nvGrpSpPr>
      <p:grpSpPr>
        <a:xfrm>
          <a:off x="0" y="0"/>
          <a:ext cx="0" cy="0"/>
          <a:chOff x="0" y="0"/>
          <a:chExt cx="0" cy="0"/>
        </a:xfrm>
      </p:grpSpPr>
      <p:sp>
        <p:nvSpPr>
          <p:cNvPr id="21" name="Google Shape;2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071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95C35-AD99-5C82-4018-A38538013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17233-A6DC-2B6F-6FA5-A7467E28AF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CBBD9-29C6-C4D9-F717-800F4825AD9C}"/>
              </a:ext>
            </a:extLst>
          </p:cNvPr>
          <p:cNvSpPr>
            <a:spLocks noGrp="1"/>
          </p:cNvSpPr>
          <p:nvPr>
            <p:ph type="dt" sz="half" idx="10"/>
          </p:nvPr>
        </p:nvSpPr>
        <p:spPr/>
        <p:txBody>
          <a:bodyPr/>
          <a:lstStyle/>
          <a:p>
            <a:fld id="{08F971F9-E61D-5A49-9D25-D1BD13F0C294}" type="datetimeFigureOut">
              <a:rPr lang="en-US" smtClean="0"/>
              <a:t>12/4/24</a:t>
            </a:fld>
            <a:endParaRPr lang="en-US"/>
          </a:p>
        </p:txBody>
      </p:sp>
      <p:sp>
        <p:nvSpPr>
          <p:cNvPr id="5" name="Footer Placeholder 4">
            <a:extLst>
              <a:ext uri="{FF2B5EF4-FFF2-40B4-BE49-F238E27FC236}">
                <a16:creationId xmlns:a16="http://schemas.microsoft.com/office/drawing/2014/main" id="{FDFC565E-6B44-1386-3F36-05EAA9891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CE594-07D6-2CAB-CE2A-3B45A6717F2B}"/>
              </a:ext>
            </a:extLst>
          </p:cNvPr>
          <p:cNvSpPr>
            <a:spLocks noGrp="1"/>
          </p:cNvSpPr>
          <p:nvPr>
            <p:ph type="sldNum" sz="quarter" idx="12"/>
          </p:nvPr>
        </p:nvSpPr>
        <p:spPr/>
        <p:txBody>
          <a:bodyPr/>
          <a:lstStyle/>
          <a:p>
            <a:fld id="{F795CFEA-13BF-EC40-AAD9-B0B41A6C51A7}" type="slidenum">
              <a:rPr lang="en-US" smtClean="0"/>
              <a:t>‹#›</a:t>
            </a:fld>
            <a:endParaRPr lang="en-US"/>
          </a:p>
        </p:txBody>
      </p:sp>
    </p:spTree>
    <p:extLst>
      <p:ext uri="{BB962C8B-B14F-4D97-AF65-F5344CB8AC3E}">
        <p14:creationId xmlns:p14="http://schemas.microsoft.com/office/powerpoint/2010/main" val="241953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482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841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6523E500-B04E-8E44-8CA1-D39361A79393}"/>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266C494C-E780-A649-B181-39DB275BB336}"/>
              </a:ext>
            </a:extLst>
          </p:cNvPr>
          <p:cNvSpPr>
            <a:spLocks noGrp="1"/>
          </p:cNvSpPr>
          <p:nvPr>
            <p:ph type="title"/>
          </p:nvPr>
        </p:nvSpPr>
        <p:spPr>
          <a:xfrm>
            <a:off x="838200" y="365125"/>
            <a:ext cx="10515600" cy="1325563"/>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877391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no titl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EBC91B8-B73C-914A-93ED-8F5FAAC3A535}"/>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875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 lef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5943600"/>
          </a:xfrm>
        </p:spPr>
        <p:txBody>
          <a:bodyPr/>
          <a:lstStyle/>
          <a:p>
            <a:endParaRPr lang="en-US"/>
          </a:p>
        </p:txBody>
      </p:sp>
    </p:spTree>
    <p:extLst>
      <p:ext uri="{BB962C8B-B14F-4D97-AF65-F5344CB8AC3E}">
        <p14:creationId xmlns:p14="http://schemas.microsoft.com/office/powerpoint/2010/main" val="3267505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 left bleed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914400"/>
            <a:ext cx="6644640" cy="4641669"/>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5943600"/>
          </a:xfrm>
        </p:spPr>
        <p:txBody>
          <a:bodyPr/>
          <a:lstStyle/>
          <a:p>
            <a:endParaRPr lang="en-US"/>
          </a:p>
        </p:txBody>
      </p:sp>
    </p:spTree>
    <p:extLst>
      <p:ext uri="{BB962C8B-B14F-4D97-AF65-F5344CB8AC3E}">
        <p14:creationId xmlns:p14="http://schemas.microsoft.com/office/powerpoint/2010/main" val="118372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 righ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7147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7147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Tree>
    <p:extLst>
      <p:ext uri="{BB962C8B-B14F-4D97-AF65-F5344CB8AC3E}">
        <p14:creationId xmlns:p14="http://schemas.microsoft.com/office/powerpoint/2010/main" val="61104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6523E500-B04E-8E44-8CA1-D39361A79393}"/>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266C494C-E780-A649-B181-39DB275BB336}"/>
              </a:ext>
            </a:extLst>
          </p:cNvPr>
          <p:cNvSpPr>
            <a:spLocks noGrp="1"/>
          </p:cNvSpPr>
          <p:nvPr>
            <p:ph type="title"/>
          </p:nvPr>
        </p:nvSpPr>
        <p:spPr>
          <a:xfrm>
            <a:off x="838200" y="365125"/>
            <a:ext cx="10515600" cy="1325563"/>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1521377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 right bleed n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
        <p:nvSpPr>
          <p:cNvPr id="11" name="Content Placeholder 2">
            <a:extLst>
              <a:ext uri="{FF2B5EF4-FFF2-40B4-BE49-F238E27FC236}">
                <a16:creationId xmlns:a16="http://schemas.microsoft.com/office/drawing/2014/main" id="{DAA1B0A9-B0DE-E24E-A154-C574428032D7}"/>
              </a:ext>
            </a:extLst>
          </p:cNvPr>
          <p:cNvSpPr>
            <a:spLocks noGrp="1"/>
          </p:cNvSpPr>
          <p:nvPr>
            <p:ph idx="11"/>
          </p:nvPr>
        </p:nvSpPr>
        <p:spPr>
          <a:xfrm>
            <a:off x="714756" y="914400"/>
            <a:ext cx="6644640" cy="4641669"/>
          </a:xfrm>
        </p:spPr>
        <p:txBody>
          <a:bodyPr/>
          <a:lstStyle>
            <a:lvl1pPr>
              <a:lnSpc>
                <a:spcPct val="90000"/>
              </a:lnSpc>
              <a:spcBef>
                <a:spcPts val="0"/>
              </a:spcBef>
              <a:spcAft>
                <a:spcPts val="1000"/>
              </a:spcAft>
              <a:defRPr sz="3200" spc="-50" baseline="0"/>
            </a:lvl1pPr>
            <a:lvl2pPr>
              <a:defRPr/>
            </a:lvl2pPr>
            <a:lvl3pPr>
              <a:defRPr/>
            </a:lvl3pPr>
            <a:lvl4pPr>
              <a:defRPr/>
            </a:lvl4pPr>
            <a:lvl5pPr>
              <a:defRPr/>
            </a:lvl5pPr>
            <a:lvl6pPr>
              <a:defRPr/>
            </a:lvl6pPr>
            <a:lvl7pPr>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27845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1044799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caption and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5315414" y="755001"/>
            <a:ext cx="5032917" cy="4339944"/>
          </a:xfrm>
        </p:spPr>
        <p:txBody>
          <a:bodyPr anchor="ctr" anchorCtr="0"/>
          <a:lstStyle>
            <a:lvl7pPr>
              <a:lnSpc>
                <a:spcPct val="110000"/>
              </a:lnSpc>
              <a:defRPr b="1" i="1">
                <a:solidFill>
                  <a:srgbClr val="00646F"/>
                </a:solidFill>
                <a:latin typeface="Open Sans Semibold" panose="020B0606030504020204" pitchFamily="34" charset="0"/>
                <a:ea typeface="Open Sans Semibold" panose="020B0606030504020204" pitchFamily="34" charset="0"/>
                <a:cs typeface="Open Sans Semibold" panose="020B0606030504020204" pitchFamily="34" charset="0"/>
              </a:defRPr>
            </a:lvl7pPr>
          </a:lstStyle>
          <a:p>
            <a:pPr lvl="6"/>
            <a:r>
              <a:rPr lang="en-US" dirty="0"/>
              <a:t>Edit Master text styles</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143312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 free 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7C452-628A-7644-A698-1C7395529474}"/>
              </a:ext>
            </a:extLst>
          </p:cNvPr>
          <p:cNvPicPr>
            <a:picLocks noChangeAspect="1"/>
          </p:cNvPicPr>
          <p:nvPr userDrawn="1"/>
        </p:nvPicPr>
        <p:blipFill>
          <a:blip r:embed="rId2"/>
          <a:stretch>
            <a:fillRect/>
          </a:stretch>
        </p:blipFill>
        <p:spPr>
          <a:xfrm>
            <a:off x="914400" y="917144"/>
            <a:ext cx="4371958" cy="4328129"/>
          </a:xfrm>
          <a:prstGeom prst="rect">
            <a:avLst/>
          </a:prstGeom>
        </p:spPr>
      </p:pic>
      <p:sp>
        <p:nvSpPr>
          <p:cNvPr id="5" name="Text Placeholder 4">
            <a:extLst>
              <a:ext uri="{FF2B5EF4-FFF2-40B4-BE49-F238E27FC236}">
                <a16:creationId xmlns:a16="http://schemas.microsoft.com/office/drawing/2014/main" id="{D9436E96-0CDD-9941-A879-41713BEB6FBA}"/>
              </a:ext>
            </a:extLst>
          </p:cNvPr>
          <p:cNvSpPr>
            <a:spLocks noGrp="1"/>
          </p:cNvSpPr>
          <p:nvPr>
            <p:ph type="body" sz="quarter" idx="10"/>
          </p:nvPr>
        </p:nvSpPr>
        <p:spPr>
          <a:xfrm>
            <a:off x="5913425" y="1033272"/>
            <a:ext cx="3859213" cy="4316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9801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318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35A1-A3B0-A242-B5F2-B6BF8BE842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D8A8E0-31D2-1C46-A885-05D0452F9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27858-C2A7-5048-A454-D5A3BB49A209}"/>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7589D792-D1A4-D841-8CBB-ED0152A9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3C545-052E-6744-A5B8-64A0836303E2}"/>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428625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0F31-DA2D-2C4E-B216-0149DC83C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5A788-8C73-BD43-BEE7-4EEB89D6E4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A5-7979-F346-BDF7-CE30920F150A}"/>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62E38319-A9C7-F74B-ADB6-6A4B904EC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3F47B-7E4D-BA4D-A3DF-F223F841436F}"/>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1235356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6DE8-6BF7-754E-A479-C1778FB148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84218-FC5F-A74F-858D-A39BCBA52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9C30D-3048-984C-8BEE-C9086080507E}"/>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840DCD2C-239B-244E-8C81-97C222966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51102-BFFD-0D4F-9EC9-82DCE6854EB9}"/>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64007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BCDE-1353-524A-93CB-48E1F3318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FEF113-0C43-AA46-B09A-6DD012CCA2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7D6ED-F7BC-B84E-81D4-F6B83ED77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D9255F-1059-7349-9B3E-52D3A33E313D}"/>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6" name="Footer Placeholder 5">
            <a:extLst>
              <a:ext uri="{FF2B5EF4-FFF2-40B4-BE49-F238E27FC236}">
                <a16:creationId xmlns:a16="http://schemas.microsoft.com/office/drawing/2014/main" id="{C15F0B86-0F54-2449-BD71-125CE4B56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0A3F1-8239-C142-A47B-666B64C86582}"/>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147723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C307-2B61-C44B-92D0-E7546290FD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8728C-4596-CD46-BCBE-458DD6D45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501994-5C9B-DE46-89B5-2E4C1DA4E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3618CF-6EAD-604C-A711-4783F9949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356608-0D1A-2F49-B1AE-83414EEBBF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6246C9-CF52-D345-96ED-6CA3F1EE3357}"/>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8" name="Footer Placeholder 7">
            <a:extLst>
              <a:ext uri="{FF2B5EF4-FFF2-40B4-BE49-F238E27FC236}">
                <a16:creationId xmlns:a16="http://schemas.microsoft.com/office/drawing/2014/main" id="{48AA53F8-F22A-6A45-816D-44EA17F4DF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6DBD86-3A43-FC4E-B651-140A693F489E}"/>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20159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no titl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EBC91B8-B73C-914A-93ED-8F5FAAC3A535}"/>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450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04CF-84D5-1B45-B122-F03918FE4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72784-6F34-1F46-95A6-601E4403C13B}"/>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4" name="Footer Placeholder 3">
            <a:extLst>
              <a:ext uri="{FF2B5EF4-FFF2-40B4-BE49-F238E27FC236}">
                <a16:creationId xmlns:a16="http://schemas.microsoft.com/office/drawing/2014/main" id="{916E1285-3B36-9A4A-80E2-40DB684912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62D43E-BE47-3148-AAD0-10EFF8F3483E}"/>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127774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809833-6760-0D44-BD8B-E90C970BAA59}"/>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3" name="Footer Placeholder 2">
            <a:extLst>
              <a:ext uri="{FF2B5EF4-FFF2-40B4-BE49-F238E27FC236}">
                <a16:creationId xmlns:a16="http://schemas.microsoft.com/office/drawing/2014/main" id="{32057FCE-F71F-4E4B-A288-CE8D8FFAF9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336D5-9870-2F44-AB15-9F666A523B42}"/>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878584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E852-B070-EC41-94DE-5C1A3B057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2C081-14A8-5942-9EB5-1D3A89B9D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D6B6B5-27C3-814F-9B25-8850E6887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973C0-373F-D441-BE98-62D47E2861AC}"/>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6" name="Footer Placeholder 5">
            <a:extLst>
              <a:ext uri="{FF2B5EF4-FFF2-40B4-BE49-F238E27FC236}">
                <a16:creationId xmlns:a16="http://schemas.microsoft.com/office/drawing/2014/main" id="{5E81256E-7201-6040-862E-871FE886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CF7D6-02B8-6E48-8DDA-37103A7277E0}"/>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04878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8F7C-89B2-FC48-B227-4BDAE068A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AF2F4-9384-444D-8B26-5DE5C82F1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07874-2A1B-154C-AEC2-5B1C7053E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F7C52-4AE9-A64F-BA00-2B66E3893649}"/>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6" name="Footer Placeholder 5">
            <a:extLst>
              <a:ext uri="{FF2B5EF4-FFF2-40B4-BE49-F238E27FC236}">
                <a16:creationId xmlns:a16="http://schemas.microsoft.com/office/drawing/2014/main" id="{D32D6FF1-BA6F-0C40-B15D-FF00DA59F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347DE-AB0D-914F-8B11-1FB2822E5A81}"/>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364063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450E-4B42-844E-8A90-31B2A6BDE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04122-969E-F649-8270-F8FF3C5F43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CA895-F96E-FA49-907E-93341436FE26}"/>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34E25686-728C-9849-9A75-FBC4DFE02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006C3-1283-DB40-85C5-80E8D7D37C17}"/>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2606643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65590-881E-7541-A6F9-E13916B8D7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531A37-F38B-3B4A-A7BD-CAA6E69BC7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6B778-2ECB-5A41-B72D-B8715C55348C}"/>
              </a:ext>
            </a:extLst>
          </p:cNvPr>
          <p:cNvSpPr>
            <a:spLocks noGrp="1"/>
          </p:cNvSpPr>
          <p:nvPr>
            <p:ph type="dt" sz="half" idx="10"/>
          </p:nvPr>
        </p:nvSpPr>
        <p:spPr/>
        <p:txBody>
          <a:body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7144E6EF-1669-FA4D-987F-2C52CA323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AAA62-6F5B-9046-977F-87D4DC310C7E}"/>
              </a:ext>
            </a:extLst>
          </p:cNvPr>
          <p:cNvSpPr>
            <a:spLocks noGrp="1"/>
          </p:cNvSpPr>
          <p:nvPr>
            <p:ph type="sldNum" sz="quarter" idx="12"/>
          </p:nvPr>
        </p:nvSpPr>
        <p:spPr/>
        <p:txBody>
          <a:bodyPr/>
          <a:lstStyle/>
          <a:p>
            <a:fld id="{48819FA2-E58A-E945-AFD2-CE68431C47B6}" type="slidenum">
              <a:rPr lang="en-US" smtClean="0"/>
              <a:t>‹#›</a:t>
            </a:fld>
            <a:endParaRPr lang="en-US"/>
          </a:p>
        </p:txBody>
      </p:sp>
    </p:spTree>
    <p:extLst>
      <p:ext uri="{BB962C8B-B14F-4D97-AF65-F5344CB8AC3E}">
        <p14:creationId xmlns:p14="http://schemas.microsoft.com/office/powerpoint/2010/main" val="313978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9ADF0-2055-3583-422A-0F12057EAA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CF116-75C3-4331-E77F-5372D5E93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AC9109-3F71-C80E-CCF5-28E7B00B50C9}"/>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92B1F557-B48B-B3EC-1AA1-D125122A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08183-35D1-33D2-F9E5-AB58ADA77865}"/>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100816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3212-283E-3967-CF9A-CF9747E9A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2A980-715A-4ED6-D60E-124BAB262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5FD9F-A9DA-01B6-D416-071DA8D93079}"/>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A3F490D8-827C-ADB9-74EC-EC7D472BD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54F92-6A5D-7609-03FB-E169C74B74E2}"/>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641656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7E22-ADD4-4B90-BD6A-D0BF2D7A0A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4168D-3AB1-E365-916E-B187648049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A6BC37-6027-84A6-4C7E-7725B1CDF2A3}"/>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EC1E54C8-585D-3B4B-752F-5D2446948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46C9C-A5D4-75CC-0CAD-A3B4434A07F5}"/>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2794243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46B4-3BE4-77DF-9431-213AD1F1F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79D96-B5A1-3244-BB3D-EF163E01F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BB971-2921-67D6-1461-B725AD9DC0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39A1E5-A276-BCF8-1088-593EC164E321}"/>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6" name="Footer Placeholder 5">
            <a:extLst>
              <a:ext uri="{FF2B5EF4-FFF2-40B4-BE49-F238E27FC236}">
                <a16:creationId xmlns:a16="http://schemas.microsoft.com/office/drawing/2014/main" id="{F2C58448-224E-A30F-13E4-D64E32DB17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4ACCA-C640-62B8-3251-51835AFEAF6A}"/>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294240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 lef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lIns="0" tIns="0" rIns="0" bIns="0"/>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6492240"/>
          </a:xfrm>
        </p:spPr>
        <p:txBody>
          <a:bodyPr/>
          <a:lstStyle/>
          <a:p>
            <a:endParaRPr lang="en-US"/>
          </a:p>
        </p:txBody>
      </p:sp>
    </p:spTree>
    <p:extLst>
      <p:ext uri="{BB962C8B-B14F-4D97-AF65-F5344CB8AC3E}">
        <p14:creationId xmlns:p14="http://schemas.microsoft.com/office/powerpoint/2010/main" val="1775275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6CEA-E865-9EEF-E407-788FF41916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EA130A-3FC0-0699-09DB-E58F08128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B7BDF-0D1A-1E01-5E9A-E9241FF302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67C00-BFFA-3B34-CAA2-590ECA5DC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6B9951-5BB5-CC78-F147-34C16C9683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166A95-30D9-682B-0490-AF5CA828B95D}"/>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8" name="Footer Placeholder 7">
            <a:extLst>
              <a:ext uri="{FF2B5EF4-FFF2-40B4-BE49-F238E27FC236}">
                <a16:creationId xmlns:a16="http://schemas.microsoft.com/office/drawing/2014/main" id="{1EAAFF8D-4D16-D5EC-9B86-DB2180AAEE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F1F7B-6A37-DBDF-085C-A8531DFD260C}"/>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3368035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DBFA-2020-BCF5-FD7C-A075B38B71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106C9A-6B3C-A31A-58C8-7D472D97111D}"/>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4" name="Footer Placeholder 3">
            <a:extLst>
              <a:ext uri="{FF2B5EF4-FFF2-40B4-BE49-F238E27FC236}">
                <a16:creationId xmlns:a16="http://schemas.microsoft.com/office/drawing/2014/main" id="{DBDCBC08-11C9-7D6A-E3AD-0E347834A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05687-F87F-4C68-E33D-05462B8D6B69}"/>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2659237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C781E-0F0C-F2E3-0198-4D0628494E66}"/>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3" name="Footer Placeholder 2">
            <a:extLst>
              <a:ext uri="{FF2B5EF4-FFF2-40B4-BE49-F238E27FC236}">
                <a16:creationId xmlns:a16="http://schemas.microsoft.com/office/drawing/2014/main" id="{FCE6837F-19C8-F435-33A0-A6B46B7793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4C0DC-C8CA-F2A0-71AA-1528E6E1D301}"/>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729924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068C-5C4C-F88D-3D8D-B44D8FB9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1DCE3D-B712-8D8F-CEF6-B9E159B19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D94092-26FF-23BA-D156-1622FC85C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544E4-E59E-8F5A-6BCB-20592EDC6884}"/>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6" name="Footer Placeholder 5">
            <a:extLst>
              <a:ext uri="{FF2B5EF4-FFF2-40B4-BE49-F238E27FC236}">
                <a16:creationId xmlns:a16="http://schemas.microsoft.com/office/drawing/2014/main" id="{93FD4DE2-4D6A-DA3D-CCC3-D3EB0CCA9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FEBB2-4B7B-D5ED-E2EC-0A7A3C923503}"/>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36010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95C1-EA0D-47D6-A7A8-B694F0848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A77F5-DAC0-DF9D-BCF7-6DB8E8C16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463885-57EC-74BB-EF6E-97CDB7BB8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95B97-8C3F-CA5A-6F9F-62AF989EDE50}"/>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6" name="Footer Placeholder 5">
            <a:extLst>
              <a:ext uri="{FF2B5EF4-FFF2-40B4-BE49-F238E27FC236}">
                <a16:creationId xmlns:a16="http://schemas.microsoft.com/office/drawing/2014/main" id="{2ED7DD50-DD6C-E40E-B417-ADCCA4049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EF5B7-E28E-FA77-F342-1D0EED6B2B8C}"/>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279927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9665-23B5-AAD5-7C33-A830EEA68E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CAC124-08FA-EB1F-AD81-048869A3A2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F6EDF-742B-3DF2-7B97-750467456E2A}"/>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F0415B5F-6540-6E26-075A-F55B25F3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03369-EFE4-A139-BEA0-79ACCBDE0A18}"/>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1224143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B6D88-ECD0-C502-43AD-1891BD9B8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3D8C13-F417-793F-1D2D-0E99927D05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E185D-7502-7599-ECFA-AD8F61B12C9A}"/>
              </a:ext>
            </a:extLst>
          </p:cNvPr>
          <p:cNvSpPr>
            <a:spLocks noGrp="1"/>
          </p:cNvSpPr>
          <p:nvPr>
            <p:ph type="dt" sz="half" idx="10"/>
          </p:nvPr>
        </p:nvSpPr>
        <p:spPr/>
        <p:txBody>
          <a:body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73D61F9A-A3A9-388A-8A60-0812F80E7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B5E4D-5C71-081D-F759-F5D52D1CA759}"/>
              </a:ext>
            </a:extLst>
          </p:cNvPr>
          <p:cNvSpPr>
            <a:spLocks noGrp="1"/>
          </p:cNvSpPr>
          <p:nvPr>
            <p:ph type="sldNum" sz="quarter" idx="12"/>
          </p:nvPr>
        </p:nvSpPr>
        <p:spPr/>
        <p:txBody>
          <a:bodyPr/>
          <a:lstStyle/>
          <a:p>
            <a:fld id="{07A2AE2A-1992-674B-9219-F3A9616D49BF}" type="slidenum">
              <a:rPr lang="en-US" smtClean="0"/>
              <a:t>‹#›</a:t>
            </a:fld>
            <a:endParaRPr lang="en-US"/>
          </a:p>
        </p:txBody>
      </p:sp>
    </p:spTree>
    <p:extLst>
      <p:ext uri="{BB962C8B-B14F-4D97-AF65-F5344CB8AC3E}">
        <p14:creationId xmlns:p14="http://schemas.microsoft.com/office/powerpoint/2010/main" val="2771531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326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1960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3933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 left bleed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914400"/>
            <a:ext cx="6644640" cy="4641669"/>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6492240"/>
          </a:xfrm>
        </p:spPr>
        <p:txBody>
          <a:bodyPr/>
          <a:lstStyle/>
          <a:p>
            <a:endParaRPr lang="en-US"/>
          </a:p>
        </p:txBody>
      </p:sp>
    </p:spTree>
    <p:extLst>
      <p:ext uri="{BB962C8B-B14F-4D97-AF65-F5344CB8AC3E}">
        <p14:creationId xmlns:p14="http://schemas.microsoft.com/office/powerpoint/2010/main" val="2592290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65251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0210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29679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5898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5058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2985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3771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4762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6143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art-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4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 righ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7147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7147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6492240"/>
          </a:xfrm>
        </p:spPr>
        <p:txBody>
          <a:bodyPr/>
          <a:lstStyle/>
          <a:p>
            <a:endParaRPr lang="en-US"/>
          </a:p>
        </p:txBody>
      </p:sp>
    </p:spTree>
    <p:extLst>
      <p:ext uri="{BB962C8B-B14F-4D97-AF65-F5344CB8AC3E}">
        <p14:creationId xmlns:p14="http://schemas.microsoft.com/office/powerpoint/2010/main" val="7113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 right bleed n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6492240"/>
          </a:xfrm>
        </p:spPr>
        <p:txBody>
          <a:bodyPr/>
          <a:lstStyle/>
          <a:p>
            <a:endParaRPr lang="en-US"/>
          </a:p>
        </p:txBody>
      </p:sp>
      <p:sp>
        <p:nvSpPr>
          <p:cNvPr id="11" name="Content Placeholder 2">
            <a:extLst>
              <a:ext uri="{FF2B5EF4-FFF2-40B4-BE49-F238E27FC236}">
                <a16:creationId xmlns:a16="http://schemas.microsoft.com/office/drawing/2014/main" id="{DAA1B0A9-B0DE-E24E-A154-C574428032D7}"/>
              </a:ext>
            </a:extLst>
          </p:cNvPr>
          <p:cNvSpPr>
            <a:spLocks noGrp="1"/>
          </p:cNvSpPr>
          <p:nvPr>
            <p:ph idx="11"/>
          </p:nvPr>
        </p:nvSpPr>
        <p:spPr>
          <a:xfrm>
            <a:off x="714756" y="914400"/>
            <a:ext cx="6644640" cy="4641669"/>
          </a:xfrm>
        </p:spPr>
        <p:txBody>
          <a:bodyPr/>
          <a:lstStyle>
            <a:lvl1pPr>
              <a:lnSpc>
                <a:spcPct val="90000"/>
              </a:lnSpc>
              <a:spcBef>
                <a:spcPts val="0"/>
              </a:spcBef>
              <a:spcAft>
                <a:spcPts val="1000"/>
              </a:spcAft>
              <a:defRPr sz="3200" spc="-50" baseline="0"/>
            </a:lvl1pPr>
            <a:lvl2pPr>
              <a:defRPr/>
            </a:lvl2pPr>
            <a:lvl3pPr>
              <a:defRPr/>
            </a:lvl3pPr>
            <a:lvl4pPr>
              <a:defRPr/>
            </a:lvl4pPr>
            <a:lvl5pPr>
              <a:defRPr/>
            </a:lvl5pPr>
            <a:lvl6pPr>
              <a:defRPr/>
            </a:lvl6pPr>
            <a:lvl7pPr>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200388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628350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caption and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hasCustomPrompt="1"/>
          </p:nvPr>
        </p:nvSpPr>
        <p:spPr>
          <a:xfrm>
            <a:off x="5315414" y="755001"/>
            <a:ext cx="5032917" cy="4339944"/>
          </a:xfrm>
        </p:spPr>
        <p:txBody>
          <a:bodyPr anchor="ctr" anchorCtr="0"/>
          <a:lstStyle>
            <a:lvl7pPr>
              <a:lnSpc>
                <a:spcPct val="110000"/>
              </a:lnSpc>
              <a:defRPr b="1" i="1">
                <a:solidFill>
                  <a:srgbClr val="003C7F"/>
                </a:solidFill>
                <a:latin typeface="Open Sans Semibold" panose="020B0606030504020204" pitchFamily="34" charset="0"/>
                <a:ea typeface="Open Sans Semibold" panose="020B0606030504020204" pitchFamily="34" charset="0"/>
                <a:cs typeface="Open Sans Semibold" panose="020B0606030504020204" pitchFamily="34" charset="0"/>
              </a:defRPr>
            </a:lvl7pPr>
          </a:lstStyle>
          <a:p>
            <a:pPr lvl="6"/>
            <a:r>
              <a:rPr lang="en-US" dirty="0"/>
              <a:t>Edit Master text styles</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260865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3F038-87E6-534F-B0D9-94536BB9D4A1}"/>
              </a:ext>
            </a:extLst>
          </p:cNvPr>
          <p:cNvSpPr/>
          <p:nvPr userDrawn="1"/>
        </p:nvSpPr>
        <p:spPr>
          <a:xfrm>
            <a:off x="0" y="6492240"/>
            <a:ext cx="12192000" cy="365126"/>
          </a:xfrm>
          <a:prstGeom prst="rect">
            <a:avLst/>
          </a:prstGeom>
          <a:gradFill flip="none" rotWithShape="1">
            <a:gsLst>
              <a:gs pos="100000">
                <a:srgbClr val="F2F2F1"/>
              </a:gs>
              <a:gs pos="0">
                <a:srgbClr val="E4E5E3"/>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 name="Text Placeholder 2">
            <a:extLst>
              <a:ext uri="{FF2B5EF4-FFF2-40B4-BE49-F238E27FC236}">
                <a16:creationId xmlns:a16="http://schemas.microsoft.com/office/drawing/2014/main" id="{F348ACDA-BDC6-3540-91D2-B2BAE938632C}"/>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L1 – for large headings</a:t>
            </a:r>
          </a:p>
          <a:p>
            <a:pPr lvl="1"/>
            <a:r>
              <a:rPr lang="en-US" dirty="0"/>
              <a:t>L2 – for slightly smaller headings</a:t>
            </a:r>
          </a:p>
          <a:p>
            <a:pPr lvl="2"/>
            <a:r>
              <a:rPr lang="en-US" dirty="0"/>
              <a:t>L3 – for body copy</a:t>
            </a:r>
          </a:p>
          <a:p>
            <a:pPr lvl="3"/>
            <a:r>
              <a:rPr lang="en-US" dirty="0"/>
              <a:t>L4 – for bulleted body copy</a:t>
            </a:r>
          </a:p>
          <a:p>
            <a:pPr lvl="4"/>
            <a:r>
              <a:rPr lang="en-US" dirty="0"/>
              <a:t>L5 – for captions</a:t>
            </a:r>
          </a:p>
          <a:p>
            <a:pPr lvl="5"/>
            <a:r>
              <a:rPr lang="en-US" dirty="0"/>
              <a:t>L6 – for footnotes</a:t>
            </a:r>
          </a:p>
          <a:p>
            <a:pPr lvl="6"/>
            <a:r>
              <a:rPr lang="en-US" dirty="0"/>
              <a:t>L7 – for pull quotes</a:t>
            </a:r>
          </a:p>
          <a:p>
            <a:pPr lvl="7"/>
            <a:r>
              <a:rPr lang="en-US" dirty="0"/>
              <a:t>L8 – for pull quote sources</a:t>
            </a:r>
          </a:p>
          <a:p>
            <a:pPr lvl="8"/>
            <a:r>
              <a:rPr lang="en-US" dirty="0"/>
              <a:t>L9 – for 7 ways</a:t>
            </a:r>
          </a:p>
        </p:txBody>
      </p:sp>
      <p:sp>
        <p:nvSpPr>
          <p:cNvPr id="6" name="Title Placeholder 5">
            <a:extLst>
              <a:ext uri="{FF2B5EF4-FFF2-40B4-BE49-F238E27FC236}">
                <a16:creationId xmlns:a16="http://schemas.microsoft.com/office/drawing/2014/main" id="{3F5284A0-CAB7-D440-AC39-26235885F3E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pic>
        <p:nvPicPr>
          <p:cNvPr id="61" name="Graphic 60">
            <a:extLst>
              <a:ext uri="{FF2B5EF4-FFF2-40B4-BE49-F238E27FC236}">
                <a16:creationId xmlns:a16="http://schemas.microsoft.com/office/drawing/2014/main" id="{12E1D1E8-B6CB-6641-9F0A-7BCFA53A695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0712450" y="6582580"/>
            <a:ext cx="1168400" cy="190500"/>
          </a:xfrm>
          <a:prstGeom prst="rect">
            <a:avLst/>
          </a:prstGeom>
        </p:spPr>
      </p:pic>
    </p:spTree>
    <p:extLst>
      <p:ext uri="{BB962C8B-B14F-4D97-AF65-F5344CB8AC3E}">
        <p14:creationId xmlns:p14="http://schemas.microsoft.com/office/powerpoint/2010/main" val="13946243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80000"/>
        </a:lnSpc>
        <a:spcBef>
          <a:spcPct val="0"/>
        </a:spcBef>
        <a:buNone/>
        <a:defRPr sz="4800" b="1" i="0" kern="1200">
          <a:solidFill>
            <a:srgbClr val="343433"/>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100000"/>
        </a:lnSpc>
        <a:spcBef>
          <a:spcPts val="0"/>
        </a:spcBef>
        <a:spcAft>
          <a:spcPts val="500"/>
        </a:spcAft>
        <a:buFontTx/>
        <a:buNone/>
        <a:defRPr sz="2500" b="0" i="0" kern="1200">
          <a:solidFill>
            <a:srgbClr val="343433"/>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0" indent="0" algn="l" defTabSz="914400" rtl="0" eaLnBrk="1" latinLnBrk="0" hangingPunct="1">
        <a:lnSpc>
          <a:spcPct val="90000"/>
        </a:lnSpc>
        <a:spcBef>
          <a:spcPts val="500"/>
        </a:spcBef>
        <a:buFontTx/>
        <a:buNone/>
        <a:defRPr sz="2400" b="1" i="0" kern="1200">
          <a:solidFill>
            <a:srgbClr val="343433"/>
          </a:solidFill>
          <a:latin typeface="Open Sans" panose="020B0606030504020204" pitchFamily="34" charset="0"/>
          <a:ea typeface="Open Sans" panose="020B0606030504020204" pitchFamily="34" charset="0"/>
          <a:cs typeface="Open Sans" panose="020B0606030504020204" pitchFamily="34" charset="0"/>
        </a:defRPr>
      </a:lvl2pPr>
      <a:lvl3pPr marL="0" indent="0" algn="l" defTabSz="914400" rtl="0" eaLnBrk="1" latinLnBrk="0" hangingPunct="1">
        <a:lnSpc>
          <a:spcPct val="110000"/>
        </a:lnSpc>
        <a:spcBef>
          <a:spcPts val="0"/>
        </a:spcBef>
        <a:spcAft>
          <a:spcPts val="1200"/>
        </a:spcAft>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228600" algn="l" defTabSz="914400" rtl="0" eaLnBrk="1" latinLnBrk="0" hangingPunct="1">
        <a:lnSpc>
          <a:spcPct val="110000"/>
        </a:lnSpc>
        <a:spcBef>
          <a:spcPts val="0"/>
        </a:spcBef>
        <a:spcAft>
          <a:spcPts val="120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914400" rtl="0" eaLnBrk="1" latinLnBrk="0" hangingPunct="1">
        <a:lnSpc>
          <a:spcPct val="80000"/>
        </a:lnSpc>
        <a:spcBef>
          <a:spcPts val="500"/>
        </a:spcBef>
        <a:buFontTx/>
        <a:buNone/>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914400" rtl="0" eaLnBrk="1" latinLnBrk="0" hangingPunct="1">
        <a:lnSpc>
          <a:spcPct val="100000"/>
        </a:lnSpc>
        <a:spcBef>
          <a:spcPts val="0"/>
        </a:spcBef>
        <a:buFontTx/>
        <a:buNone/>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914400" rtl="0" eaLnBrk="1" latinLnBrk="0" hangingPunct="1">
        <a:lnSpc>
          <a:spcPct val="110000"/>
        </a:lnSpc>
        <a:spcBef>
          <a:spcPts val="0"/>
        </a:spcBef>
        <a:spcAft>
          <a:spcPts val="1200"/>
        </a:spcAft>
        <a:buFontTx/>
        <a:buNone/>
        <a:tabLst>
          <a:tab pos="1533525" algn="l"/>
        </a:tabLst>
        <a:defRPr lang="en-US" sz="2400" b="1" i="1" kern="1200" dirty="0">
          <a:solidFill>
            <a:srgbClr val="343433"/>
          </a:solidFill>
          <a:latin typeface="Open Sans Semibold" panose="020B0606030504020204" pitchFamily="34" charset="0"/>
          <a:ea typeface="Open Sans Semibold" panose="020B0606030504020204" pitchFamily="34" charset="0"/>
          <a:cs typeface="Open Sans Semibold" panose="020B0606030504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400" i="1" kern="1200">
          <a:solidFill>
            <a:srgbClr val="343433"/>
          </a:solidFill>
          <a:latin typeface="Open Sans" panose="020B0606030504020204" pitchFamily="34" charset="0"/>
          <a:ea typeface="Open Sans" panose="020B0606030504020204" pitchFamily="34" charset="0"/>
          <a:cs typeface="Open Sans" panose="020B0606030504020204" pitchFamily="34" charset="0"/>
        </a:defRPr>
      </a:lvl8pPr>
      <a:lvl9pPr marL="0" indent="0" algn="l" defTabSz="914400" rtl="0" eaLnBrk="1" latinLnBrk="0" hangingPunct="1">
        <a:lnSpc>
          <a:spcPct val="110000"/>
        </a:lnSpc>
        <a:spcBef>
          <a:spcPts val="0"/>
        </a:spcBef>
        <a:spcAft>
          <a:spcPts val="1000"/>
        </a:spcAft>
        <a:buFont typeface="Arial" panose="020B0604020202020204" pitchFamily="34" charset="0"/>
        <a:buNone/>
        <a:defRPr sz="4800" b="1" i="0" kern="1200">
          <a:solidFill>
            <a:srgbClr val="E36431"/>
          </a:solidFill>
          <a:latin typeface="Signika Semibold" panose="02010003020600000004" pitchFamily="2"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48ACDA-BDC6-3540-91D2-B2BAE938632C}"/>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L1 – for large headings</a:t>
            </a:r>
          </a:p>
          <a:p>
            <a:pPr lvl="1"/>
            <a:r>
              <a:rPr lang="en-US" dirty="0"/>
              <a:t>L2 – for slightly smaller headings</a:t>
            </a:r>
          </a:p>
          <a:p>
            <a:pPr lvl="2"/>
            <a:r>
              <a:rPr lang="en-US" dirty="0"/>
              <a:t>L3 – for body copy</a:t>
            </a:r>
          </a:p>
          <a:p>
            <a:pPr lvl="3"/>
            <a:r>
              <a:rPr lang="en-US" dirty="0"/>
              <a:t>L4 – for bulleted body copy</a:t>
            </a:r>
          </a:p>
          <a:p>
            <a:pPr lvl="4"/>
            <a:r>
              <a:rPr lang="en-US" dirty="0"/>
              <a:t>L5 – for captions</a:t>
            </a:r>
          </a:p>
          <a:p>
            <a:pPr lvl="5"/>
            <a:r>
              <a:rPr lang="en-US" dirty="0"/>
              <a:t>L6 – for footnotes</a:t>
            </a:r>
          </a:p>
          <a:p>
            <a:pPr lvl="6"/>
            <a:r>
              <a:rPr lang="en-US" dirty="0"/>
              <a:t>L7 – for pull quotes</a:t>
            </a:r>
          </a:p>
          <a:p>
            <a:pPr lvl="7"/>
            <a:r>
              <a:rPr lang="en-US" dirty="0"/>
              <a:t>L8 – for pull quote sources</a:t>
            </a:r>
          </a:p>
          <a:p>
            <a:pPr lvl="8"/>
            <a:r>
              <a:rPr lang="en-US" dirty="0"/>
              <a:t>L9 – for 7 ways</a:t>
            </a:r>
          </a:p>
        </p:txBody>
      </p:sp>
      <p:sp>
        <p:nvSpPr>
          <p:cNvPr id="4" name="Rectangle 3">
            <a:extLst>
              <a:ext uri="{FF2B5EF4-FFF2-40B4-BE49-F238E27FC236}">
                <a16:creationId xmlns:a16="http://schemas.microsoft.com/office/drawing/2014/main" id="{6D63F038-87E6-534F-B0D9-94536BB9D4A1}"/>
              </a:ext>
            </a:extLst>
          </p:cNvPr>
          <p:cNvSpPr/>
          <p:nvPr userDrawn="1"/>
        </p:nvSpPr>
        <p:spPr>
          <a:xfrm>
            <a:off x="0" y="5943600"/>
            <a:ext cx="12188952" cy="914400"/>
          </a:xfrm>
          <a:prstGeom prst="rect">
            <a:avLst/>
          </a:prstGeom>
          <a:gradFill>
            <a:gsLst>
              <a:gs pos="0">
                <a:srgbClr val="383430"/>
              </a:gs>
              <a:gs pos="100000">
                <a:srgbClr val="1F1C19"/>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5" name="Picture 4">
            <a:extLst>
              <a:ext uri="{FF2B5EF4-FFF2-40B4-BE49-F238E27FC236}">
                <a16:creationId xmlns:a16="http://schemas.microsoft.com/office/drawing/2014/main" id="{27F84C9A-9B7F-074C-BBFF-846FF0A2D301}"/>
              </a:ext>
            </a:extLst>
          </p:cNvPr>
          <p:cNvPicPr>
            <a:picLocks noChangeAspect="1"/>
          </p:cNvPicPr>
          <p:nvPr userDrawn="1"/>
        </p:nvPicPr>
        <p:blipFill>
          <a:blip r:embed="rId14">
            <a:alphaModFix/>
          </a:blip>
          <a:stretch>
            <a:fillRect/>
          </a:stretch>
        </p:blipFill>
        <p:spPr>
          <a:xfrm>
            <a:off x="594360" y="6098610"/>
            <a:ext cx="4398264" cy="604380"/>
          </a:xfrm>
          <a:prstGeom prst="rect">
            <a:avLst/>
          </a:prstGeom>
          <a:effectLst/>
        </p:spPr>
      </p:pic>
      <p:sp>
        <p:nvSpPr>
          <p:cNvPr id="6" name="Title Placeholder 5">
            <a:extLst>
              <a:ext uri="{FF2B5EF4-FFF2-40B4-BE49-F238E27FC236}">
                <a16:creationId xmlns:a16="http://schemas.microsoft.com/office/drawing/2014/main" id="{3F5284A0-CAB7-D440-AC39-26235885F3E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3157230961"/>
      </p:ext>
    </p:extLst>
  </p:cSld>
  <p:clrMap bg1="lt1" tx1="dk1" bg2="lt2" tx2="dk2" accent1="accent1" accent2="accent2" accent3="accent3" accent4="accent4" accent5="accent5" accent6="accent6" hlink="hlink" folHlink="folHlink"/>
  <p:sldLayoutIdLst>
    <p:sldLayoutId id="2147483663" r:id="rId1"/>
    <p:sldLayoutId id="2147483668" r:id="rId2"/>
    <p:sldLayoutId id="2147483649" r:id="rId3"/>
    <p:sldLayoutId id="2147483671" r:id="rId4"/>
    <p:sldLayoutId id="2147483650" r:id="rId5"/>
    <p:sldLayoutId id="2147483666" r:id="rId6"/>
    <p:sldLayoutId id="2147483662" r:id="rId7"/>
    <p:sldLayoutId id="2147483667" r:id="rId8"/>
    <p:sldLayoutId id="2147483660" r:id="rId9"/>
    <p:sldLayoutId id="2147483664" r:id="rId10"/>
    <p:sldLayoutId id="2147483670" r:id="rId11"/>
    <p:sldLayoutId id="2147483770" r:id="rId12"/>
  </p:sldLayoutIdLst>
  <p:txStyles>
    <p:titleStyle>
      <a:lvl1pPr algn="l" defTabSz="914400" rtl="0" eaLnBrk="1" latinLnBrk="0" hangingPunct="1">
        <a:lnSpc>
          <a:spcPct val="80000"/>
        </a:lnSpc>
        <a:spcBef>
          <a:spcPct val="0"/>
        </a:spcBef>
        <a:buNone/>
        <a:defRPr sz="4800" b="1" i="0" kern="1200">
          <a:solidFill>
            <a:srgbClr val="00646F"/>
          </a:solidFill>
          <a:latin typeface="Signika" panose="02010003020600000004" pitchFamily="2" charset="0"/>
          <a:ea typeface="+mj-ea"/>
          <a:cs typeface="+mj-cs"/>
        </a:defRPr>
      </a:lvl1pPr>
    </p:titleStyle>
    <p:bodyStyle>
      <a:lvl1pPr marL="0" indent="0" algn="l" defTabSz="914400" rtl="0" eaLnBrk="1" latinLnBrk="0" hangingPunct="1">
        <a:lnSpc>
          <a:spcPct val="100000"/>
        </a:lnSpc>
        <a:spcBef>
          <a:spcPts val="0"/>
        </a:spcBef>
        <a:spcAft>
          <a:spcPts val="500"/>
        </a:spcAft>
        <a:buFontTx/>
        <a:buNone/>
        <a:defRPr sz="2500" b="0"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0" indent="0" algn="l" defTabSz="914400" rtl="0" eaLnBrk="1" latinLnBrk="0" hangingPunct="1">
        <a:lnSpc>
          <a:spcPct val="90000"/>
        </a:lnSpc>
        <a:spcBef>
          <a:spcPts val="500"/>
        </a:spcBef>
        <a:buFontTx/>
        <a:buNone/>
        <a:defRPr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0" indent="0" algn="l" defTabSz="914400" rtl="0" eaLnBrk="1" latinLnBrk="0" hangingPunct="1">
        <a:lnSpc>
          <a:spcPct val="110000"/>
        </a:lnSpc>
        <a:spcBef>
          <a:spcPts val="0"/>
        </a:spcBef>
        <a:spcAft>
          <a:spcPts val="1200"/>
        </a:spcAft>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228600" algn="l" defTabSz="914400" rtl="0" eaLnBrk="1" latinLnBrk="0" hangingPunct="1">
        <a:lnSpc>
          <a:spcPct val="110000"/>
        </a:lnSpc>
        <a:spcBef>
          <a:spcPts val="0"/>
        </a:spcBef>
        <a:spcAft>
          <a:spcPts val="120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914400" rtl="0" eaLnBrk="1" latinLnBrk="0" hangingPunct="1">
        <a:lnSpc>
          <a:spcPct val="80000"/>
        </a:lnSpc>
        <a:spcBef>
          <a:spcPts val="500"/>
        </a:spcBef>
        <a:buFontTx/>
        <a:buNone/>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914400" rtl="0" eaLnBrk="1" latinLnBrk="0" hangingPunct="1">
        <a:lnSpc>
          <a:spcPct val="100000"/>
        </a:lnSpc>
        <a:spcBef>
          <a:spcPts val="0"/>
        </a:spcBef>
        <a:buFontTx/>
        <a:buNone/>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914400" rtl="0" eaLnBrk="1" latinLnBrk="0" hangingPunct="1">
        <a:lnSpc>
          <a:spcPct val="110000"/>
        </a:lnSpc>
        <a:spcBef>
          <a:spcPts val="0"/>
        </a:spcBef>
        <a:spcAft>
          <a:spcPts val="1200"/>
        </a:spcAft>
        <a:buFontTx/>
        <a:buNone/>
        <a:defRPr sz="2400" b="1" i="1" kern="1200">
          <a:solidFill>
            <a:srgbClr val="00646F"/>
          </a:solidFill>
          <a:latin typeface="Open Sans Semibold" panose="020B0606030504020204" pitchFamily="34" charset="0"/>
          <a:ea typeface="Open Sans Semibold" panose="020B0606030504020204" pitchFamily="34" charset="0"/>
          <a:cs typeface="Open Sans Semibold" panose="020B0606030504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400" i="1" kern="1200">
          <a:solidFill>
            <a:srgbClr val="00646F"/>
          </a:solidFill>
          <a:latin typeface="Open Sans" panose="020B0606030504020204" pitchFamily="34" charset="0"/>
          <a:ea typeface="Open Sans" panose="020B0606030504020204" pitchFamily="34" charset="0"/>
          <a:cs typeface="Open Sans" panose="020B0606030504020204" pitchFamily="34" charset="0"/>
        </a:defRPr>
      </a:lvl8pPr>
      <a:lvl9pPr marL="0" indent="0" algn="l" defTabSz="914400" rtl="0" eaLnBrk="1" latinLnBrk="0" hangingPunct="1">
        <a:lnSpc>
          <a:spcPct val="110000"/>
        </a:lnSpc>
        <a:spcBef>
          <a:spcPts val="0"/>
        </a:spcBef>
        <a:spcAft>
          <a:spcPts val="1000"/>
        </a:spcAft>
        <a:buFont typeface="Arial" panose="020B0604020202020204" pitchFamily="34" charset="0"/>
        <a:buNone/>
        <a:defRPr sz="4800" b="1" i="0" kern="1200">
          <a:solidFill>
            <a:srgbClr val="E36431"/>
          </a:solidFill>
          <a:latin typeface="Signika Semibold" panose="02010003020600000004" pitchFamily="2"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B595-9421-1544-AFDD-8F730C9E2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1E028B-93D4-D642-9D18-E056E9ADD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1E927-62BE-4242-9518-149606429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74924-625F-A846-868E-2CA288357B5F}" type="datetimeFigureOut">
              <a:rPr lang="en-US" smtClean="0"/>
              <a:t>12/4/24</a:t>
            </a:fld>
            <a:endParaRPr lang="en-US"/>
          </a:p>
        </p:txBody>
      </p:sp>
      <p:sp>
        <p:nvSpPr>
          <p:cNvPr id="5" name="Footer Placeholder 4">
            <a:extLst>
              <a:ext uri="{FF2B5EF4-FFF2-40B4-BE49-F238E27FC236}">
                <a16:creationId xmlns:a16="http://schemas.microsoft.com/office/drawing/2014/main" id="{B99C2841-0D40-2F44-9ADE-93913E06A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8E773-DFC4-DC4B-85E8-4BF76B7E59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19FA2-E58A-E945-AFD2-CE68431C47B6}" type="slidenum">
              <a:rPr lang="en-US" smtClean="0"/>
              <a:t>‹#›</a:t>
            </a:fld>
            <a:endParaRPr lang="en-US"/>
          </a:p>
        </p:txBody>
      </p:sp>
    </p:spTree>
    <p:extLst>
      <p:ext uri="{BB962C8B-B14F-4D97-AF65-F5344CB8AC3E}">
        <p14:creationId xmlns:p14="http://schemas.microsoft.com/office/powerpoint/2010/main" val="1739763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5E5DC-72B0-CB52-9654-A2A03097B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F2B0A1-69D3-94CC-E4D4-182F9DC29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A6AAC-7431-D233-763D-FCEB25FCB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6BDED0-7295-DF49-AFA2-020B52231221}" type="datetimeFigureOut">
              <a:rPr lang="en-US" smtClean="0"/>
              <a:t>12/4/24</a:t>
            </a:fld>
            <a:endParaRPr lang="en-US"/>
          </a:p>
        </p:txBody>
      </p:sp>
      <p:sp>
        <p:nvSpPr>
          <p:cNvPr id="5" name="Footer Placeholder 4">
            <a:extLst>
              <a:ext uri="{FF2B5EF4-FFF2-40B4-BE49-F238E27FC236}">
                <a16:creationId xmlns:a16="http://schemas.microsoft.com/office/drawing/2014/main" id="{0542BC76-7D65-E4F4-F49C-70F5569B65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E42B00-BD4D-38EE-2289-DCBBB01FD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A2AE2A-1992-674B-9219-F3A9616D49BF}" type="slidenum">
              <a:rPr lang="en-US" smtClean="0"/>
              <a:t>‹#›</a:t>
            </a:fld>
            <a:endParaRPr lang="en-US"/>
          </a:p>
        </p:txBody>
      </p:sp>
    </p:spTree>
    <p:extLst>
      <p:ext uri="{BB962C8B-B14F-4D97-AF65-F5344CB8AC3E}">
        <p14:creationId xmlns:p14="http://schemas.microsoft.com/office/powerpoint/2010/main" val="25142158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2880977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1.em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p:nvPr/>
        </p:nvSpPr>
        <p:spPr>
          <a:xfrm>
            <a:off x="0" y="5458146"/>
            <a:ext cx="12192000" cy="1399220"/>
          </a:xfrm>
          <a:prstGeom prst="rect">
            <a:avLst/>
          </a:prstGeom>
          <a:gradFill>
            <a:gsLst>
              <a:gs pos="0">
                <a:srgbClr val="D8D8D8"/>
              </a:gs>
              <a:gs pos="100000">
                <a:srgbClr val="F2F2F2"/>
              </a:gs>
            </a:gsLst>
            <a:lin ang="0" scaled="0"/>
          </a:gra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7" name="Google Shape;47;p1"/>
          <p:cNvPicPr preferRelativeResize="0"/>
          <p:nvPr/>
        </p:nvPicPr>
        <p:blipFill rotWithShape="1">
          <a:blip r:embed="rId3">
            <a:alphaModFix/>
          </a:blip>
          <a:srcRect/>
          <a:stretch/>
        </p:blipFill>
        <p:spPr>
          <a:xfrm>
            <a:off x="7454538" y="811173"/>
            <a:ext cx="4643488" cy="5484435"/>
          </a:xfrm>
          <a:prstGeom prst="rect">
            <a:avLst/>
          </a:prstGeom>
          <a:noFill/>
          <a:ln>
            <a:noFill/>
          </a:ln>
        </p:spPr>
      </p:pic>
      <p:sp>
        <p:nvSpPr>
          <p:cNvPr id="48" name="Google Shape;48;p1"/>
          <p:cNvSpPr txBox="1"/>
          <p:nvPr/>
        </p:nvSpPr>
        <p:spPr>
          <a:xfrm>
            <a:off x="698862" y="608967"/>
            <a:ext cx="10515600" cy="2778667"/>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343433"/>
              </a:buClr>
              <a:buSzPts val="5600"/>
              <a:buFont typeface="Open Sans ExtraBold"/>
              <a:buNone/>
            </a:pPr>
            <a:r>
              <a:rPr lang="en-CA" sz="5600" b="1" dirty="0">
                <a:solidFill>
                  <a:srgbClr val="343433"/>
                </a:solidFill>
                <a:latin typeface="Open Sans Extrabold"/>
                <a:ea typeface="Open Sans Extrabold"/>
                <a:cs typeface="Open Sans Extrabold"/>
                <a:sym typeface="Open Sans ExtraBold"/>
              </a:rPr>
              <a:t>Path to Ending Canada’s Discrimination </a:t>
            </a:r>
          </a:p>
        </p:txBody>
      </p:sp>
      <p:sp>
        <p:nvSpPr>
          <p:cNvPr id="49" name="Google Shape;49;p1"/>
          <p:cNvSpPr txBox="1"/>
          <p:nvPr/>
        </p:nvSpPr>
        <p:spPr>
          <a:xfrm>
            <a:off x="698862" y="3665680"/>
            <a:ext cx="6582884" cy="139922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2400"/>
              </a:spcBef>
              <a:spcAft>
                <a:spcPts val="0"/>
              </a:spcAft>
              <a:buClr>
                <a:schemeClr val="dk1"/>
              </a:buClr>
              <a:buSzPts val="2000"/>
              <a:buFont typeface="Open Sans"/>
              <a:buNone/>
            </a:pPr>
            <a:r>
              <a:rPr lang="en-CA" sz="2000" b="0" i="0" u="none" strike="noStrike" cap="none" dirty="0">
                <a:solidFill>
                  <a:schemeClr val="dk1"/>
                </a:solidFill>
                <a:latin typeface="Open Sans"/>
                <a:ea typeface="Open Sans"/>
                <a:cs typeface="Open Sans"/>
                <a:sym typeface="Open Sans"/>
              </a:rPr>
              <a:t>Assembly of First Nations</a:t>
            </a:r>
          </a:p>
          <a:p>
            <a:pPr marL="0" marR="0" lvl="0" indent="0" algn="l" rtl="0">
              <a:lnSpc>
                <a:spcPct val="80000"/>
              </a:lnSpc>
              <a:spcBef>
                <a:spcPts val="2400"/>
              </a:spcBef>
              <a:spcAft>
                <a:spcPts val="0"/>
              </a:spcAft>
              <a:buClr>
                <a:schemeClr val="dk1"/>
              </a:buClr>
              <a:buSzPts val="2000"/>
              <a:buFont typeface="Open Sans"/>
              <a:buNone/>
            </a:pPr>
            <a:r>
              <a:rPr lang="en-CA" sz="2000" dirty="0">
                <a:solidFill>
                  <a:schemeClr val="dk1"/>
                </a:solidFill>
                <a:latin typeface="Open Sans"/>
                <a:ea typeface="Open Sans"/>
                <a:cs typeface="Open Sans"/>
                <a:sym typeface="Open Sans"/>
              </a:rPr>
              <a:t>December 4, 2024</a:t>
            </a:r>
            <a:r>
              <a:rPr lang="en-CA" sz="2000" b="0" i="0" u="none" strike="noStrike" cap="none" dirty="0">
                <a:solidFill>
                  <a:schemeClr val="dk1"/>
                </a:solidFill>
                <a:latin typeface="Open Sans"/>
                <a:ea typeface="Open Sans"/>
                <a:cs typeface="Open Sans"/>
                <a:sym typeface="Open Sans"/>
              </a:rPr>
              <a:t>| Presented by </a:t>
            </a:r>
            <a:r>
              <a:rPr lang="en-CA" sz="2000" b="1" i="0" u="none" strike="noStrike" cap="none" dirty="0">
                <a:solidFill>
                  <a:schemeClr val="dk1"/>
                </a:solidFill>
                <a:latin typeface="Open Sans"/>
                <a:ea typeface="Open Sans"/>
                <a:cs typeface="Open Sans"/>
                <a:sym typeface="Open Sans"/>
              </a:rPr>
              <a:t>Cindy Blackstock</a:t>
            </a:r>
            <a:endParaRPr dirty="0"/>
          </a:p>
        </p:txBody>
      </p:sp>
      <p:pic>
        <p:nvPicPr>
          <p:cNvPr id="51" name="Google Shape;51;p1"/>
          <p:cNvPicPr preferRelativeResize="0"/>
          <p:nvPr/>
        </p:nvPicPr>
        <p:blipFill rotWithShape="1">
          <a:blip r:embed="rId4">
            <a:alphaModFix/>
          </a:blip>
          <a:srcRect l="-28" t="34" r="-29" b="33"/>
          <a:stretch/>
        </p:blipFill>
        <p:spPr>
          <a:xfrm>
            <a:off x="734401" y="5933565"/>
            <a:ext cx="6062472" cy="630936"/>
          </a:xfrm>
          <a:prstGeom prst="rect">
            <a:avLst/>
          </a:prstGeom>
          <a:noFill/>
          <a:ln>
            <a:noFill/>
          </a:ln>
        </p:spPr>
      </p:pic>
      <p:pic>
        <p:nvPicPr>
          <p:cNvPr id="52" name="Google Shape;52;p1"/>
          <p:cNvPicPr preferRelativeResize="0"/>
          <p:nvPr/>
        </p:nvPicPr>
        <p:blipFill rotWithShape="1">
          <a:blip r:embed="rId5">
            <a:alphaModFix/>
          </a:blip>
          <a:srcRect/>
          <a:stretch/>
        </p:blipFill>
        <p:spPr>
          <a:xfrm>
            <a:off x="0" y="5458146"/>
            <a:ext cx="1920240" cy="914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7C5EE6-5F44-9951-9445-9D792C6749F6}"/>
              </a:ext>
            </a:extLst>
          </p:cNvPr>
          <p:cNvPicPr>
            <a:picLocks noChangeAspect="1"/>
          </p:cNvPicPr>
          <p:nvPr/>
        </p:nvPicPr>
        <p:blipFill>
          <a:blip r:embed="rId2">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6125A-7438-C775-2A05-D1796B139E4F}"/>
              </a:ext>
            </a:extLst>
          </p:cNvPr>
          <p:cNvSpPr>
            <a:spLocks noGrp="1"/>
          </p:cNvSpPr>
          <p:nvPr>
            <p:ph type="title"/>
          </p:nvPr>
        </p:nvSpPr>
        <p:spPr>
          <a:xfrm>
            <a:off x="838200" y="365125"/>
            <a:ext cx="10515600" cy="1325563"/>
          </a:xfrm>
        </p:spPr>
        <p:txBody>
          <a:bodyPr>
            <a:normAutofit/>
          </a:bodyPr>
          <a:lstStyle/>
          <a:p>
            <a:r>
              <a:rPr lang="en-US" dirty="0">
                <a:latin typeface="Arial" panose="020B0604020202020204" pitchFamily="34" charset="0"/>
                <a:cs typeface="Arial" panose="020B0604020202020204" pitchFamily="34" charset="0"/>
              </a:rPr>
              <a:t>Key findings: Nov. 21, 2024 CHRT order</a:t>
            </a:r>
          </a:p>
        </p:txBody>
      </p:sp>
      <p:graphicFrame>
        <p:nvGraphicFramePr>
          <p:cNvPr id="5" name="Content Placeholder 2">
            <a:extLst>
              <a:ext uri="{FF2B5EF4-FFF2-40B4-BE49-F238E27FC236}">
                <a16:creationId xmlns:a16="http://schemas.microsoft.com/office/drawing/2014/main" id="{4F62DBB2-12DB-3507-E51B-4C3413504163}"/>
              </a:ext>
            </a:extLst>
          </p:cNvPr>
          <p:cNvGraphicFramePr>
            <a:graphicFrameLocks noGrp="1"/>
          </p:cNvGraphicFramePr>
          <p:nvPr>
            <p:ph idx="1"/>
            <p:extLst>
              <p:ext uri="{D42A27DB-BD31-4B8C-83A1-F6EECF244321}">
                <p14:modId xmlns:p14="http://schemas.microsoft.com/office/powerpoint/2010/main" val="701855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26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7BF6-1FED-1204-9BC8-4C71E2BF8ED5}"/>
              </a:ext>
            </a:extLst>
          </p:cNvPr>
          <p:cNvSpPr>
            <a:spLocks noGrp="1"/>
          </p:cNvSpPr>
          <p:nvPr>
            <p:ph type="title"/>
          </p:nvPr>
        </p:nvSpPr>
        <p:spPr/>
        <p:txBody>
          <a:bodyPr/>
          <a:lstStyle/>
          <a:p>
            <a:r>
              <a:rPr lang="en-US" dirty="0"/>
              <a:t>Non-compliance Timeline and the AIP</a:t>
            </a:r>
          </a:p>
        </p:txBody>
      </p:sp>
      <p:graphicFrame>
        <p:nvGraphicFramePr>
          <p:cNvPr id="5" name="Content Placeholder 2">
            <a:extLst>
              <a:ext uri="{FF2B5EF4-FFF2-40B4-BE49-F238E27FC236}">
                <a16:creationId xmlns:a16="http://schemas.microsoft.com/office/drawing/2014/main" id="{65A9DE8F-8A54-0017-D52B-8281290BC84D}"/>
              </a:ext>
            </a:extLst>
          </p:cNvPr>
          <p:cNvGraphicFramePr>
            <a:graphicFrameLocks noGrp="1"/>
          </p:cNvGraphicFramePr>
          <p:nvPr>
            <p:ph idx="1"/>
            <p:extLst>
              <p:ext uri="{D42A27DB-BD31-4B8C-83A1-F6EECF244321}">
                <p14:modId xmlns:p14="http://schemas.microsoft.com/office/powerpoint/2010/main" val="10930293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056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BC7C21-7515-50AF-9AE3-B253C3DF41D3}"/>
              </a:ext>
            </a:extLst>
          </p:cNvPr>
          <p:cNvSpPr>
            <a:spLocks noGrp="1"/>
          </p:cNvSpPr>
          <p:nvPr>
            <p:ph type="title"/>
          </p:nvPr>
        </p:nvSpPr>
        <p:spPr>
          <a:xfrm>
            <a:off x="640080" y="325369"/>
            <a:ext cx="4368602" cy="1956841"/>
          </a:xfrm>
        </p:spPr>
        <p:txBody>
          <a:bodyPr anchor="b">
            <a:normAutofit/>
          </a:bodyPr>
          <a:lstStyle/>
          <a:p>
            <a:r>
              <a:rPr lang="en-US" sz="4200" dirty="0"/>
              <a:t>ISC: Behaving their way into non-compliance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0C5ACC-1217-AD7E-B51A-5DEBE9D9E33E}"/>
              </a:ext>
            </a:extLst>
          </p:cNvPr>
          <p:cNvSpPr>
            <a:spLocks noGrp="1"/>
          </p:cNvSpPr>
          <p:nvPr>
            <p:ph idx="1"/>
          </p:nvPr>
        </p:nvSpPr>
        <p:spPr>
          <a:xfrm>
            <a:off x="640080" y="2872899"/>
            <a:ext cx="4243589" cy="3320668"/>
          </a:xfrm>
        </p:spPr>
        <p:txBody>
          <a:bodyPr>
            <a:normAutofit/>
          </a:bodyPr>
          <a:lstStyle/>
          <a:p>
            <a:r>
              <a:rPr lang="en-US" sz="1700" dirty="0"/>
              <a:t>Canada chose not to implement multiple recommendations and solutions to improve compliance since 2018</a:t>
            </a:r>
          </a:p>
          <a:p>
            <a:r>
              <a:rPr lang="en-US" sz="1700" dirty="0"/>
              <a:t>Canada did not implement back to basics properly (i.e.: ensuring professional letters).</a:t>
            </a:r>
          </a:p>
          <a:p>
            <a:r>
              <a:rPr lang="en-US" sz="1700" dirty="0"/>
              <a:t>Canada did not disclose the backlogs until January 2023</a:t>
            </a:r>
          </a:p>
          <a:p>
            <a:r>
              <a:rPr lang="en-US" sz="1700" dirty="0"/>
              <a:t>Canada did not engage the Jordan’s Principle Operations Committee (JPOC), National Advisory Committee (NAC) or Expert Advisory Committee (EAC) to address its non-compliance</a:t>
            </a:r>
          </a:p>
        </p:txBody>
      </p:sp>
      <p:pic>
        <p:nvPicPr>
          <p:cNvPr id="5" name="Picture 4">
            <a:extLst>
              <a:ext uri="{FF2B5EF4-FFF2-40B4-BE49-F238E27FC236}">
                <a16:creationId xmlns:a16="http://schemas.microsoft.com/office/drawing/2014/main" id="{842CAE9C-B444-7B94-7076-3A04CAC73980}"/>
              </a:ext>
            </a:extLst>
          </p:cNvPr>
          <p:cNvPicPr>
            <a:picLocks noChangeAspect="1"/>
          </p:cNvPicPr>
          <p:nvPr/>
        </p:nvPicPr>
        <p:blipFill>
          <a:blip r:embed="rId2"/>
          <a:srcRect l="33904" r="96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688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48F2-88B9-55F1-DAF1-0085CD778BB1}"/>
              </a:ext>
            </a:extLst>
          </p:cNvPr>
          <p:cNvSpPr>
            <a:spLocks noGrp="1"/>
          </p:cNvSpPr>
          <p:nvPr>
            <p:ph type="title"/>
          </p:nvPr>
        </p:nvSpPr>
        <p:spPr/>
        <p:txBody>
          <a:bodyPr/>
          <a:lstStyle/>
          <a:p>
            <a:r>
              <a:rPr lang="en-US" dirty="0"/>
              <a:t>Tribunal Reporting Dates</a:t>
            </a:r>
          </a:p>
        </p:txBody>
      </p:sp>
      <p:graphicFrame>
        <p:nvGraphicFramePr>
          <p:cNvPr id="16" name="Content Placeholder 2">
            <a:extLst>
              <a:ext uri="{FF2B5EF4-FFF2-40B4-BE49-F238E27FC236}">
                <a16:creationId xmlns:a16="http://schemas.microsoft.com/office/drawing/2014/main" id="{4784B38B-1B0B-6798-B805-728AE8B6074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234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0618-EA67-71D2-E5AB-2FC59AD6E5E3}"/>
              </a:ext>
            </a:extLst>
          </p:cNvPr>
          <p:cNvSpPr>
            <a:spLocks noGrp="1"/>
          </p:cNvSpPr>
          <p:nvPr>
            <p:ph type="title"/>
          </p:nvPr>
        </p:nvSpPr>
        <p:spPr>
          <a:xfrm>
            <a:off x="640080" y="325369"/>
            <a:ext cx="4368602" cy="1956841"/>
          </a:xfrm>
        </p:spPr>
        <p:txBody>
          <a:bodyPr anchor="b">
            <a:normAutofit/>
          </a:bodyPr>
          <a:lstStyle/>
          <a:p>
            <a:r>
              <a:rPr lang="en-US" sz="4200" b="1" dirty="0"/>
              <a:t>Analysis of ISC Jordan’s Principle data (IFSD, 2022):</a:t>
            </a:r>
            <a:endParaRPr lang="en-US" sz="4200" dirty="0"/>
          </a:p>
        </p:txBody>
      </p:sp>
      <p:sp>
        <p:nvSpPr>
          <p:cNvPr id="3" name="Content Placeholder 2">
            <a:extLst>
              <a:ext uri="{FF2B5EF4-FFF2-40B4-BE49-F238E27FC236}">
                <a16:creationId xmlns:a16="http://schemas.microsoft.com/office/drawing/2014/main" id="{EEB68728-5F85-AB8D-6F1D-905AC6E984E4}"/>
              </a:ext>
            </a:extLst>
          </p:cNvPr>
          <p:cNvSpPr>
            <a:spLocks noGrp="1"/>
          </p:cNvSpPr>
          <p:nvPr>
            <p:ph idx="1"/>
          </p:nvPr>
        </p:nvSpPr>
        <p:spPr>
          <a:xfrm>
            <a:off x="640080" y="2872899"/>
            <a:ext cx="4243589" cy="3320668"/>
          </a:xfrm>
        </p:spPr>
        <p:txBody>
          <a:bodyPr>
            <a:normAutofit/>
          </a:bodyPr>
          <a:lstStyle/>
          <a:p>
            <a:r>
              <a:rPr lang="en-US" sz="1500" dirty="0"/>
              <a:t>Requests increased 625% between 2017 and 2021</a:t>
            </a:r>
          </a:p>
          <a:p>
            <a:r>
              <a:rPr lang="en-US" sz="1500" dirty="0"/>
              <a:t>50% increase between 2019-20</a:t>
            </a:r>
          </a:p>
          <a:p>
            <a:r>
              <a:rPr lang="en-US" sz="1500" dirty="0"/>
              <a:t>Only 10% of that increase due to COVID</a:t>
            </a:r>
          </a:p>
          <a:p>
            <a:r>
              <a:rPr lang="en-US" sz="1500" dirty="0"/>
              <a:t>Over 50% of requests were for under 5K -majority between $100-999</a:t>
            </a:r>
          </a:p>
          <a:p>
            <a:r>
              <a:rPr lang="en-US" sz="1500" dirty="0"/>
              <a:t>Significant Regional Variation – Alberta has highest rates of denials (34%)</a:t>
            </a:r>
          </a:p>
          <a:p>
            <a:r>
              <a:rPr lang="en-US" sz="1500" dirty="0"/>
              <a:t>Plugging shortfalls in federally funded programs</a:t>
            </a:r>
          </a:p>
          <a:p>
            <a:r>
              <a:rPr lang="en-US" sz="1500" b="1" dirty="0"/>
              <a:t>Read the IFSD data Report at: https://</a:t>
            </a:r>
            <a:r>
              <a:rPr lang="en-US" sz="1500" b="1" dirty="0" err="1"/>
              <a:t>www.ifsd.ca</a:t>
            </a:r>
            <a:endParaRPr lang="en-US" sz="1500" b="1" dirty="0"/>
          </a:p>
        </p:txBody>
      </p:sp>
      <p:pic>
        <p:nvPicPr>
          <p:cNvPr id="5" name="Picture 4" descr="A picture containing tree, outdoor&#10;&#10;Description automatically generated">
            <a:extLst>
              <a:ext uri="{FF2B5EF4-FFF2-40B4-BE49-F238E27FC236}">
                <a16:creationId xmlns:a16="http://schemas.microsoft.com/office/drawing/2014/main" id="{0EEDB84D-4B21-12D9-3144-E191105587D5}"/>
              </a:ext>
            </a:extLst>
          </p:cNvPr>
          <p:cNvPicPr>
            <a:picLocks noChangeAspect="1"/>
          </p:cNvPicPr>
          <p:nvPr/>
        </p:nvPicPr>
        <p:blipFill rotWithShape="1">
          <a:blip r:embed="rId2"/>
          <a:srcRect l="24259" r="87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4311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BFC1F-58B2-B5E2-9C7A-76C2011434D3}"/>
              </a:ext>
            </a:extLst>
          </p:cNvPr>
          <p:cNvSpPr>
            <a:spLocks noGrp="1"/>
          </p:cNvSpPr>
          <p:nvPr>
            <p:ph type="title"/>
          </p:nvPr>
        </p:nvSpPr>
        <p:spPr>
          <a:xfrm>
            <a:off x="841248" y="548640"/>
            <a:ext cx="3600860" cy="5431536"/>
          </a:xfrm>
        </p:spPr>
        <p:txBody>
          <a:bodyPr>
            <a:normAutofit/>
          </a:bodyPr>
          <a:lstStyle/>
          <a:p>
            <a:r>
              <a:rPr lang="en-US" sz="5400"/>
              <a:t>Jordan’s Principle Long Term Reform</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66F4-A6FC-55C5-993A-8BF29D2B10B0}"/>
              </a:ext>
            </a:extLst>
          </p:cNvPr>
          <p:cNvSpPr>
            <a:spLocks noGrp="1"/>
          </p:cNvSpPr>
          <p:nvPr>
            <p:ph idx="1"/>
          </p:nvPr>
        </p:nvSpPr>
        <p:spPr>
          <a:xfrm>
            <a:off x="5126418" y="552091"/>
            <a:ext cx="6224335" cy="5431536"/>
          </a:xfrm>
        </p:spPr>
        <p:txBody>
          <a:bodyPr anchor="ctr">
            <a:normAutofit/>
          </a:bodyPr>
          <a:lstStyle/>
          <a:p>
            <a:r>
              <a:rPr lang="en-US" sz="2200"/>
              <a:t>IFSD interviews with First Nations and First Nations experts on Jordan’s Principle nearing completion</a:t>
            </a:r>
          </a:p>
          <a:p>
            <a:r>
              <a:rPr lang="en-US" sz="2200"/>
              <a:t>Canada delayed in providing necessary data</a:t>
            </a:r>
          </a:p>
          <a:p>
            <a:r>
              <a:rPr lang="en-US" sz="2200"/>
              <a:t>Report expected in early 2025 to inform long term negotiations</a:t>
            </a:r>
          </a:p>
          <a:p>
            <a:r>
              <a:rPr lang="en-US" sz="2200"/>
              <a:t>Caring Society recommendations include:</a:t>
            </a:r>
          </a:p>
          <a:p>
            <a:pPr lvl="1"/>
            <a:r>
              <a:rPr lang="en-US" sz="2200"/>
              <a:t>Proper funding for First Nations in education, health and other areas that Jordan’s Principle is now filling;</a:t>
            </a:r>
          </a:p>
          <a:p>
            <a:pPr lvl="1"/>
            <a:r>
              <a:rPr lang="en-US" sz="2200"/>
              <a:t>Presumptive approvals for requests under $500 with a professional letter under 500</a:t>
            </a:r>
          </a:p>
          <a:p>
            <a:pPr lvl="1"/>
            <a:r>
              <a:rPr lang="en-US" sz="2200"/>
              <a:t>Increased data collection to track outcomes and ensure compliance</a:t>
            </a:r>
          </a:p>
        </p:txBody>
      </p:sp>
    </p:spTree>
    <p:extLst>
      <p:ext uri="{BB962C8B-B14F-4D97-AF65-F5344CB8AC3E}">
        <p14:creationId xmlns:p14="http://schemas.microsoft.com/office/powerpoint/2010/main" val="246230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stuffed bears sitting on a couch&#10;&#10;Description automatically generated">
            <a:extLst>
              <a:ext uri="{FF2B5EF4-FFF2-40B4-BE49-F238E27FC236}">
                <a16:creationId xmlns:a16="http://schemas.microsoft.com/office/drawing/2014/main" id="{5CC12809-D2BD-F747-01C1-3F91DF6DDC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4C3EAA-3F45-B66D-94A4-AE573A2A8963}"/>
              </a:ext>
            </a:extLst>
          </p:cNvPr>
          <p:cNvSpPr>
            <a:spLocks noGrp="1"/>
          </p:cNvSpPr>
          <p:nvPr>
            <p:ph type="title"/>
          </p:nvPr>
        </p:nvSpPr>
        <p:spPr>
          <a:xfrm>
            <a:off x="838200" y="365125"/>
            <a:ext cx="3822189" cy="1899912"/>
          </a:xfrm>
        </p:spPr>
        <p:txBody>
          <a:bodyPr>
            <a:normAutofit/>
          </a:bodyPr>
          <a:lstStyle/>
          <a:p>
            <a:r>
              <a:rPr lang="en-US" sz="3100"/>
              <a:t>What are the key problems we need to solve in child and family?</a:t>
            </a:r>
          </a:p>
        </p:txBody>
      </p:sp>
      <p:graphicFrame>
        <p:nvGraphicFramePr>
          <p:cNvPr id="5" name="Content Placeholder 2">
            <a:extLst>
              <a:ext uri="{FF2B5EF4-FFF2-40B4-BE49-F238E27FC236}">
                <a16:creationId xmlns:a16="http://schemas.microsoft.com/office/drawing/2014/main" id="{5D4FA75F-5864-F451-976B-5914A9C6EC47}"/>
              </a:ext>
            </a:extLst>
          </p:cNvPr>
          <p:cNvGraphicFramePr>
            <a:graphicFrameLocks noGrp="1"/>
          </p:cNvGraphicFramePr>
          <p:nvPr>
            <p:ph idx="1"/>
          </p:nvPr>
        </p:nvGraphicFramePr>
        <p:xfrm>
          <a:off x="838200" y="2434201"/>
          <a:ext cx="3822189"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0819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6A153-EBDE-4064-F05B-F5AB235273AC}"/>
              </a:ext>
            </a:extLst>
          </p:cNvPr>
          <p:cNvSpPr>
            <a:spLocks noGrp="1"/>
          </p:cNvSpPr>
          <p:nvPr>
            <p:ph type="title"/>
          </p:nvPr>
        </p:nvSpPr>
        <p:spPr>
          <a:xfrm>
            <a:off x="640080" y="325369"/>
            <a:ext cx="4368602" cy="1956841"/>
          </a:xfrm>
        </p:spPr>
        <p:txBody>
          <a:bodyPr anchor="b">
            <a:normAutofit/>
          </a:bodyPr>
          <a:lstStyle/>
          <a:p>
            <a:r>
              <a:rPr lang="en-US" sz="4200"/>
              <a:t>The problems child welfare cannot solve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C2C348-B0E0-8378-031F-0E2849013FFF}"/>
              </a:ext>
            </a:extLst>
          </p:cNvPr>
          <p:cNvSpPr>
            <a:spLocks noGrp="1"/>
          </p:cNvSpPr>
          <p:nvPr>
            <p:ph idx="1"/>
          </p:nvPr>
        </p:nvSpPr>
        <p:spPr>
          <a:xfrm>
            <a:off x="640080" y="2872899"/>
            <a:ext cx="4243589" cy="3320668"/>
          </a:xfrm>
        </p:spPr>
        <p:txBody>
          <a:bodyPr>
            <a:normAutofit/>
          </a:bodyPr>
          <a:lstStyle/>
          <a:p>
            <a:r>
              <a:rPr lang="en-US" sz="2200"/>
              <a:t>Multi-generational trauma</a:t>
            </a:r>
          </a:p>
          <a:p>
            <a:r>
              <a:rPr lang="en-US" sz="2200"/>
              <a:t>Addictions</a:t>
            </a:r>
          </a:p>
          <a:p>
            <a:r>
              <a:rPr lang="en-US" sz="2200"/>
              <a:t>Poverty</a:t>
            </a:r>
          </a:p>
          <a:p>
            <a:r>
              <a:rPr lang="en-US" sz="2200"/>
              <a:t>Housing crisis</a:t>
            </a:r>
          </a:p>
          <a:p>
            <a:r>
              <a:rPr lang="en-US" sz="2200"/>
              <a:t>Domestic violence</a:t>
            </a:r>
          </a:p>
          <a:p>
            <a:r>
              <a:rPr lang="en-US" sz="2200"/>
              <a:t>Political indifference/complicity</a:t>
            </a:r>
          </a:p>
          <a:p>
            <a:endParaRPr lang="en-US" sz="2200"/>
          </a:p>
        </p:txBody>
      </p:sp>
      <p:pic>
        <p:nvPicPr>
          <p:cNvPr id="5" name="Picture 4" descr="A close up image of chess pawns">
            <a:extLst>
              <a:ext uri="{FF2B5EF4-FFF2-40B4-BE49-F238E27FC236}">
                <a16:creationId xmlns:a16="http://schemas.microsoft.com/office/drawing/2014/main" id="{E464ADD4-BFD1-1871-2043-191A42CCEFA6}"/>
              </a:ext>
            </a:extLst>
          </p:cNvPr>
          <p:cNvPicPr>
            <a:picLocks noChangeAspect="1"/>
          </p:cNvPicPr>
          <p:nvPr/>
        </p:nvPicPr>
        <p:blipFill>
          <a:blip r:embed="rId2"/>
          <a:srcRect l="26760" r="72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7214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A443C2-38EB-AA7D-7AF9-650FD3F296A9}"/>
              </a:ext>
            </a:extLst>
          </p:cNvPr>
          <p:cNvSpPr/>
          <p:nvPr/>
        </p:nvSpPr>
        <p:spPr>
          <a:xfrm>
            <a:off x="2467935" y="1483380"/>
            <a:ext cx="9043416" cy="2020824"/>
          </a:xfrm>
          <a:prstGeom prst="rect">
            <a:avLst/>
          </a:prstGeom>
          <a:solidFill>
            <a:srgbClr val="FFF8AA"/>
          </a:solidFill>
          <a:ln w="38100">
            <a:solidFill>
              <a:srgbClr val="F26522"/>
            </a:solidFill>
          </a:ln>
          <a:effectLst>
            <a:innerShdw blurRad="206925">
              <a:srgbClr val="F26522">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9CEB07B-038B-B35C-107B-EC82A034AFBD}"/>
              </a:ext>
            </a:extLst>
          </p:cNvPr>
          <p:cNvSpPr>
            <a:spLocks noGrp="1"/>
          </p:cNvSpPr>
          <p:nvPr>
            <p:ph type="title"/>
          </p:nvPr>
        </p:nvSpPr>
        <p:spPr>
          <a:xfrm>
            <a:off x="694943" y="285083"/>
            <a:ext cx="11177649" cy="971885"/>
          </a:xfrm>
        </p:spPr>
        <p:txBody>
          <a:bodyPr anchor="t" anchorCtr="0">
            <a:noAutofit/>
          </a:bodyPr>
          <a:lstStyle/>
          <a:p>
            <a:r>
              <a:rPr lang="en-US" sz="4000"/>
              <a:t>Structural Problems Affecting </a:t>
            </a:r>
            <a:br>
              <a:rPr lang="en-US" sz="4000"/>
            </a:br>
            <a:r>
              <a:rPr lang="en-US" sz="4000"/>
              <a:t>Child Welfare</a:t>
            </a:r>
          </a:p>
        </p:txBody>
      </p:sp>
      <p:grpSp>
        <p:nvGrpSpPr>
          <p:cNvPr id="40" name="Group 39">
            <a:extLst>
              <a:ext uri="{FF2B5EF4-FFF2-40B4-BE49-F238E27FC236}">
                <a16:creationId xmlns:a16="http://schemas.microsoft.com/office/drawing/2014/main" id="{153465C9-F7F2-2C9B-D28C-945065A73270}"/>
              </a:ext>
            </a:extLst>
          </p:cNvPr>
          <p:cNvGrpSpPr/>
          <p:nvPr/>
        </p:nvGrpSpPr>
        <p:grpSpPr>
          <a:xfrm>
            <a:off x="694943" y="5750893"/>
            <a:ext cx="10817352" cy="621792"/>
            <a:chOff x="694943" y="5874181"/>
            <a:chExt cx="10817352" cy="621792"/>
          </a:xfrm>
        </p:grpSpPr>
        <p:sp>
          <p:nvSpPr>
            <p:cNvPr id="18" name="TextBox 17">
              <a:extLst>
                <a:ext uri="{FF2B5EF4-FFF2-40B4-BE49-F238E27FC236}">
                  <a16:creationId xmlns:a16="http://schemas.microsoft.com/office/drawing/2014/main" id="{E64A571A-05E1-88E9-7058-CBDF9FF8A9AE}"/>
                </a:ext>
              </a:extLst>
            </p:cNvPr>
            <p:cNvSpPr txBox="1"/>
            <p:nvPr/>
          </p:nvSpPr>
          <p:spPr>
            <a:xfrm>
              <a:off x="694943" y="5875022"/>
              <a:ext cx="10817352" cy="620111"/>
            </a:xfrm>
            <a:prstGeom prst="rect">
              <a:avLst/>
            </a:prstGeom>
            <a:solidFill>
              <a:srgbClr val="6A8AC6"/>
            </a:solidFill>
          </p:spPr>
          <p:txBody>
            <a:bodyPr wrap="square" lIns="182880" rtlCol="0" anchor="ctr" anchorCtr="0">
              <a:noAutofit/>
            </a:bodyPr>
            <a:lstStyle/>
            <a:p>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Root Causes</a:t>
              </a:r>
            </a:p>
          </p:txBody>
        </p:sp>
        <p:sp>
          <p:nvSpPr>
            <p:cNvPr id="14" name="TextBox 13">
              <a:extLst>
                <a:ext uri="{FF2B5EF4-FFF2-40B4-BE49-F238E27FC236}">
                  <a16:creationId xmlns:a16="http://schemas.microsoft.com/office/drawing/2014/main" id="{A66C45B0-265A-4E56-9DC7-572325D1720C}"/>
                </a:ext>
              </a:extLst>
            </p:cNvPr>
            <p:cNvSpPr txBox="1"/>
            <p:nvPr/>
          </p:nvSpPr>
          <p:spPr>
            <a:xfrm>
              <a:off x="2478023" y="5874181"/>
              <a:ext cx="9034271" cy="621792"/>
            </a:xfrm>
            <a:prstGeom prst="rect">
              <a:avLst/>
            </a:prstGeom>
            <a:solidFill>
              <a:schemeClr val="bg1">
                <a:lumMod val="85000"/>
              </a:schemeClr>
            </a:solidFill>
          </p:spPr>
          <p:txBody>
            <a:bodyPr wrap="square" lIns="182880" tIns="0" rIns="0" bIns="0" rtlCol="0" anchor="ctr" anchorCtr="0">
              <a:noAutofit/>
            </a:bodyPr>
            <a:lstStyle/>
            <a:p>
              <a:r>
                <a:rPr lang="en-US" sz="1400">
                  <a:latin typeface="Open Sans" panose="020B0606030504020204" pitchFamily="34" charset="0"/>
                  <a:ea typeface="Open Sans" panose="020B0606030504020204" pitchFamily="34" charset="0"/>
                  <a:cs typeface="Open Sans" panose="020B0606030504020204" pitchFamily="34" charset="0"/>
                </a:rPr>
                <a:t>Colonialism and lack of substantive equality for First Nations in public services on and off reserve</a:t>
              </a:r>
            </a:p>
          </p:txBody>
        </p:sp>
      </p:grpSp>
      <p:sp>
        <p:nvSpPr>
          <p:cNvPr id="21" name="TextBox 20">
            <a:extLst>
              <a:ext uri="{FF2B5EF4-FFF2-40B4-BE49-F238E27FC236}">
                <a16:creationId xmlns:a16="http://schemas.microsoft.com/office/drawing/2014/main" id="{440F8ED0-7DBD-134C-4801-8E7E69D664B2}"/>
              </a:ext>
            </a:extLst>
          </p:cNvPr>
          <p:cNvSpPr txBox="1"/>
          <p:nvPr/>
        </p:nvSpPr>
        <p:spPr>
          <a:xfrm>
            <a:off x="483326" y="2189831"/>
            <a:ext cx="1886391" cy="646331"/>
          </a:xfrm>
          <a:prstGeom prst="rect">
            <a:avLst/>
          </a:prstGeom>
          <a:noFill/>
        </p:spPr>
        <p:txBody>
          <a:bodyPr wrap="square" lIns="0" tIns="0" rIns="0" bIns="0" rtlCol="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Most Child Welfare reform measures focused here </a:t>
            </a:r>
          </a:p>
        </p:txBody>
      </p:sp>
      <p:grpSp>
        <p:nvGrpSpPr>
          <p:cNvPr id="17" name="Group 16">
            <a:extLst>
              <a:ext uri="{FF2B5EF4-FFF2-40B4-BE49-F238E27FC236}">
                <a16:creationId xmlns:a16="http://schemas.microsoft.com/office/drawing/2014/main" id="{54E5F79C-3146-E50B-CC0A-C3BA319F0B89}"/>
              </a:ext>
            </a:extLst>
          </p:cNvPr>
          <p:cNvGrpSpPr/>
          <p:nvPr/>
        </p:nvGrpSpPr>
        <p:grpSpPr>
          <a:xfrm>
            <a:off x="694943" y="4345387"/>
            <a:ext cx="10817353" cy="621792"/>
            <a:chOff x="694943" y="4345387"/>
            <a:chExt cx="10817353" cy="621792"/>
          </a:xfrm>
        </p:grpSpPr>
        <p:sp>
          <p:nvSpPr>
            <p:cNvPr id="24" name="TextBox 23">
              <a:extLst>
                <a:ext uri="{FF2B5EF4-FFF2-40B4-BE49-F238E27FC236}">
                  <a16:creationId xmlns:a16="http://schemas.microsoft.com/office/drawing/2014/main" id="{F32C84F9-E9DC-0E47-E20F-5D98FD07CD00}"/>
                </a:ext>
              </a:extLst>
            </p:cNvPr>
            <p:cNvSpPr txBox="1"/>
            <p:nvPr/>
          </p:nvSpPr>
          <p:spPr>
            <a:xfrm>
              <a:off x="694943" y="4346228"/>
              <a:ext cx="10817352" cy="620111"/>
            </a:xfrm>
            <a:prstGeom prst="rect">
              <a:avLst/>
            </a:prstGeom>
            <a:solidFill>
              <a:srgbClr val="6A8AC6"/>
            </a:solidFill>
          </p:spPr>
          <p:txBody>
            <a:bodyPr wrap="square" lIns="182880" rtlCol="0" anchor="ctr" anchorCtr="0">
              <a:noAutofit/>
            </a:bodyPr>
            <a:lstStyle/>
            <a:p>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Locus of Control</a:t>
              </a:r>
            </a:p>
          </p:txBody>
        </p:sp>
        <p:sp>
          <p:nvSpPr>
            <p:cNvPr id="25" name="TextBox 24">
              <a:extLst>
                <a:ext uri="{FF2B5EF4-FFF2-40B4-BE49-F238E27FC236}">
                  <a16:creationId xmlns:a16="http://schemas.microsoft.com/office/drawing/2014/main" id="{00672992-F579-4050-7E6D-E8C16DED2883}"/>
                </a:ext>
              </a:extLst>
            </p:cNvPr>
            <p:cNvSpPr txBox="1"/>
            <p:nvPr/>
          </p:nvSpPr>
          <p:spPr>
            <a:xfrm>
              <a:off x="2478024" y="4345387"/>
              <a:ext cx="9034272" cy="621792"/>
            </a:xfrm>
            <a:prstGeom prst="rect">
              <a:avLst/>
            </a:prstGeom>
            <a:solidFill>
              <a:schemeClr val="bg1">
                <a:lumMod val="85000"/>
              </a:schemeClr>
            </a:solidFill>
          </p:spPr>
          <p:txBody>
            <a:bodyPr wrap="square" lIns="182880" tIns="0" rIns="0" bIns="0" rtlCol="0" anchor="ctr" anchorCtr="0">
              <a:no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Services: Fed/Prov. Funding and community delivery</a:t>
              </a:r>
              <a:r>
                <a:rPr lang="en-CA" sz="1400">
                  <a:latin typeface="Open Sans" panose="020B0606030504020204" pitchFamily="34" charset="0"/>
                  <a:ea typeface="Open Sans" panose="020B0606030504020204" pitchFamily="34" charset="0"/>
                  <a:cs typeface="Open Sans" panose="020B0606030504020204" pitchFamily="34" charset="0"/>
                </a:rPr>
                <a:t>       </a:t>
              </a:r>
              <a:r>
                <a:rPr lang="en-US" sz="1400">
                  <a:latin typeface="Open Sans" panose="020B0606030504020204" pitchFamily="34" charset="0"/>
                  <a:ea typeface="Open Sans" panose="020B0606030504020204" pitchFamily="34" charset="0"/>
                  <a:cs typeface="Open Sans" panose="020B0606030504020204" pitchFamily="34" charset="0"/>
                </a:rPr>
                <a:t>Family chooses to accept help if it is available</a:t>
              </a:r>
            </a:p>
          </p:txBody>
        </p:sp>
        <p:cxnSp>
          <p:nvCxnSpPr>
            <p:cNvPr id="28" name="Straight Arrow Connector 27">
              <a:extLst>
                <a:ext uri="{FF2B5EF4-FFF2-40B4-BE49-F238E27FC236}">
                  <a16:creationId xmlns:a16="http://schemas.microsoft.com/office/drawing/2014/main" id="{030A0741-2FC6-6A17-8956-3D77C6233380}"/>
                </a:ext>
              </a:extLst>
            </p:cNvPr>
            <p:cNvCxnSpPr>
              <a:cxnSpLocks/>
            </p:cNvCxnSpPr>
            <p:nvPr/>
          </p:nvCxnSpPr>
          <p:spPr>
            <a:xfrm>
              <a:off x="7051485" y="4656283"/>
              <a:ext cx="1843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1DC70BFB-855F-03D9-C9A3-F311D991DAAE}"/>
              </a:ext>
            </a:extLst>
          </p:cNvPr>
          <p:cNvSpPr txBox="1"/>
          <p:nvPr/>
        </p:nvSpPr>
        <p:spPr>
          <a:xfrm>
            <a:off x="2664372" y="2868496"/>
            <a:ext cx="8847923" cy="430887"/>
          </a:xfrm>
          <a:prstGeom prst="rect">
            <a:avLst/>
          </a:prstGeom>
          <a:noFill/>
        </p:spPr>
        <p:txBody>
          <a:bodyPr wrap="square" lIns="0" tIns="0" rIns="0" bIns="0" rtlCol="0">
            <a:spAutoFit/>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Child welfare system implements child welfare legislation </a:t>
            </a:r>
          </a:p>
          <a:p>
            <a:pPr algn="ctr"/>
            <a:r>
              <a:rPr lang="en-US" sz="1400" b="1">
                <a:solidFill>
                  <a:srgbClr val="F26522"/>
                </a:solidFill>
                <a:latin typeface="Open Sans" panose="020B0606030504020204" pitchFamily="34" charset="0"/>
                <a:ea typeface="Open Sans" panose="020B0606030504020204" pitchFamily="34" charset="0"/>
                <a:cs typeface="Open Sans" panose="020B0606030504020204" pitchFamily="34" charset="0"/>
              </a:rPr>
              <a:t>very limited control over structural risks </a:t>
            </a:r>
          </a:p>
        </p:txBody>
      </p:sp>
      <p:sp>
        <p:nvSpPr>
          <p:cNvPr id="6" name="TextBox 5">
            <a:extLst>
              <a:ext uri="{FF2B5EF4-FFF2-40B4-BE49-F238E27FC236}">
                <a16:creationId xmlns:a16="http://schemas.microsoft.com/office/drawing/2014/main" id="{CD857775-465D-9994-9F32-6D71C68119A4}"/>
              </a:ext>
            </a:extLst>
          </p:cNvPr>
          <p:cNvSpPr txBox="1"/>
          <p:nvPr/>
        </p:nvSpPr>
        <p:spPr>
          <a:xfrm>
            <a:off x="2664372" y="3667363"/>
            <a:ext cx="8847923" cy="430887"/>
          </a:xfrm>
          <a:prstGeom prst="rect">
            <a:avLst/>
          </a:prstGeom>
          <a:noFill/>
        </p:spPr>
        <p:txBody>
          <a:bodyPr wrap="square" lIns="0" tIns="0" rIns="0" bIns="0" rtlCol="0">
            <a:spAutoFit/>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Statutory Definitions of Child Neglect: parent unable or unwilling to provide necessities of life – </a:t>
            </a:r>
          </a:p>
          <a:p>
            <a:pPr algn="ctr"/>
            <a:r>
              <a:rPr lang="en-US" sz="1400" b="1">
                <a:solidFill>
                  <a:srgbClr val="F26522"/>
                </a:solidFill>
                <a:latin typeface="Open Sans" panose="020B0606030504020204" pitchFamily="34" charset="0"/>
                <a:ea typeface="Open Sans" panose="020B0606030504020204" pitchFamily="34" charset="0"/>
                <a:cs typeface="Open Sans" panose="020B0606030504020204" pitchFamily="34" charset="0"/>
              </a:rPr>
              <a:t>Codifies structural risks as parental failure</a:t>
            </a:r>
          </a:p>
        </p:txBody>
      </p:sp>
      <p:sp>
        <p:nvSpPr>
          <p:cNvPr id="27" name="Up Arrow 26">
            <a:extLst>
              <a:ext uri="{FF2B5EF4-FFF2-40B4-BE49-F238E27FC236}">
                <a16:creationId xmlns:a16="http://schemas.microsoft.com/office/drawing/2014/main" id="{0A982D1D-E0C9-6114-BF37-38F0F3CC5E60}"/>
              </a:ext>
            </a:extLst>
          </p:cNvPr>
          <p:cNvSpPr/>
          <p:nvPr/>
        </p:nvSpPr>
        <p:spPr>
          <a:xfrm>
            <a:off x="6943006" y="3322301"/>
            <a:ext cx="401297" cy="260182"/>
          </a:xfrm>
          <a:prstGeom prst="upArrow">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Up Arrow 29">
            <a:extLst>
              <a:ext uri="{FF2B5EF4-FFF2-40B4-BE49-F238E27FC236}">
                <a16:creationId xmlns:a16="http://schemas.microsoft.com/office/drawing/2014/main" id="{A8B53FF6-0C66-F56C-7C91-90AE9F3AC449}"/>
              </a:ext>
            </a:extLst>
          </p:cNvPr>
          <p:cNvSpPr/>
          <p:nvPr/>
        </p:nvSpPr>
        <p:spPr>
          <a:xfrm>
            <a:off x="6943006" y="2551739"/>
            <a:ext cx="401297" cy="260182"/>
          </a:xfrm>
          <a:prstGeom prst="upArrow">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AC30E10A-F8FA-A12B-D63C-FC10C4C15003}"/>
              </a:ext>
            </a:extLst>
          </p:cNvPr>
          <p:cNvSpPr txBox="1"/>
          <p:nvPr/>
        </p:nvSpPr>
        <p:spPr>
          <a:xfrm>
            <a:off x="2664372" y="1627958"/>
            <a:ext cx="8847923" cy="861774"/>
          </a:xfrm>
          <a:prstGeom prst="rect">
            <a:avLst/>
          </a:prstGeom>
          <a:noFill/>
        </p:spPr>
        <p:txBody>
          <a:bodyPr wrap="square" lIns="0" tIns="0" rIns="0" bIns="0" rtlCol="0">
            <a:spAutoFit/>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First Nations Children </a:t>
            </a:r>
            <a:r>
              <a:rPr lang="en-US" sz="1400" b="1">
                <a:latin typeface="Open Sans" panose="020B0606030504020204" pitchFamily="34" charset="0"/>
                <a:ea typeface="Open Sans" panose="020B0606030504020204" pitchFamily="34" charset="0"/>
                <a:cs typeface="Open Sans" panose="020B0606030504020204" pitchFamily="34" charset="0"/>
              </a:rPr>
              <a:t>17.2 times</a:t>
            </a:r>
            <a:r>
              <a:rPr lang="en-US" sz="1400">
                <a:latin typeface="Open Sans" panose="020B0606030504020204" pitchFamily="34" charset="0"/>
                <a:ea typeface="Open Sans" panose="020B0606030504020204" pitchFamily="34" charset="0"/>
                <a:cs typeface="Open Sans" panose="020B0606030504020204" pitchFamily="34" charset="0"/>
              </a:rPr>
              <a:t> more likely to be placed in child welfare care</a:t>
            </a:r>
          </a:p>
          <a:p>
            <a:pPr algn="ctr"/>
            <a:r>
              <a:rPr lang="en-US" sz="1400" b="1">
                <a:latin typeface="Open Sans" panose="020B0606030504020204" pitchFamily="34" charset="0"/>
                <a:ea typeface="Open Sans" panose="020B0606030504020204" pitchFamily="34" charset="0"/>
                <a:cs typeface="Open Sans" panose="020B0606030504020204" pitchFamily="34" charset="0"/>
              </a:rPr>
              <a:t>72%</a:t>
            </a:r>
            <a:r>
              <a:rPr lang="en-US" sz="1400">
                <a:latin typeface="Open Sans" panose="020B0606030504020204" pitchFamily="34" charset="0"/>
                <a:ea typeface="Open Sans" panose="020B0606030504020204" pitchFamily="34" charset="0"/>
                <a:cs typeface="Open Sans" panose="020B0606030504020204" pitchFamily="34" charset="0"/>
              </a:rPr>
              <a:t> of all First Nations Children in Care are off reserve</a:t>
            </a:r>
          </a:p>
          <a:p>
            <a:pPr algn="ctr"/>
            <a:r>
              <a:rPr lang="en-US" sz="1400" b="1">
                <a:solidFill>
                  <a:srgbClr val="F26522"/>
                </a:solidFill>
                <a:latin typeface="Open Sans" panose="020B0606030504020204" pitchFamily="34" charset="0"/>
                <a:ea typeface="Open Sans" panose="020B0606030504020204" pitchFamily="34" charset="0"/>
                <a:cs typeface="Open Sans" panose="020B0606030504020204" pitchFamily="34" charset="0"/>
              </a:rPr>
              <a:t>Child Welfare reform often codifies government </a:t>
            </a:r>
            <a:br>
              <a:rPr lang="en-US" sz="1400" b="1">
                <a:solidFill>
                  <a:srgbClr val="F26522"/>
                </a:solidFill>
                <a:latin typeface="Open Sans" panose="020B0606030504020204" pitchFamily="34" charset="0"/>
                <a:ea typeface="Open Sans" panose="020B0606030504020204" pitchFamily="34" charset="0"/>
                <a:cs typeface="Open Sans" panose="020B0606030504020204" pitchFamily="34" charset="0"/>
              </a:rPr>
            </a:br>
            <a:r>
              <a:rPr lang="en-US" sz="1400" b="1">
                <a:solidFill>
                  <a:srgbClr val="F26522"/>
                </a:solidFill>
                <a:latin typeface="Open Sans" panose="020B0606030504020204" pitchFamily="34" charset="0"/>
                <a:ea typeface="Open Sans" panose="020B0606030504020204" pitchFamily="34" charset="0"/>
                <a:cs typeface="Open Sans" panose="020B0606030504020204" pitchFamily="34" charset="0"/>
              </a:rPr>
              <a:t>lack of attention to structural risks as child welfare failures</a:t>
            </a:r>
          </a:p>
        </p:txBody>
      </p:sp>
      <p:grpSp>
        <p:nvGrpSpPr>
          <p:cNvPr id="39" name="Group 38">
            <a:extLst>
              <a:ext uri="{FF2B5EF4-FFF2-40B4-BE49-F238E27FC236}">
                <a16:creationId xmlns:a16="http://schemas.microsoft.com/office/drawing/2014/main" id="{E46515E6-9F1F-2822-78B6-48A4CDBB8907}"/>
              </a:ext>
            </a:extLst>
          </p:cNvPr>
          <p:cNvGrpSpPr/>
          <p:nvPr/>
        </p:nvGrpSpPr>
        <p:grpSpPr>
          <a:xfrm>
            <a:off x="694943" y="5045214"/>
            <a:ext cx="10817353" cy="621792"/>
            <a:chOff x="694943" y="5106858"/>
            <a:chExt cx="10817353" cy="621792"/>
          </a:xfrm>
        </p:grpSpPr>
        <p:sp>
          <p:nvSpPr>
            <p:cNvPr id="22" name="TextBox 21">
              <a:extLst>
                <a:ext uri="{FF2B5EF4-FFF2-40B4-BE49-F238E27FC236}">
                  <a16:creationId xmlns:a16="http://schemas.microsoft.com/office/drawing/2014/main" id="{15E5279C-1337-9F78-57DE-A78184FDF83F}"/>
                </a:ext>
              </a:extLst>
            </p:cNvPr>
            <p:cNvSpPr txBox="1"/>
            <p:nvPr/>
          </p:nvSpPr>
          <p:spPr>
            <a:xfrm>
              <a:off x="694943" y="5107699"/>
              <a:ext cx="10817352" cy="620111"/>
            </a:xfrm>
            <a:prstGeom prst="rect">
              <a:avLst/>
            </a:prstGeom>
            <a:solidFill>
              <a:srgbClr val="6A8AC6"/>
            </a:solidFill>
          </p:spPr>
          <p:txBody>
            <a:bodyPr wrap="square" lIns="182880" rtlCol="0" anchor="ctr" anchorCtr="0">
              <a:noAutofit/>
            </a:bodyPr>
            <a:lstStyle/>
            <a:p>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Structural </a:t>
              </a:r>
            </a:p>
            <a:p>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Drivers</a:t>
              </a:r>
            </a:p>
          </p:txBody>
        </p:sp>
        <p:sp>
          <p:nvSpPr>
            <p:cNvPr id="4" name="TextBox 3">
              <a:extLst>
                <a:ext uri="{FF2B5EF4-FFF2-40B4-BE49-F238E27FC236}">
                  <a16:creationId xmlns:a16="http://schemas.microsoft.com/office/drawing/2014/main" id="{1195A4FE-1DD8-62EE-E430-B3C10574C416}"/>
                </a:ext>
              </a:extLst>
            </p:cNvPr>
            <p:cNvSpPr txBox="1"/>
            <p:nvPr/>
          </p:nvSpPr>
          <p:spPr>
            <a:xfrm>
              <a:off x="2478024" y="5106858"/>
              <a:ext cx="9034272" cy="621792"/>
            </a:xfrm>
            <a:prstGeom prst="rect">
              <a:avLst/>
            </a:prstGeom>
            <a:solidFill>
              <a:schemeClr val="bg1">
                <a:lumMod val="85000"/>
              </a:schemeClr>
            </a:solidFill>
          </p:spPr>
          <p:txBody>
            <a:bodyPr wrap="square" lIns="182880" tIns="0" rIns="0" bIns="0" rtlCol="0" anchor="ctr" anchorCtr="0">
              <a:no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Mental Health, Addictions, Domestic Violence, Poverty, Poor Housing</a:t>
              </a:r>
            </a:p>
          </p:txBody>
        </p:sp>
      </p:grpSp>
      <p:sp>
        <p:nvSpPr>
          <p:cNvPr id="26" name="Up Arrow 25">
            <a:extLst>
              <a:ext uri="{FF2B5EF4-FFF2-40B4-BE49-F238E27FC236}">
                <a16:creationId xmlns:a16="http://schemas.microsoft.com/office/drawing/2014/main" id="{122D031B-A191-493D-4DAD-60927FED2839}"/>
              </a:ext>
            </a:extLst>
          </p:cNvPr>
          <p:cNvSpPr/>
          <p:nvPr/>
        </p:nvSpPr>
        <p:spPr>
          <a:xfrm>
            <a:off x="6943006" y="4132646"/>
            <a:ext cx="401297" cy="260182"/>
          </a:xfrm>
          <a:prstGeom prst="upArrow">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3" name="Up Arrow 22">
            <a:extLst>
              <a:ext uri="{FF2B5EF4-FFF2-40B4-BE49-F238E27FC236}">
                <a16:creationId xmlns:a16="http://schemas.microsoft.com/office/drawing/2014/main" id="{453FD6C1-7552-EDD9-7DA0-E21E0AF7896F}"/>
              </a:ext>
            </a:extLst>
          </p:cNvPr>
          <p:cNvSpPr/>
          <p:nvPr/>
        </p:nvSpPr>
        <p:spPr>
          <a:xfrm>
            <a:off x="6943006" y="4844595"/>
            <a:ext cx="401297" cy="260182"/>
          </a:xfrm>
          <a:prstGeom prst="upArrow">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19" name="Up Arrow 18">
            <a:extLst>
              <a:ext uri="{FF2B5EF4-FFF2-40B4-BE49-F238E27FC236}">
                <a16:creationId xmlns:a16="http://schemas.microsoft.com/office/drawing/2014/main" id="{DFA1A330-C185-510F-B320-C799EE7D7C39}"/>
              </a:ext>
            </a:extLst>
          </p:cNvPr>
          <p:cNvSpPr/>
          <p:nvPr/>
        </p:nvSpPr>
        <p:spPr>
          <a:xfrm>
            <a:off x="6943006" y="5547870"/>
            <a:ext cx="401297" cy="260182"/>
          </a:xfrm>
          <a:prstGeom prst="upArrow">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cxnSp>
        <p:nvCxnSpPr>
          <p:cNvPr id="36" name="Straight Arrow Connector 35">
            <a:extLst>
              <a:ext uri="{FF2B5EF4-FFF2-40B4-BE49-F238E27FC236}">
                <a16:creationId xmlns:a16="http://schemas.microsoft.com/office/drawing/2014/main" id="{D8DC448A-2820-0B7C-C21B-B1398B9828C0}"/>
              </a:ext>
            </a:extLst>
          </p:cNvPr>
          <p:cNvCxnSpPr>
            <a:cxnSpLocks/>
          </p:cNvCxnSpPr>
          <p:nvPr/>
        </p:nvCxnSpPr>
        <p:spPr>
          <a:xfrm>
            <a:off x="2116476" y="2488757"/>
            <a:ext cx="351459" cy="0"/>
          </a:xfrm>
          <a:prstGeom prst="straightConnector1">
            <a:avLst/>
          </a:prstGeom>
          <a:ln w="38100">
            <a:solidFill>
              <a:srgbClr val="F26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46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5B91A-7889-BCDE-A39C-1D8CA5E657D4}"/>
              </a:ext>
            </a:extLst>
          </p:cNvPr>
          <p:cNvSpPr>
            <a:spLocks noGrp="1"/>
          </p:cNvSpPr>
          <p:nvPr>
            <p:ph type="title"/>
          </p:nvPr>
        </p:nvSpPr>
        <p:spPr>
          <a:xfrm>
            <a:off x="838200" y="365125"/>
            <a:ext cx="10515600" cy="1325563"/>
          </a:xfrm>
        </p:spPr>
        <p:txBody>
          <a:bodyPr>
            <a:normAutofit/>
          </a:bodyPr>
          <a:lstStyle/>
          <a:p>
            <a:r>
              <a:rPr lang="en-US" sz="4200"/>
              <a:t>Status of Research for Child and Family Services Long Term Reform</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CE2481-66A3-A79F-0CA7-2472A6390766}"/>
              </a:ext>
            </a:extLst>
          </p:cNvPr>
          <p:cNvSpPr>
            <a:spLocks noGrp="1"/>
          </p:cNvSpPr>
          <p:nvPr>
            <p:ph idx="1"/>
          </p:nvPr>
        </p:nvSpPr>
        <p:spPr>
          <a:xfrm>
            <a:off x="838200" y="1929384"/>
            <a:ext cx="10515600" cy="4251960"/>
          </a:xfrm>
        </p:spPr>
        <p:txBody>
          <a:bodyPr>
            <a:normAutofit/>
          </a:bodyPr>
          <a:lstStyle/>
          <a:p>
            <a:r>
              <a:rPr lang="en-US" sz="2200"/>
              <a:t>IFSD Phase 3 for Agencies largely complete (implementation tools pending) </a:t>
            </a:r>
          </a:p>
          <a:p>
            <a:pPr lvl="1"/>
            <a:r>
              <a:rPr lang="en-US" sz="2200"/>
              <a:t>Requires National Advisory Committee (NAC) to reconvene to complete technical review </a:t>
            </a:r>
          </a:p>
          <a:p>
            <a:pPr lvl="1"/>
            <a:r>
              <a:rPr lang="en-US" sz="2200"/>
              <a:t>Regional experts also to review</a:t>
            </a:r>
          </a:p>
          <a:p>
            <a:r>
              <a:rPr lang="en-US" sz="2200"/>
              <a:t>IFSD Unaffiliated to a First Nations (Completed)</a:t>
            </a:r>
          </a:p>
          <a:p>
            <a:pPr lvl="1"/>
            <a:r>
              <a:rPr lang="en-US" sz="2200"/>
              <a:t>Requires NAC to reconvene to conduct review</a:t>
            </a:r>
          </a:p>
          <a:p>
            <a:pPr lvl="1"/>
            <a:r>
              <a:rPr lang="en-US" sz="2200"/>
              <a:t>Regional review to be completed</a:t>
            </a:r>
          </a:p>
          <a:p>
            <a:r>
              <a:rPr lang="en-US" sz="2200"/>
              <a:t>Caring Society study on small populations</a:t>
            </a:r>
          </a:p>
          <a:p>
            <a:pPr lvl="1"/>
            <a:r>
              <a:rPr lang="en-US" sz="2200"/>
              <a:t>Nearing completion to safeguard small population First Nations from discrimination</a:t>
            </a:r>
          </a:p>
          <a:p>
            <a:pPr lvl="1"/>
            <a:r>
              <a:rPr lang="en-US" sz="2200"/>
              <a:t>Results will be made public </a:t>
            </a:r>
          </a:p>
          <a:p>
            <a:pPr lvl="1"/>
            <a:r>
              <a:rPr lang="en-US" sz="2200"/>
              <a:t>More in depth research likely needed over longer term</a:t>
            </a:r>
          </a:p>
          <a:p>
            <a:pPr marL="457200" lvl="1" indent="0">
              <a:buNone/>
            </a:pPr>
            <a:endParaRPr lang="en-US" sz="2200"/>
          </a:p>
          <a:p>
            <a:pPr marL="457200" lvl="1" indent="0">
              <a:buNone/>
            </a:pPr>
            <a:endParaRPr lang="en-US" sz="2200"/>
          </a:p>
          <a:p>
            <a:pPr marL="457200" lvl="1" indent="0">
              <a:buNone/>
            </a:pPr>
            <a:endParaRPr lang="en-US" sz="2200"/>
          </a:p>
        </p:txBody>
      </p:sp>
    </p:spTree>
    <p:extLst>
      <p:ext uri="{BB962C8B-B14F-4D97-AF65-F5344CB8AC3E}">
        <p14:creationId xmlns:p14="http://schemas.microsoft.com/office/powerpoint/2010/main" val="391530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2272-92EE-13B9-7A50-777CFD7BAB67}"/>
              </a:ext>
            </a:extLst>
          </p:cNvPr>
          <p:cNvSpPr>
            <a:spLocks noGrp="1"/>
          </p:cNvSpPr>
          <p:nvPr>
            <p:ph type="title"/>
          </p:nvPr>
        </p:nvSpPr>
        <p:spPr>
          <a:xfrm>
            <a:off x="640080" y="325369"/>
            <a:ext cx="4368602" cy="1956841"/>
          </a:xfrm>
        </p:spPr>
        <p:txBody>
          <a:bodyPr anchor="b">
            <a:normAutofit fontScale="90000"/>
          </a:bodyPr>
          <a:lstStyle/>
          <a:p>
            <a:r>
              <a:rPr lang="en-US" sz="5000" dirty="0"/>
              <a:t>What is the CHRT case about?</a:t>
            </a:r>
          </a:p>
        </p:txBody>
      </p:sp>
      <p:sp>
        <p:nvSpPr>
          <p:cNvPr id="3" name="Content Placeholder 2">
            <a:extLst>
              <a:ext uri="{FF2B5EF4-FFF2-40B4-BE49-F238E27FC236}">
                <a16:creationId xmlns:a16="http://schemas.microsoft.com/office/drawing/2014/main" id="{3A97381A-AA35-F87E-CC3B-919C8D83B4F1}"/>
              </a:ext>
            </a:extLst>
          </p:cNvPr>
          <p:cNvSpPr>
            <a:spLocks noGrp="1"/>
          </p:cNvSpPr>
          <p:nvPr>
            <p:ph idx="1"/>
          </p:nvPr>
        </p:nvSpPr>
        <p:spPr>
          <a:xfrm>
            <a:off x="640080" y="2872899"/>
            <a:ext cx="4243589" cy="3320668"/>
          </a:xfrm>
        </p:spPr>
        <p:txBody>
          <a:bodyPr>
            <a:normAutofit/>
          </a:bodyPr>
          <a:lstStyle/>
          <a:p>
            <a:pPr marL="0" indent="0">
              <a:buNone/>
            </a:pPr>
            <a:r>
              <a:rPr lang="en-US" sz="2200" b="1" dirty="0"/>
              <a:t>Stop</a:t>
            </a:r>
            <a:r>
              <a:rPr lang="en-US" sz="2200" dirty="0"/>
              <a:t> Canada’s discrimination against First Nations children, youth and families now and forever in:</a:t>
            </a:r>
          </a:p>
          <a:p>
            <a:pPr marL="0" indent="0">
              <a:buNone/>
            </a:pPr>
            <a:endParaRPr lang="en-US" sz="2200" dirty="0"/>
          </a:p>
          <a:p>
            <a:pPr marL="0" indent="0">
              <a:buNone/>
            </a:pPr>
            <a:r>
              <a:rPr lang="en-US" sz="2200" dirty="0"/>
              <a:t>First Nations Child and Family Services</a:t>
            </a:r>
          </a:p>
          <a:p>
            <a:pPr marL="0" indent="0">
              <a:buNone/>
            </a:pPr>
            <a:endParaRPr lang="en-US" sz="2200" dirty="0"/>
          </a:p>
          <a:p>
            <a:pPr marL="0" indent="0">
              <a:buNone/>
            </a:pPr>
            <a:r>
              <a:rPr lang="en-US" sz="2200" dirty="0"/>
              <a:t>Jordan’s Principle</a:t>
            </a:r>
          </a:p>
        </p:txBody>
      </p:sp>
      <p:pic>
        <p:nvPicPr>
          <p:cNvPr id="5" name="Picture 4" descr="A teddy bear wearing a graduation gown and a graduation cap&#10;&#10;Description automatically generated">
            <a:extLst>
              <a:ext uri="{FF2B5EF4-FFF2-40B4-BE49-F238E27FC236}">
                <a16:creationId xmlns:a16="http://schemas.microsoft.com/office/drawing/2014/main" id="{CE60E9A0-9C1E-2B21-BE96-612C9F8D2F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450" b="1100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9811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E8534-7D26-E526-3087-3EF514DB17B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Making it Right for Kids</a:t>
            </a:r>
          </a:p>
        </p:txBody>
      </p:sp>
      <p:sp>
        <p:nvSpPr>
          <p:cNvPr id="3" name="Content Placeholder 2">
            <a:extLst>
              <a:ext uri="{FF2B5EF4-FFF2-40B4-BE49-F238E27FC236}">
                <a16:creationId xmlns:a16="http://schemas.microsoft.com/office/drawing/2014/main" id="{5002212D-609F-7F48-32BA-C80CBAF19CFC}"/>
              </a:ext>
            </a:extLst>
          </p:cNvPr>
          <p:cNvSpPr>
            <a:spLocks noGrp="1"/>
          </p:cNvSpPr>
          <p:nvPr>
            <p:ph sz="half"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Your feedback invited and welcomed</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hand holding a document&#10;&#10;Description automatically generated">
            <a:extLst>
              <a:ext uri="{FF2B5EF4-FFF2-40B4-BE49-F238E27FC236}">
                <a16:creationId xmlns:a16="http://schemas.microsoft.com/office/drawing/2014/main" id="{0ACA53A5-7479-1B03-B067-D3E147E757B0}"/>
              </a:ext>
            </a:extLst>
          </p:cNvPr>
          <p:cNvPicPr>
            <a:picLocks noGrp="1" noChangeAspect="1"/>
          </p:cNvPicPr>
          <p:nvPr>
            <p:ph sz="half" idx="2"/>
          </p:nvPr>
        </p:nvPicPr>
        <p:blipFill>
          <a:blip r:embed="rId2"/>
          <a:stretch>
            <a:fillRect/>
          </a:stretch>
        </p:blipFill>
        <p:spPr>
          <a:xfrm>
            <a:off x="4654296" y="1178753"/>
            <a:ext cx="7214616" cy="4473061"/>
          </a:xfrm>
          <a:prstGeom prst="rect">
            <a:avLst/>
          </a:prstGeom>
        </p:spPr>
      </p:pic>
    </p:spTree>
    <p:extLst>
      <p:ext uri="{BB962C8B-B14F-4D97-AF65-F5344CB8AC3E}">
        <p14:creationId xmlns:p14="http://schemas.microsoft.com/office/powerpoint/2010/main" val="58601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E5B6-B0D2-4543-957A-25F096C6CFCB}"/>
              </a:ext>
            </a:extLst>
          </p:cNvPr>
          <p:cNvSpPr>
            <a:spLocks noGrp="1"/>
          </p:cNvSpPr>
          <p:nvPr>
            <p:ph type="title"/>
          </p:nvPr>
        </p:nvSpPr>
        <p:spPr>
          <a:xfrm>
            <a:off x="5868557" y="1138036"/>
            <a:ext cx="5444382" cy="1402470"/>
          </a:xfrm>
        </p:spPr>
        <p:txBody>
          <a:bodyPr anchor="t">
            <a:normAutofit/>
          </a:bodyPr>
          <a:lstStyle/>
          <a:p>
            <a:r>
              <a:rPr lang="en-US" sz="3200"/>
              <a:t>Caring Society Recommended Amendments</a:t>
            </a:r>
          </a:p>
        </p:txBody>
      </p:sp>
      <p:pic>
        <p:nvPicPr>
          <p:cNvPr id="5" name="Picture 4" descr="Hands-on top of each other">
            <a:extLst>
              <a:ext uri="{FF2B5EF4-FFF2-40B4-BE49-F238E27FC236}">
                <a16:creationId xmlns:a16="http://schemas.microsoft.com/office/drawing/2014/main" id="{BB341AFD-6DE3-FA54-3868-0A52FC22C59B}"/>
              </a:ext>
            </a:extLst>
          </p:cNvPr>
          <p:cNvPicPr>
            <a:picLocks noChangeAspect="1"/>
          </p:cNvPicPr>
          <p:nvPr/>
        </p:nvPicPr>
        <p:blipFill>
          <a:blip r:embed="rId2"/>
          <a:srcRect l="54919" r="12220" b="1"/>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26A8E6CC-C050-5504-915C-D61901D38FB8}"/>
              </a:ext>
            </a:extLst>
          </p:cNvPr>
          <p:cNvSpPr>
            <a:spLocks noGrp="1"/>
          </p:cNvSpPr>
          <p:nvPr>
            <p:ph idx="1"/>
          </p:nvPr>
        </p:nvSpPr>
        <p:spPr>
          <a:xfrm>
            <a:off x="5868557" y="2551176"/>
            <a:ext cx="5444382" cy="3591207"/>
          </a:xfrm>
        </p:spPr>
        <p:txBody>
          <a:bodyPr>
            <a:normAutofit/>
          </a:bodyPr>
          <a:lstStyle/>
          <a:p>
            <a:r>
              <a:rPr lang="en-US" sz="1400" b="1"/>
              <a:t>Restore First Nations as decision makers </a:t>
            </a:r>
            <a:r>
              <a:rPr lang="en-US" sz="1400"/>
              <a:t>informed by their child and family service experts on the ground, regionally and nationally</a:t>
            </a:r>
          </a:p>
          <a:p>
            <a:r>
              <a:rPr lang="en-US" sz="1400" b="1"/>
              <a:t>Hold Canada accountable </a:t>
            </a:r>
            <a:r>
              <a:rPr lang="en-US" sz="1400"/>
              <a:t>for its discrimination toward our kids</a:t>
            </a:r>
          </a:p>
          <a:p>
            <a:r>
              <a:rPr lang="en-US" sz="1400" b="1"/>
              <a:t>Eliminate secrecy </a:t>
            </a:r>
            <a:r>
              <a:rPr lang="en-US" sz="1400"/>
              <a:t>in decision making</a:t>
            </a:r>
          </a:p>
          <a:p>
            <a:r>
              <a:rPr lang="en-US" sz="1400" b="1"/>
              <a:t>Include</a:t>
            </a:r>
            <a:r>
              <a:rPr lang="en-US" sz="1400"/>
              <a:t> Elders, Knowledge Holders and Young People </a:t>
            </a:r>
          </a:p>
          <a:p>
            <a:r>
              <a:rPr lang="en-US" sz="1400" b="1"/>
              <a:t>National master agreement </a:t>
            </a:r>
            <a:r>
              <a:rPr lang="en-US" sz="1400"/>
              <a:t>to stop the discrimination nationally. </a:t>
            </a:r>
          </a:p>
          <a:p>
            <a:r>
              <a:rPr lang="en-US" sz="1400" b="1"/>
              <a:t>Regional variations and agreements </a:t>
            </a:r>
            <a:r>
              <a:rPr lang="en-US" sz="1400"/>
              <a:t> for distinct circumstances and cultural diversity</a:t>
            </a:r>
          </a:p>
          <a:p>
            <a:r>
              <a:rPr lang="en-US" sz="1400" b="1"/>
              <a:t>Retain Tribunal jurisdiction and orders </a:t>
            </a:r>
            <a:r>
              <a:rPr lang="en-US" sz="1400"/>
              <a:t>and adapt to change going forward</a:t>
            </a:r>
          </a:p>
          <a:p>
            <a:r>
              <a:rPr lang="en-US" sz="1400" b="1"/>
              <a:t>Binding and Effective </a:t>
            </a:r>
            <a:r>
              <a:rPr lang="en-US" sz="1400"/>
              <a:t>ADR</a:t>
            </a:r>
          </a:p>
          <a:p>
            <a:endParaRPr lang="en-US" sz="1400"/>
          </a:p>
        </p:txBody>
      </p:sp>
    </p:spTree>
    <p:extLst>
      <p:ext uri="{BB962C8B-B14F-4D97-AF65-F5344CB8AC3E}">
        <p14:creationId xmlns:p14="http://schemas.microsoft.com/office/powerpoint/2010/main" val="422748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B658C-1AB3-B9D2-C1E9-247023DEE2C7}"/>
              </a:ext>
            </a:extLst>
          </p:cNvPr>
          <p:cNvPicPr>
            <a:picLocks noChangeAspect="1"/>
          </p:cNvPicPr>
          <p:nvPr/>
        </p:nvPicPr>
        <p:blipFill>
          <a:blip r:embed="rId2"/>
          <a:stretch>
            <a:fillRect/>
          </a:stretch>
        </p:blipFill>
        <p:spPr>
          <a:xfrm>
            <a:off x="0" y="0"/>
            <a:ext cx="12831580" cy="7217764"/>
          </a:xfrm>
          <a:prstGeom prst="rect">
            <a:avLst/>
          </a:prstGeom>
        </p:spPr>
      </p:pic>
    </p:spTree>
    <p:extLst>
      <p:ext uri="{BB962C8B-B14F-4D97-AF65-F5344CB8AC3E}">
        <p14:creationId xmlns:p14="http://schemas.microsoft.com/office/powerpoint/2010/main" val="165130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3A68-0E14-9C0E-7FEC-E57D70E69B8B}"/>
              </a:ext>
            </a:extLst>
          </p:cNvPr>
          <p:cNvSpPr>
            <a:spLocks noGrp="1"/>
          </p:cNvSpPr>
          <p:nvPr>
            <p:ph type="title"/>
          </p:nvPr>
        </p:nvSpPr>
        <p:spPr/>
        <p:txBody>
          <a:bodyPr/>
          <a:lstStyle/>
          <a:p>
            <a:r>
              <a:rPr lang="en-US"/>
              <a:t>Coming soon: Caring Society recommended amendment</a:t>
            </a:r>
          </a:p>
        </p:txBody>
      </p:sp>
      <p:sp>
        <p:nvSpPr>
          <p:cNvPr id="3" name="Content Placeholder 2">
            <a:extLst>
              <a:ext uri="{FF2B5EF4-FFF2-40B4-BE49-F238E27FC236}">
                <a16:creationId xmlns:a16="http://schemas.microsoft.com/office/drawing/2014/main" id="{F05F000B-9473-FBB1-8DA8-DC1178B85A84}"/>
              </a:ext>
            </a:extLst>
          </p:cNvPr>
          <p:cNvSpPr>
            <a:spLocks noGrp="1"/>
          </p:cNvSpPr>
          <p:nvPr>
            <p:ph sz="half" idx="1"/>
          </p:nvPr>
        </p:nvSpPr>
        <p:spPr/>
        <p:txBody>
          <a:bodyPr/>
          <a:lstStyle/>
          <a:p>
            <a:r>
              <a:rPr lang="en-US"/>
              <a:t>Delete Paragraph 383 that gives Canada wide discretion on the provision of funding each year</a:t>
            </a:r>
          </a:p>
        </p:txBody>
      </p:sp>
      <p:sp>
        <p:nvSpPr>
          <p:cNvPr id="4" name="Content Placeholder 3">
            <a:extLst>
              <a:ext uri="{FF2B5EF4-FFF2-40B4-BE49-F238E27FC236}">
                <a16:creationId xmlns:a16="http://schemas.microsoft.com/office/drawing/2014/main" id="{5FD9B69C-EF37-7396-811D-0548719B13D7}"/>
              </a:ext>
            </a:extLst>
          </p:cNvPr>
          <p:cNvSpPr>
            <a:spLocks noGrp="1"/>
          </p:cNvSpPr>
          <p:nvPr>
            <p:ph sz="half" idx="2"/>
          </p:nvPr>
        </p:nvSpPr>
        <p:spPr/>
        <p:txBody>
          <a:bodyPr/>
          <a:lstStyle/>
          <a:p>
            <a:r>
              <a:rPr lang="en-US" sz="2800"/>
              <a:t>Para 383. Any and all funding commitments by Canada or amendments agreed to by the Parties in this Final Settlement Agreement remain subject to annual appropriation by the Parliament of Canada or </a:t>
            </a:r>
            <a:r>
              <a:rPr lang="en-US" sz="2800" b="1" u="sng"/>
              <a:t>other necessary approval processes required by the Government of Canada. </a:t>
            </a:r>
          </a:p>
          <a:p>
            <a:endParaRPr lang="en-US"/>
          </a:p>
        </p:txBody>
      </p:sp>
    </p:spTree>
    <p:extLst>
      <p:ext uri="{BB962C8B-B14F-4D97-AF65-F5344CB8AC3E}">
        <p14:creationId xmlns:p14="http://schemas.microsoft.com/office/powerpoint/2010/main" val="313416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FDFF35C-FC1A-7C53-11B0-A4B8EA0FD741}"/>
              </a:ext>
            </a:extLst>
          </p:cNvPr>
          <p:cNvSpPr>
            <a:spLocks noGrp="1"/>
          </p:cNvSpPr>
          <p:nvPr>
            <p:ph type="title"/>
          </p:nvPr>
        </p:nvSpPr>
        <p:spPr>
          <a:xfrm>
            <a:off x="479394" y="1070800"/>
            <a:ext cx="3939688" cy="5583126"/>
          </a:xfrm>
        </p:spPr>
        <p:txBody>
          <a:bodyPr>
            <a:normAutofit/>
          </a:bodyPr>
          <a:lstStyle/>
          <a:p>
            <a:pPr algn="r"/>
            <a:r>
              <a:rPr lang="en-US" sz="8000"/>
              <a:t>What you can do</a:t>
            </a:r>
          </a:p>
        </p:txBody>
      </p:sp>
      <p:cxnSp>
        <p:nvCxnSpPr>
          <p:cNvPr id="31" name="Straight Connector 3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2">
            <a:extLst>
              <a:ext uri="{FF2B5EF4-FFF2-40B4-BE49-F238E27FC236}">
                <a16:creationId xmlns:a16="http://schemas.microsoft.com/office/drawing/2014/main" id="{A5023F6B-BE34-9BD2-D5C1-6592FC4D0C52}"/>
              </a:ext>
            </a:extLst>
          </p:cNvPr>
          <p:cNvGraphicFramePr>
            <a:graphicFrameLocks noGrp="1"/>
          </p:cNvGraphicFramePr>
          <p:nvPr>
            <p:ph idx="1"/>
            <p:extLst>
              <p:ext uri="{D42A27DB-BD31-4B8C-83A1-F6EECF244321}">
                <p14:modId xmlns:p14="http://schemas.microsoft.com/office/powerpoint/2010/main" val="379523735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9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1DA16-AE0B-9543-A40A-CFB85E0C4C4F}"/>
              </a:ext>
            </a:extLst>
          </p:cNvPr>
          <p:cNvSpPr/>
          <p:nvPr/>
        </p:nvSpPr>
        <p:spPr>
          <a:xfrm>
            <a:off x="0" y="5339462"/>
            <a:ext cx="12192000" cy="1517904"/>
          </a:xfrm>
          <a:prstGeom prst="rect">
            <a:avLst/>
          </a:prstGeom>
          <a:gradFill flip="none" rotWithShape="1">
            <a:gsLst>
              <a:gs pos="100000">
                <a:srgbClr val="F2F2F1"/>
              </a:gs>
              <a:gs pos="0">
                <a:srgbClr val="E4E5E3"/>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1" name="Picture 11">
            <a:extLst>
              <a:ext uri="{FF2B5EF4-FFF2-40B4-BE49-F238E27FC236}">
                <a16:creationId xmlns:a16="http://schemas.microsoft.com/office/drawing/2014/main" id="{28EF1C71-153B-8442-B488-BF95E824C17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9" t="34" r="-29" b="34"/>
          <a:stretch/>
        </p:blipFill>
        <p:spPr>
          <a:xfrm>
            <a:off x="734401" y="5780314"/>
            <a:ext cx="6062472" cy="630936"/>
          </a:xfrm>
          <a:prstGeom prst="rect">
            <a:avLst/>
          </a:prstGeom>
        </p:spPr>
      </p:pic>
      <p:sp>
        <p:nvSpPr>
          <p:cNvPr id="2" name="TextBox 1">
            <a:extLst>
              <a:ext uri="{FF2B5EF4-FFF2-40B4-BE49-F238E27FC236}">
                <a16:creationId xmlns:a16="http://schemas.microsoft.com/office/drawing/2014/main" id="{11BB6863-1D39-604C-ADF5-82E49D7A6C6D}"/>
              </a:ext>
            </a:extLst>
          </p:cNvPr>
          <p:cNvSpPr txBox="1"/>
          <p:nvPr/>
        </p:nvSpPr>
        <p:spPr>
          <a:xfrm>
            <a:off x="1280159" y="1188720"/>
            <a:ext cx="5688531" cy="3164969"/>
          </a:xfrm>
          <a:prstGeom prst="rect">
            <a:avLst/>
          </a:prstGeom>
          <a:noFill/>
        </p:spPr>
        <p:txBody>
          <a:bodyPr wrap="square" lIns="0" tIns="0" rIns="0" bIns="0" rtlCol="0">
            <a:spAutoFit/>
          </a:bodyPr>
          <a:lstStyle/>
          <a:p>
            <a:pPr>
              <a:spcAft>
                <a:spcPts val="1000"/>
              </a:spcAft>
            </a:pPr>
            <a:r>
              <a:rPr lang="en-CA" sz="4400" b="1" err="1">
                <a:solidFill>
                  <a:srgbClr val="003C7F"/>
                </a:solidFill>
                <a:latin typeface="Signika Semibold" panose="02010003020600000004" pitchFamily="2" charset="0"/>
              </a:rPr>
              <a:t>fncaringsociety.com</a:t>
            </a:r>
            <a:endParaRPr lang="en-CA" sz="4400" b="1">
              <a:solidFill>
                <a:srgbClr val="003C7F"/>
              </a:solidFill>
              <a:latin typeface="Signika Semibold" panose="02010003020600000004" pitchFamily="2" charset="0"/>
            </a:endParaRP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CaringSociety</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CaringSociety</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fncaringsociety</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spiritbearandfriends</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SpiritBear</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BC49DD12-946C-434F-B374-F17691E7DC03}"/>
              </a:ext>
            </a:extLst>
          </p:cNvPr>
          <p:cNvPicPr>
            <a:picLocks noChangeAspect="1"/>
          </p:cNvPicPr>
          <p:nvPr/>
        </p:nvPicPr>
        <p:blipFill>
          <a:blip r:embed="rId4"/>
          <a:stretch>
            <a:fillRect/>
          </a:stretch>
        </p:blipFill>
        <p:spPr>
          <a:xfrm>
            <a:off x="7454538" y="811173"/>
            <a:ext cx="4643488" cy="5484435"/>
          </a:xfrm>
          <a:prstGeom prst="rect">
            <a:avLst/>
          </a:prstGeom>
        </p:spPr>
      </p:pic>
      <p:pic>
        <p:nvPicPr>
          <p:cNvPr id="12" name="Picture 11">
            <a:extLst>
              <a:ext uri="{FF2B5EF4-FFF2-40B4-BE49-F238E27FC236}">
                <a16:creationId xmlns:a16="http://schemas.microsoft.com/office/drawing/2014/main" id="{60B6765A-BCFF-C44C-93A4-DD037259064B}"/>
              </a:ext>
            </a:extLst>
          </p:cNvPr>
          <p:cNvPicPr>
            <a:picLocks noChangeAspect="1"/>
          </p:cNvPicPr>
          <p:nvPr/>
        </p:nvPicPr>
        <p:blipFill>
          <a:blip r:embed="rId5"/>
          <a:stretch>
            <a:fillRect/>
          </a:stretch>
        </p:blipFill>
        <p:spPr>
          <a:xfrm>
            <a:off x="1977791" y="2045193"/>
            <a:ext cx="266700" cy="2222500"/>
          </a:xfrm>
          <a:prstGeom prst="rect">
            <a:avLst/>
          </a:prstGeom>
        </p:spPr>
      </p:pic>
    </p:spTree>
    <p:extLst>
      <p:ext uri="{BB962C8B-B14F-4D97-AF65-F5344CB8AC3E}">
        <p14:creationId xmlns:p14="http://schemas.microsoft.com/office/powerpoint/2010/main" val="26867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35A7-9910-CE31-C0CE-EB669BDB5D12}"/>
              </a:ext>
            </a:extLst>
          </p:cNvPr>
          <p:cNvSpPr>
            <a:spLocks noGrp="1"/>
          </p:cNvSpPr>
          <p:nvPr>
            <p:ph type="title"/>
          </p:nvPr>
        </p:nvSpPr>
        <p:spPr>
          <a:xfrm>
            <a:off x="841248" y="256032"/>
            <a:ext cx="10506456" cy="1014984"/>
          </a:xfrm>
        </p:spPr>
        <p:txBody>
          <a:bodyPr anchor="b">
            <a:normAutofit/>
          </a:bodyPr>
          <a:lstStyle/>
          <a:p>
            <a:r>
              <a:rPr lang="en-US" sz="4100" dirty="0"/>
              <a:t>Keeping all the parts of the CHRT case straight</a:t>
            </a:r>
          </a:p>
        </p:txBody>
      </p:sp>
      <p:graphicFrame>
        <p:nvGraphicFramePr>
          <p:cNvPr id="5" name="Content Placeholder 2">
            <a:extLst>
              <a:ext uri="{FF2B5EF4-FFF2-40B4-BE49-F238E27FC236}">
                <a16:creationId xmlns:a16="http://schemas.microsoft.com/office/drawing/2014/main" id="{6C9932DB-4E4A-5869-B3EF-66FEC3BBD1ED}"/>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52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6B2A2-C324-4905-230E-BDF0B73A5C44}"/>
              </a:ext>
            </a:extLst>
          </p:cNvPr>
          <p:cNvPicPr>
            <a:picLocks noChangeAspect="1"/>
          </p:cNvPicPr>
          <p:nvPr/>
        </p:nvPicPr>
        <p:blipFill>
          <a:blip r:embed="rId3"/>
          <a:stretch>
            <a:fillRect/>
          </a:stretch>
        </p:blipFill>
        <p:spPr>
          <a:xfrm>
            <a:off x="0" y="0"/>
            <a:ext cx="11902440" cy="6858000"/>
          </a:xfrm>
          <a:prstGeom prst="rect">
            <a:avLst/>
          </a:prstGeom>
        </p:spPr>
      </p:pic>
    </p:spTree>
    <p:extLst>
      <p:ext uri="{BB962C8B-B14F-4D97-AF65-F5344CB8AC3E}">
        <p14:creationId xmlns:p14="http://schemas.microsoft.com/office/powerpoint/2010/main" val="228867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3F75B8B-21B9-3955-0226-3D34D2D805F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AFN Resolutions 2024/60 and 2024/61</a:t>
            </a:r>
          </a:p>
        </p:txBody>
      </p:sp>
      <p:graphicFrame>
        <p:nvGraphicFramePr>
          <p:cNvPr id="5" name="Content Placeholder 2">
            <a:extLst>
              <a:ext uri="{FF2B5EF4-FFF2-40B4-BE49-F238E27FC236}">
                <a16:creationId xmlns:a16="http://schemas.microsoft.com/office/drawing/2014/main" id="{F7FA4EC3-59AA-8E87-EAC8-FB25C60D267E}"/>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773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EBC9-07AE-4FB9-74FB-E2BDBB8A3CA7}"/>
              </a:ext>
            </a:extLst>
          </p:cNvPr>
          <p:cNvSpPr>
            <a:spLocks noGrp="1"/>
          </p:cNvSpPr>
          <p:nvPr>
            <p:ph type="title"/>
          </p:nvPr>
        </p:nvSpPr>
        <p:spPr/>
        <p:txBody>
          <a:bodyPr/>
          <a:lstStyle/>
          <a:p>
            <a:r>
              <a:rPr lang="en-US"/>
              <a:t>Informal Technical Working Group</a:t>
            </a:r>
          </a:p>
        </p:txBody>
      </p:sp>
      <p:graphicFrame>
        <p:nvGraphicFramePr>
          <p:cNvPr id="5" name="Content Placeholder 2">
            <a:extLst>
              <a:ext uri="{FF2B5EF4-FFF2-40B4-BE49-F238E27FC236}">
                <a16:creationId xmlns:a16="http://schemas.microsoft.com/office/drawing/2014/main" id="{04AAD022-3BBF-4D32-22A8-42BC62FFD7F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3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8BE0-61C2-E956-5C24-80AF1C1BB2B2}"/>
              </a:ext>
            </a:extLst>
          </p:cNvPr>
          <p:cNvSpPr>
            <a:spLocks noGrp="1"/>
          </p:cNvSpPr>
          <p:nvPr>
            <p:ph type="title"/>
          </p:nvPr>
        </p:nvSpPr>
        <p:spPr>
          <a:xfrm>
            <a:off x="621792" y="1161288"/>
            <a:ext cx="3602736" cy="4526280"/>
          </a:xfrm>
        </p:spPr>
        <p:txBody>
          <a:bodyPr>
            <a:normAutofit/>
          </a:bodyPr>
          <a:lstStyle/>
          <a:p>
            <a:r>
              <a:rPr lang="en-US" sz="4000"/>
              <a:t>Informal Working Group Technical Support for Children’s Chiefs Committee (Res. 60 and 61)</a:t>
            </a:r>
          </a:p>
        </p:txBody>
      </p:sp>
      <p:graphicFrame>
        <p:nvGraphicFramePr>
          <p:cNvPr id="21" name="Content Placeholder 2">
            <a:extLst>
              <a:ext uri="{FF2B5EF4-FFF2-40B4-BE49-F238E27FC236}">
                <a16:creationId xmlns:a16="http://schemas.microsoft.com/office/drawing/2014/main" id="{2D070059-4ABD-E355-7E1F-D98A24E13EC4}"/>
              </a:ext>
            </a:extLst>
          </p:cNvPr>
          <p:cNvGraphicFramePr>
            <a:graphicFrameLocks noGrp="1"/>
          </p:cNvGraphicFramePr>
          <p:nvPr>
            <p:ph idx="1"/>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545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9443B9-2D66-497E-86FC-806EBA5A874C}"/>
              </a:ext>
            </a:extLst>
          </p:cNvPr>
          <p:cNvPicPr>
            <a:picLocks noChangeAspect="1"/>
          </p:cNvPicPr>
          <p:nvPr/>
        </p:nvPicPr>
        <p:blipFill>
          <a:blip r:embed="rId2">
            <a:duotone>
              <a:schemeClr val="bg2">
                <a:shade val="45000"/>
                <a:satMod val="135000"/>
              </a:schemeClr>
              <a:prstClr val="white"/>
            </a:duotone>
          </a:blip>
          <a:srcRect t="2132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5F5F5-5EA4-3986-1809-B876E4523256}"/>
              </a:ext>
            </a:extLst>
          </p:cNvPr>
          <p:cNvSpPr>
            <a:spLocks noGrp="1"/>
          </p:cNvSpPr>
          <p:nvPr>
            <p:ph type="title"/>
          </p:nvPr>
        </p:nvSpPr>
        <p:spPr>
          <a:xfrm>
            <a:off x="838200" y="365125"/>
            <a:ext cx="10515600" cy="1325563"/>
          </a:xfrm>
        </p:spPr>
        <p:txBody>
          <a:bodyPr>
            <a:normAutofit/>
          </a:bodyPr>
          <a:lstStyle/>
          <a:p>
            <a:r>
              <a:rPr lang="en-US"/>
              <a:t>Key next decision</a:t>
            </a:r>
          </a:p>
        </p:txBody>
      </p:sp>
      <p:graphicFrame>
        <p:nvGraphicFramePr>
          <p:cNvPr id="5" name="Content Placeholder 2">
            <a:extLst>
              <a:ext uri="{FF2B5EF4-FFF2-40B4-BE49-F238E27FC236}">
                <a16:creationId xmlns:a16="http://schemas.microsoft.com/office/drawing/2014/main" id="{918850E3-6C92-DAA4-1BB3-B74F9697A769}"/>
              </a:ext>
            </a:extLst>
          </p:cNvPr>
          <p:cNvGraphicFramePr>
            <a:graphicFrameLocks noGrp="1"/>
          </p:cNvGraphicFramePr>
          <p:nvPr>
            <p:ph idx="1"/>
            <p:extLst>
              <p:ext uri="{D42A27DB-BD31-4B8C-83A1-F6EECF244321}">
                <p14:modId xmlns:p14="http://schemas.microsoft.com/office/powerpoint/2010/main" val="33410757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667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5F1D5-FE0D-0FD5-85A7-6E85676699A5}"/>
              </a:ext>
            </a:extLst>
          </p:cNvPr>
          <p:cNvSpPr>
            <a:spLocks noGrp="1"/>
          </p:cNvSpPr>
          <p:nvPr>
            <p:ph type="title"/>
          </p:nvPr>
        </p:nvSpPr>
        <p:spPr>
          <a:xfrm>
            <a:off x="640080" y="325369"/>
            <a:ext cx="4368602" cy="1956841"/>
          </a:xfrm>
        </p:spPr>
        <p:txBody>
          <a:bodyPr anchor="b">
            <a:normAutofit/>
          </a:bodyPr>
          <a:lstStyle/>
          <a:p>
            <a:r>
              <a:rPr lang="en-US" sz="4200"/>
              <a:t>20</a:t>
            </a:r>
            <a:r>
              <a:rPr lang="en-US" sz="4200" baseline="30000"/>
              <a:t>th</a:t>
            </a:r>
            <a:r>
              <a:rPr lang="en-US" sz="4200"/>
              <a:t> Anniversary of Jordan’s Principle: May 10, 2025</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D95BA44-32A1-7AC7-6980-35F247B19926}"/>
              </a:ext>
            </a:extLst>
          </p:cNvPr>
          <p:cNvSpPr>
            <a:spLocks noGrp="1"/>
          </p:cNvSpPr>
          <p:nvPr>
            <p:ph idx="1"/>
          </p:nvPr>
        </p:nvSpPr>
        <p:spPr>
          <a:xfrm>
            <a:off x="640080" y="2872899"/>
            <a:ext cx="4243589" cy="3320668"/>
          </a:xfrm>
        </p:spPr>
        <p:txBody>
          <a:bodyPr>
            <a:normAutofit/>
          </a:bodyPr>
          <a:lstStyle/>
          <a:p>
            <a:r>
              <a:rPr lang="en-US" sz="2000"/>
              <a:t>Bear Witness Day</a:t>
            </a:r>
          </a:p>
          <a:p>
            <a:r>
              <a:rPr lang="en-US" sz="2000"/>
              <a:t>Spiritual ceremonies to honour Jordan and all children hurt or lost</a:t>
            </a:r>
          </a:p>
          <a:p>
            <a:r>
              <a:rPr lang="en-US" sz="2000"/>
              <a:t>Teddy bear parades, tea parties</a:t>
            </a:r>
          </a:p>
          <a:p>
            <a:r>
              <a:rPr lang="en-US" sz="2000"/>
              <a:t>Screen Spirit Bear and Children Make History and Jordan River Anderson the Messenger</a:t>
            </a:r>
          </a:p>
          <a:p>
            <a:r>
              <a:rPr lang="en-US" sz="2000"/>
              <a:t>Let elected leaders know you support Jordan’s Principle</a:t>
            </a:r>
          </a:p>
          <a:p>
            <a:endParaRPr lang="en-US" sz="2000"/>
          </a:p>
        </p:txBody>
      </p:sp>
      <p:pic>
        <p:nvPicPr>
          <p:cNvPr id="4" name="Content Placeholder 9" descr="A child sitting on a bed with stuffed animals&#10;&#10;Description automatically generated">
            <a:extLst>
              <a:ext uri="{FF2B5EF4-FFF2-40B4-BE49-F238E27FC236}">
                <a16:creationId xmlns:a16="http://schemas.microsoft.com/office/drawing/2014/main" id="{E3D2DAFB-7711-F638-6845-B444F46B36CE}"/>
              </a:ext>
            </a:extLst>
          </p:cNvPr>
          <p:cNvPicPr>
            <a:picLocks noChangeAspect="1"/>
          </p:cNvPicPr>
          <p:nvPr/>
        </p:nvPicPr>
        <p:blipFill>
          <a:blip r:embed="rId2"/>
          <a:srcRect l="17704" r="3013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26264008"/>
      </p:ext>
    </p:extLst>
  </p:cSld>
  <p:clrMapOvr>
    <a:masterClrMapping/>
  </p:clrMapOvr>
</p:sld>
</file>

<file path=ppt/theme/theme1.xml><?xml version="1.0" encoding="utf-8"?>
<a:theme xmlns:a="http://schemas.openxmlformats.org/drawingml/2006/main" name="1_38219 Spirit Be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219 Spirit Be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5787271-56CD-0E46-BBD8-8A7EFBCCECA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1B08E29B95694ABABC9F9D1117ADFE" ma:contentTypeVersion="14" ma:contentTypeDescription="Create a new document." ma:contentTypeScope="" ma:versionID="8dd577feea9c096bb2e58e96127acfaa">
  <xsd:schema xmlns:xsd="http://www.w3.org/2001/XMLSchema" xmlns:xs="http://www.w3.org/2001/XMLSchema" xmlns:p="http://schemas.microsoft.com/office/2006/metadata/properties" xmlns:ns2="6b33cbd1-9200-4476-a5fd-54decd2a8925" xmlns:ns3="8fb22f92-fcae-47a4-9dce-ae95b3051e85" targetNamespace="http://schemas.microsoft.com/office/2006/metadata/properties" ma:root="true" ma:fieldsID="e71f9d20be8dd17ddbb2ccddc694281f" ns2:_="" ns3:_="">
    <xsd:import namespace="6b33cbd1-9200-4476-a5fd-54decd2a8925"/>
    <xsd:import namespace="8fb22f92-fcae-47a4-9dce-ae95b3051e8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3cbd1-9200-4476-a5fd-54decd2a89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b8ed859-fd26-409b-a822-15a22e0c74e7}" ma:internalName="TaxCatchAll" ma:showField="CatchAllData" ma:web="6b33cbd1-9200-4476-a5fd-54decd2a892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b22f92-fcae-47a4-9dce-ae95b3051e8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76a662-7a75-496c-ab6e-88481d44799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1218C0-DC7A-4D58-95A8-2F5EA1148D8D}">
  <ds:schemaRefs>
    <ds:schemaRef ds:uri="http://schemas.microsoft.com/sharepoint/v3/contenttype/forms"/>
  </ds:schemaRefs>
</ds:datastoreItem>
</file>

<file path=customXml/itemProps2.xml><?xml version="1.0" encoding="utf-8"?>
<ds:datastoreItem xmlns:ds="http://schemas.openxmlformats.org/officeDocument/2006/customXml" ds:itemID="{B4C7224D-7595-43A1-931C-EFEEA4883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3cbd1-9200-4476-a5fd-54decd2a8925"/>
    <ds:schemaRef ds:uri="8fb22f92-fcae-47a4-9dce-ae95b3051e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14989</TotalTime>
  <Words>1477</Words>
  <Application>Microsoft Macintosh PowerPoint</Application>
  <PresentationFormat>Widescreen</PresentationFormat>
  <Paragraphs>171</Paragraphs>
  <Slides>25</Slides>
  <Notes>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Aptos</vt:lpstr>
      <vt:lpstr>Aptos Display</vt:lpstr>
      <vt:lpstr>Arial</vt:lpstr>
      <vt:lpstr>Calibri</vt:lpstr>
      <vt:lpstr>Calibri Light</vt:lpstr>
      <vt:lpstr>Open Sans</vt:lpstr>
      <vt:lpstr>Open Sans Extrabold</vt:lpstr>
      <vt:lpstr>Open Sans Extrabold</vt:lpstr>
      <vt:lpstr>Open Sans Semibold</vt:lpstr>
      <vt:lpstr>Signika</vt:lpstr>
      <vt:lpstr>Signika Semibold</vt:lpstr>
      <vt:lpstr>1_38219 Spirit Bear</vt:lpstr>
      <vt:lpstr>38219 Spirit Bear</vt:lpstr>
      <vt:lpstr>3_Office Theme</vt:lpstr>
      <vt:lpstr>Office Theme</vt:lpstr>
      <vt:lpstr>1_office theme</vt:lpstr>
      <vt:lpstr>PowerPoint Presentation</vt:lpstr>
      <vt:lpstr>What is the CHRT case about?</vt:lpstr>
      <vt:lpstr>Keeping all the parts of the CHRT case straight</vt:lpstr>
      <vt:lpstr>PowerPoint Presentation</vt:lpstr>
      <vt:lpstr>AFN Resolutions 2024/60 and 2024/61</vt:lpstr>
      <vt:lpstr>Informal Technical Working Group</vt:lpstr>
      <vt:lpstr>Informal Working Group Technical Support for Children’s Chiefs Committee (Res. 60 and 61)</vt:lpstr>
      <vt:lpstr>Key next decision</vt:lpstr>
      <vt:lpstr>20th Anniversary of Jordan’s Principle: May 10, 2025</vt:lpstr>
      <vt:lpstr>Key findings: Nov. 21, 2024 CHRT order</vt:lpstr>
      <vt:lpstr>Non-compliance Timeline and the AIP</vt:lpstr>
      <vt:lpstr>ISC: Behaving their way into non-compliance</vt:lpstr>
      <vt:lpstr>Tribunal Reporting Dates</vt:lpstr>
      <vt:lpstr>Analysis of ISC Jordan’s Principle data (IFSD, 2022):</vt:lpstr>
      <vt:lpstr>Jordan’s Principle Long Term Reform</vt:lpstr>
      <vt:lpstr>What are the key problems we need to solve in child and family?</vt:lpstr>
      <vt:lpstr>The problems child welfare cannot solve</vt:lpstr>
      <vt:lpstr>Structural Problems Affecting  Child Welfare</vt:lpstr>
      <vt:lpstr>Status of Research for Child and Family Services Long Term Reform</vt:lpstr>
      <vt:lpstr>Making it Right for Kids</vt:lpstr>
      <vt:lpstr>Caring Society Recommended Amendments</vt:lpstr>
      <vt:lpstr>PowerPoint Presentation</vt:lpstr>
      <vt:lpstr>Coming soon: Caring Society recommended amendment</vt:lpstr>
      <vt:lpstr>What you can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Cindy Blackstock</cp:lastModifiedBy>
  <cp:revision>404</cp:revision>
  <dcterms:created xsi:type="dcterms:W3CDTF">2019-08-25T02:50:57Z</dcterms:created>
  <dcterms:modified xsi:type="dcterms:W3CDTF">2024-12-04T16:40:10Z</dcterms:modified>
</cp:coreProperties>
</file>