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37"/>
  </p:normalViewPr>
  <p:slideViewPr>
    <p:cSldViewPr snapToGrid="0">
      <p:cViewPr varScale="1">
        <p:scale>
          <a:sx n="90" d="100"/>
          <a:sy n="90" d="100"/>
        </p:scale>
        <p:origin x="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F074-B829-81C2-6F8C-50EE045AE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DCD79-6B96-BA5D-6210-D5CF94060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EB3FE-0282-FC7B-6936-0CF73853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511C1-42F5-A091-E58B-AC749E66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B6EA-BF71-A14E-DC37-108B585C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8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FD8A-E46C-0F9C-2467-D0EA1A64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4D123-592C-0A55-DB77-26B7B20F4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EC606-9815-498C-369B-69364013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92F63-E2EC-DAB7-7E07-84E3B324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38801-50CC-67E6-A6C0-0049D203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999DE-13F6-3AE2-27BF-381B028A0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49C04-E3CE-4205-04DB-3400AECFE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01018-34F8-36D8-FFAA-DD4D211C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DDC8-E7E2-0B9A-A0D7-05051AD8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0F593-47D7-00CA-D83E-0833C483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85B6-526C-CE37-BBF6-8462F81C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7C44B-2039-225F-CCA2-52801989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2FD32-9DC4-B6B4-1ED4-036FDB64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FB8B1-A016-A28A-5147-4CB29ECB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5EAF-915E-DF0D-E51E-5EE146AA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8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8F1F-BDBA-CB39-C0BA-A5E46F16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DF0B3-DF57-86B5-3470-8BB6F9A14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98D6A-D3A3-F1B6-190E-AF0219EE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7C571-BB21-E9E3-332A-4C253C05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61922-9BF9-1795-E609-B6590B2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7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44E9D-4677-B1E1-ADE9-AF6CDE0F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25F1-D216-F5AC-6596-1F869BBC7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982AD-D4A6-1943-4612-E8FDE7852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53277-2AF7-12B7-8B92-C0F76F87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50733-D012-E85D-3262-6B8A06E2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692D1-A8F2-449C-CCF2-CBA2E008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1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C30D-D146-38BB-F0A3-E3D958B0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85FCD-C2FD-3DD7-8BDA-C37E070EA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7CE73-88D9-420A-5A26-4FE79E723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279E5-51D8-0F28-5B26-B840375E9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08F4E-0222-2AAE-74AA-39FABB2FD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0C1DA8-79D2-A99B-7108-601FA3FC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42555-086F-E66B-84D2-C89F7EDA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8ED5A-C84F-29B7-78C7-50DF8613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6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5AAE-F939-30A0-0A8C-B1A335C0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F3-3612-DB73-116C-856B3898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8AA9B-9649-697A-993D-F3B8B11B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791E0-57F3-63AB-FF26-25B4598D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8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F4449-2954-028A-3D09-E78EA218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41652-44D5-4B85-9DDE-F9394DE7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C7C4-91E5-3CD5-9F0D-ACBC7C06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5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D4CF-FEB4-E381-ED2D-D839C56E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764F-8459-08A6-2C8C-4AFD63D4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0BF63-CBEC-42CD-B2E2-20BC1787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3905C-F248-291D-E2A3-835F4033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52955-865F-C227-AABA-84140618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024DA-EAC1-AC93-2331-EFF75E04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9DD2-527E-C641-609D-AD250D2DC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2E42C-3645-D4C2-0DB0-D9FC1C4D3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43801-74A5-0789-BD78-2C12B19E3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E7268-AEF6-3F71-B347-AABB34BE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410D8-84B5-536E-DD56-83280F70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FC932-18B5-6C7D-3239-EB758A0F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5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48987F-8E9B-0B58-EF87-089E5BA46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22695-4C5F-72A8-7428-6F84905F0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09AF-9D69-8A99-146B-101714965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165AC5-FD23-FF47-BEC8-E0F18EAEF020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3B804-9472-032F-930A-151033F32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77C5D-2566-A018-8DDC-13C64D10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B0E848-2618-8944-A722-BF40F802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F4C64D-D051-1CAA-2198-D5343DE01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466" y="2343150"/>
            <a:ext cx="4920612" cy="151985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distinctions-based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Nation Health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 </a:t>
            </a:r>
            <a:br>
              <a:rPr lang="en-US" sz="25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66F4B0-D2FE-8F91-7C81-8033C7E0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5589" y="4151735"/>
            <a:ext cx="5860821" cy="92610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Josée G. Lavoie,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Manitoba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EF19C7-FD3A-99D6-69C1-A4C75505C5D1}"/>
              </a:ext>
            </a:extLst>
          </p:cNvPr>
          <p:cNvSpPr txBox="1">
            <a:spLocks/>
          </p:cNvSpPr>
          <p:nvPr/>
        </p:nvSpPr>
        <p:spPr>
          <a:xfrm>
            <a:off x="6095999" y="2165772"/>
            <a:ext cx="5487253" cy="198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 fédérale sur la santé </a:t>
            </a:r>
          </a:p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Premières Nations fondée </a:t>
            </a:r>
          </a:p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les distinctions </a:t>
            </a:r>
          </a:p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Principes directeurs</a:t>
            </a:r>
            <a:endParaRPr lang="fr-FR" altLang="en-US" sz="25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9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F4C64D-D051-1CAA-2198-D5343DE01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224" y="1799124"/>
            <a:ext cx="3112663" cy="1829015"/>
          </a:xfrm>
        </p:spPr>
        <p:txBody>
          <a:bodyPr anchor="ctr">
            <a:noAutofit/>
          </a:bodyPr>
          <a:lstStyle/>
          <a:p>
            <a:r>
              <a:rPr 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Distinctions-Based First Nation Health Legislation </a:t>
            </a:r>
            <a:br>
              <a:rPr 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Guiding principles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66F4B0-D2FE-8F91-7C81-8033C7E0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Josée G. Lavoie,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Manitoba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EF19C7-FD3A-99D6-69C1-A4C75505C5D1}"/>
              </a:ext>
            </a:extLst>
          </p:cNvPr>
          <p:cNvSpPr txBox="1">
            <a:spLocks/>
          </p:cNvSpPr>
          <p:nvPr/>
        </p:nvSpPr>
        <p:spPr>
          <a:xfrm>
            <a:off x="6199922" y="1877805"/>
            <a:ext cx="3252549" cy="1829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 fédérale sur la santé des Premières Nations fondée sur les distinctions </a:t>
            </a: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Principes directeurs</a:t>
            </a:r>
            <a:endParaRPr lang="fr-FR" altLang="en-US" sz="16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22B9E-7180-7A90-9EA3-E2D201948C29}"/>
              </a:ext>
            </a:extLst>
          </p:cNvPr>
          <p:cNvSpPr txBox="1">
            <a:spLocks/>
          </p:cNvSpPr>
          <p:nvPr/>
        </p:nvSpPr>
        <p:spPr>
          <a:xfrm>
            <a:off x="6214115" y="1879294"/>
            <a:ext cx="4879456" cy="1478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clefs: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je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pense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possible d’accomplir avec la LSBD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205F-3E3D-130C-4ED3-ED7E15FD0D7B}"/>
              </a:ext>
            </a:extLst>
          </p:cNvPr>
          <p:cNvSpPr txBox="1">
            <a:spLocks/>
          </p:cNvSpPr>
          <p:nvPr/>
        </p:nvSpPr>
        <p:spPr>
          <a:xfrm>
            <a:off x="1548382" y="3472856"/>
            <a:ext cx="4351552" cy="3258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UNDRIP Act contains many of the principles you want: they are law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idea of determinants of health was entrenched by Health Canada in 1974: this is not new and can be used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not addressed is the health component, jurisdictions, and the relationship with the provinces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B88892-22F5-9B6D-A8CA-699BEA8D1876}"/>
              </a:ext>
            </a:extLst>
          </p:cNvPr>
          <p:cNvSpPr txBox="1">
            <a:spLocks/>
          </p:cNvSpPr>
          <p:nvPr/>
        </p:nvSpPr>
        <p:spPr>
          <a:xfrm>
            <a:off x="1834131" y="2064237"/>
            <a:ext cx="4143756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messages: 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think the 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DBHL can do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B55284-C57D-C196-7D05-BE0948A2AE70}"/>
              </a:ext>
            </a:extLst>
          </p:cNvPr>
          <p:cNvSpPr txBox="1">
            <a:spLocks/>
          </p:cNvSpPr>
          <p:nvPr/>
        </p:nvSpPr>
        <p:spPr>
          <a:xfrm>
            <a:off x="5960755" y="3457575"/>
            <a:ext cx="5165158" cy="365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DNUDPA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contient bon nombre des principes que vous souhaitez : ils constituent la loi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L'idée des déterminants de la santé a été ancrée par Santé Canada en 1974 : ce n'est pas nouveau et peut être utilisé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qui n'est pas abordé, c'est la composante santé, les compétences, et la relation avec les provinces et territoires</a:t>
            </a:r>
            <a:endParaRPr lang="fr-FR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7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F4C64D-D051-1CAA-2198-D5343DE01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224" y="1799124"/>
            <a:ext cx="3112663" cy="1829015"/>
          </a:xfrm>
        </p:spPr>
        <p:txBody>
          <a:bodyPr anchor="ctr">
            <a:noAutofit/>
          </a:bodyPr>
          <a:lstStyle/>
          <a:p>
            <a:r>
              <a:rPr 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Distinctions-Based First Nation Health Legislation </a:t>
            </a:r>
            <a:br>
              <a:rPr 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Guiding principles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66F4B0-D2FE-8F91-7C81-8033C7E0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Josée G. Lavoie,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Manitoba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EF19C7-FD3A-99D6-69C1-A4C75505C5D1}"/>
              </a:ext>
            </a:extLst>
          </p:cNvPr>
          <p:cNvSpPr txBox="1">
            <a:spLocks/>
          </p:cNvSpPr>
          <p:nvPr/>
        </p:nvSpPr>
        <p:spPr>
          <a:xfrm>
            <a:off x="6199922" y="1877805"/>
            <a:ext cx="3252549" cy="1829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 fédérale sur la santé des Premières Nations fondée sur les distinctions </a:t>
            </a: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Principes directeurs</a:t>
            </a:r>
            <a:endParaRPr lang="fr-FR" altLang="en-US" sz="16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8F7A2-D008-9B7A-0737-094281FB7A79}"/>
              </a:ext>
            </a:extLst>
          </p:cNvPr>
          <p:cNvSpPr txBox="1">
            <a:spLocks/>
          </p:cNvSpPr>
          <p:nvPr/>
        </p:nvSpPr>
        <p:spPr>
          <a:xfrm>
            <a:off x="1733740" y="2105379"/>
            <a:ext cx="4577255" cy="9261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</a:t>
            </a:r>
            <a:r>
              <a:rPr lang="fr-CA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B8F24-BF9E-85E9-5873-7E54BBAD7339}"/>
              </a:ext>
            </a:extLst>
          </p:cNvPr>
          <p:cNvSpPr txBox="1">
            <a:spLocks/>
          </p:cNvSpPr>
          <p:nvPr/>
        </p:nvSpPr>
        <p:spPr>
          <a:xfrm>
            <a:off x="1854979" y="3116422"/>
            <a:ext cx="4577255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fr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fr-CA" sz="1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Preamble</a:t>
            </a:r>
            <a:r>
              <a:rPr lang="fr-CA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(WHEREAS </a:t>
            </a:r>
            <a:r>
              <a:rPr lang="fr-CA" sz="1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fr-CA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fr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Designation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Minister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and obligations of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Majesty</a:t>
            </a:r>
            <a:endParaRPr lang="fr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fr-CA" sz="1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fr-CA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Principles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Body of the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commitments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2D28CE-4450-C225-A92F-4E83F2242ED4}"/>
              </a:ext>
            </a:extLst>
          </p:cNvPr>
          <p:cNvSpPr txBox="1">
            <a:spLocks/>
          </p:cNvSpPr>
          <p:nvPr/>
        </p:nvSpPr>
        <p:spPr>
          <a:xfrm>
            <a:off x="6672308" y="2081920"/>
            <a:ext cx="4200345" cy="112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législation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5AFA62-A51A-51CB-9B7C-93B90DAD697E}"/>
              </a:ext>
            </a:extLst>
          </p:cNvPr>
          <p:cNvSpPr txBox="1">
            <a:spLocks/>
          </p:cNvSpPr>
          <p:nvPr/>
        </p:nvSpPr>
        <p:spPr>
          <a:xfrm>
            <a:off x="6796579" y="3116422"/>
            <a:ext cx="4833446" cy="3157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C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CA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 (déclarations Attendu que le…)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C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Interprétations and définitions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C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Désignation du Ministre et obligations de sa Majesté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CA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 et principes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FR" altLang="en-US" sz="19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de la législation (engagements)</a:t>
            </a:r>
            <a:r>
              <a:rPr lang="fr-FR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4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F4C64D-D051-1CAA-2198-D5343DE01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224" y="1799124"/>
            <a:ext cx="3112663" cy="1829015"/>
          </a:xfrm>
        </p:spPr>
        <p:txBody>
          <a:bodyPr anchor="ctr">
            <a:noAutofit/>
          </a:bodyPr>
          <a:lstStyle/>
          <a:p>
            <a:r>
              <a:rPr 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Distinctions-Based First Nation Health Legislation </a:t>
            </a:r>
            <a:br>
              <a:rPr 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Guiding principles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66F4B0-D2FE-8F91-7C81-8033C7E0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Josée G. Lavoie,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Manitoba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EF19C7-FD3A-99D6-69C1-A4C75505C5D1}"/>
              </a:ext>
            </a:extLst>
          </p:cNvPr>
          <p:cNvSpPr txBox="1">
            <a:spLocks/>
          </p:cNvSpPr>
          <p:nvPr/>
        </p:nvSpPr>
        <p:spPr>
          <a:xfrm>
            <a:off x="6199922" y="1877805"/>
            <a:ext cx="3252549" cy="1829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 fédérale sur la santé des Premières Nations fondée sur les distinctions </a:t>
            </a: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Principes directeurs</a:t>
            </a:r>
            <a:endParaRPr lang="fr-FR" altLang="en-US" sz="16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C4773-75C7-65B2-8872-CDEF02C1AFB3}"/>
              </a:ext>
            </a:extLst>
          </p:cNvPr>
          <p:cNvSpPr txBox="1">
            <a:spLocks/>
          </p:cNvSpPr>
          <p:nvPr/>
        </p:nvSpPr>
        <p:spPr>
          <a:xfrm>
            <a:off x="1738875" y="1575199"/>
            <a:ext cx="4689647" cy="1356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addition: FN </a:t>
            </a:r>
            <a:r>
              <a:rPr lang="fr-CA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premable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30BE-B622-2F96-3C9C-6D346633E27C}"/>
              </a:ext>
            </a:extLst>
          </p:cNvPr>
          <p:cNvSpPr txBox="1">
            <a:spLocks/>
          </p:cNvSpPr>
          <p:nvPr/>
        </p:nvSpPr>
        <p:spPr>
          <a:xfrm>
            <a:off x="1417132" y="2990869"/>
            <a:ext cx="4560754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inequities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colonalism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racism</a:t>
            </a:r>
            <a:endParaRPr lang="fr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Redress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recognitions by all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of First Nations’ right to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of care,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ceremonies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medicines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, in accordance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UNDRIP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Protection of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, culture, lands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fr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FN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 as all </a:t>
            </a:r>
            <a:r>
              <a:rPr lang="fr-CA" sz="1900" dirty="0" err="1">
                <a:latin typeface="Arial" panose="020B0604020202020204" pitchFamily="34" charset="0"/>
                <a:cs typeface="Arial" panose="020B0604020202020204" pitchFamily="34" charset="0"/>
              </a:rPr>
              <a:t>encompassing</a:t>
            </a:r>
            <a:endParaRPr lang="fr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46DB13-24B6-69E5-53EA-437D0EDAEFA2}"/>
              </a:ext>
            </a:extLst>
          </p:cNvPr>
          <p:cNvSpPr txBox="1">
            <a:spLocks/>
          </p:cNvSpPr>
          <p:nvPr/>
        </p:nvSpPr>
        <p:spPr>
          <a:xfrm>
            <a:off x="6434295" y="1968840"/>
            <a:ext cx="5177654" cy="11552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 des Addition proposée: </a:t>
            </a:r>
            <a:r>
              <a:rPr lang="fr-FR" alt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</a:t>
            </a:r>
            <a:r>
              <a:rPr lang="fr-FR" altLang="en-US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246100-FDA7-C887-D047-C70F5632C45C}"/>
              </a:ext>
            </a:extLst>
          </p:cNvPr>
          <p:cNvSpPr txBox="1">
            <a:spLocks/>
          </p:cNvSpPr>
          <p:nvPr/>
        </p:nvSpPr>
        <p:spPr>
          <a:xfrm>
            <a:off x="6214116" y="2990869"/>
            <a:ext cx="5490156" cy="3401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altLang="en-US" sz="19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Iniquités de santé liée au colonialisme et au racisme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altLang="en-US" sz="19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Réparation exige que tous les gouvernements reconnaissent le droit des Premières Nations à nos propres modèles de soins, de cérémonies et de médicaments, conformément à la DNUDPA.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altLang="en-US" sz="19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protection de la langue, de la culture et des terres améliore la santé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altLang="en-US" sz="19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santé des FN comme une globalité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6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13BE67-F4CF-2C03-1DE6-4272B75F7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75" t="26694" r="5950" b="13813"/>
          <a:stretch/>
        </p:blipFill>
        <p:spPr>
          <a:xfrm>
            <a:off x="1690686" y="2878040"/>
            <a:ext cx="9525002" cy="35513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EF19C7-FD3A-99D6-69C1-A4C75505C5D1}"/>
              </a:ext>
            </a:extLst>
          </p:cNvPr>
          <p:cNvSpPr txBox="1">
            <a:spLocks/>
          </p:cNvSpPr>
          <p:nvPr/>
        </p:nvSpPr>
        <p:spPr>
          <a:xfrm>
            <a:off x="6199922" y="1877805"/>
            <a:ext cx="3252549" cy="1829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 fédérale sur la santé des Premières Nations fondée sur les distinctions </a:t>
            </a: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Principes directeurs</a:t>
            </a:r>
            <a:endParaRPr lang="fr-FR" altLang="en-US" sz="16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D93630-B4F1-832B-A2AB-21177FABF256}"/>
              </a:ext>
            </a:extLst>
          </p:cNvPr>
          <p:cNvSpPr txBox="1">
            <a:spLocks/>
          </p:cNvSpPr>
          <p:nvPr/>
        </p:nvSpPr>
        <p:spPr>
          <a:xfrm>
            <a:off x="1733550" y="1877805"/>
            <a:ext cx="12563474" cy="118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fr-CA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WHEREAS Principles </a:t>
            </a:r>
            <a:r>
              <a:rPr lang="fr-CA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</a:t>
            </a:r>
            <a:r>
              <a:rPr lang="fr-CA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A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fr-CA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UNDRIP </a:t>
            </a:r>
            <a:r>
              <a:rPr lang="fr-CA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Principes ATTENDU QUE soulevés par les </a:t>
            </a:r>
            <a:r>
              <a:rPr lang="fr-FR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OPTs</a:t>
            </a:r>
            <a:r>
              <a:rPr lang="fr-FR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br>
              <a:rPr lang="fr-FR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loi DNUDPA --1</a:t>
            </a:r>
            <a:endParaRPr lang="en-U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0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F4C64D-D051-1CAA-2198-D5343DE01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224" y="1799124"/>
            <a:ext cx="3112663" cy="1829015"/>
          </a:xfrm>
        </p:spPr>
        <p:txBody>
          <a:bodyPr anchor="ctr">
            <a:noAutofit/>
          </a:bodyPr>
          <a:lstStyle/>
          <a:p>
            <a:r>
              <a:rPr 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Distinctions-Based First Nation Health Legislation </a:t>
            </a:r>
            <a:br>
              <a:rPr 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Guiding principles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66F4B0-D2FE-8F91-7C81-8033C7E0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Josée G. Lavoie,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Manitoba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EF19C7-FD3A-99D6-69C1-A4C75505C5D1}"/>
              </a:ext>
            </a:extLst>
          </p:cNvPr>
          <p:cNvSpPr txBox="1">
            <a:spLocks/>
          </p:cNvSpPr>
          <p:nvPr/>
        </p:nvSpPr>
        <p:spPr>
          <a:xfrm>
            <a:off x="6199922" y="1877805"/>
            <a:ext cx="3252549" cy="1829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 fédérale sur la santé des Premières Nations fondée sur les distinctions </a:t>
            </a: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Principes directeurs</a:t>
            </a:r>
            <a:endParaRPr lang="fr-FR" altLang="en-US" sz="16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8DCCD-F9B8-9E36-4942-43EA23A10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0" t="28125" r="5875" b="17902"/>
          <a:stretch/>
        </p:blipFill>
        <p:spPr>
          <a:xfrm>
            <a:off x="1713647" y="3053286"/>
            <a:ext cx="8980985" cy="34400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A6A3E64-AF81-6D56-262F-7CB872460296}"/>
              </a:ext>
            </a:extLst>
          </p:cNvPr>
          <p:cNvSpPr txBox="1">
            <a:spLocks/>
          </p:cNvSpPr>
          <p:nvPr/>
        </p:nvSpPr>
        <p:spPr>
          <a:xfrm>
            <a:off x="1713647" y="2067423"/>
            <a:ext cx="10578367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CA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WHEREAS Principles </a:t>
            </a:r>
            <a:r>
              <a:rPr lang="fr-CA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</a:t>
            </a:r>
            <a:r>
              <a:rPr lang="fr-CA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A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fr-CA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UNDRIP </a:t>
            </a:r>
            <a:r>
              <a:rPr lang="fr-CA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Principes ATTENDU QUE soulevés par les </a:t>
            </a:r>
            <a:r>
              <a:rPr lang="fr-FR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OPTs</a:t>
            </a:r>
            <a:r>
              <a:rPr lang="fr-FR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la loi DNUDPA -- 2</a:t>
            </a:r>
            <a:endParaRPr lang="en-U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7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66F4B0-D2FE-8F91-7C81-8033C7E0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Josée G. Lavoie,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Manitoba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EF19C7-FD3A-99D6-69C1-A4C75505C5D1}"/>
              </a:ext>
            </a:extLst>
          </p:cNvPr>
          <p:cNvSpPr txBox="1">
            <a:spLocks/>
          </p:cNvSpPr>
          <p:nvPr/>
        </p:nvSpPr>
        <p:spPr>
          <a:xfrm>
            <a:off x="6199922" y="1877805"/>
            <a:ext cx="3252549" cy="1829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en-US" sz="16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 fédérale sur la santé des Premières Nations fondée sur les distinctions </a:t>
            </a: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Principes directeurs</a:t>
            </a:r>
            <a:endParaRPr lang="fr-FR" altLang="en-US" sz="16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1A72D9-78FE-551A-A3FF-4307B8B69D6A}"/>
              </a:ext>
            </a:extLst>
          </p:cNvPr>
          <p:cNvSpPr txBox="1">
            <a:spLocks/>
          </p:cNvSpPr>
          <p:nvPr/>
        </p:nvSpPr>
        <p:spPr>
          <a:xfrm>
            <a:off x="1813646" y="1667877"/>
            <a:ext cx="5466274" cy="1004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A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7573A3-DBF5-3F81-A6EA-BA8EAEFD2619}"/>
              </a:ext>
            </a:extLst>
          </p:cNvPr>
          <p:cNvSpPr txBox="1">
            <a:spLocks/>
          </p:cNvSpPr>
          <p:nvPr/>
        </p:nvSpPr>
        <p:spPr>
          <a:xfrm>
            <a:off x="6522907" y="2170066"/>
            <a:ext cx="4400354" cy="832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j-ea"/>
                <a:cs typeface="+mj-cs"/>
              </a:defRPr>
            </a:lvl1pPr>
          </a:lstStyle>
          <a:p>
            <a:r>
              <a: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(suggéré)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BA82ED7-801C-AB11-405E-1BE2E6ED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646" y="2933404"/>
            <a:ext cx="449176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purpose of this Act is to 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affirm the inherent right of self-government, which includes jurisdiction in relation to health and health services;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out national obligations in the provision of services in relation to First Nations health; and</a:t>
            </a:r>
          </a:p>
          <a:p>
            <a:pPr marL="457200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(contribute to the implementation of the </a:t>
            </a:r>
            <a:r>
              <a:rPr lang="en-US" altLang="en-US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UNDRIP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226F524-BA7B-B50B-6340-9BEAEA229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907" y="2931021"/>
            <a:ext cx="546627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but de cette loi est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en-US" sz="18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d’affirmer le droit inhérent à l'autonomie gouvernementale, qui inclut la compétence en matière de santé et de services de santé ;</a:t>
            </a:r>
            <a:r>
              <a:rPr lang="fr-FR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</a:t>
            </a: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énoncer les obligations nationales en matière de prestation de services liés à la santé des Premières Nations; et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contribuer à la mise en œuvre de la </a:t>
            </a:r>
            <a:r>
              <a:rPr lang="fr-FR" altLang="en-US" sz="1800" i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DNUDPA</a:t>
            </a:r>
            <a:r>
              <a:rPr lang="fr-FR" alt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5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66F4B0-D2FE-8F91-7C81-8033C7E0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Josée G. Lavoie,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Manitoba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82279-C6D5-7B06-24B2-C8B032D2F982}"/>
              </a:ext>
            </a:extLst>
          </p:cNvPr>
          <p:cNvSpPr txBox="1">
            <a:spLocks/>
          </p:cNvSpPr>
          <p:nvPr/>
        </p:nvSpPr>
        <p:spPr>
          <a:xfrm>
            <a:off x="794575" y="1831757"/>
            <a:ext cx="5690991" cy="960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DBHL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6BCCD4-52AA-B77B-DDC4-9D87160AC954}"/>
              </a:ext>
            </a:extLst>
          </p:cNvPr>
          <p:cNvSpPr txBox="1">
            <a:spLocks/>
          </p:cNvSpPr>
          <p:nvPr/>
        </p:nvSpPr>
        <p:spPr>
          <a:xfrm>
            <a:off x="6627545" y="2275611"/>
            <a:ext cx="5690991" cy="92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j-ea"/>
                <a:cs typeface="+mj-cs"/>
              </a:defRPr>
            </a:lvl1pPr>
          </a:lstStyle>
          <a:p>
            <a:r>
              <a: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de la LSBD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AD94DE3-4A65-AAC0-B955-5C4CFA9F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9" y="3068628"/>
            <a:ext cx="445143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mechanism for First Nations to share wise practices in the delivery of health services (NAHO);</a:t>
            </a:r>
          </a:p>
          <a:p>
            <a:pPr marL="457200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Connection to the Canada Health Act;</a:t>
            </a:r>
          </a:p>
          <a:p>
            <a:pPr marL="457200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mechanism to address jurisdictional disputes; </a:t>
            </a:r>
          </a:p>
          <a:p>
            <a:pPr marL="457200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new platform and structure for funding; and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Co-management of implementation.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E944623-5821-289A-7AEA-8927EB23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432" y="3076324"/>
            <a:ext cx="569099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mécanisme permettant aux Premières Nations de partager des pratiques judicieuses en </a:t>
            </a:r>
            <a:r>
              <a:rPr lang="fr-FR" altLang="en-US" sz="18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maatière</a:t>
            </a: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prestation de services de santé (ONSA); 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 avec la Loi canadienne sur la santé; 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mécanisme pour régler les conflits de compétence ; 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nouvelle plateforme et une nouvelle structure de financement ; et 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fr-FR" altLang="en-US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Cogestion de la mise en œuvre.</a:t>
            </a:r>
          </a:p>
        </p:txBody>
      </p:sp>
    </p:spTree>
    <p:extLst>
      <p:ext uri="{BB962C8B-B14F-4D97-AF65-F5344CB8AC3E}">
        <p14:creationId xmlns:p14="http://schemas.microsoft.com/office/powerpoint/2010/main" val="26213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66F4B0-D2FE-8F91-7C81-8033C7E0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Josée G. Lavoie,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Manitoba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656F4F6-F968-4B93-7C56-5DE45C67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4686" y="6097108"/>
            <a:ext cx="1884348" cy="604269"/>
          </a:xfrm>
        </p:spPr>
        <p:txBody>
          <a:bodyPr/>
          <a:lstStyle/>
          <a:p>
            <a:fld id="{FAEF9944-A4F6-4C59-AEBD-678D6480B8EA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E03DF9-45D0-3B19-1E40-17158EED9559}"/>
              </a:ext>
            </a:extLst>
          </p:cNvPr>
          <p:cNvSpPr txBox="1">
            <a:spLocks/>
          </p:cNvSpPr>
          <p:nvPr/>
        </p:nvSpPr>
        <p:spPr>
          <a:xfrm>
            <a:off x="1722841" y="1856575"/>
            <a:ext cx="4594526" cy="92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fr-CA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B3A12C-CE2A-E418-ACDA-67EB5960EE7B}"/>
              </a:ext>
            </a:extLst>
          </p:cNvPr>
          <p:cNvSpPr txBox="1">
            <a:spLocks/>
          </p:cNvSpPr>
          <p:nvPr/>
        </p:nvSpPr>
        <p:spPr>
          <a:xfrm>
            <a:off x="6317367" y="2269030"/>
            <a:ext cx="5146758" cy="922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inherit"/>
                <a:ea typeface="+mj-ea"/>
                <a:cs typeface="+mj-cs"/>
              </a:defRPr>
            </a:lvl1pPr>
          </a:lstStyle>
          <a:p>
            <a:r>
              <a: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Derniers commentaires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BE20E49-F32D-E252-E3C4-DF21D85F1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191" y="3081221"/>
            <a:ext cx="438852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UNDRIP contains many provisions raised by the PTOs and these are already law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DBHL should complement the UNDRIP Act, creating an implementation pathway for health. 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Nations involvement in the co-creation of implementation plans for UNDRIP and the DBHL is key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1616F10-BF95-028D-1732-3138054BB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743" y="3129093"/>
            <a:ext cx="5146758" cy="27347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DNUDPA contient de nombreuses dispositions soulevées par les PTO et celles-ci sont déjà en vigueur.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LSBD devrait compléter la loi DNUDPA, en créant une voie de mise en œuvre pour la santé.</a:t>
            </a:r>
            <a:r>
              <a:rPr kumimoji="0" lang="fr-F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participation des Premières Nations à la </a:t>
            </a:r>
            <a:r>
              <a:rPr lang="fr-FR" altLang="en-US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co-création</a:t>
            </a:r>
            <a:r>
              <a:rPr lang="fr-FR" altLang="en-US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plans de mise en œuvre de la DNUDPA et de la LSBD est essentielle.</a:t>
            </a:r>
            <a:endParaRPr kumimoji="0" lang="fr-F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8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927</Words>
  <Application>Microsoft Macintosh PowerPoint</Application>
  <PresentationFormat>Widescreen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Federal distinctions-based  First Nation Health  Legislation    Guiding principles</vt:lpstr>
      <vt:lpstr>Federal Distinctions-Based First Nation Health Legislation   Guiding principles</vt:lpstr>
      <vt:lpstr>Federal Distinctions-Based First Nation Health Legislation   Guiding principles</vt:lpstr>
      <vt:lpstr>Federal Distinctions-Based First Nation Health Legislation   Guiding principles</vt:lpstr>
      <vt:lpstr>PowerPoint Presentation</vt:lpstr>
      <vt:lpstr>Federal Distinctions-Based First Nation Health Legislation   Guiding principles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Hollie King</dc:creator>
  <cp:lastModifiedBy>Hollie King</cp:lastModifiedBy>
  <cp:revision>8</cp:revision>
  <dcterms:created xsi:type="dcterms:W3CDTF">2024-06-24T15:44:43Z</dcterms:created>
  <dcterms:modified xsi:type="dcterms:W3CDTF">2024-07-05T14:24:25Z</dcterms:modified>
</cp:coreProperties>
</file>