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diagrams/data4.xml" ContentType="application/vnd.openxmlformats-officedocument.drawingml.diagramData+xml"/>
  <Override PartName="/ppt/diagrams/data2.xml" ContentType="application/vnd.openxmlformats-officedocument.drawingml.diagramData+xml"/>
  <Override PartName="/ppt/diagrams/data1.xml" ContentType="application/vnd.openxmlformats-officedocument.drawingml.diagramData+xml"/>
  <Override PartName="/ppt/diagrams/data3.xml" ContentType="application/vnd.openxmlformats-officedocument.drawingml.diagramData+xml"/>
  <Override PartName="/ppt/slides/slide14.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9" r:id="rId1"/>
    <p:sldMasterId id="2147483694" r:id="rId2"/>
    <p:sldMasterId id="2147483702" r:id="rId3"/>
    <p:sldMasterId id="2147483715" r:id="rId4"/>
  </p:sldMasterIdLst>
  <p:notesMasterIdLst>
    <p:notesMasterId r:id="rId19"/>
  </p:notesMasterIdLst>
  <p:handoutMasterIdLst>
    <p:handoutMasterId r:id="rId20"/>
  </p:handoutMasterIdLst>
  <p:sldIdLst>
    <p:sldId id="502" r:id="rId5"/>
    <p:sldId id="580" r:id="rId6"/>
    <p:sldId id="653" r:id="rId7"/>
    <p:sldId id="271" r:id="rId8"/>
    <p:sldId id="659" r:id="rId9"/>
    <p:sldId id="660" r:id="rId10"/>
    <p:sldId id="657" r:id="rId11"/>
    <p:sldId id="637" r:id="rId12"/>
    <p:sldId id="646" r:id="rId13"/>
    <p:sldId id="647" r:id="rId14"/>
    <p:sldId id="658" r:id="rId15"/>
    <p:sldId id="630" r:id="rId16"/>
    <p:sldId id="644" r:id="rId17"/>
    <p:sldId id="648" r:id="rId18"/>
  </p:sldIdLst>
  <p:sldSz cx="9144000" cy="5143500" type="screen16x9"/>
  <p:notesSz cx="9296400" cy="14782800"/>
  <p:custDataLst>
    <p:tags r:id="rId21"/>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540" userDrawn="1">
          <p15:clr>
            <a:srgbClr val="A4A3A4"/>
          </p15:clr>
        </p15:guide>
        <p15:guide id="2" pos="240" userDrawn="1">
          <p15:clr>
            <a:srgbClr val="A4A3A4"/>
          </p15:clr>
        </p15:guide>
      </p15:sldGuideLst>
    </p:ext>
    <p:ext uri="{2D200454-40CA-4A62-9FC3-DE9A4176ACB9}">
      <p15:notesGuideLst xmlns:p15="http://schemas.microsoft.com/office/powerpoint/2012/main">
        <p15:guide id="1" orient="horz" pos="4658">
          <p15:clr>
            <a:srgbClr val="A4A3A4"/>
          </p15:clr>
        </p15:guide>
        <p15:guide id="2" pos="292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88882E-8A71-181A-CBA5-EA13556DA5A3}" name="Crocker, Caroline (she-elle)" initials="CC(e" userId="S::caroline.crocker@sac-isc.gc.ca::70cfd7ca-0a2f-4320-8ca1-c78e6a6b4c23" providerId="AD"/>
  <p188:author id="{88B86C52-7FF5-D7FE-9C62-89676FAF1926}" name="Moxon, James (he-il)" initials="MJ(i" userId="S::James.Moxon@sac-isc.gc.ca::9acd2e32-1891-48ea-9270-d5fcc064fb4e" providerId="AD"/>
  <p188:author id="{390FFB95-4093-C1A0-C0A9-8ED2E6EE1656}" name="Morin Desjardins, Kamie (elle-she)" initials="MDK(s" userId="S::kamie.morindesjardins@sac-isc.gc.ca::9dbb8f4d-316e-4293-b0bf-b62d90981453" providerId="AD"/>
  <p188:author id="{9C3998A0-000F-335E-32EC-4E6EE3541063}" name="Valleau, Carolyn (she-elle)" initials="VC(e" userId="S::carolyn.Valleau@sac-isc.gc.ca::47ca7662-a58f-4ae1-a5d2-11a3918bccb7" providerId="AD"/>
  <p188:author id="{EEE47DD5-721C-4E78-9438-B7887A6231BC}" name="Klinck, Robert" initials="KR" userId="S::robert.klinck@sac-isc.gc.ca::bc20bd86-7af4-43b0-a867-a847d7065861" providerId="AD"/>
  <p188:author id="{09A50EFE-DF70-90B1-4A74-30DED5C0EE00}" name="Tsui, Anna" initials="TA" userId="S::anna.tsui@sac-isc.gc.ca::5c1023c1-ccee-4f62-b967-d7472183be9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sée Roy" initials="JR" lastIdx="12" clrIdx="0">
    <p:extLst>
      <p:ext uri="{19B8F6BF-5375-455C-9EA6-DF929625EA0E}">
        <p15:presenceInfo xmlns:p15="http://schemas.microsoft.com/office/powerpoint/2012/main" userId="S-1-5-21-56248481-1131155372-1737835142-291043" providerId="AD"/>
      </p:ext>
    </p:extLst>
  </p:cmAuthor>
  <p:cmAuthor id="2" name="Natasha Klink" initials="NK" lastIdx="5" clrIdx="1">
    <p:extLst>
      <p:ext uri="{19B8F6BF-5375-455C-9EA6-DF929625EA0E}">
        <p15:presenceInfo xmlns:p15="http://schemas.microsoft.com/office/powerpoint/2012/main" userId="S-1-5-21-56248481-1131155372-1737835142-294773" providerId="AD"/>
      </p:ext>
    </p:extLst>
  </p:cmAuthor>
  <p:cmAuthor id="3" name="Robert Klinck" initials="RK" lastIdx="3" clrIdx="2">
    <p:extLst>
      <p:ext uri="{19B8F6BF-5375-455C-9EA6-DF929625EA0E}">
        <p15:presenceInfo xmlns:p15="http://schemas.microsoft.com/office/powerpoint/2012/main" userId="S-1-5-21-56248481-1131155372-1737835142-336993" providerId="AD"/>
      </p:ext>
    </p:extLst>
  </p:cmAuthor>
  <p:cmAuthor id="4" name="Danielle M. White" initials="DMW" lastIdx="8" clrIdx="3">
    <p:extLst>
      <p:ext uri="{19B8F6BF-5375-455C-9EA6-DF929625EA0E}">
        <p15:presenceInfo xmlns:p15="http://schemas.microsoft.com/office/powerpoint/2012/main" userId="S-1-5-21-56248481-1131155372-1737835142-6095" providerId="AD"/>
      </p:ext>
    </p:extLst>
  </p:cmAuthor>
  <p:cmAuthor id="5" name="Klinck, Robert" initials="KR" lastIdx="8" clrIdx="4">
    <p:extLst>
      <p:ext uri="{19B8F6BF-5375-455C-9EA6-DF929625EA0E}">
        <p15:presenceInfo xmlns:p15="http://schemas.microsoft.com/office/powerpoint/2012/main" userId="S::robert.klinck@sac-isc.gc.ca::bc20bd86-7af4-43b0-a867-a847d70658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5D7E"/>
    <a:srgbClr val="E29022"/>
    <a:srgbClr val="FDF8F2"/>
    <a:srgbClr val="9E8588"/>
    <a:srgbClr val="E19025"/>
    <a:srgbClr val="647BB1"/>
    <a:srgbClr val="617BAB"/>
    <a:srgbClr val="617AB5"/>
    <a:srgbClr val="C48C5B"/>
    <a:srgbClr val="AB88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58" autoAdjust="0"/>
    <p:restoredTop sz="94095" autoAdjust="0"/>
  </p:normalViewPr>
  <p:slideViewPr>
    <p:cSldViewPr snapToObjects="1">
      <p:cViewPr varScale="1">
        <p:scale>
          <a:sx n="83" d="100"/>
          <a:sy n="83" d="100"/>
        </p:scale>
        <p:origin x="2346" y="48"/>
      </p:cViewPr>
      <p:guideLst>
        <p:guide orient="horz" pos="540"/>
        <p:guide pos="24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2556" y="-72"/>
      </p:cViewPr>
      <p:guideLst>
        <p:guide orient="horz" pos="465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openxmlformats.org/officeDocument/2006/relationships/customXml" Target="../customXml/item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8/10/relationships/authors" Targe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_rels/data3.xml.rels><?xml version="1.0" encoding="UTF-8" standalone="yes"?>
<Relationships xmlns="http://schemas.openxmlformats.org/package/2006/relationships"><Relationship Id="rId1" Type="http://schemas.openxmlformats.org/officeDocument/2006/relationships/image" Target="../media/image28.png"/></Relationships>
</file>

<file path=ppt/diagrams/_rels/drawing3.xml.rels><?xml version="1.0" encoding="UTF-8" standalone="yes"?>
<Relationships xmlns="http://schemas.openxmlformats.org/package/2006/relationships"><Relationship Id="rId1" Type="http://schemas.openxmlformats.org/officeDocument/2006/relationships/image" Target="../media/image28.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E7A51D-CD77-47DF-A563-68E645AFFB9E}" type="doc">
      <dgm:prSet loTypeId="urn:microsoft.com/office/officeart/2011/layout/HexagonRadial" loCatId="cycle" qsTypeId="urn:microsoft.com/office/officeart/2005/8/quickstyle/simple1" qsCatId="simple" csTypeId="urn:microsoft.com/office/officeart/2005/8/colors/colorful1" csCatId="colorful" phldr="1"/>
      <dgm:spPr/>
      <dgm:t>
        <a:bodyPr/>
        <a:lstStyle/>
        <a:p>
          <a:endParaRPr lang="en-US"/>
        </a:p>
      </dgm:t>
    </dgm:pt>
    <dgm:pt modelId="{811CA5D3-EDD3-4BCB-95CF-E8AC6D5F4A3C}">
      <dgm:prSet phldrT="[Text]" custT="1"/>
      <dgm:spPr>
        <a:solidFill>
          <a:srgbClr val="355D7E"/>
        </a:solidFill>
      </dgm:spPr>
      <dgm:t>
        <a:bodyPr/>
        <a:lstStyle/>
        <a:p>
          <a:r>
            <a:rPr lang="en-US" sz="1400" b="1" dirty="0"/>
            <a:t>PAGU</a:t>
          </a:r>
          <a:endParaRPr lang="en-US" sz="1200" b="1" dirty="0"/>
        </a:p>
      </dgm:t>
    </dgm:pt>
    <dgm:pt modelId="{29774FE7-9273-426D-8689-29BFF8BF9BD9}" type="parTrans" cxnId="{C2D6D7FA-7E54-4D91-926D-1E30B7D9C4A7}">
      <dgm:prSet/>
      <dgm:spPr/>
      <dgm:t>
        <a:bodyPr/>
        <a:lstStyle/>
        <a:p>
          <a:endParaRPr lang="en-US"/>
        </a:p>
      </dgm:t>
    </dgm:pt>
    <dgm:pt modelId="{C8037DC0-6E8E-4F05-8A0B-B75ECA1B670A}" type="sibTrans" cxnId="{C2D6D7FA-7E54-4D91-926D-1E30B7D9C4A7}">
      <dgm:prSet/>
      <dgm:spPr/>
      <dgm:t>
        <a:bodyPr/>
        <a:lstStyle/>
        <a:p>
          <a:endParaRPr lang="en-US"/>
        </a:p>
      </dgm:t>
    </dgm:pt>
    <dgm:pt modelId="{5B47CFA2-9435-4951-AC39-499BA4F03EAB}">
      <dgm:prSet phldrT="[Text]" custT="1"/>
      <dgm:spPr>
        <a:solidFill>
          <a:srgbClr val="94B6D2"/>
        </a:solidFill>
      </dgm:spPr>
      <dgm:t>
        <a:bodyPr/>
        <a:lstStyle/>
        <a:p>
          <a:r>
            <a:rPr lang="en-US" sz="900" b="1" dirty="0" err="1"/>
            <a:t>Réponse</a:t>
          </a:r>
          <a:endParaRPr lang="en-US" sz="900" b="1" dirty="0"/>
        </a:p>
      </dgm:t>
    </dgm:pt>
    <dgm:pt modelId="{D06BD70B-8B21-4BF2-9A2E-1C5AC94D6776}" type="parTrans" cxnId="{9F9B4536-38E6-478F-BEC5-48D63EAEDC52}">
      <dgm:prSet/>
      <dgm:spPr/>
      <dgm:t>
        <a:bodyPr/>
        <a:lstStyle/>
        <a:p>
          <a:endParaRPr lang="en-US"/>
        </a:p>
      </dgm:t>
    </dgm:pt>
    <dgm:pt modelId="{EE9CEAE4-CC14-4892-BCD9-57DD0555F0F6}" type="sibTrans" cxnId="{9F9B4536-38E6-478F-BEC5-48D63EAEDC52}">
      <dgm:prSet/>
      <dgm:spPr/>
      <dgm:t>
        <a:bodyPr/>
        <a:lstStyle/>
        <a:p>
          <a:endParaRPr lang="en-US"/>
        </a:p>
      </dgm:t>
    </dgm:pt>
    <dgm:pt modelId="{EF05A540-35D4-4CDB-B00A-1E8E22468BF2}">
      <dgm:prSet phldrT="[Text]" custT="1"/>
      <dgm:spPr/>
      <dgm:t>
        <a:bodyPr/>
        <a:lstStyle/>
        <a:p>
          <a:r>
            <a:rPr lang="en-US" sz="900" b="1" dirty="0" err="1"/>
            <a:t>Renforcement</a:t>
          </a:r>
          <a:r>
            <a:rPr lang="en-US" sz="900" b="1" dirty="0"/>
            <a:t> des </a:t>
          </a:r>
          <a:r>
            <a:rPr lang="en-US" sz="900" b="1" dirty="0" err="1"/>
            <a:t>capacités</a:t>
          </a:r>
          <a:endParaRPr lang="en-US" sz="900" b="1" dirty="0"/>
        </a:p>
      </dgm:t>
    </dgm:pt>
    <dgm:pt modelId="{1FF13914-1542-4298-B36B-066A1D15CA80}" type="parTrans" cxnId="{5F2A5923-8566-420D-A7B5-07B4C6AFEA68}">
      <dgm:prSet/>
      <dgm:spPr/>
      <dgm:t>
        <a:bodyPr/>
        <a:lstStyle/>
        <a:p>
          <a:endParaRPr lang="en-US"/>
        </a:p>
      </dgm:t>
    </dgm:pt>
    <dgm:pt modelId="{9560626E-07AD-4BD2-8B6D-D8519865B63D}" type="sibTrans" cxnId="{5F2A5923-8566-420D-A7B5-07B4C6AFEA68}">
      <dgm:prSet/>
      <dgm:spPr/>
      <dgm:t>
        <a:bodyPr/>
        <a:lstStyle/>
        <a:p>
          <a:endParaRPr lang="en-US"/>
        </a:p>
      </dgm:t>
    </dgm:pt>
    <dgm:pt modelId="{77D7DC04-D788-4EC6-88B7-125273B219C7}">
      <dgm:prSet phldrT="[Text]" custT="1"/>
      <dgm:spPr>
        <a:solidFill>
          <a:srgbClr val="D8B25C"/>
        </a:solidFill>
      </dgm:spPr>
      <dgm:t>
        <a:bodyPr/>
        <a:lstStyle/>
        <a:p>
          <a:r>
            <a:rPr lang="en-US" sz="900" b="1" dirty="0" err="1"/>
            <a:t>Atténuation</a:t>
          </a:r>
          <a:r>
            <a:rPr lang="en-US" sz="900" b="1" dirty="0"/>
            <a:t> &amp; </a:t>
          </a:r>
          <a:r>
            <a:rPr lang="en-US" sz="900" b="1" dirty="0" err="1"/>
            <a:t>préparation</a:t>
          </a:r>
          <a:endParaRPr lang="en-US" sz="900" b="1" dirty="0"/>
        </a:p>
      </dgm:t>
    </dgm:pt>
    <dgm:pt modelId="{45DB0960-4FCE-41AF-A08E-1FB899C18701}" type="parTrans" cxnId="{2788AAC6-A4E8-4B63-A49B-338E028A5D9B}">
      <dgm:prSet/>
      <dgm:spPr/>
      <dgm:t>
        <a:bodyPr/>
        <a:lstStyle/>
        <a:p>
          <a:endParaRPr lang="en-US"/>
        </a:p>
      </dgm:t>
    </dgm:pt>
    <dgm:pt modelId="{BE771F70-3D19-43EC-8AE1-F5815C8AEA12}" type="sibTrans" cxnId="{2788AAC6-A4E8-4B63-A49B-338E028A5D9B}">
      <dgm:prSet/>
      <dgm:spPr/>
      <dgm:t>
        <a:bodyPr/>
        <a:lstStyle/>
        <a:p>
          <a:endParaRPr lang="en-US"/>
        </a:p>
      </dgm:t>
    </dgm:pt>
    <dgm:pt modelId="{B7E73B70-11C3-43D8-902F-AB428EC1E53A}">
      <dgm:prSet phldrT="[Text]" custT="1"/>
      <dgm:spPr/>
      <dgm:t>
        <a:bodyPr/>
        <a:lstStyle/>
        <a:p>
          <a:r>
            <a:rPr lang="en-US" sz="900" b="1" dirty="0" err="1"/>
            <a:t>Rétablissement</a:t>
          </a:r>
          <a:endParaRPr lang="en-US" sz="900" b="1" dirty="0"/>
        </a:p>
      </dgm:t>
    </dgm:pt>
    <dgm:pt modelId="{C76E8B01-C2BF-46C8-A7DD-604D3BA43893}" type="parTrans" cxnId="{A4334F44-CD68-406E-AA4D-A81B0B9AC990}">
      <dgm:prSet/>
      <dgm:spPr/>
      <dgm:t>
        <a:bodyPr/>
        <a:lstStyle/>
        <a:p>
          <a:endParaRPr lang="en-US"/>
        </a:p>
      </dgm:t>
    </dgm:pt>
    <dgm:pt modelId="{9C96CB9F-1FF3-4BEC-B167-80061F2B87F9}" type="sibTrans" cxnId="{A4334F44-CD68-406E-AA4D-A81B0B9AC990}">
      <dgm:prSet/>
      <dgm:spPr/>
      <dgm:t>
        <a:bodyPr/>
        <a:lstStyle/>
        <a:p>
          <a:endParaRPr lang="en-US"/>
        </a:p>
      </dgm:t>
    </dgm:pt>
    <dgm:pt modelId="{DF50D382-AA65-44C9-86CE-92D5F1B8B739}">
      <dgm:prSet phldrT="[Text]" custT="1"/>
      <dgm:spPr>
        <a:solidFill>
          <a:srgbClr val="595959"/>
        </a:solidFill>
      </dgm:spPr>
      <dgm:t>
        <a:bodyPr/>
        <a:lstStyle/>
        <a:p>
          <a:r>
            <a:rPr lang="en-US" sz="900" b="1" dirty="0"/>
            <a:t>Engagement / </a:t>
          </a:r>
          <a:r>
            <a:rPr lang="en-US" sz="900" b="1" dirty="0" err="1"/>
            <a:t>Gouvernance</a:t>
          </a:r>
          <a:endParaRPr lang="en-US" sz="900" b="1" dirty="0"/>
        </a:p>
      </dgm:t>
    </dgm:pt>
    <dgm:pt modelId="{63C840F0-FE34-430D-8170-CE375B72B907}" type="parTrans" cxnId="{0814CD1D-5992-41E6-97CF-0DD0E1791F6E}">
      <dgm:prSet/>
      <dgm:spPr/>
      <dgm:t>
        <a:bodyPr/>
        <a:lstStyle/>
        <a:p>
          <a:endParaRPr lang="en-US"/>
        </a:p>
      </dgm:t>
    </dgm:pt>
    <dgm:pt modelId="{560CBFA8-F67D-4BAE-A035-6AB5CC5FBD79}" type="sibTrans" cxnId="{0814CD1D-5992-41E6-97CF-0DD0E1791F6E}">
      <dgm:prSet/>
      <dgm:spPr/>
      <dgm:t>
        <a:bodyPr/>
        <a:lstStyle/>
        <a:p>
          <a:endParaRPr lang="en-US"/>
        </a:p>
      </dgm:t>
    </dgm:pt>
    <dgm:pt modelId="{EC087645-E954-4986-8F66-B9B42475E5D0}">
      <dgm:prSet phldrT="[Text]" custT="1"/>
      <dgm:spPr>
        <a:solidFill>
          <a:srgbClr val="AD541D"/>
        </a:solidFill>
      </dgm:spPr>
      <dgm:t>
        <a:bodyPr/>
        <a:lstStyle/>
        <a:p>
          <a:r>
            <a:rPr lang="en-US" sz="900" b="1" dirty="0" err="1"/>
            <a:t>Intelli</a:t>
          </a:r>
          <a:r>
            <a:rPr lang="en-US" sz="900" b="1" dirty="0"/>
            <a:t>-feu &amp; </a:t>
          </a:r>
          <a:r>
            <a:rPr lang="en-US" sz="900" b="1" dirty="0" err="1"/>
            <a:t>Lutte</a:t>
          </a:r>
          <a:r>
            <a:rPr lang="en-US" sz="900" b="1" dirty="0"/>
            <a:t> </a:t>
          </a:r>
          <a:r>
            <a:rPr lang="en-US" sz="900" b="1" dirty="0" err="1"/>
            <a:t>contre</a:t>
          </a:r>
          <a:r>
            <a:rPr lang="en-US" sz="900" b="1" dirty="0"/>
            <a:t> les </a:t>
          </a:r>
          <a:r>
            <a:rPr lang="en-US" sz="900" b="1" dirty="0" err="1"/>
            <a:t>incendies</a:t>
          </a:r>
          <a:endParaRPr lang="en-US" sz="900" b="1" dirty="0"/>
        </a:p>
      </dgm:t>
    </dgm:pt>
    <dgm:pt modelId="{DFADF135-E850-4CDD-9947-5FB4965200E8}" type="parTrans" cxnId="{745D43B5-0BFE-48DE-9A29-432F2693830B}">
      <dgm:prSet/>
      <dgm:spPr/>
      <dgm:t>
        <a:bodyPr/>
        <a:lstStyle/>
        <a:p>
          <a:endParaRPr lang="en-US"/>
        </a:p>
      </dgm:t>
    </dgm:pt>
    <dgm:pt modelId="{E61B8113-DC0F-40D9-8BF3-D055A7AD4A11}" type="sibTrans" cxnId="{745D43B5-0BFE-48DE-9A29-432F2693830B}">
      <dgm:prSet/>
      <dgm:spPr/>
      <dgm:t>
        <a:bodyPr/>
        <a:lstStyle/>
        <a:p>
          <a:endParaRPr lang="en-US"/>
        </a:p>
      </dgm:t>
    </dgm:pt>
    <dgm:pt modelId="{4B22AAF6-9915-4865-8A56-3383ACFEE16E}">
      <dgm:prSet/>
      <dgm:spPr/>
      <dgm:t>
        <a:bodyPr/>
        <a:lstStyle/>
        <a:p>
          <a:endParaRPr lang="en-US"/>
        </a:p>
      </dgm:t>
    </dgm:pt>
    <dgm:pt modelId="{E44A03B2-F768-4385-A048-62CFC8D299B2}" type="parTrans" cxnId="{B445DD13-0C52-48E6-BB44-FD0780335C45}">
      <dgm:prSet/>
      <dgm:spPr/>
      <dgm:t>
        <a:bodyPr/>
        <a:lstStyle/>
        <a:p>
          <a:endParaRPr lang="en-US"/>
        </a:p>
      </dgm:t>
    </dgm:pt>
    <dgm:pt modelId="{B7F8D3B7-83F2-4918-BB03-A0DF79BED2D9}" type="sibTrans" cxnId="{B445DD13-0C52-48E6-BB44-FD0780335C45}">
      <dgm:prSet/>
      <dgm:spPr/>
      <dgm:t>
        <a:bodyPr/>
        <a:lstStyle/>
        <a:p>
          <a:endParaRPr lang="en-US"/>
        </a:p>
      </dgm:t>
    </dgm:pt>
    <dgm:pt modelId="{F5ECBE8B-FBA6-4322-B679-197094D926E7}" type="pres">
      <dgm:prSet presAssocID="{25E7A51D-CD77-47DF-A563-68E645AFFB9E}" presName="Name0" presStyleCnt="0">
        <dgm:presLayoutVars>
          <dgm:chMax val="1"/>
          <dgm:chPref val="1"/>
          <dgm:dir/>
          <dgm:animOne val="branch"/>
          <dgm:animLvl val="lvl"/>
        </dgm:presLayoutVars>
      </dgm:prSet>
      <dgm:spPr/>
    </dgm:pt>
    <dgm:pt modelId="{4A59E464-CD3E-482E-8B3E-63C5CF3186F4}" type="pres">
      <dgm:prSet presAssocID="{811CA5D3-EDD3-4BCB-95CF-E8AC6D5F4A3C}" presName="Parent" presStyleLbl="node0" presStyleIdx="0" presStyleCnt="1" custLinFactNeighborX="12" custLinFactNeighborY="14">
        <dgm:presLayoutVars>
          <dgm:chMax val="6"/>
          <dgm:chPref val="6"/>
        </dgm:presLayoutVars>
      </dgm:prSet>
      <dgm:spPr/>
    </dgm:pt>
    <dgm:pt modelId="{479B3012-6C83-4BC2-8B89-8BE6FDEC6379}" type="pres">
      <dgm:prSet presAssocID="{5B47CFA2-9435-4951-AC39-499BA4F03EAB}" presName="Accent1" presStyleCnt="0"/>
      <dgm:spPr/>
    </dgm:pt>
    <dgm:pt modelId="{FA92E769-AB16-4639-ADD9-87581AA23127}" type="pres">
      <dgm:prSet presAssocID="{5B47CFA2-9435-4951-AC39-499BA4F03EAB}" presName="Accent" presStyleLbl="bgShp" presStyleIdx="0" presStyleCnt="6"/>
      <dgm:spPr/>
    </dgm:pt>
    <dgm:pt modelId="{8319C47A-1340-4336-A50B-39F10E2BBC5B}" type="pres">
      <dgm:prSet presAssocID="{5B47CFA2-9435-4951-AC39-499BA4F03EAB}" presName="Child1" presStyleLbl="node1" presStyleIdx="0" presStyleCnt="6" custScaleX="108940">
        <dgm:presLayoutVars>
          <dgm:chMax val="0"/>
          <dgm:chPref val="0"/>
          <dgm:bulletEnabled val="1"/>
        </dgm:presLayoutVars>
      </dgm:prSet>
      <dgm:spPr/>
    </dgm:pt>
    <dgm:pt modelId="{A4713D1E-986F-419B-BDC8-F9B2829ACBAB}" type="pres">
      <dgm:prSet presAssocID="{B7E73B70-11C3-43D8-902F-AB428EC1E53A}" presName="Accent2" presStyleCnt="0"/>
      <dgm:spPr/>
    </dgm:pt>
    <dgm:pt modelId="{65258E78-5CF5-4C67-A123-24502BF6DC85}" type="pres">
      <dgm:prSet presAssocID="{B7E73B70-11C3-43D8-902F-AB428EC1E53A}" presName="Accent" presStyleLbl="bgShp" presStyleIdx="1" presStyleCnt="6"/>
      <dgm:spPr/>
    </dgm:pt>
    <dgm:pt modelId="{1AE46FE9-73C8-404E-8A31-122C4058D6D9}" type="pres">
      <dgm:prSet presAssocID="{B7E73B70-11C3-43D8-902F-AB428EC1E53A}" presName="Child2" presStyleLbl="node1" presStyleIdx="1" presStyleCnt="6">
        <dgm:presLayoutVars>
          <dgm:chMax val="0"/>
          <dgm:chPref val="0"/>
          <dgm:bulletEnabled val="1"/>
        </dgm:presLayoutVars>
      </dgm:prSet>
      <dgm:spPr/>
    </dgm:pt>
    <dgm:pt modelId="{25635C62-40F9-472C-A5BD-00269055AEBA}" type="pres">
      <dgm:prSet presAssocID="{DF50D382-AA65-44C9-86CE-92D5F1B8B739}" presName="Accent3" presStyleCnt="0"/>
      <dgm:spPr/>
    </dgm:pt>
    <dgm:pt modelId="{0A4343D8-D115-44A0-B872-1673B3209F14}" type="pres">
      <dgm:prSet presAssocID="{DF50D382-AA65-44C9-86CE-92D5F1B8B739}" presName="Accent" presStyleLbl="bgShp" presStyleIdx="2" presStyleCnt="6"/>
      <dgm:spPr/>
    </dgm:pt>
    <dgm:pt modelId="{988276A9-325D-4321-8DF9-FDB6D01674F2}" type="pres">
      <dgm:prSet presAssocID="{DF50D382-AA65-44C9-86CE-92D5F1B8B739}" presName="Child3" presStyleLbl="node1" presStyleIdx="2" presStyleCnt="6">
        <dgm:presLayoutVars>
          <dgm:chMax val="0"/>
          <dgm:chPref val="0"/>
          <dgm:bulletEnabled val="1"/>
        </dgm:presLayoutVars>
      </dgm:prSet>
      <dgm:spPr/>
    </dgm:pt>
    <dgm:pt modelId="{E3740902-B88D-4BF4-B4A2-00D6FDB84AF6}" type="pres">
      <dgm:prSet presAssocID="{EF05A540-35D4-4CDB-B00A-1E8E22468BF2}" presName="Accent4" presStyleCnt="0"/>
      <dgm:spPr/>
    </dgm:pt>
    <dgm:pt modelId="{7166F288-9BC1-45DA-A4B6-40501BBAB28A}" type="pres">
      <dgm:prSet presAssocID="{EF05A540-35D4-4CDB-B00A-1E8E22468BF2}" presName="Accent" presStyleLbl="bgShp" presStyleIdx="3" presStyleCnt="6"/>
      <dgm:spPr/>
    </dgm:pt>
    <dgm:pt modelId="{09D39D85-99B5-4008-9FD5-728E75A06FC3}" type="pres">
      <dgm:prSet presAssocID="{EF05A540-35D4-4CDB-B00A-1E8E22468BF2}" presName="Child4" presStyleLbl="node1" presStyleIdx="3" presStyleCnt="6" custScaleX="108746">
        <dgm:presLayoutVars>
          <dgm:chMax val="0"/>
          <dgm:chPref val="0"/>
          <dgm:bulletEnabled val="1"/>
        </dgm:presLayoutVars>
      </dgm:prSet>
      <dgm:spPr/>
    </dgm:pt>
    <dgm:pt modelId="{A743F4BE-89AF-446D-89C3-234C74F9DD50}" type="pres">
      <dgm:prSet presAssocID="{EC087645-E954-4986-8F66-B9B42475E5D0}" presName="Accent5" presStyleCnt="0"/>
      <dgm:spPr/>
    </dgm:pt>
    <dgm:pt modelId="{EA8655D4-6EBF-4226-85B2-E1242B5F7197}" type="pres">
      <dgm:prSet presAssocID="{EC087645-E954-4986-8F66-B9B42475E5D0}" presName="Accent" presStyleLbl="bgShp" presStyleIdx="4" presStyleCnt="6"/>
      <dgm:spPr/>
    </dgm:pt>
    <dgm:pt modelId="{C8FE8E08-6C59-464B-B23F-A7F22C19D820}" type="pres">
      <dgm:prSet presAssocID="{EC087645-E954-4986-8F66-B9B42475E5D0}" presName="Child5" presStyleLbl="node1" presStyleIdx="4" presStyleCnt="6">
        <dgm:presLayoutVars>
          <dgm:chMax val="0"/>
          <dgm:chPref val="0"/>
          <dgm:bulletEnabled val="1"/>
        </dgm:presLayoutVars>
      </dgm:prSet>
      <dgm:spPr/>
    </dgm:pt>
    <dgm:pt modelId="{4D20198C-69B3-4F12-BE0F-581D6199D588}" type="pres">
      <dgm:prSet presAssocID="{77D7DC04-D788-4EC6-88B7-125273B219C7}" presName="Accent6" presStyleCnt="0"/>
      <dgm:spPr/>
    </dgm:pt>
    <dgm:pt modelId="{92420223-561B-4F03-8DA4-A5ADF0660432}" type="pres">
      <dgm:prSet presAssocID="{77D7DC04-D788-4EC6-88B7-125273B219C7}" presName="Accent" presStyleLbl="bgShp" presStyleIdx="5" presStyleCnt="6"/>
      <dgm:spPr/>
    </dgm:pt>
    <dgm:pt modelId="{F194A8F7-C92F-40BF-8B48-C80F8EA731F7}" type="pres">
      <dgm:prSet presAssocID="{77D7DC04-D788-4EC6-88B7-125273B219C7}" presName="Child6" presStyleLbl="node1" presStyleIdx="5" presStyleCnt="6">
        <dgm:presLayoutVars>
          <dgm:chMax val="0"/>
          <dgm:chPref val="0"/>
          <dgm:bulletEnabled val="1"/>
        </dgm:presLayoutVars>
      </dgm:prSet>
      <dgm:spPr/>
    </dgm:pt>
  </dgm:ptLst>
  <dgm:cxnLst>
    <dgm:cxn modelId="{B445DD13-0C52-48E6-BB44-FD0780335C45}" srcId="{25E7A51D-CD77-47DF-A563-68E645AFFB9E}" destId="{4B22AAF6-9915-4865-8A56-3383ACFEE16E}" srcOrd="1" destOrd="0" parTransId="{E44A03B2-F768-4385-A048-62CFC8D299B2}" sibTransId="{B7F8D3B7-83F2-4918-BB03-A0DF79BED2D9}"/>
    <dgm:cxn modelId="{0814CD1D-5992-41E6-97CF-0DD0E1791F6E}" srcId="{811CA5D3-EDD3-4BCB-95CF-E8AC6D5F4A3C}" destId="{DF50D382-AA65-44C9-86CE-92D5F1B8B739}" srcOrd="2" destOrd="0" parTransId="{63C840F0-FE34-430D-8170-CE375B72B907}" sibTransId="{560CBFA8-F67D-4BAE-A035-6AB5CC5FBD79}"/>
    <dgm:cxn modelId="{5F2A5923-8566-420D-A7B5-07B4C6AFEA68}" srcId="{811CA5D3-EDD3-4BCB-95CF-E8AC6D5F4A3C}" destId="{EF05A540-35D4-4CDB-B00A-1E8E22468BF2}" srcOrd="3" destOrd="0" parTransId="{1FF13914-1542-4298-B36B-066A1D15CA80}" sibTransId="{9560626E-07AD-4BD2-8B6D-D8519865B63D}"/>
    <dgm:cxn modelId="{3CF08F23-F0C5-48B0-BF3E-C098978590C1}" type="presOf" srcId="{25E7A51D-CD77-47DF-A563-68E645AFFB9E}" destId="{F5ECBE8B-FBA6-4322-B679-197094D926E7}" srcOrd="0" destOrd="0" presId="urn:microsoft.com/office/officeart/2011/layout/HexagonRadial"/>
    <dgm:cxn modelId="{5DBE5B24-2140-41DF-8AE1-15633CFFC18A}" type="presOf" srcId="{811CA5D3-EDD3-4BCB-95CF-E8AC6D5F4A3C}" destId="{4A59E464-CD3E-482E-8B3E-63C5CF3186F4}" srcOrd="0" destOrd="0" presId="urn:microsoft.com/office/officeart/2011/layout/HexagonRadial"/>
    <dgm:cxn modelId="{288A002C-031E-4404-890E-7FF127F1F8E3}" type="presOf" srcId="{EC087645-E954-4986-8F66-B9B42475E5D0}" destId="{C8FE8E08-6C59-464B-B23F-A7F22C19D820}" srcOrd="0" destOrd="0" presId="urn:microsoft.com/office/officeart/2011/layout/HexagonRadial"/>
    <dgm:cxn modelId="{9F9B4536-38E6-478F-BEC5-48D63EAEDC52}" srcId="{811CA5D3-EDD3-4BCB-95CF-E8AC6D5F4A3C}" destId="{5B47CFA2-9435-4951-AC39-499BA4F03EAB}" srcOrd="0" destOrd="0" parTransId="{D06BD70B-8B21-4BF2-9A2E-1C5AC94D6776}" sibTransId="{EE9CEAE4-CC14-4892-BCD9-57DD0555F0F6}"/>
    <dgm:cxn modelId="{A4334F44-CD68-406E-AA4D-A81B0B9AC990}" srcId="{811CA5D3-EDD3-4BCB-95CF-E8AC6D5F4A3C}" destId="{B7E73B70-11C3-43D8-902F-AB428EC1E53A}" srcOrd="1" destOrd="0" parTransId="{C76E8B01-C2BF-46C8-A7DD-604D3BA43893}" sibTransId="{9C96CB9F-1FF3-4BEC-B167-80061F2B87F9}"/>
    <dgm:cxn modelId="{43DF3C91-468C-49B3-84A2-1307578075C3}" type="presOf" srcId="{5B47CFA2-9435-4951-AC39-499BA4F03EAB}" destId="{8319C47A-1340-4336-A50B-39F10E2BBC5B}" srcOrd="0" destOrd="0" presId="urn:microsoft.com/office/officeart/2011/layout/HexagonRadial"/>
    <dgm:cxn modelId="{91D42C92-40A7-4612-B460-2EDF13522A9C}" type="presOf" srcId="{DF50D382-AA65-44C9-86CE-92D5F1B8B739}" destId="{988276A9-325D-4321-8DF9-FDB6D01674F2}" srcOrd="0" destOrd="0" presId="urn:microsoft.com/office/officeart/2011/layout/HexagonRadial"/>
    <dgm:cxn modelId="{CCB51795-1F6F-4C69-A93A-F6A420F8BE65}" type="presOf" srcId="{EF05A540-35D4-4CDB-B00A-1E8E22468BF2}" destId="{09D39D85-99B5-4008-9FD5-728E75A06FC3}" srcOrd="0" destOrd="0" presId="urn:microsoft.com/office/officeart/2011/layout/HexagonRadial"/>
    <dgm:cxn modelId="{BEF3329A-A060-4FC5-A732-04ECB29A7D04}" type="presOf" srcId="{B7E73B70-11C3-43D8-902F-AB428EC1E53A}" destId="{1AE46FE9-73C8-404E-8A31-122C4058D6D9}" srcOrd="0" destOrd="0" presId="urn:microsoft.com/office/officeart/2011/layout/HexagonRadial"/>
    <dgm:cxn modelId="{52CF22A9-B7D6-4030-8D7B-1EB4345AE031}" type="presOf" srcId="{77D7DC04-D788-4EC6-88B7-125273B219C7}" destId="{F194A8F7-C92F-40BF-8B48-C80F8EA731F7}" srcOrd="0" destOrd="0" presId="urn:microsoft.com/office/officeart/2011/layout/HexagonRadial"/>
    <dgm:cxn modelId="{745D43B5-0BFE-48DE-9A29-432F2693830B}" srcId="{811CA5D3-EDD3-4BCB-95CF-E8AC6D5F4A3C}" destId="{EC087645-E954-4986-8F66-B9B42475E5D0}" srcOrd="4" destOrd="0" parTransId="{DFADF135-E850-4CDD-9947-5FB4965200E8}" sibTransId="{E61B8113-DC0F-40D9-8BF3-D055A7AD4A11}"/>
    <dgm:cxn modelId="{2788AAC6-A4E8-4B63-A49B-338E028A5D9B}" srcId="{811CA5D3-EDD3-4BCB-95CF-E8AC6D5F4A3C}" destId="{77D7DC04-D788-4EC6-88B7-125273B219C7}" srcOrd="5" destOrd="0" parTransId="{45DB0960-4FCE-41AF-A08E-1FB899C18701}" sibTransId="{BE771F70-3D19-43EC-8AE1-F5815C8AEA12}"/>
    <dgm:cxn modelId="{C2D6D7FA-7E54-4D91-926D-1E30B7D9C4A7}" srcId="{25E7A51D-CD77-47DF-A563-68E645AFFB9E}" destId="{811CA5D3-EDD3-4BCB-95CF-E8AC6D5F4A3C}" srcOrd="0" destOrd="0" parTransId="{29774FE7-9273-426D-8689-29BFF8BF9BD9}" sibTransId="{C8037DC0-6E8E-4F05-8A0B-B75ECA1B670A}"/>
    <dgm:cxn modelId="{A5766426-3C85-4164-8190-8808284CF9A8}" type="presParOf" srcId="{F5ECBE8B-FBA6-4322-B679-197094D926E7}" destId="{4A59E464-CD3E-482E-8B3E-63C5CF3186F4}" srcOrd="0" destOrd="0" presId="urn:microsoft.com/office/officeart/2011/layout/HexagonRadial"/>
    <dgm:cxn modelId="{188EC3A4-A3A9-4875-9013-62D4F7AC1A55}" type="presParOf" srcId="{F5ECBE8B-FBA6-4322-B679-197094D926E7}" destId="{479B3012-6C83-4BC2-8B89-8BE6FDEC6379}" srcOrd="1" destOrd="0" presId="urn:microsoft.com/office/officeart/2011/layout/HexagonRadial"/>
    <dgm:cxn modelId="{1EF31244-EACB-4F6C-89AF-93271EF27E1F}" type="presParOf" srcId="{479B3012-6C83-4BC2-8B89-8BE6FDEC6379}" destId="{FA92E769-AB16-4639-ADD9-87581AA23127}" srcOrd="0" destOrd="0" presId="urn:microsoft.com/office/officeart/2011/layout/HexagonRadial"/>
    <dgm:cxn modelId="{C3F3165E-C8E3-4B64-A9AA-2CCDA4326C47}" type="presParOf" srcId="{F5ECBE8B-FBA6-4322-B679-197094D926E7}" destId="{8319C47A-1340-4336-A50B-39F10E2BBC5B}" srcOrd="2" destOrd="0" presId="urn:microsoft.com/office/officeart/2011/layout/HexagonRadial"/>
    <dgm:cxn modelId="{7183130C-D8CE-49A1-893C-CFAACB18A8F3}" type="presParOf" srcId="{F5ECBE8B-FBA6-4322-B679-197094D926E7}" destId="{A4713D1E-986F-419B-BDC8-F9B2829ACBAB}" srcOrd="3" destOrd="0" presId="urn:microsoft.com/office/officeart/2011/layout/HexagonRadial"/>
    <dgm:cxn modelId="{5D5F1DF1-16B3-47EB-9514-2CD0089E254B}" type="presParOf" srcId="{A4713D1E-986F-419B-BDC8-F9B2829ACBAB}" destId="{65258E78-5CF5-4C67-A123-24502BF6DC85}" srcOrd="0" destOrd="0" presId="urn:microsoft.com/office/officeart/2011/layout/HexagonRadial"/>
    <dgm:cxn modelId="{2AE61239-35FF-40CE-A5B5-EB8E80AE7781}" type="presParOf" srcId="{F5ECBE8B-FBA6-4322-B679-197094D926E7}" destId="{1AE46FE9-73C8-404E-8A31-122C4058D6D9}" srcOrd="4" destOrd="0" presId="urn:microsoft.com/office/officeart/2011/layout/HexagonRadial"/>
    <dgm:cxn modelId="{AF74F398-653A-4CF8-8D70-A8475894671A}" type="presParOf" srcId="{F5ECBE8B-FBA6-4322-B679-197094D926E7}" destId="{25635C62-40F9-472C-A5BD-00269055AEBA}" srcOrd="5" destOrd="0" presId="urn:microsoft.com/office/officeart/2011/layout/HexagonRadial"/>
    <dgm:cxn modelId="{FC65071F-0D97-4F24-BC83-1DDC312DD569}" type="presParOf" srcId="{25635C62-40F9-472C-A5BD-00269055AEBA}" destId="{0A4343D8-D115-44A0-B872-1673B3209F14}" srcOrd="0" destOrd="0" presId="urn:microsoft.com/office/officeart/2011/layout/HexagonRadial"/>
    <dgm:cxn modelId="{8618E640-39EA-4403-B7A7-757066EABEC0}" type="presParOf" srcId="{F5ECBE8B-FBA6-4322-B679-197094D926E7}" destId="{988276A9-325D-4321-8DF9-FDB6D01674F2}" srcOrd="6" destOrd="0" presId="urn:microsoft.com/office/officeart/2011/layout/HexagonRadial"/>
    <dgm:cxn modelId="{D85B1636-79A1-40CE-ADD9-1C23A1DF487C}" type="presParOf" srcId="{F5ECBE8B-FBA6-4322-B679-197094D926E7}" destId="{E3740902-B88D-4BF4-B4A2-00D6FDB84AF6}" srcOrd="7" destOrd="0" presId="urn:microsoft.com/office/officeart/2011/layout/HexagonRadial"/>
    <dgm:cxn modelId="{732DCC1F-FF87-43AD-A522-81B5E12021C7}" type="presParOf" srcId="{E3740902-B88D-4BF4-B4A2-00D6FDB84AF6}" destId="{7166F288-9BC1-45DA-A4B6-40501BBAB28A}" srcOrd="0" destOrd="0" presId="urn:microsoft.com/office/officeart/2011/layout/HexagonRadial"/>
    <dgm:cxn modelId="{F97E9875-98ED-4DA6-8F22-12108904F9AC}" type="presParOf" srcId="{F5ECBE8B-FBA6-4322-B679-197094D926E7}" destId="{09D39D85-99B5-4008-9FD5-728E75A06FC3}" srcOrd="8" destOrd="0" presId="urn:microsoft.com/office/officeart/2011/layout/HexagonRadial"/>
    <dgm:cxn modelId="{305D3FB4-D69F-4C77-8AEF-03883FBA1F46}" type="presParOf" srcId="{F5ECBE8B-FBA6-4322-B679-197094D926E7}" destId="{A743F4BE-89AF-446D-89C3-234C74F9DD50}" srcOrd="9" destOrd="0" presId="urn:microsoft.com/office/officeart/2011/layout/HexagonRadial"/>
    <dgm:cxn modelId="{0D6377AB-FA80-4138-9D6B-AF1F2870217E}" type="presParOf" srcId="{A743F4BE-89AF-446D-89C3-234C74F9DD50}" destId="{EA8655D4-6EBF-4226-85B2-E1242B5F7197}" srcOrd="0" destOrd="0" presId="urn:microsoft.com/office/officeart/2011/layout/HexagonRadial"/>
    <dgm:cxn modelId="{3F227A6E-DD09-41AE-8433-F3411EE38624}" type="presParOf" srcId="{F5ECBE8B-FBA6-4322-B679-197094D926E7}" destId="{C8FE8E08-6C59-464B-B23F-A7F22C19D820}" srcOrd="10" destOrd="0" presId="urn:microsoft.com/office/officeart/2011/layout/HexagonRadial"/>
    <dgm:cxn modelId="{CDC3A294-B8FD-454F-B518-ED071DEFA9C4}" type="presParOf" srcId="{F5ECBE8B-FBA6-4322-B679-197094D926E7}" destId="{4D20198C-69B3-4F12-BE0F-581D6199D588}" srcOrd="11" destOrd="0" presId="urn:microsoft.com/office/officeart/2011/layout/HexagonRadial"/>
    <dgm:cxn modelId="{50465EBA-C433-4812-AC60-CEA0CB07D347}" type="presParOf" srcId="{4D20198C-69B3-4F12-BE0F-581D6199D588}" destId="{92420223-561B-4F03-8DA4-A5ADF0660432}" srcOrd="0" destOrd="0" presId="urn:microsoft.com/office/officeart/2011/layout/HexagonRadial"/>
    <dgm:cxn modelId="{679378BF-CCBD-4EAF-9571-8947AFA7E478}" type="presParOf" srcId="{F5ECBE8B-FBA6-4322-B679-197094D926E7}" destId="{F194A8F7-C92F-40BF-8B48-C80F8EA731F7}"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EECBC88-67C6-4283-BA7C-9B88D8181212}" type="doc">
      <dgm:prSet loTypeId="urn:microsoft.com/office/officeart/2008/layout/RadialCluster" loCatId="cycle" qsTypeId="urn:microsoft.com/office/officeart/2005/8/quickstyle/simple1" qsCatId="simple" csTypeId="urn:microsoft.com/office/officeart/2005/8/colors/colorful5" csCatId="colorful" phldr="1"/>
      <dgm:spPr/>
      <dgm:t>
        <a:bodyPr/>
        <a:lstStyle/>
        <a:p>
          <a:endParaRPr lang="en-US"/>
        </a:p>
      </dgm:t>
    </dgm:pt>
    <dgm:pt modelId="{F568A773-DE31-4A46-BCF6-2F2DBF0C7AE9}">
      <dgm:prSet phldrT="[Text]" custT="1"/>
      <dgm:spPr>
        <a:solidFill>
          <a:schemeClr val="accent2"/>
        </a:solidFill>
        <a:ln w="25400" cap="flat" cmpd="sng" algn="ctr">
          <a:solidFill>
            <a:prstClr val="white">
              <a:hueOff val="0"/>
              <a:satOff val="0"/>
              <a:lumOff val="0"/>
              <a:alphaOff val="0"/>
            </a:prstClr>
          </a:solidFill>
          <a:prstDash val="solid"/>
        </a:ln>
        <a:effectLst/>
      </dgm:spPr>
      <dgm:t>
        <a:bodyPr spcFirstLastPara="0" vert="horz" wrap="square" lIns="40640" tIns="40640" rIns="40640" bIns="40640" numCol="1" spcCol="1270" anchor="ctr" anchorCtr="0"/>
        <a:lstStyle/>
        <a:p>
          <a:r>
            <a:rPr lang="fr-FR" sz="1400" b="1" kern="1200" dirty="0">
              <a:solidFill>
                <a:prstClr val="white"/>
              </a:solidFill>
              <a:latin typeface="Arial" panose="020B0604020202020204"/>
              <a:ea typeface="+mn-ea"/>
              <a:cs typeface="+mn-cs"/>
            </a:rPr>
            <a:t>Recommandations du rapport du Bureau du vérificateur général</a:t>
          </a:r>
          <a:endParaRPr lang="en-US" sz="1400" b="1" kern="1200" dirty="0"/>
        </a:p>
      </dgm:t>
    </dgm:pt>
    <dgm:pt modelId="{99390E1A-9570-4BB7-B5CA-A89B94749E67}" type="parTrans" cxnId="{39E4FC01-C395-4C8D-90BD-9ED71F228BE7}">
      <dgm:prSet/>
      <dgm:spPr/>
      <dgm:t>
        <a:bodyPr/>
        <a:lstStyle/>
        <a:p>
          <a:endParaRPr lang="en-US"/>
        </a:p>
      </dgm:t>
    </dgm:pt>
    <dgm:pt modelId="{762803F3-7086-40DA-ADA8-7E1F77A42961}" type="sibTrans" cxnId="{39E4FC01-C395-4C8D-90BD-9ED71F228BE7}">
      <dgm:prSet/>
      <dgm:spPr/>
      <dgm:t>
        <a:bodyPr/>
        <a:lstStyle/>
        <a:p>
          <a:endParaRPr lang="en-US"/>
        </a:p>
      </dgm:t>
    </dgm:pt>
    <dgm:pt modelId="{13812DE5-421A-47BB-A320-57AE81E701C9}">
      <dgm:prSet phldrT="[Text]" custT="1"/>
      <dgm:spPr>
        <a:solidFill>
          <a:schemeClr val="accent1"/>
        </a:solidFill>
      </dgm:spPr>
      <dgm:t>
        <a:bodyPr/>
        <a:lstStyle/>
        <a:p>
          <a:pPr algn="ctr"/>
          <a:r>
            <a:rPr lang="fr-FR" sz="1200" dirty="0"/>
            <a:t>Approche fondée sur les risques</a:t>
          </a:r>
          <a:endParaRPr lang="en-US" sz="1200" dirty="0"/>
        </a:p>
      </dgm:t>
    </dgm:pt>
    <dgm:pt modelId="{5394639E-BC15-44EA-994A-8D90984EF115}" type="parTrans" cxnId="{C88D56CD-80EA-423F-AF58-129B68D8AE05}">
      <dgm:prSet/>
      <dgm:spPr/>
      <dgm:t>
        <a:bodyPr/>
        <a:lstStyle/>
        <a:p>
          <a:endParaRPr lang="en-US"/>
        </a:p>
      </dgm:t>
    </dgm:pt>
    <dgm:pt modelId="{5A25A04E-E5A6-4F13-BB76-77A3640E0946}" type="sibTrans" cxnId="{C88D56CD-80EA-423F-AF58-129B68D8AE05}">
      <dgm:prSet/>
      <dgm:spPr/>
      <dgm:t>
        <a:bodyPr/>
        <a:lstStyle/>
        <a:p>
          <a:endParaRPr lang="en-US"/>
        </a:p>
      </dgm:t>
    </dgm:pt>
    <dgm:pt modelId="{BA4E18AF-BB09-4CD1-9035-982646C181F9}">
      <dgm:prSet phldrT="[Text]" custT="1"/>
      <dgm:spPr>
        <a:solidFill>
          <a:schemeClr val="accent3"/>
        </a:solidFill>
      </dgm:spPr>
      <dgm:t>
        <a:bodyPr/>
        <a:lstStyle/>
        <a:p>
          <a:pPr algn="ctr"/>
          <a:r>
            <a:rPr lang="fr-FR" sz="1200" dirty="0"/>
            <a:t>Projets d'atténuation structurelle non financés</a:t>
          </a:r>
          <a:endParaRPr lang="en-US" sz="1200" dirty="0"/>
        </a:p>
      </dgm:t>
    </dgm:pt>
    <dgm:pt modelId="{58C85649-76D0-46D7-8AC6-DDF269D6A0EF}" type="parTrans" cxnId="{E809BA07-67FA-4639-9D88-1F9B4D39FD5A}">
      <dgm:prSet/>
      <dgm:spPr/>
      <dgm:t>
        <a:bodyPr/>
        <a:lstStyle/>
        <a:p>
          <a:endParaRPr lang="en-US"/>
        </a:p>
      </dgm:t>
    </dgm:pt>
    <dgm:pt modelId="{38D1D57C-4BF2-48E7-964D-B6C55EA7503B}" type="sibTrans" cxnId="{E809BA07-67FA-4639-9D88-1F9B4D39FD5A}">
      <dgm:prSet/>
      <dgm:spPr/>
      <dgm:t>
        <a:bodyPr/>
        <a:lstStyle/>
        <a:p>
          <a:endParaRPr lang="en-US"/>
        </a:p>
      </dgm:t>
    </dgm:pt>
    <dgm:pt modelId="{7DC2E474-2F41-4390-9B73-5CF1BD4216FE}">
      <dgm:prSet phldrT="[Text]" custT="1"/>
      <dgm:spPr>
        <a:solidFill>
          <a:schemeClr val="accent1"/>
        </a:solidFill>
      </dgm:spPr>
      <dgm:t>
        <a:bodyPr/>
        <a:lstStyle/>
        <a:p>
          <a:pPr algn="ctr"/>
          <a:r>
            <a:rPr lang="fr-FR" sz="1200" dirty="0"/>
            <a:t>Plans de gestion des urgences</a:t>
          </a:r>
          <a:endParaRPr lang="en-US" sz="1200" dirty="0"/>
        </a:p>
      </dgm:t>
    </dgm:pt>
    <dgm:pt modelId="{82473571-C7E0-492B-B865-A0443FE9D92B}" type="parTrans" cxnId="{C20A3E18-F00C-4224-8D4E-DBDAC582C122}">
      <dgm:prSet/>
      <dgm:spPr/>
      <dgm:t>
        <a:bodyPr/>
        <a:lstStyle/>
        <a:p>
          <a:endParaRPr lang="en-US"/>
        </a:p>
      </dgm:t>
    </dgm:pt>
    <dgm:pt modelId="{8A0C2C28-28AC-4659-A3EE-61066450BF44}" type="sibTrans" cxnId="{C20A3E18-F00C-4224-8D4E-DBDAC582C122}">
      <dgm:prSet/>
      <dgm:spPr/>
      <dgm:t>
        <a:bodyPr/>
        <a:lstStyle/>
        <a:p>
          <a:endParaRPr lang="en-US"/>
        </a:p>
      </dgm:t>
    </dgm:pt>
    <dgm:pt modelId="{4877A726-909F-4D13-B803-C73FC025F6AB}">
      <dgm:prSet phldrT="[Text]" custT="1"/>
      <dgm:spPr>
        <a:solidFill>
          <a:schemeClr val="accent4"/>
        </a:solidFill>
        <a:ln w="25400" cap="flat" cmpd="sng" algn="ctr">
          <a:solidFill>
            <a:prstClr val="white">
              <a:hueOff val="0"/>
              <a:satOff val="0"/>
              <a:lumOff val="0"/>
              <a:alphaOff val="0"/>
            </a:prstClr>
          </a:solidFill>
          <a:prstDash val="solid"/>
        </a:ln>
        <a:effectLst/>
      </dgm:spPr>
      <dgm:t>
        <a:bodyPr spcFirstLastPara="0" vert="horz" wrap="square" lIns="40640" tIns="40640" rIns="40640" bIns="40640" numCol="1" spcCol="1270" anchor="ctr" anchorCtr="0"/>
        <a:lstStyle/>
        <a:p>
          <a:pPr algn="ctr"/>
          <a:r>
            <a:rPr lang="fr-FR" sz="1200" kern="1200" dirty="0"/>
            <a:t>Coordonnateurs de la gestion des urgences</a:t>
          </a:r>
          <a:endParaRPr lang="en-US" sz="1200" kern="1200" dirty="0"/>
        </a:p>
      </dgm:t>
    </dgm:pt>
    <dgm:pt modelId="{E79D026E-F765-4847-A639-19673C92EAA2}" type="parTrans" cxnId="{02CB4A82-D06E-42D6-BD23-6C28DFA34A27}">
      <dgm:prSet/>
      <dgm:spPr/>
      <dgm:t>
        <a:bodyPr/>
        <a:lstStyle/>
        <a:p>
          <a:endParaRPr lang="en-US"/>
        </a:p>
      </dgm:t>
    </dgm:pt>
    <dgm:pt modelId="{253C5540-0A68-4F46-B9A0-749FBEA1D3A0}" type="sibTrans" cxnId="{02CB4A82-D06E-42D6-BD23-6C28DFA34A27}">
      <dgm:prSet/>
      <dgm:spPr/>
      <dgm:t>
        <a:bodyPr/>
        <a:lstStyle/>
        <a:p>
          <a:endParaRPr lang="en-US"/>
        </a:p>
      </dgm:t>
    </dgm:pt>
    <dgm:pt modelId="{87813F13-AFF0-4594-B4E9-53C126CD7A1C}">
      <dgm:prSet phldrT="[Text]" custT="1"/>
      <dgm:spPr>
        <a:solidFill>
          <a:srgbClr val="9E8588"/>
        </a:solidFill>
      </dgm:spPr>
      <dgm:t>
        <a:bodyPr/>
        <a:lstStyle/>
        <a:p>
          <a:pPr algn="ctr"/>
          <a:r>
            <a:rPr lang="en-US" sz="1200" dirty="0"/>
            <a:t>Accords de service</a:t>
          </a:r>
        </a:p>
      </dgm:t>
    </dgm:pt>
    <dgm:pt modelId="{976562DA-30A7-4129-A0A1-C6825874CC3A}" type="parTrans" cxnId="{2EFE3D44-7596-403F-A14D-DBF38384F2B4}">
      <dgm:prSet/>
      <dgm:spPr/>
      <dgm:t>
        <a:bodyPr/>
        <a:lstStyle/>
        <a:p>
          <a:endParaRPr lang="en-US"/>
        </a:p>
      </dgm:t>
    </dgm:pt>
    <dgm:pt modelId="{D915001A-A9D3-45FD-98C5-80C0427E9F0C}" type="sibTrans" cxnId="{2EFE3D44-7596-403F-A14D-DBF38384F2B4}">
      <dgm:prSet/>
      <dgm:spPr/>
      <dgm:t>
        <a:bodyPr/>
        <a:lstStyle/>
        <a:p>
          <a:endParaRPr lang="en-US"/>
        </a:p>
      </dgm:t>
    </dgm:pt>
    <dgm:pt modelId="{9CE65C59-61D6-4C68-876B-46BF080DE467}">
      <dgm:prSet phldrT="[Text]" custT="1"/>
      <dgm:spPr>
        <a:solidFill>
          <a:schemeClr val="accent3"/>
        </a:solidFill>
        <a:ln w="25400" cap="flat" cmpd="sng" algn="ctr">
          <a:solidFill>
            <a:prstClr val="white">
              <a:hueOff val="0"/>
              <a:satOff val="0"/>
              <a:lumOff val="0"/>
              <a:alphaOff val="0"/>
            </a:prstClr>
          </a:solidFill>
          <a:prstDash val="solid"/>
        </a:ln>
        <a:effectLst/>
      </dgm:spPr>
      <dgm:t>
        <a:bodyPr spcFirstLastPara="0" vert="horz" wrap="square" lIns="40640" tIns="40640" rIns="40640" bIns="40640" numCol="1" spcCol="1270" anchor="ctr" anchorCtr="0"/>
        <a:lstStyle/>
        <a:p>
          <a:pPr algn="ctr"/>
          <a:r>
            <a:rPr lang="en-US" sz="1200" kern="1200" dirty="0" err="1"/>
            <a:t>Indicateurs</a:t>
          </a:r>
          <a:r>
            <a:rPr lang="en-US" sz="1200" kern="1200" dirty="0"/>
            <a:t> de performance</a:t>
          </a:r>
          <a:endParaRPr lang="en-US" sz="1200" kern="1200" dirty="0">
            <a:solidFill>
              <a:prstClr val="white"/>
            </a:solidFill>
            <a:latin typeface="Arial" panose="020B0604020202020204"/>
            <a:ea typeface="+mn-ea"/>
            <a:cs typeface="+mn-cs"/>
          </a:endParaRPr>
        </a:p>
      </dgm:t>
    </dgm:pt>
    <dgm:pt modelId="{9C0B64DD-9BF3-4B8A-A24D-091E355CB718}" type="parTrans" cxnId="{3AAC5C35-9CD1-4ED8-A35F-E5437539458E}">
      <dgm:prSet/>
      <dgm:spPr/>
      <dgm:t>
        <a:bodyPr/>
        <a:lstStyle/>
        <a:p>
          <a:endParaRPr lang="en-US"/>
        </a:p>
      </dgm:t>
    </dgm:pt>
    <dgm:pt modelId="{09B8A1C1-E325-4828-80D6-6E1B5585172F}" type="sibTrans" cxnId="{3AAC5C35-9CD1-4ED8-A35F-E5437539458E}">
      <dgm:prSet/>
      <dgm:spPr/>
      <dgm:t>
        <a:bodyPr/>
        <a:lstStyle/>
        <a:p>
          <a:endParaRPr lang="en-US"/>
        </a:p>
      </dgm:t>
    </dgm:pt>
    <dgm:pt modelId="{2B0D70DB-9114-472C-BEFB-CAE4B8CA6C10}">
      <dgm:prSet phldrT="[Text]" custT="1"/>
      <dgm:spPr>
        <a:solidFill>
          <a:schemeClr val="accent4"/>
        </a:solidFill>
        <a:ln w="25400" cap="flat" cmpd="sng" algn="ctr">
          <a:solidFill>
            <a:prstClr val="white">
              <a:hueOff val="0"/>
              <a:satOff val="0"/>
              <a:lumOff val="0"/>
              <a:alphaOff val="0"/>
            </a:prstClr>
          </a:solidFill>
          <a:prstDash val="solid"/>
        </a:ln>
        <a:effectLst/>
      </dgm:spPr>
      <dgm:t>
        <a:bodyPr spcFirstLastPara="0" vert="horz" wrap="square" lIns="60960" tIns="60960" rIns="60960" bIns="60960" numCol="1" spcCol="1270" anchor="ctr" anchorCtr="0"/>
        <a:lstStyle/>
        <a:p>
          <a:pPr marL="0" lvl="0" indent="0" algn="ctr" defTabSz="1066800">
            <a:lnSpc>
              <a:spcPct val="90000"/>
            </a:lnSpc>
            <a:spcBef>
              <a:spcPct val="0"/>
            </a:spcBef>
            <a:spcAft>
              <a:spcPct val="35000"/>
            </a:spcAft>
            <a:buNone/>
          </a:pPr>
          <a:r>
            <a:rPr lang="fr-FR" sz="1200" b="0" kern="1200" dirty="0">
              <a:solidFill>
                <a:prstClr val="white"/>
              </a:solidFill>
              <a:latin typeface="Arial" panose="020B0604020202020204"/>
              <a:ea typeface="+mn-ea"/>
              <a:cs typeface="+mn-cs"/>
            </a:rPr>
            <a:t>Des services de gestion des urgences comparables et culturellement adaptés</a:t>
          </a:r>
          <a:endParaRPr lang="en-US" sz="1200" b="0" kern="1200" dirty="0">
            <a:solidFill>
              <a:prstClr val="white"/>
            </a:solidFill>
            <a:latin typeface="Arial" panose="020B0604020202020204"/>
            <a:ea typeface="+mn-ea"/>
            <a:cs typeface="+mn-cs"/>
          </a:endParaRPr>
        </a:p>
      </dgm:t>
    </dgm:pt>
    <dgm:pt modelId="{A18ED34F-18BA-4B0F-A335-8903F9AA937A}" type="parTrans" cxnId="{BC47D14E-C487-4A54-B4AD-18FAC52E7A59}">
      <dgm:prSet/>
      <dgm:spPr/>
      <dgm:t>
        <a:bodyPr/>
        <a:lstStyle/>
        <a:p>
          <a:endParaRPr lang="en-US"/>
        </a:p>
      </dgm:t>
    </dgm:pt>
    <dgm:pt modelId="{C45918A2-683C-4A1A-8A09-018A62A970AA}" type="sibTrans" cxnId="{BC47D14E-C487-4A54-B4AD-18FAC52E7A59}">
      <dgm:prSet/>
      <dgm:spPr/>
      <dgm:t>
        <a:bodyPr/>
        <a:lstStyle/>
        <a:p>
          <a:endParaRPr lang="en-US"/>
        </a:p>
      </dgm:t>
    </dgm:pt>
    <dgm:pt modelId="{89446E96-E02F-400C-B376-D1F96A63C90F}">
      <dgm:prSet phldrT="[Text]"/>
      <dgm:spPr/>
      <dgm:t>
        <a:bodyPr/>
        <a:lstStyle/>
        <a:p>
          <a:endParaRPr lang="en-US" dirty="0"/>
        </a:p>
      </dgm:t>
    </dgm:pt>
    <dgm:pt modelId="{A786B2CD-047A-48B2-B369-F840401D1816}" type="parTrans" cxnId="{CD97EB16-BB8E-4647-920F-DEEB2DC6FDD3}">
      <dgm:prSet/>
      <dgm:spPr/>
      <dgm:t>
        <a:bodyPr/>
        <a:lstStyle/>
        <a:p>
          <a:endParaRPr lang="en-US"/>
        </a:p>
      </dgm:t>
    </dgm:pt>
    <dgm:pt modelId="{F40895ED-0D81-4337-B3F7-B92D21F8FCD3}" type="sibTrans" cxnId="{CD97EB16-BB8E-4647-920F-DEEB2DC6FDD3}">
      <dgm:prSet/>
      <dgm:spPr/>
      <dgm:t>
        <a:bodyPr/>
        <a:lstStyle/>
        <a:p>
          <a:endParaRPr lang="en-US"/>
        </a:p>
      </dgm:t>
    </dgm:pt>
    <dgm:pt modelId="{77FA8985-31C0-47A0-ABC6-9CBDB5CCDD7E}" type="pres">
      <dgm:prSet presAssocID="{4EECBC88-67C6-4283-BA7C-9B88D8181212}" presName="Name0" presStyleCnt="0">
        <dgm:presLayoutVars>
          <dgm:chMax val="1"/>
          <dgm:chPref val="1"/>
          <dgm:dir/>
          <dgm:animOne val="branch"/>
          <dgm:animLvl val="lvl"/>
        </dgm:presLayoutVars>
      </dgm:prSet>
      <dgm:spPr/>
    </dgm:pt>
    <dgm:pt modelId="{BD5751E7-3685-403D-9EEE-50C40B8DEEA4}" type="pres">
      <dgm:prSet presAssocID="{F568A773-DE31-4A46-BCF6-2F2DBF0C7AE9}" presName="singleCycle" presStyleCnt="0"/>
      <dgm:spPr/>
    </dgm:pt>
    <dgm:pt modelId="{E0B06492-523D-491E-9756-4D7063089602}" type="pres">
      <dgm:prSet presAssocID="{F568A773-DE31-4A46-BCF6-2F2DBF0C7AE9}" presName="singleCenter" presStyleLbl="node1" presStyleIdx="0" presStyleCnt="8" custScaleX="232626">
        <dgm:presLayoutVars>
          <dgm:chMax val="7"/>
          <dgm:chPref val="7"/>
        </dgm:presLayoutVars>
      </dgm:prSet>
      <dgm:spPr>
        <a:xfrm>
          <a:off x="4441794" y="1583499"/>
          <a:ext cx="2984430" cy="1282930"/>
        </a:xfrm>
        <a:prstGeom prst="roundRect">
          <a:avLst/>
        </a:prstGeom>
      </dgm:spPr>
    </dgm:pt>
    <dgm:pt modelId="{2C1D5E6C-A7C3-45B2-9EA5-EBDF3EFA5780}" type="pres">
      <dgm:prSet presAssocID="{5394639E-BC15-44EA-994A-8D90984EF115}" presName="Name56" presStyleLbl="parChTrans1D2" presStyleIdx="0" presStyleCnt="7"/>
      <dgm:spPr/>
    </dgm:pt>
    <dgm:pt modelId="{305971FA-07D7-4804-8E81-745F4E40B18F}" type="pres">
      <dgm:prSet presAssocID="{13812DE5-421A-47BB-A320-57AE81E701C9}" presName="text0" presStyleLbl="node1" presStyleIdx="1" presStyleCnt="8" custScaleX="208532" custRadScaleRad="94201" custRadScaleInc="-5">
        <dgm:presLayoutVars>
          <dgm:bulletEnabled val="1"/>
        </dgm:presLayoutVars>
      </dgm:prSet>
      <dgm:spPr/>
    </dgm:pt>
    <dgm:pt modelId="{2FEAAFCD-5FC0-46A0-94FE-A58DA247DEA5}" type="pres">
      <dgm:prSet presAssocID="{58C85649-76D0-46D7-8AC6-DDF269D6A0EF}" presName="Name56" presStyleLbl="parChTrans1D2" presStyleIdx="1" presStyleCnt="7"/>
      <dgm:spPr/>
    </dgm:pt>
    <dgm:pt modelId="{65364404-D9FC-41C1-A458-062142ACEBF1}" type="pres">
      <dgm:prSet presAssocID="{BA4E18AF-BB09-4CD1-9035-982646C181F9}" presName="text0" presStyleLbl="node1" presStyleIdx="2" presStyleCnt="8" custScaleX="243830" custScaleY="140463" custRadScaleRad="237242" custRadScaleInc="63387">
        <dgm:presLayoutVars>
          <dgm:bulletEnabled val="1"/>
        </dgm:presLayoutVars>
      </dgm:prSet>
      <dgm:spPr/>
    </dgm:pt>
    <dgm:pt modelId="{603076DA-2791-4357-8920-C9413DC8E0C8}" type="pres">
      <dgm:prSet presAssocID="{82473571-C7E0-492B-B865-A0443FE9D92B}" presName="Name56" presStyleLbl="parChTrans1D2" presStyleIdx="2" presStyleCnt="7"/>
      <dgm:spPr/>
    </dgm:pt>
    <dgm:pt modelId="{89515CF4-3029-48E0-9981-0906048CECE0}" type="pres">
      <dgm:prSet presAssocID="{7DC2E474-2F41-4390-9B73-5CF1BD4216FE}" presName="text0" presStyleLbl="node1" presStyleIdx="3" presStyleCnt="8" custScaleX="235476" custScaleY="105778" custRadScaleRad="165523" custRadScaleInc="546815">
        <dgm:presLayoutVars>
          <dgm:bulletEnabled val="1"/>
        </dgm:presLayoutVars>
      </dgm:prSet>
      <dgm:spPr/>
    </dgm:pt>
    <dgm:pt modelId="{D3A6F663-88CD-419D-A186-C4C80156A13B}" type="pres">
      <dgm:prSet presAssocID="{E79D026E-F765-4847-A639-19673C92EAA2}" presName="Name56" presStyleLbl="parChTrans1D2" presStyleIdx="3" presStyleCnt="7"/>
      <dgm:spPr/>
    </dgm:pt>
    <dgm:pt modelId="{F9773D19-540F-4A89-BE7C-70F3DC779F36}" type="pres">
      <dgm:prSet presAssocID="{4877A726-909F-4D13-B803-C73FC025F6AB}" presName="text0" presStyleLbl="node1" presStyleIdx="4" presStyleCnt="8" custScaleX="307590" custScaleY="90529" custRadScaleRad="152968" custRadScaleInc="-136172">
        <dgm:presLayoutVars>
          <dgm:bulletEnabled val="1"/>
        </dgm:presLayoutVars>
      </dgm:prSet>
      <dgm:spPr>
        <a:xfrm>
          <a:off x="6949765" y="3146150"/>
          <a:ext cx="2643931" cy="778154"/>
        </a:xfrm>
        <a:prstGeom prst="roundRect">
          <a:avLst/>
        </a:prstGeom>
      </dgm:spPr>
    </dgm:pt>
    <dgm:pt modelId="{DE07CE58-42E9-413F-A837-AFA72F7CB269}" type="pres">
      <dgm:prSet presAssocID="{976562DA-30A7-4129-A0A1-C6825874CC3A}" presName="Name56" presStyleLbl="parChTrans1D2" presStyleIdx="4" presStyleCnt="7"/>
      <dgm:spPr/>
    </dgm:pt>
    <dgm:pt modelId="{7D88A4CE-4105-494A-85BA-F469F54B3276}" type="pres">
      <dgm:prSet presAssocID="{87813F13-AFF0-4594-B4E9-53C126CD7A1C}" presName="text0" presStyleLbl="node1" presStyleIdx="5" presStyleCnt="8" custScaleX="245909" custRadScaleRad="189921" custRadScaleInc="-444824">
        <dgm:presLayoutVars>
          <dgm:bulletEnabled val="1"/>
        </dgm:presLayoutVars>
      </dgm:prSet>
      <dgm:spPr/>
    </dgm:pt>
    <dgm:pt modelId="{D60DC3C7-28B6-422C-B276-CE6C803A8428}" type="pres">
      <dgm:prSet presAssocID="{9C0B64DD-9BF3-4B8A-A24D-091E355CB718}" presName="Name56" presStyleLbl="parChTrans1D2" presStyleIdx="5" presStyleCnt="7"/>
      <dgm:spPr/>
    </dgm:pt>
    <dgm:pt modelId="{52CAF9A4-88C5-41DE-A6D3-875EBB498294}" type="pres">
      <dgm:prSet presAssocID="{9CE65C59-61D6-4C68-876B-46BF080DE467}" presName="text0" presStyleLbl="node1" presStyleIdx="6" presStyleCnt="8" custScaleX="325209" custScaleY="78969" custRadScaleRad="185444" custRadScaleInc="53822">
        <dgm:presLayoutVars>
          <dgm:bulletEnabled val="1"/>
        </dgm:presLayoutVars>
      </dgm:prSet>
      <dgm:spPr>
        <a:xfrm>
          <a:off x="1527706" y="1829846"/>
          <a:ext cx="2315905" cy="678788"/>
        </a:xfrm>
        <a:prstGeom prst="roundRect">
          <a:avLst/>
        </a:prstGeom>
      </dgm:spPr>
    </dgm:pt>
    <dgm:pt modelId="{C1D9E8F7-E8F8-40A4-8775-BB655187052C}" type="pres">
      <dgm:prSet presAssocID="{A18ED34F-18BA-4B0F-A335-8903F9AA937A}" presName="Name56" presStyleLbl="parChTrans1D2" presStyleIdx="6" presStyleCnt="7"/>
      <dgm:spPr/>
    </dgm:pt>
    <dgm:pt modelId="{A1401A36-340B-49D7-A667-D49FCB5C2AD7}" type="pres">
      <dgm:prSet presAssocID="{2B0D70DB-9114-472C-BEFB-CAE4B8CA6C10}" presName="text0" presStyleLbl="node1" presStyleIdx="7" presStyleCnt="8" custScaleX="292186" custScaleY="126883" custRadScaleRad="250001" custRadScaleInc="-67713">
        <dgm:presLayoutVars>
          <dgm:bulletEnabled val="1"/>
        </dgm:presLayoutVars>
      </dgm:prSet>
      <dgm:spPr>
        <a:xfrm>
          <a:off x="593723" y="98682"/>
          <a:ext cx="2511524" cy="1090640"/>
        </a:xfrm>
        <a:prstGeom prst="roundRect">
          <a:avLst/>
        </a:prstGeom>
      </dgm:spPr>
    </dgm:pt>
  </dgm:ptLst>
  <dgm:cxnLst>
    <dgm:cxn modelId="{39E4FC01-C395-4C8D-90BD-9ED71F228BE7}" srcId="{4EECBC88-67C6-4283-BA7C-9B88D8181212}" destId="{F568A773-DE31-4A46-BCF6-2F2DBF0C7AE9}" srcOrd="0" destOrd="0" parTransId="{99390E1A-9570-4BB7-B5CA-A89B94749E67}" sibTransId="{762803F3-7086-40DA-ADA8-7E1F77A42961}"/>
    <dgm:cxn modelId="{E809BA07-67FA-4639-9D88-1F9B4D39FD5A}" srcId="{F568A773-DE31-4A46-BCF6-2F2DBF0C7AE9}" destId="{BA4E18AF-BB09-4CD1-9035-982646C181F9}" srcOrd="1" destOrd="0" parTransId="{58C85649-76D0-46D7-8AC6-DDF269D6A0EF}" sibTransId="{38D1D57C-4BF2-48E7-964D-B6C55EA7503B}"/>
    <dgm:cxn modelId="{D70B4108-B09B-4E57-B3AE-0714ED5DCF25}" type="presOf" srcId="{7DC2E474-2F41-4390-9B73-5CF1BD4216FE}" destId="{89515CF4-3029-48E0-9981-0906048CECE0}" srcOrd="0" destOrd="0" presId="urn:microsoft.com/office/officeart/2008/layout/RadialCluster"/>
    <dgm:cxn modelId="{64B69909-1E37-45C2-9F13-8CB38D4CCCAF}" type="presOf" srcId="{9C0B64DD-9BF3-4B8A-A24D-091E355CB718}" destId="{D60DC3C7-28B6-422C-B276-CE6C803A8428}" srcOrd="0" destOrd="0" presId="urn:microsoft.com/office/officeart/2008/layout/RadialCluster"/>
    <dgm:cxn modelId="{B494C60A-4665-448C-B50E-6C5E19216F83}" type="presOf" srcId="{82473571-C7E0-492B-B865-A0443FE9D92B}" destId="{603076DA-2791-4357-8920-C9413DC8E0C8}" srcOrd="0" destOrd="0" presId="urn:microsoft.com/office/officeart/2008/layout/RadialCluster"/>
    <dgm:cxn modelId="{CD97EB16-BB8E-4647-920F-DEEB2DC6FDD3}" srcId="{F568A773-DE31-4A46-BCF6-2F2DBF0C7AE9}" destId="{89446E96-E02F-400C-B376-D1F96A63C90F}" srcOrd="7" destOrd="0" parTransId="{A786B2CD-047A-48B2-B369-F840401D1816}" sibTransId="{F40895ED-0D81-4337-B3F7-B92D21F8FCD3}"/>
    <dgm:cxn modelId="{C20A3E18-F00C-4224-8D4E-DBDAC582C122}" srcId="{F568A773-DE31-4A46-BCF6-2F2DBF0C7AE9}" destId="{7DC2E474-2F41-4390-9B73-5CF1BD4216FE}" srcOrd="2" destOrd="0" parTransId="{82473571-C7E0-492B-B865-A0443FE9D92B}" sibTransId="{8A0C2C28-28AC-4659-A3EE-61066450BF44}"/>
    <dgm:cxn modelId="{68BA161B-DC5A-4FC9-B060-78356DA8EE29}" type="presOf" srcId="{E79D026E-F765-4847-A639-19673C92EAA2}" destId="{D3A6F663-88CD-419D-A186-C4C80156A13B}" srcOrd="0" destOrd="0" presId="urn:microsoft.com/office/officeart/2008/layout/RadialCluster"/>
    <dgm:cxn modelId="{C1FB7427-D525-4E44-BA3C-A746F96813F9}" type="presOf" srcId="{4EECBC88-67C6-4283-BA7C-9B88D8181212}" destId="{77FA8985-31C0-47A0-ABC6-9CBDB5CCDD7E}" srcOrd="0" destOrd="0" presId="urn:microsoft.com/office/officeart/2008/layout/RadialCluster"/>
    <dgm:cxn modelId="{9F6F0F33-AB40-4F70-9B56-52AA41BB174A}" type="presOf" srcId="{4877A726-909F-4D13-B803-C73FC025F6AB}" destId="{F9773D19-540F-4A89-BE7C-70F3DC779F36}" srcOrd="0" destOrd="0" presId="urn:microsoft.com/office/officeart/2008/layout/RadialCluster"/>
    <dgm:cxn modelId="{3AAC5C35-9CD1-4ED8-A35F-E5437539458E}" srcId="{F568A773-DE31-4A46-BCF6-2F2DBF0C7AE9}" destId="{9CE65C59-61D6-4C68-876B-46BF080DE467}" srcOrd="5" destOrd="0" parTransId="{9C0B64DD-9BF3-4B8A-A24D-091E355CB718}" sibTransId="{09B8A1C1-E325-4828-80D6-6E1B5585172F}"/>
    <dgm:cxn modelId="{E4980C43-8CA4-4E21-8BC8-89AB3F338A8C}" type="presOf" srcId="{A18ED34F-18BA-4B0F-A335-8903F9AA937A}" destId="{C1D9E8F7-E8F8-40A4-8775-BB655187052C}" srcOrd="0" destOrd="0" presId="urn:microsoft.com/office/officeart/2008/layout/RadialCluster"/>
    <dgm:cxn modelId="{2EFE3D44-7596-403F-A14D-DBF38384F2B4}" srcId="{F568A773-DE31-4A46-BCF6-2F2DBF0C7AE9}" destId="{87813F13-AFF0-4594-B4E9-53C126CD7A1C}" srcOrd="4" destOrd="0" parTransId="{976562DA-30A7-4129-A0A1-C6825874CC3A}" sibTransId="{D915001A-A9D3-45FD-98C5-80C0427E9F0C}"/>
    <dgm:cxn modelId="{65165765-01F3-4B18-9EDF-8E3C477C8F99}" type="presOf" srcId="{BA4E18AF-BB09-4CD1-9035-982646C181F9}" destId="{65364404-D9FC-41C1-A458-062142ACEBF1}" srcOrd="0" destOrd="0" presId="urn:microsoft.com/office/officeart/2008/layout/RadialCluster"/>
    <dgm:cxn modelId="{BC47D14E-C487-4A54-B4AD-18FAC52E7A59}" srcId="{F568A773-DE31-4A46-BCF6-2F2DBF0C7AE9}" destId="{2B0D70DB-9114-472C-BEFB-CAE4B8CA6C10}" srcOrd="6" destOrd="0" parTransId="{A18ED34F-18BA-4B0F-A335-8903F9AA937A}" sibTransId="{C45918A2-683C-4A1A-8A09-018A62A970AA}"/>
    <dgm:cxn modelId="{5C3B8679-B8E1-4E4F-B9D6-97F01E2AFE67}" type="presOf" srcId="{2B0D70DB-9114-472C-BEFB-CAE4B8CA6C10}" destId="{A1401A36-340B-49D7-A667-D49FCB5C2AD7}" srcOrd="0" destOrd="0" presId="urn:microsoft.com/office/officeart/2008/layout/RadialCluster"/>
    <dgm:cxn modelId="{A46B9480-4B4B-4D44-ADD8-2F64FEDD9F38}" type="presOf" srcId="{87813F13-AFF0-4594-B4E9-53C126CD7A1C}" destId="{7D88A4CE-4105-494A-85BA-F469F54B3276}" srcOrd="0" destOrd="0" presId="urn:microsoft.com/office/officeart/2008/layout/RadialCluster"/>
    <dgm:cxn modelId="{02CB4A82-D06E-42D6-BD23-6C28DFA34A27}" srcId="{F568A773-DE31-4A46-BCF6-2F2DBF0C7AE9}" destId="{4877A726-909F-4D13-B803-C73FC025F6AB}" srcOrd="3" destOrd="0" parTransId="{E79D026E-F765-4847-A639-19673C92EAA2}" sibTransId="{253C5540-0A68-4F46-B9A0-749FBEA1D3A0}"/>
    <dgm:cxn modelId="{3B49A49F-2477-4766-A628-3A49F22F063A}" type="presOf" srcId="{58C85649-76D0-46D7-8AC6-DDF269D6A0EF}" destId="{2FEAAFCD-5FC0-46A0-94FE-A58DA247DEA5}" srcOrd="0" destOrd="0" presId="urn:microsoft.com/office/officeart/2008/layout/RadialCluster"/>
    <dgm:cxn modelId="{029437B8-F9DE-4C19-AA7F-81619C047240}" type="presOf" srcId="{9CE65C59-61D6-4C68-876B-46BF080DE467}" destId="{52CAF9A4-88C5-41DE-A6D3-875EBB498294}" srcOrd="0" destOrd="0" presId="urn:microsoft.com/office/officeart/2008/layout/RadialCluster"/>
    <dgm:cxn modelId="{C88D56CD-80EA-423F-AF58-129B68D8AE05}" srcId="{F568A773-DE31-4A46-BCF6-2F2DBF0C7AE9}" destId="{13812DE5-421A-47BB-A320-57AE81E701C9}" srcOrd="0" destOrd="0" parTransId="{5394639E-BC15-44EA-994A-8D90984EF115}" sibTransId="{5A25A04E-E5A6-4F13-BB76-77A3640E0946}"/>
    <dgm:cxn modelId="{5F73A8D3-1D1B-4325-B7F2-229045FE19C5}" type="presOf" srcId="{5394639E-BC15-44EA-994A-8D90984EF115}" destId="{2C1D5E6C-A7C3-45B2-9EA5-EBDF3EFA5780}" srcOrd="0" destOrd="0" presId="urn:microsoft.com/office/officeart/2008/layout/RadialCluster"/>
    <dgm:cxn modelId="{D740F5E2-9771-4092-9506-40E7E2E00AC6}" type="presOf" srcId="{F568A773-DE31-4A46-BCF6-2F2DBF0C7AE9}" destId="{E0B06492-523D-491E-9756-4D7063089602}" srcOrd="0" destOrd="0" presId="urn:microsoft.com/office/officeart/2008/layout/RadialCluster"/>
    <dgm:cxn modelId="{04018BEA-911E-4CD3-B7E3-A98F2F8DE525}" type="presOf" srcId="{976562DA-30A7-4129-A0A1-C6825874CC3A}" destId="{DE07CE58-42E9-413F-A837-AFA72F7CB269}" srcOrd="0" destOrd="0" presId="urn:microsoft.com/office/officeart/2008/layout/RadialCluster"/>
    <dgm:cxn modelId="{DCCD83F8-1345-4986-A1C3-01708803083C}" type="presOf" srcId="{13812DE5-421A-47BB-A320-57AE81E701C9}" destId="{305971FA-07D7-4804-8E81-745F4E40B18F}" srcOrd="0" destOrd="0" presId="urn:microsoft.com/office/officeart/2008/layout/RadialCluster"/>
    <dgm:cxn modelId="{7A4CF253-67AE-4FB2-9CA7-29205790AA55}" type="presParOf" srcId="{77FA8985-31C0-47A0-ABC6-9CBDB5CCDD7E}" destId="{BD5751E7-3685-403D-9EEE-50C40B8DEEA4}" srcOrd="0" destOrd="0" presId="urn:microsoft.com/office/officeart/2008/layout/RadialCluster"/>
    <dgm:cxn modelId="{B7FA0DCC-6124-4E8D-A484-1AAF28DC3D8D}" type="presParOf" srcId="{BD5751E7-3685-403D-9EEE-50C40B8DEEA4}" destId="{E0B06492-523D-491E-9756-4D7063089602}" srcOrd="0" destOrd="0" presId="urn:microsoft.com/office/officeart/2008/layout/RadialCluster"/>
    <dgm:cxn modelId="{CF75CEF0-797F-4D8D-B4B1-2F25FF348402}" type="presParOf" srcId="{BD5751E7-3685-403D-9EEE-50C40B8DEEA4}" destId="{2C1D5E6C-A7C3-45B2-9EA5-EBDF3EFA5780}" srcOrd="1" destOrd="0" presId="urn:microsoft.com/office/officeart/2008/layout/RadialCluster"/>
    <dgm:cxn modelId="{593F5C12-BD9E-461F-944C-FEF2913AAA6D}" type="presParOf" srcId="{BD5751E7-3685-403D-9EEE-50C40B8DEEA4}" destId="{305971FA-07D7-4804-8E81-745F4E40B18F}" srcOrd="2" destOrd="0" presId="urn:microsoft.com/office/officeart/2008/layout/RadialCluster"/>
    <dgm:cxn modelId="{C0FAEC75-3F06-448C-BCC6-8AC8DDF2BAB0}" type="presParOf" srcId="{BD5751E7-3685-403D-9EEE-50C40B8DEEA4}" destId="{2FEAAFCD-5FC0-46A0-94FE-A58DA247DEA5}" srcOrd="3" destOrd="0" presId="urn:microsoft.com/office/officeart/2008/layout/RadialCluster"/>
    <dgm:cxn modelId="{BAE39487-16ED-4F88-9BB7-690B3CF203EC}" type="presParOf" srcId="{BD5751E7-3685-403D-9EEE-50C40B8DEEA4}" destId="{65364404-D9FC-41C1-A458-062142ACEBF1}" srcOrd="4" destOrd="0" presId="urn:microsoft.com/office/officeart/2008/layout/RadialCluster"/>
    <dgm:cxn modelId="{1220A501-955B-45B6-A18E-1CFE248661E2}" type="presParOf" srcId="{BD5751E7-3685-403D-9EEE-50C40B8DEEA4}" destId="{603076DA-2791-4357-8920-C9413DC8E0C8}" srcOrd="5" destOrd="0" presId="urn:microsoft.com/office/officeart/2008/layout/RadialCluster"/>
    <dgm:cxn modelId="{F646453F-BB85-439A-BEC7-56E7CC9A3F87}" type="presParOf" srcId="{BD5751E7-3685-403D-9EEE-50C40B8DEEA4}" destId="{89515CF4-3029-48E0-9981-0906048CECE0}" srcOrd="6" destOrd="0" presId="urn:microsoft.com/office/officeart/2008/layout/RadialCluster"/>
    <dgm:cxn modelId="{7CAE2DB0-241D-4E5B-A880-1A8879F691A7}" type="presParOf" srcId="{BD5751E7-3685-403D-9EEE-50C40B8DEEA4}" destId="{D3A6F663-88CD-419D-A186-C4C80156A13B}" srcOrd="7" destOrd="0" presId="urn:microsoft.com/office/officeart/2008/layout/RadialCluster"/>
    <dgm:cxn modelId="{1928B33A-604C-42A1-965C-1CE5CE26084A}" type="presParOf" srcId="{BD5751E7-3685-403D-9EEE-50C40B8DEEA4}" destId="{F9773D19-540F-4A89-BE7C-70F3DC779F36}" srcOrd="8" destOrd="0" presId="urn:microsoft.com/office/officeart/2008/layout/RadialCluster"/>
    <dgm:cxn modelId="{6D392311-F269-47E1-A3CF-EFFE984466D8}" type="presParOf" srcId="{BD5751E7-3685-403D-9EEE-50C40B8DEEA4}" destId="{DE07CE58-42E9-413F-A837-AFA72F7CB269}" srcOrd="9" destOrd="0" presId="urn:microsoft.com/office/officeart/2008/layout/RadialCluster"/>
    <dgm:cxn modelId="{282DF133-CA97-4236-BD85-6E1D6D25D08E}" type="presParOf" srcId="{BD5751E7-3685-403D-9EEE-50C40B8DEEA4}" destId="{7D88A4CE-4105-494A-85BA-F469F54B3276}" srcOrd="10" destOrd="0" presId="urn:microsoft.com/office/officeart/2008/layout/RadialCluster"/>
    <dgm:cxn modelId="{DC3F24C5-218B-489B-A1E1-A0B193213614}" type="presParOf" srcId="{BD5751E7-3685-403D-9EEE-50C40B8DEEA4}" destId="{D60DC3C7-28B6-422C-B276-CE6C803A8428}" srcOrd="11" destOrd="0" presId="urn:microsoft.com/office/officeart/2008/layout/RadialCluster"/>
    <dgm:cxn modelId="{78EEAEE3-F575-4F42-A28C-64796ABB04D7}" type="presParOf" srcId="{BD5751E7-3685-403D-9EEE-50C40B8DEEA4}" destId="{52CAF9A4-88C5-41DE-A6D3-875EBB498294}" srcOrd="12" destOrd="0" presId="urn:microsoft.com/office/officeart/2008/layout/RadialCluster"/>
    <dgm:cxn modelId="{ED265BD2-E657-46B2-866B-A40338A3504D}" type="presParOf" srcId="{BD5751E7-3685-403D-9EEE-50C40B8DEEA4}" destId="{C1D9E8F7-E8F8-40A4-8775-BB655187052C}" srcOrd="13" destOrd="0" presId="urn:microsoft.com/office/officeart/2008/layout/RadialCluster"/>
    <dgm:cxn modelId="{6E65B178-7407-4869-87B4-48C82286D140}" type="presParOf" srcId="{BD5751E7-3685-403D-9EEE-50C40B8DEEA4}" destId="{A1401A36-340B-49D7-A667-D49FCB5C2AD7}" srcOrd="14"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AB7C81-7EAE-4EF2-9D10-A773A158A086}"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96000C39-EDBC-4C2E-9DC3-8050EFC47468}">
      <dgm:prSet phldrT="[Text]" custT="1"/>
      <dgm:spPr/>
      <dgm:t>
        <a:bodyPr/>
        <a:lstStyle/>
        <a:p>
          <a:endParaRPr lang="en-US" sz="1400" dirty="0"/>
        </a:p>
      </dgm:t>
    </dgm:pt>
    <dgm:pt modelId="{B7F9B25E-4CBD-4B3E-98A5-175C5E30DF0A}" type="parTrans" cxnId="{BCA1527F-0E14-44C8-997F-B557249263F1}">
      <dgm:prSet/>
      <dgm:spPr/>
      <dgm:t>
        <a:bodyPr/>
        <a:lstStyle/>
        <a:p>
          <a:endParaRPr lang="en-US"/>
        </a:p>
      </dgm:t>
    </dgm:pt>
    <dgm:pt modelId="{E6810257-13BF-4451-8B38-51D910BA661F}" type="sibTrans" cxnId="{BCA1527F-0E14-44C8-997F-B557249263F1}">
      <dgm:prSet/>
      <dgm:spPr/>
      <dgm:t>
        <a:bodyPr/>
        <a:lstStyle/>
        <a:p>
          <a:endParaRPr lang="en-US"/>
        </a:p>
      </dgm:t>
    </dgm:pt>
    <dgm:pt modelId="{9D0F3471-B59E-462D-9878-DA1AEAB02101}">
      <dgm:prSet phldrT="[Text]" custT="1"/>
      <dgm:spPr/>
      <dgm:t>
        <a:bodyPr/>
        <a:lstStyle/>
        <a:p>
          <a:r>
            <a:rPr lang="fr-FR" sz="1400" dirty="0"/>
            <a:t>Formaliser le partenariat dans les mécanismes de prise de décision et de mise en œuvre.</a:t>
          </a:r>
          <a:endParaRPr lang="en-US" sz="1400" dirty="0"/>
        </a:p>
      </dgm:t>
    </dgm:pt>
    <dgm:pt modelId="{249905B0-7C56-45B5-BDBE-CDD7D7C25FEF}" type="parTrans" cxnId="{0B86BA41-74B2-4CF5-B365-37F1395F7A9B}">
      <dgm:prSet/>
      <dgm:spPr/>
      <dgm:t>
        <a:bodyPr/>
        <a:lstStyle/>
        <a:p>
          <a:endParaRPr lang="en-US"/>
        </a:p>
      </dgm:t>
    </dgm:pt>
    <dgm:pt modelId="{DF3EC890-8109-4884-BF37-5C82F9DFF012}" type="sibTrans" cxnId="{0B86BA41-74B2-4CF5-B365-37F1395F7A9B}">
      <dgm:prSet/>
      <dgm:spPr/>
      <dgm:t>
        <a:bodyPr/>
        <a:lstStyle/>
        <a:p>
          <a:endParaRPr lang="en-US"/>
        </a:p>
      </dgm:t>
    </dgm:pt>
    <dgm:pt modelId="{DD3E383B-D2F9-41F9-B9EE-F6013A4CD129}">
      <dgm:prSet phldrT="[Text]" custT="1"/>
      <dgm:spPr/>
      <dgm:t>
        <a:bodyPr/>
        <a:lstStyle/>
        <a:p>
          <a:r>
            <a:rPr lang="fr-FR" sz="1400" dirty="0"/>
            <a:t>Des moyens pour assurer la mise en œuvre des connaissances locales, des solutions et des services de gestion des urgences culturellement appropriés et ;</a:t>
          </a:r>
          <a:endParaRPr lang="en-US" sz="1400" dirty="0"/>
        </a:p>
      </dgm:t>
    </dgm:pt>
    <dgm:pt modelId="{B813AC9A-EAFC-4898-B659-6333CF4DC418}" type="parTrans" cxnId="{6D29AFE4-BFCB-4E07-8CCD-02DD45037C5B}">
      <dgm:prSet/>
      <dgm:spPr/>
      <dgm:t>
        <a:bodyPr/>
        <a:lstStyle/>
        <a:p>
          <a:endParaRPr lang="en-US"/>
        </a:p>
      </dgm:t>
    </dgm:pt>
    <dgm:pt modelId="{FB9E539C-E339-449F-A11A-09DFC200FF87}" type="sibTrans" cxnId="{6D29AFE4-BFCB-4E07-8CCD-02DD45037C5B}">
      <dgm:prSet/>
      <dgm:spPr/>
      <dgm:t>
        <a:bodyPr/>
        <a:lstStyle/>
        <a:p>
          <a:endParaRPr lang="en-US"/>
        </a:p>
      </dgm:t>
    </dgm:pt>
    <dgm:pt modelId="{3486FC7F-2B60-4339-A104-FF5AC86C0DEF}">
      <dgm:prSet custT="1"/>
      <dgm:spPr/>
      <dgm:t>
        <a:bodyPr/>
        <a:lstStyle/>
        <a:p>
          <a:pPr>
            <a:buFont typeface="Calibri" panose="020F0502020204030204" pitchFamily="34" charset="0"/>
            <a:buChar char="•"/>
          </a:pPr>
          <a:r>
            <a:rPr lang="fr-FR" sz="1400" dirty="0">
              <a:latin typeface="+mn-lt"/>
            </a:rPr>
            <a:t>Renforcer les capacités au sein de tous les piliers de la gestion des urgences.</a:t>
          </a:r>
          <a:endParaRPr lang="en-US" sz="1400" dirty="0">
            <a:latin typeface="+mn-lt"/>
          </a:endParaRPr>
        </a:p>
      </dgm:t>
    </dgm:pt>
    <dgm:pt modelId="{AF420B06-A98E-4334-AAB5-8EA141CCF2AF}" type="parTrans" cxnId="{9F51B296-CCD1-41DF-9B79-BC8BF4EDFD1A}">
      <dgm:prSet/>
      <dgm:spPr/>
      <dgm:t>
        <a:bodyPr/>
        <a:lstStyle/>
        <a:p>
          <a:endParaRPr lang="en-US"/>
        </a:p>
      </dgm:t>
    </dgm:pt>
    <dgm:pt modelId="{81A3DD5A-B611-4890-A67B-3DEC01A2B532}" type="sibTrans" cxnId="{9F51B296-CCD1-41DF-9B79-BC8BF4EDFD1A}">
      <dgm:prSet/>
      <dgm:spPr/>
      <dgm:t>
        <a:bodyPr/>
        <a:lstStyle/>
        <a:p>
          <a:endParaRPr lang="en-US"/>
        </a:p>
      </dgm:t>
    </dgm:pt>
    <dgm:pt modelId="{AB915709-BDD8-4010-85F8-116963A1584E}" type="pres">
      <dgm:prSet presAssocID="{97AB7C81-7EAE-4EF2-9D10-A773A158A086}" presName="Name0" presStyleCnt="0">
        <dgm:presLayoutVars>
          <dgm:chMax val="7"/>
          <dgm:chPref val="7"/>
          <dgm:dir/>
        </dgm:presLayoutVars>
      </dgm:prSet>
      <dgm:spPr/>
    </dgm:pt>
    <dgm:pt modelId="{6CBD027D-56A6-4BA4-B4FF-C7598648149D}" type="pres">
      <dgm:prSet presAssocID="{97AB7C81-7EAE-4EF2-9D10-A773A158A086}" presName="Name1" presStyleCnt="0"/>
      <dgm:spPr/>
    </dgm:pt>
    <dgm:pt modelId="{4D0B7071-795A-4040-9418-9EF746897025}" type="pres">
      <dgm:prSet presAssocID="{97AB7C81-7EAE-4EF2-9D10-A773A158A086}" presName="cycle" presStyleCnt="0"/>
      <dgm:spPr/>
    </dgm:pt>
    <dgm:pt modelId="{B1E35CD3-E196-40F4-99F1-ABA2B700028A}" type="pres">
      <dgm:prSet presAssocID="{97AB7C81-7EAE-4EF2-9D10-A773A158A086}" presName="srcNode" presStyleLbl="node1" presStyleIdx="0" presStyleCnt="4"/>
      <dgm:spPr/>
    </dgm:pt>
    <dgm:pt modelId="{08C2DB05-B65B-427B-B38B-CB9081BAA449}" type="pres">
      <dgm:prSet presAssocID="{97AB7C81-7EAE-4EF2-9D10-A773A158A086}" presName="conn" presStyleLbl="parChTrans1D2" presStyleIdx="0" presStyleCnt="1"/>
      <dgm:spPr/>
    </dgm:pt>
    <dgm:pt modelId="{B947D671-5E1A-424B-8E81-BAFABA994EBC}" type="pres">
      <dgm:prSet presAssocID="{97AB7C81-7EAE-4EF2-9D10-A773A158A086}" presName="extraNode" presStyleLbl="node1" presStyleIdx="0" presStyleCnt="4"/>
      <dgm:spPr/>
    </dgm:pt>
    <dgm:pt modelId="{44D33237-4C0E-4E01-B7D4-A498D6E1300F}" type="pres">
      <dgm:prSet presAssocID="{97AB7C81-7EAE-4EF2-9D10-A773A158A086}" presName="dstNode" presStyleLbl="node1" presStyleIdx="0" presStyleCnt="4"/>
      <dgm:spPr/>
    </dgm:pt>
    <dgm:pt modelId="{644BB017-74F7-49E0-BC64-1FD7AEF188EF}" type="pres">
      <dgm:prSet presAssocID="{96000C39-EDBC-4C2E-9DC3-8050EFC47468}" presName="text_1" presStyleLbl="node1" presStyleIdx="0" presStyleCnt="4">
        <dgm:presLayoutVars>
          <dgm:bulletEnabled val="1"/>
        </dgm:presLayoutVars>
      </dgm:prSet>
      <dgm:spPr/>
    </dgm:pt>
    <dgm:pt modelId="{63FBBE51-F579-40E6-B6E0-A02138FE7683}" type="pres">
      <dgm:prSet presAssocID="{96000C39-EDBC-4C2E-9DC3-8050EFC47468}" presName="accent_1" presStyleCnt="0"/>
      <dgm:spPr/>
    </dgm:pt>
    <dgm:pt modelId="{B735D7D1-4FD7-410C-AAE7-7F6C4B12EA68}" type="pres">
      <dgm:prSet presAssocID="{96000C39-EDBC-4C2E-9DC3-8050EFC47468}" presName="accentRepeatNode" presStyleLbl="solidFgAcc1" presStyleIdx="0" presStyleCnt="4"/>
      <dgm:spPr>
        <a:blipFill rotWithShape="0">
          <a:blip xmlns:r="http://schemas.openxmlformats.org/officeDocument/2006/relationships" r:embed="rId1"/>
          <a:srcRect/>
          <a:stretch>
            <a:fillRect t="-2000" b="-2000"/>
          </a:stretch>
        </a:blipFill>
      </dgm:spPr>
    </dgm:pt>
    <dgm:pt modelId="{8D46B668-F25D-4300-A249-56CB7FCCCE6D}" type="pres">
      <dgm:prSet presAssocID="{9D0F3471-B59E-462D-9878-DA1AEAB02101}" presName="text_2" presStyleLbl="node1" presStyleIdx="1" presStyleCnt="4">
        <dgm:presLayoutVars>
          <dgm:bulletEnabled val="1"/>
        </dgm:presLayoutVars>
      </dgm:prSet>
      <dgm:spPr/>
    </dgm:pt>
    <dgm:pt modelId="{72BFC3F5-7B74-4203-B5FE-C712338788A8}" type="pres">
      <dgm:prSet presAssocID="{9D0F3471-B59E-462D-9878-DA1AEAB02101}" presName="accent_2" presStyleCnt="0"/>
      <dgm:spPr/>
    </dgm:pt>
    <dgm:pt modelId="{7401EA8D-33B8-4C15-B4B1-E4D251109811}" type="pres">
      <dgm:prSet presAssocID="{9D0F3471-B59E-462D-9878-DA1AEAB02101}" presName="accentRepeatNode" presStyleLbl="solidFgAcc1" presStyleIdx="1" presStyleCnt="4" custScaleX="93340"/>
      <dgm:spPr/>
    </dgm:pt>
    <dgm:pt modelId="{AA00AA60-78A0-4793-B922-A0323FCD3CF6}" type="pres">
      <dgm:prSet presAssocID="{DD3E383B-D2F9-41F9-B9EE-F6013A4CD129}" presName="text_3" presStyleLbl="node1" presStyleIdx="2" presStyleCnt="4">
        <dgm:presLayoutVars>
          <dgm:bulletEnabled val="1"/>
        </dgm:presLayoutVars>
      </dgm:prSet>
      <dgm:spPr/>
    </dgm:pt>
    <dgm:pt modelId="{C277C19B-9F70-48AF-A489-FC87F76658B2}" type="pres">
      <dgm:prSet presAssocID="{DD3E383B-D2F9-41F9-B9EE-F6013A4CD129}" presName="accent_3" presStyleCnt="0"/>
      <dgm:spPr/>
    </dgm:pt>
    <dgm:pt modelId="{F733EA55-915E-41B2-BA5E-3A9FF0773ACD}" type="pres">
      <dgm:prSet presAssocID="{DD3E383B-D2F9-41F9-B9EE-F6013A4CD129}" presName="accentRepeatNode" presStyleLbl="solidFgAcc1" presStyleIdx="2" presStyleCnt="4"/>
      <dgm:spPr/>
    </dgm:pt>
    <dgm:pt modelId="{408C63F5-36CC-430C-8C10-2960C32A60DA}" type="pres">
      <dgm:prSet presAssocID="{3486FC7F-2B60-4339-A104-FF5AC86C0DEF}" presName="text_4" presStyleLbl="node1" presStyleIdx="3" presStyleCnt="4">
        <dgm:presLayoutVars>
          <dgm:bulletEnabled val="1"/>
        </dgm:presLayoutVars>
      </dgm:prSet>
      <dgm:spPr/>
    </dgm:pt>
    <dgm:pt modelId="{2656C92C-C411-465A-BAAC-7DF896FB4660}" type="pres">
      <dgm:prSet presAssocID="{3486FC7F-2B60-4339-A104-FF5AC86C0DEF}" presName="accent_4" presStyleCnt="0"/>
      <dgm:spPr/>
    </dgm:pt>
    <dgm:pt modelId="{744DBD89-E448-46A3-BB25-6BD16FB81116}" type="pres">
      <dgm:prSet presAssocID="{3486FC7F-2B60-4339-A104-FF5AC86C0DEF}" presName="accentRepeatNode" presStyleLbl="solidFgAcc1" presStyleIdx="3" presStyleCnt="4"/>
      <dgm:spPr/>
    </dgm:pt>
  </dgm:ptLst>
  <dgm:cxnLst>
    <dgm:cxn modelId="{243BCA1F-E197-43F1-AD4C-2053A4218E52}" type="presOf" srcId="{3486FC7F-2B60-4339-A104-FF5AC86C0DEF}" destId="{408C63F5-36CC-430C-8C10-2960C32A60DA}" srcOrd="0" destOrd="0" presId="urn:microsoft.com/office/officeart/2008/layout/VerticalCurvedList"/>
    <dgm:cxn modelId="{279F2461-7845-4B55-8AB1-462FFFCCFDFC}" type="presOf" srcId="{9D0F3471-B59E-462D-9878-DA1AEAB02101}" destId="{8D46B668-F25D-4300-A249-56CB7FCCCE6D}" srcOrd="0" destOrd="0" presId="urn:microsoft.com/office/officeart/2008/layout/VerticalCurvedList"/>
    <dgm:cxn modelId="{0B86BA41-74B2-4CF5-B365-37F1395F7A9B}" srcId="{97AB7C81-7EAE-4EF2-9D10-A773A158A086}" destId="{9D0F3471-B59E-462D-9878-DA1AEAB02101}" srcOrd="1" destOrd="0" parTransId="{249905B0-7C56-45B5-BDBE-CDD7D7C25FEF}" sibTransId="{DF3EC890-8109-4884-BF37-5C82F9DFF012}"/>
    <dgm:cxn modelId="{F3C3CC61-B131-49D2-A177-C24A469E93F8}" type="presOf" srcId="{97AB7C81-7EAE-4EF2-9D10-A773A158A086}" destId="{AB915709-BDD8-4010-85F8-116963A1584E}" srcOrd="0" destOrd="0" presId="urn:microsoft.com/office/officeart/2008/layout/VerticalCurvedList"/>
    <dgm:cxn modelId="{BCA1527F-0E14-44C8-997F-B557249263F1}" srcId="{97AB7C81-7EAE-4EF2-9D10-A773A158A086}" destId="{96000C39-EDBC-4C2E-9DC3-8050EFC47468}" srcOrd="0" destOrd="0" parTransId="{B7F9B25E-4CBD-4B3E-98A5-175C5E30DF0A}" sibTransId="{E6810257-13BF-4451-8B38-51D910BA661F}"/>
    <dgm:cxn modelId="{9F51B296-CCD1-41DF-9B79-BC8BF4EDFD1A}" srcId="{97AB7C81-7EAE-4EF2-9D10-A773A158A086}" destId="{3486FC7F-2B60-4339-A104-FF5AC86C0DEF}" srcOrd="3" destOrd="0" parTransId="{AF420B06-A98E-4334-AAB5-8EA141CCF2AF}" sibTransId="{81A3DD5A-B611-4890-A67B-3DEC01A2B532}"/>
    <dgm:cxn modelId="{5C5CAAB7-6667-4C34-A630-9881F68B18B5}" type="presOf" srcId="{E6810257-13BF-4451-8B38-51D910BA661F}" destId="{08C2DB05-B65B-427B-B38B-CB9081BAA449}" srcOrd="0" destOrd="0" presId="urn:microsoft.com/office/officeart/2008/layout/VerticalCurvedList"/>
    <dgm:cxn modelId="{6D29AFE4-BFCB-4E07-8CCD-02DD45037C5B}" srcId="{97AB7C81-7EAE-4EF2-9D10-A773A158A086}" destId="{DD3E383B-D2F9-41F9-B9EE-F6013A4CD129}" srcOrd="2" destOrd="0" parTransId="{B813AC9A-EAFC-4898-B659-6333CF4DC418}" sibTransId="{FB9E539C-E339-449F-A11A-09DFC200FF87}"/>
    <dgm:cxn modelId="{3E31F0E5-6FD4-4BF3-BB3B-BAD9DE69DB79}" type="presOf" srcId="{96000C39-EDBC-4C2E-9DC3-8050EFC47468}" destId="{644BB017-74F7-49E0-BC64-1FD7AEF188EF}" srcOrd="0" destOrd="0" presId="urn:microsoft.com/office/officeart/2008/layout/VerticalCurvedList"/>
    <dgm:cxn modelId="{FC44F1E5-BB0B-43DC-A5DF-4139DD6CDB3D}" type="presOf" srcId="{DD3E383B-D2F9-41F9-B9EE-F6013A4CD129}" destId="{AA00AA60-78A0-4793-B922-A0323FCD3CF6}" srcOrd="0" destOrd="0" presId="urn:microsoft.com/office/officeart/2008/layout/VerticalCurvedList"/>
    <dgm:cxn modelId="{CDF139FC-E307-474B-8100-FF61B710081A}" type="presParOf" srcId="{AB915709-BDD8-4010-85F8-116963A1584E}" destId="{6CBD027D-56A6-4BA4-B4FF-C7598648149D}" srcOrd="0" destOrd="0" presId="urn:microsoft.com/office/officeart/2008/layout/VerticalCurvedList"/>
    <dgm:cxn modelId="{287817D3-529B-4D87-A45E-B09E3F4B7D48}" type="presParOf" srcId="{6CBD027D-56A6-4BA4-B4FF-C7598648149D}" destId="{4D0B7071-795A-4040-9418-9EF746897025}" srcOrd="0" destOrd="0" presId="urn:microsoft.com/office/officeart/2008/layout/VerticalCurvedList"/>
    <dgm:cxn modelId="{E345015F-ABCA-4645-8644-FC6A56E5F8E3}" type="presParOf" srcId="{4D0B7071-795A-4040-9418-9EF746897025}" destId="{B1E35CD3-E196-40F4-99F1-ABA2B700028A}" srcOrd="0" destOrd="0" presId="urn:microsoft.com/office/officeart/2008/layout/VerticalCurvedList"/>
    <dgm:cxn modelId="{C7543670-E416-4286-B8BA-42CD71A0B379}" type="presParOf" srcId="{4D0B7071-795A-4040-9418-9EF746897025}" destId="{08C2DB05-B65B-427B-B38B-CB9081BAA449}" srcOrd="1" destOrd="0" presId="urn:microsoft.com/office/officeart/2008/layout/VerticalCurvedList"/>
    <dgm:cxn modelId="{A1BE8322-873F-4128-909B-9678D836A040}" type="presParOf" srcId="{4D0B7071-795A-4040-9418-9EF746897025}" destId="{B947D671-5E1A-424B-8E81-BAFABA994EBC}" srcOrd="2" destOrd="0" presId="urn:microsoft.com/office/officeart/2008/layout/VerticalCurvedList"/>
    <dgm:cxn modelId="{16EB3EA5-68BF-43A7-829E-D9A1F88AA993}" type="presParOf" srcId="{4D0B7071-795A-4040-9418-9EF746897025}" destId="{44D33237-4C0E-4E01-B7D4-A498D6E1300F}" srcOrd="3" destOrd="0" presId="urn:microsoft.com/office/officeart/2008/layout/VerticalCurvedList"/>
    <dgm:cxn modelId="{E38A67AB-1D12-45A4-9DD6-CBC44D28924E}" type="presParOf" srcId="{6CBD027D-56A6-4BA4-B4FF-C7598648149D}" destId="{644BB017-74F7-49E0-BC64-1FD7AEF188EF}" srcOrd="1" destOrd="0" presId="urn:microsoft.com/office/officeart/2008/layout/VerticalCurvedList"/>
    <dgm:cxn modelId="{93FC4CB4-19F9-4B85-BDD2-57C34327FE8B}" type="presParOf" srcId="{6CBD027D-56A6-4BA4-B4FF-C7598648149D}" destId="{63FBBE51-F579-40E6-B6E0-A02138FE7683}" srcOrd="2" destOrd="0" presId="urn:microsoft.com/office/officeart/2008/layout/VerticalCurvedList"/>
    <dgm:cxn modelId="{9A1396C5-4118-471D-A2CC-D773135AE94D}" type="presParOf" srcId="{63FBBE51-F579-40E6-B6E0-A02138FE7683}" destId="{B735D7D1-4FD7-410C-AAE7-7F6C4B12EA68}" srcOrd="0" destOrd="0" presId="urn:microsoft.com/office/officeart/2008/layout/VerticalCurvedList"/>
    <dgm:cxn modelId="{D4B7CC8E-05E6-4430-A8E3-91027AF5B1F2}" type="presParOf" srcId="{6CBD027D-56A6-4BA4-B4FF-C7598648149D}" destId="{8D46B668-F25D-4300-A249-56CB7FCCCE6D}" srcOrd="3" destOrd="0" presId="urn:microsoft.com/office/officeart/2008/layout/VerticalCurvedList"/>
    <dgm:cxn modelId="{AC030422-0A2C-4D61-B8AC-3ADD540A6547}" type="presParOf" srcId="{6CBD027D-56A6-4BA4-B4FF-C7598648149D}" destId="{72BFC3F5-7B74-4203-B5FE-C712338788A8}" srcOrd="4" destOrd="0" presId="urn:microsoft.com/office/officeart/2008/layout/VerticalCurvedList"/>
    <dgm:cxn modelId="{C1877E9C-0B9A-4440-B679-312DC8839917}" type="presParOf" srcId="{72BFC3F5-7B74-4203-B5FE-C712338788A8}" destId="{7401EA8D-33B8-4C15-B4B1-E4D251109811}" srcOrd="0" destOrd="0" presId="urn:microsoft.com/office/officeart/2008/layout/VerticalCurvedList"/>
    <dgm:cxn modelId="{29C5A4F3-50D1-4137-9DC6-392719A0501B}" type="presParOf" srcId="{6CBD027D-56A6-4BA4-B4FF-C7598648149D}" destId="{AA00AA60-78A0-4793-B922-A0323FCD3CF6}" srcOrd="5" destOrd="0" presId="urn:microsoft.com/office/officeart/2008/layout/VerticalCurvedList"/>
    <dgm:cxn modelId="{3199DCA5-5281-4F3C-889D-2263885CA654}" type="presParOf" srcId="{6CBD027D-56A6-4BA4-B4FF-C7598648149D}" destId="{C277C19B-9F70-48AF-A489-FC87F76658B2}" srcOrd="6" destOrd="0" presId="urn:microsoft.com/office/officeart/2008/layout/VerticalCurvedList"/>
    <dgm:cxn modelId="{E7FA8BD7-3986-4D11-8AA7-FD076E0D1B69}" type="presParOf" srcId="{C277C19B-9F70-48AF-A489-FC87F76658B2}" destId="{F733EA55-915E-41B2-BA5E-3A9FF0773ACD}" srcOrd="0" destOrd="0" presId="urn:microsoft.com/office/officeart/2008/layout/VerticalCurvedList"/>
    <dgm:cxn modelId="{0D258D11-8C7D-4878-9068-D0E042DA7498}" type="presParOf" srcId="{6CBD027D-56A6-4BA4-B4FF-C7598648149D}" destId="{408C63F5-36CC-430C-8C10-2960C32A60DA}" srcOrd="7" destOrd="0" presId="urn:microsoft.com/office/officeart/2008/layout/VerticalCurvedList"/>
    <dgm:cxn modelId="{CE0A8685-E7A2-4904-92A1-E563C079F984}" type="presParOf" srcId="{6CBD027D-56A6-4BA4-B4FF-C7598648149D}" destId="{2656C92C-C411-465A-BAAC-7DF896FB4660}" srcOrd="8" destOrd="0" presId="urn:microsoft.com/office/officeart/2008/layout/VerticalCurvedList"/>
    <dgm:cxn modelId="{1DF52F30-A43F-4F3C-B07B-E9A2D4770D32}" type="presParOf" srcId="{2656C92C-C411-465A-BAAC-7DF896FB4660}" destId="{744DBD89-E448-46A3-BB25-6BD16FB8111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5A9328-0F23-480B-9AD9-987385EBABE1}" type="doc">
      <dgm:prSet loTypeId="urn:microsoft.com/office/officeart/2005/8/layout/hList6" loCatId="list" qsTypeId="urn:microsoft.com/office/officeart/2005/8/quickstyle/simple1" qsCatId="simple" csTypeId="urn:microsoft.com/office/officeart/2005/8/colors/colorful5" csCatId="colorful" phldr="1"/>
      <dgm:spPr/>
      <dgm:t>
        <a:bodyPr/>
        <a:lstStyle/>
        <a:p>
          <a:endParaRPr lang="en-US"/>
        </a:p>
      </dgm:t>
    </dgm:pt>
    <dgm:pt modelId="{FEA6BE4E-3C43-4DA8-95D0-136E00BFAB72}">
      <dgm:prSet custT="1"/>
      <dgm:spPr/>
      <dgm:t>
        <a:bodyPr/>
        <a:lstStyle/>
        <a:p>
          <a:r>
            <a:rPr lang="fr-FR" sz="1400" b="0" dirty="0"/>
            <a:t>Renforcer la collaboration grâce à un processus multipartite</a:t>
          </a:r>
          <a:endParaRPr lang="en-US" sz="1400" b="0" dirty="0"/>
        </a:p>
      </dgm:t>
    </dgm:pt>
    <dgm:pt modelId="{6DE633FB-98EA-4824-AD57-7B9EC72F884D}" type="parTrans" cxnId="{A7F64C9C-CF8A-4E19-BA6A-7EDD33F5049F}">
      <dgm:prSet/>
      <dgm:spPr/>
      <dgm:t>
        <a:bodyPr/>
        <a:lstStyle/>
        <a:p>
          <a:endParaRPr lang="en-US" sz="1800" b="1"/>
        </a:p>
      </dgm:t>
    </dgm:pt>
    <dgm:pt modelId="{B5F9AD47-6F48-48F9-9276-587A35CD1034}" type="sibTrans" cxnId="{A7F64C9C-CF8A-4E19-BA6A-7EDD33F5049F}">
      <dgm:prSet/>
      <dgm:spPr/>
      <dgm:t>
        <a:bodyPr/>
        <a:lstStyle/>
        <a:p>
          <a:endParaRPr lang="en-US" sz="1800" b="1"/>
        </a:p>
      </dgm:t>
    </dgm:pt>
    <dgm:pt modelId="{511A476D-710A-44B2-8524-44494F7901FC}">
      <dgm:prSet custT="1"/>
      <dgm:spPr/>
      <dgm:t>
        <a:bodyPr/>
        <a:lstStyle/>
        <a:p>
          <a:r>
            <a:rPr lang="fr-FR" sz="1400" b="0" dirty="0"/>
            <a:t>Fournir des fonds pour soutenir le travail dans les quatre piliers de la gestion des urgences</a:t>
          </a:r>
          <a:endParaRPr lang="en-US" sz="1400" b="0" dirty="0"/>
        </a:p>
      </dgm:t>
    </dgm:pt>
    <dgm:pt modelId="{E3B3C950-C553-4953-88BD-297F52735635}" type="parTrans" cxnId="{09CC6662-00AD-4F6F-849D-F62B29049696}">
      <dgm:prSet/>
      <dgm:spPr/>
      <dgm:t>
        <a:bodyPr/>
        <a:lstStyle/>
        <a:p>
          <a:endParaRPr lang="en-US" sz="1800" b="1"/>
        </a:p>
      </dgm:t>
    </dgm:pt>
    <dgm:pt modelId="{A2A98F61-D4DD-4368-A706-179A5EAEB537}" type="sibTrans" cxnId="{09CC6662-00AD-4F6F-849D-F62B29049696}">
      <dgm:prSet/>
      <dgm:spPr/>
      <dgm:t>
        <a:bodyPr/>
        <a:lstStyle/>
        <a:p>
          <a:endParaRPr lang="en-US" sz="1800" b="1"/>
        </a:p>
      </dgm:t>
    </dgm:pt>
    <dgm:pt modelId="{515545DF-E866-4559-8124-55C03993F323}">
      <dgm:prSet custT="1"/>
      <dgm:spPr/>
      <dgm:t>
        <a:bodyPr/>
        <a:lstStyle/>
        <a:p>
          <a:r>
            <a:rPr lang="fr-FR" sz="1200" b="0" dirty="0"/>
            <a:t>Identifier et rechercher des ressources pour répondre aux besoins des communautés en matière de capacités afin d'assurer une prestation efficace de services de gestion des situations d'urgence</a:t>
          </a:r>
          <a:endParaRPr lang="en-US" sz="1200" b="0" dirty="0"/>
        </a:p>
      </dgm:t>
    </dgm:pt>
    <dgm:pt modelId="{9D382696-98A1-4F2C-BC20-EB36D6C7DABF}" type="parTrans" cxnId="{849C700C-2922-4A26-806E-D5EFDBBA70A5}">
      <dgm:prSet/>
      <dgm:spPr/>
      <dgm:t>
        <a:bodyPr/>
        <a:lstStyle/>
        <a:p>
          <a:endParaRPr lang="en-US" sz="1800" b="1"/>
        </a:p>
      </dgm:t>
    </dgm:pt>
    <dgm:pt modelId="{AB4299CF-BAC9-40E2-BF02-23C43ADEA8BE}" type="sibTrans" cxnId="{849C700C-2922-4A26-806E-D5EFDBBA70A5}">
      <dgm:prSet/>
      <dgm:spPr/>
      <dgm:t>
        <a:bodyPr/>
        <a:lstStyle/>
        <a:p>
          <a:endParaRPr lang="en-US" sz="1800" b="1"/>
        </a:p>
      </dgm:t>
    </dgm:pt>
    <dgm:pt modelId="{FDAC65AB-FAF7-49C5-9CCD-E1DB1803D38A}">
      <dgm:prSet custT="1"/>
      <dgm:spPr/>
      <dgm:t>
        <a:bodyPr/>
        <a:lstStyle/>
        <a:p>
          <a:r>
            <a:rPr lang="fr-FR" sz="1200" b="0" dirty="0"/>
            <a:t>Améliorer l'évaluation des risques et la préparation, la réponse, la rétablissement et l'atténuation des urgences</a:t>
          </a:r>
          <a:endParaRPr lang="en-US" sz="1200" b="0" dirty="0"/>
        </a:p>
      </dgm:t>
    </dgm:pt>
    <dgm:pt modelId="{78AEC887-4F4E-4482-81C9-0A490092A7EA}" type="parTrans" cxnId="{C2250684-2CFE-4088-ABF7-05F6FA000023}">
      <dgm:prSet/>
      <dgm:spPr/>
      <dgm:t>
        <a:bodyPr/>
        <a:lstStyle/>
        <a:p>
          <a:endParaRPr lang="en-US" sz="1800" b="1"/>
        </a:p>
      </dgm:t>
    </dgm:pt>
    <dgm:pt modelId="{D457FAB4-34D7-4FCB-8AC6-9FF199B20261}" type="sibTrans" cxnId="{C2250684-2CFE-4088-ABF7-05F6FA000023}">
      <dgm:prSet/>
      <dgm:spPr/>
      <dgm:t>
        <a:bodyPr/>
        <a:lstStyle/>
        <a:p>
          <a:endParaRPr lang="en-US" sz="1800" b="1"/>
        </a:p>
      </dgm:t>
    </dgm:pt>
    <dgm:pt modelId="{88C76C6A-DF02-4073-8208-E164CE62451D}" type="pres">
      <dgm:prSet presAssocID="{4E5A9328-0F23-480B-9AD9-987385EBABE1}" presName="Name0" presStyleCnt="0">
        <dgm:presLayoutVars>
          <dgm:dir/>
          <dgm:resizeHandles val="exact"/>
        </dgm:presLayoutVars>
      </dgm:prSet>
      <dgm:spPr/>
    </dgm:pt>
    <dgm:pt modelId="{5F2F7B4E-BC92-46A5-B76A-C074696BEE4C}" type="pres">
      <dgm:prSet presAssocID="{FEA6BE4E-3C43-4DA8-95D0-136E00BFAB72}" presName="node" presStyleLbl="node1" presStyleIdx="0" presStyleCnt="4">
        <dgm:presLayoutVars>
          <dgm:bulletEnabled val="1"/>
        </dgm:presLayoutVars>
      </dgm:prSet>
      <dgm:spPr/>
    </dgm:pt>
    <dgm:pt modelId="{EF515405-72D7-4CF7-8A9F-7D95DCAFC8A4}" type="pres">
      <dgm:prSet presAssocID="{B5F9AD47-6F48-48F9-9276-587A35CD1034}" presName="sibTrans" presStyleCnt="0"/>
      <dgm:spPr/>
    </dgm:pt>
    <dgm:pt modelId="{EC6A1F7E-651E-4DB7-9FF0-7B22BEFC2634}" type="pres">
      <dgm:prSet presAssocID="{511A476D-710A-44B2-8524-44494F7901FC}" presName="node" presStyleLbl="node1" presStyleIdx="1" presStyleCnt="4">
        <dgm:presLayoutVars>
          <dgm:bulletEnabled val="1"/>
        </dgm:presLayoutVars>
      </dgm:prSet>
      <dgm:spPr/>
    </dgm:pt>
    <dgm:pt modelId="{A17B96E4-0641-4E89-A52A-9E3FE6AA4B4B}" type="pres">
      <dgm:prSet presAssocID="{A2A98F61-D4DD-4368-A706-179A5EAEB537}" presName="sibTrans" presStyleCnt="0"/>
      <dgm:spPr/>
    </dgm:pt>
    <dgm:pt modelId="{1587A8E9-D1F6-4191-A423-95667E60CAA0}" type="pres">
      <dgm:prSet presAssocID="{515545DF-E866-4559-8124-55C03993F323}" presName="node" presStyleLbl="node1" presStyleIdx="2" presStyleCnt="4">
        <dgm:presLayoutVars>
          <dgm:bulletEnabled val="1"/>
        </dgm:presLayoutVars>
      </dgm:prSet>
      <dgm:spPr/>
    </dgm:pt>
    <dgm:pt modelId="{130BC7F0-1923-4C26-8346-D06D96A8EDCA}" type="pres">
      <dgm:prSet presAssocID="{AB4299CF-BAC9-40E2-BF02-23C43ADEA8BE}" presName="sibTrans" presStyleCnt="0"/>
      <dgm:spPr/>
    </dgm:pt>
    <dgm:pt modelId="{161E8314-B8F8-459F-9414-2140BE2CD7D1}" type="pres">
      <dgm:prSet presAssocID="{FDAC65AB-FAF7-49C5-9CCD-E1DB1803D38A}" presName="node" presStyleLbl="node1" presStyleIdx="3" presStyleCnt="4">
        <dgm:presLayoutVars>
          <dgm:bulletEnabled val="1"/>
        </dgm:presLayoutVars>
      </dgm:prSet>
      <dgm:spPr/>
    </dgm:pt>
  </dgm:ptLst>
  <dgm:cxnLst>
    <dgm:cxn modelId="{849C700C-2922-4A26-806E-D5EFDBBA70A5}" srcId="{4E5A9328-0F23-480B-9AD9-987385EBABE1}" destId="{515545DF-E866-4559-8124-55C03993F323}" srcOrd="2" destOrd="0" parTransId="{9D382696-98A1-4F2C-BC20-EB36D6C7DABF}" sibTransId="{AB4299CF-BAC9-40E2-BF02-23C43ADEA8BE}"/>
    <dgm:cxn modelId="{89A1DD20-2893-45DB-AE93-5A4570408BFD}" type="presOf" srcId="{515545DF-E866-4559-8124-55C03993F323}" destId="{1587A8E9-D1F6-4191-A423-95667E60CAA0}" srcOrd="0" destOrd="0" presId="urn:microsoft.com/office/officeart/2005/8/layout/hList6"/>
    <dgm:cxn modelId="{09CC6662-00AD-4F6F-849D-F62B29049696}" srcId="{4E5A9328-0F23-480B-9AD9-987385EBABE1}" destId="{511A476D-710A-44B2-8524-44494F7901FC}" srcOrd="1" destOrd="0" parTransId="{E3B3C950-C553-4953-88BD-297F52735635}" sibTransId="{A2A98F61-D4DD-4368-A706-179A5EAEB537}"/>
    <dgm:cxn modelId="{05AB4D45-3926-4F33-B4BA-4ACFC48EC503}" type="presOf" srcId="{FDAC65AB-FAF7-49C5-9CCD-E1DB1803D38A}" destId="{161E8314-B8F8-459F-9414-2140BE2CD7D1}" srcOrd="0" destOrd="0" presId="urn:microsoft.com/office/officeart/2005/8/layout/hList6"/>
    <dgm:cxn modelId="{7DFD1546-8570-4110-8A7D-D9815932DFDE}" type="presOf" srcId="{511A476D-710A-44B2-8524-44494F7901FC}" destId="{EC6A1F7E-651E-4DB7-9FF0-7B22BEFC2634}" srcOrd="0" destOrd="0" presId="urn:microsoft.com/office/officeart/2005/8/layout/hList6"/>
    <dgm:cxn modelId="{0CFB714C-8097-4BEA-B834-2DCCDE232C7F}" type="presOf" srcId="{4E5A9328-0F23-480B-9AD9-987385EBABE1}" destId="{88C76C6A-DF02-4073-8208-E164CE62451D}" srcOrd="0" destOrd="0" presId="urn:microsoft.com/office/officeart/2005/8/layout/hList6"/>
    <dgm:cxn modelId="{3D3FAE4C-D1D7-44A2-958A-99677551534B}" type="presOf" srcId="{FEA6BE4E-3C43-4DA8-95D0-136E00BFAB72}" destId="{5F2F7B4E-BC92-46A5-B76A-C074696BEE4C}" srcOrd="0" destOrd="0" presId="urn:microsoft.com/office/officeart/2005/8/layout/hList6"/>
    <dgm:cxn modelId="{C2250684-2CFE-4088-ABF7-05F6FA000023}" srcId="{4E5A9328-0F23-480B-9AD9-987385EBABE1}" destId="{FDAC65AB-FAF7-49C5-9CCD-E1DB1803D38A}" srcOrd="3" destOrd="0" parTransId="{78AEC887-4F4E-4482-81C9-0A490092A7EA}" sibTransId="{D457FAB4-34D7-4FCB-8AC6-9FF199B20261}"/>
    <dgm:cxn modelId="{A7F64C9C-CF8A-4E19-BA6A-7EDD33F5049F}" srcId="{4E5A9328-0F23-480B-9AD9-987385EBABE1}" destId="{FEA6BE4E-3C43-4DA8-95D0-136E00BFAB72}" srcOrd="0" destOrd="0" parTransId="{6DE633FB-98EA-4824-AD57-7B9EC72F884D}" sibTransId="{B5F9AD47-6F48-48F9-9276-587A35CD1034}"/>
    <dgm:cxn modelId="{DCC728B3-4111-4FEF-AAA3-0E58F58B791A}" type="presParOf" srcId="{88C76C6A-DF02-4073-8208-E164CE62451D}" destId="{5F2F7B4E-BC92-46A5-B76A-C074696BEE4C}" srcOrd="0" destOrd="0" presId="urn:microsoft.com/office/officeart/2005/8/layout/hList6"/>
    <dgm:cxn modelId="{56D82F10-682B-49BA-9421-2458FD44ED2B}" type="presParOf" srcId="{88C76C6A-DF02-4073-8208-E164CE62451D}" destId="{EF515405-72D7-4CF7-8A9F-7D95DCAFC8A4}" srcOrd="1" destOrd="0" presId="urn:microsoft.com/office/officeart/2005/8/layout/hList6"/>
    <dgm:cxn modelId="{F8AC8799-F07A-43B0-A169-41714E66F235}" type="presParOf" srcId="{88C76C6A-DF02-4073-8208-E164CE62451D}" destId="{EC6A1F7E-651E-4DB7-9FF0-7B22BEFC2634}" srcOrd="2" destOrd="0" presId="urn:microsoft.com/office/officeart/2005/8/layout/hList6"/>
    <dgm:cxn modelId="{27B00C90-CB6C-41EE-9FF1-20B02FA50927}" type="presParOf" srcId="{88C76C6A-DF02-4073-8208-E164CE62451D}" destId="{A17B96E4-0641-4E89-A52A-9E3FE6AA4B4B}" srcOrd="3" destOrd="0" presId="urn:microsoft.com/office/officeart/2005/8/layout/hList6"/>
    <dgm:cxn modelId="{C544E90E-2FE3-4227-A91F-6404F1ED2DFA}" type="presParOf" srcId="{88C76C6A-DF02-4073-8208-E164CE62451D}" destId="{1587A8E9-D1F6-4191-A423-95667E60CAA0}" srcOrd="4" destOrd="0" presId="urn:microsoft.com/office/officeart/2005/8/layout/hList6"/>
    <dgm:cxn modelId="{0F29A13D-B3DD-4A87-99F9-287170EFCB57}" type="presParOf" srcId="{88C76C6A-DF02-4073-8208-E164CE62451D}" destId="{130BC7F0-1923-4C26-8346-D06D96A8EDCA}" srcOrd="5" destOrd="0" presId="urn:microsoft.com/office/officeart/2005/8/layout/hList6"/>
    <dgm:cxn modelId="{150EF689-7726-4F04-8042-F53DC327E34C}" type="presParOf" srcId="{88C76C6A-DF02-4073-8208-E164CE62451D}" destId="{161E8314-B8F8-459F-9414-2140BE2CD7D1}" srcOrd="6"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59E464-CD3E-482E-8B3E-63C5CF3186F4}">
      <dsp:nvSpPr>
        <dsp:cNvPr id="0" name=""/>
        <dsp:cNvSpPr/>
      </dsp:nvSpPr>
      <dsp:spPr>
        <a:xfrm>
          <a:off x="3228739" y="1339487"/>
          <a:ext cx="1702284" cy="1472544"/>
        </a:xfrm>
        <a:prstGeom prst="hexagon">
          <a:avLst>
            <a:gd name="adj" fmla="val 28570"/>
            <a:gd name="vf" fmla="val 115470"/>
          </a:avLst>
        </a:prstGeom>
        <a:solidFill>
          <a:srgbClr val="355D7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PAGU</a:t>
          </a:r>
          <a:endParaRPr lang="en-US" sz="1200" b="1" kern="1200" dirty="0"/>
        </a:p>
      </dsp:txBody>
      <dsp:txXfrm>
        <a:off x="3510831" y="1583508"/>
        <a:ext cx="1138100" cy="984502"/>
      </dsp:txXfrm>
    </dsp:sp>
    <dsp:sp modelId="{65258E78-5CF5-4C67-A123-24502BF6DC85}">
      <dsp:nvSpPr>
        <dsp:cNvPr id="0" name=""/>
        <dsp:cNvSpPr/>
      </dsp:nvSpPr>
      <dsp:spPr>
        <a:xfrm>
          <a:off x="4294491" y="634767"/>
          <a:ext cx="642266" cy="55339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19C47A-1340-4336-A50B-39F10E2BBC5B}">
      <dsp:nvSpPr>
        <dsp:cNvPr id="0" name=""/>
        <dsp:cNvSpPr/>
      </dsp:nvSpPr>
      <dsp:spPr>
        <a:xfrm>
          <a:off x="3322982" y="0"/>
          <a:ext cx="1519723" cy="1206847"/>
        </a:xfrm>
        <a:prstGeom prst="hexagon">
          <a:avLst>
            <a:gd name="adj" fmla="val 28570"/>
            <a:gd name="vf" fmla="val 115470"/>
          </a:avLst>
        </a:prstGeom>
        <a:solidFill>
          <a:srgbClr val="94B6D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err="1"/>
            <a:t>Réponse</a:t>
          </a:r>
          <a:endParaRPr lang="en-US" sz="900" b="1" kern="1200" dirty="0"/>
        </a:p>
      </dsp:txBody>
      <dsp:txXfrm>
        <a:off x="3564558" y="191841"/>
        <a:ext cx="1036571" cy="823165"/>
      </dsp:txXfrm>
    </dsp:sp>
    <dsp:sp modelId="{0A4343D8-D115-44A0-B872-1673B3209F14}">
      <dsp:nvSpPr>
        <dsp:cNvPr id="0" name=""/>
        <dsp:cNvSpPr/>
      </dsp:nvSpPr>
      <dsp:spPr>
        <a:xfrm>
          <a:off x="5044067" y="1669326"/>
          <a:ext cx="642266" cy="55339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E46FE9-73C8-404E-8A31-122C4058D6D9}">
      <dsp:nvSpPr>
        <dsp:cNvPr id="0" name=""/>
        <dsp:cNvSpPr/>
      </dsp:nvSpPr>
      <dsp:spPr>
        <a:xfrm>
          <a:off x="4664725" y="742292"/>
          <a:ext cx="1395009" cy="1206847"/>
        </a:xfrm>
        <a:prstGeom prst="hexagon">
          <a:avLst>
            <a:gd name="adj" fmla="val 28570"/>
            <a:gd name="vf" fmla="val 11547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err="1"/>
            <a:t>Rétablissement</a:t>
          </a:r>
          <a:endParaRPr lang="en-US" sz="900" b="1" kern="1200" dirty="0"/>
        </a:p>
      </dsp:txBody>
      <dsp:txXfrm>
        <a:off x="4895908" y="942292"/>
        <a:ext cx="932643" cy="806847"/>
      </dsp:txXfrm>
    </dsp:sp>
    <dsp:sp modelId="{7166F288-9BC1-45DA-A4B6-40501BBAB28A}">
      <dsp:nvSpPr>
        <dsp:cNvPr id="0" name=""/>
        <dsp:cNvSpPr/>
      </dsp:nvSpPr>
      <dsp:spPr>
        <a:xfrm>
          <a:off x="4523363" y="2837150"/>
          <a:ext cx="642266" cy="55339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8276A9-325D-4321-8DF9-FDB6D01674F2}">
      <dsp:nvSpPr>
        <dsp:cNvPr id="0" name=""/>
        <dsp:cNvSpPr/>
      </dsp:nvSpPr>
      <dsp:spPr>
        <a:xfrm>
          <a:off x="4664725" y="2201552"/>
          <a:ext cx="1395009" cy="1206847"/>
        </a:xfrm>
        <a:prstGeom prst="hexagon">
          <a:avLst>
            <a:gd name="adj" fmla="val 28570"/>
            <a:gd name="vf" fmla="val 115470"/>
          </a:avLst>
        </a:prstGeom>
        <a:solidFill>
          <a:srgbClr val="59595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Engagement / </a:t>
          </a:r>
          <a:r>
            <a:rPr lang="en-US" sz="900" b="1" kern="1200" dirty="0" err="1"/>
            <a:t>Gouvernance</a:t>
          </a:r>
          <a:endParaRPr lang="en-US" sz="900" b="1" kern="1200" dirty="0"/>
        </a:p>
      </dsp:txBody>
      <dsp:txXfrm>
        <a:off x="4895908" y="2401552"/>
        <a:ext cx="932643" cy="806847"/>
      </dsp:txXfrm>
    </dsp:sp>
    <dsp:sp modelId="{EA8655D4-6EBF-4226-85B2-E1242B5F7197}">
      <dsp:nvSpPr>
        <dsp:cNvPr id="0" name=""/>
        <dsp:cNvSpPr/>
      </dsp:nvSpPr>
      <dsp:spPr>
        <a:xfrm>
          <a:off x="3231702" y="2958374"/>
          <a:ext cx="642266" cy="55339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D39D85-99B5-4008-9FD5-728E75A06FC3}">
      <dsp:nvSpPr>
        <dsp:cNvPr id="0" name=""/>
        <dsp:cNvSpPr/>
      </dsp:nvSpPr>
      <dsp:spPr>
        <a:xfrm>
          <a:off x="3324336" y="2944674"/>
          <a:ext cx="1517017" cy="1206847"/>
        </a:xfrm>
        <a:prstGeom prst="hexagon">
          <a:avLst>
            <a:gd name="adj" fmla="val 28570"/>
            <a:gd name="vf" fmla="val 11547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err="1"/>
            <a:t>Renforcement</a:t>
          </a:r>
          <a:r>
            <a:rPr lang="en-US" sz="900" b="1" kern="1200" dirty="0"/>
            <a:t> des </a:t>
          </a:r>
          <a:r>
            <a:rPr lang="en-US" sz="900" b="1" kern="1200" dirty="0" err="1"/>
            <a:t>capacités</a:t>
          </a:r>
          <a:endParaRPr lang="en-US" sz="900" b="1" kern="1200" dirty="0"/>
        </a:p>
      </dsp:txBody>
      <dsp:txXfrm>
        <a:off x="3565686" y="3136678"/>
        <a:ext cx="1034317" cy="822839"/>
      </dsp:txXfrm>
    </dsp:sp>
    <dsp:sp modelId="{92420223-561B-4F03-8DA4-A5ADF0660432}">
      <dsp:nvSpPr>
        <dsp:cNvPr id="0" name=""/>
        <dsp:cNvSpPr/>
      </dsp:nvSpPr>
      <dsp:spPr>
        <a:xfrm>
          <a:off x="2469852" y="1924230"/>
          <a:ext cx="642266" cy="553397"/>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FE8E08-6C59-464B-B23F-A7F22C19D820}">
      <dsp:nvSpPr>
        <dsp:cNvPr id="0" name=""/>
        <dsp:cNvSpPr/>
      </dsp:nvSpPr>
      <dsp:spPr>
        <a:xfrm>
          <a:off x="2100014" y="2202382"/>
          <a:ext cx="1395009" cy="1206847"/>
        </a:xfrm>
        <a:prstGeom prst="hexagon">
          <a:avLst>
            <a:gd name="adj" fmla="val 28570"/>
            <a:gd name="vf" fmla="val 115470"/>
          </a:avLst>
        </a:prstGeom>
        <a:solidFill>
          <a:srgbClr val="AD541D"/>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err="1"/>
            <a:t>Intelli</a:t>
          </a:r>
          <a:r>
            <a:rPr lang="en-US" sz="900" b="1" kern="1200" dirty="0"/>
            <a:t>-feu &amp; </a:t>
          </a:r>
          <a:r>
            <a:rPr lang="en-US" sz="900" b="1" kern="1200" dirty="0" err="1"/>
            <a:t>Lutte</a:t>
          </a:r>
          <a:r>
            <a:rPr lang="en-US" sz="900" b="1" kern="1200" dirty="0"/>
            <a:t> </a:t>
          </a:r>
          <a:r>
            <a:rPr lang="en-US" sz="900" b="1" kern="1200" dirty="0" err="1"/>
            <a:t>contre</a:t>
          </a:r>
          <a:r>
            <a:rPr lang="en-US" sz="900" b="1" kern="1200" dirty="0"/>
            <a:t> les </a:t>
          </a:r>
          <a:r>
            <a:rPr lang="en-US" sz="900" b="1" kern="1200" dirty="0" err="1"/>
            <a:t>incendies</a:t>
          </a:r>
          <a:endParaRPr lang="en-US" sz="900" b="1" kern="1200" dirty="0"/>
        </a:p>
      </dsp:txBody>
      <dsp:txXfrm>
        <a:off x="2331197" y="2402382"/>
        <a:ext cx="932643" cy="806847"/>
      </dsp:txXfrm>
    </dsp:sp>
    <dsp:sp modelId="{F194A8F7-C92F-40BF-8B48-C80F8EA731F7}">
      <dsp:nvSpPr>
        <dsp:cNvPr id="0" name=""/>
        <dsp:cNvSpPr/>
      </dsp:nvSpPr>
      <dsp:spPr>
        <a:xfrm>
          <a:off x="2100014" y="740631"/>
          <a:ext cx="1395009" cy="1206847"/>
        </a:xfrm>
        <a:prstGeom prst="hexagon">
          <a:avLst>
            <a:gd name="adj" fmla="val 28570"/>
            <a:gd name="vf" fmla="val 115470"/>
          </a:avLst>
        </a:prstGeom>
        <a:solidFill>
          <a:srgbClr val="D8B25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err="1"/>
            <a:t>Atténuation</a:t>
          </a:r>
          <a:r>
            <a:rPr lang="en-US" sz="900" b="1" kern="1200" dirty="0"/>
            <a:t> &amp; </a:t>
          </a:r>
          <a:r>
            <a:rPr lang="en-US" sz="900" b="1" kern="1200" dirty="0" err="1"/>
            <a:t>préparation</a:t>
          </a:r>
          <a:endParaRPr lang="en-US" sz="900" b="1" kern="1200" dirty="0"/>
        </a:p>
      </dsp:txBody>
      <dsp:txXfrm>
        <a:off x="2331197" y="940631"/>
        <a:ext cx="932643" cy="8068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B06492-523D-491E-9756-4D7063089602}">
      <dsp:nvSpPr>
        <dsp:cNvPr id="0" name=""/>
        <dsp:cNvSpPr/>
      </dsp:nvSpPr>
      <dsp:spPr>
        <a:xfrm>
          <a:off x="3421247" y="1187624"/>
          <a:ext cx="2238322" cy="962198"/>
        </a:xfrm>
        <a:prstGeom prst="roundRect">
          <a:avLst/>
        </a:prstGeom>
        <a:solidFill>
          <a:schemeClr val="accent2"/>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622300">
            <a:lnSpc>
              <a:spcPct val="90000"/>
            </a:lnSpc>
            <a:spcBef>
              <a:spcPct val="0"/>
            </a:spcBef>
            <a:spcAft>
              <a:spcPct val="35000"/>
            </a:spcAft>
            <a:buNone/>
          </a:pPr>
          <a:r>
            <a:rPr lang="fr-FR" sz="1400" b="1" kern="1200" dirty="0">
              <a:solidFill>
                <a:prstClr val="white"/>
              </a:solidFill>
              <a:latin typeface="Arial" panose="020B0604020202020204"/>
              <a:ea typeface="+mn-ea"/>
              <a:cs typeface="+mn-cs"/>
            </a:rPr>
            <a:t>Recommandations du rapport du Bureau du vérificateur général</a:t>
          </a:r>
          <a:endParaRPr lang="en-US" sz="1400" b="1" kern="1200" dirty="0"/>
        </a:p>
      </dsp:txBody>
      <dsp:txXfrm>
        <a:off x="3468218" y="1234595"/>
        <a:ext cx="2144380" cy="868256"/>
      </dsp:txXfrm>
    </dsp:sp>
    <dsp:sp modelId="{2C1D5E6C-A7C3-45B2-9EA5-EBDF3EFA5780}">
      <dsp:nvSpPr>
        <dsp:cNvPr id="0" name=""/>
        <dsp:cNvSpPr/>
      </dsp:nvSpPr>
      <dsp:spPr>
        <a:xfrm rot="16199923">
          <a:off x="4323238" y="970470"/>
          <a:ext cx="434308" cy="0"/>
        </a:xfrm>
        <a:custGeom>
          <a:avLst/>
          <a:gdLst/>
          <a:ahLst/>
          <a:cxnLst/>
          <a:rect l="0" t="0" r="0" b="0"/>
          <a:pathLst>
            <a:path>
              <a:moveTo>
                <a:pt x="0" y="0"/>
              </a:moveTo>
              <a:lnTo>
                <a:pt x="434308"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5971FA-07D7-4804-8E81-745F4E40B18F}">
      <dsp:nvSpPr>
        <dsp:cNvPr id="0" name=""/>
        <dsp:cNvSpPr/>
      </dsp:nvSpPr>
      <dsp:spPr>
        <a:xfrm>
          <a:off x="3868206" y="108643"/>
          <a:ext cx="1344348" cy="644672"/>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fr-FR" sz="1200" kern="1200" dirty="0"/>
            <a:t>Approche fondée sur les risques</a:t>
          </a:r>
          <a:endParaRPr lang="en-US" sz="1200" kern="1200" dirty="0"/>
        </a:p>
      </dsp:txBody>
      <dsp:txXfrm>
        <a:off x="3899676" y="140113"/>
        <a:ext cx="1281408" cy="581732"/>
      </dsp:txXfrm>
    </dsp:sp>
    <dsp:sp modelId="{2FEAAFCD-5FC0-46A0-94FE-A58DA247DEA5}">
      <dsp:nvSpPr>
        <dsp:cNvPr id="0" name=""/>
        <dsp:cNvSpPr/>
      </dsp:nvSpPr>
      <dsp:spPr>
        <a:xfrm rot="20263685">
          <a:off x="5620085" y="1009773"/>
          <a:ext cx="1058513" cy="0"/>
        </a:xfrm>
        <a:custGeom>
          <a:avLst/>
          <a:gdLst/>
          <a:ahLst/>
          <a:cxnLst/>
          <a:rect l="0" t="0" r="0" b="0"/>
          <a:pathLst>
            <a:path>
              <a:moveTo>
                <a:pt x="0" y="0"/>
              </a:moveTo>
              <a:lnTo>
                <a:pt x="1058513"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364404-D9FC-41C1-A458-062142ACEBF1}">
      <dsp:nvSpPr>
        <dsp:cNvPr id="0" name=""/>
        <dsp:cNvSpPr/>
      </dsp:nvSpPr>
      <dsp:spPr>
        <a:xfrm>
          <a:off x="6639113" y="34527"/>
          <a:ext cx="1571905" cy="905526"/>
        </a:xfrm>
        <a:prstGeom prst="round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fr-FR" sz="1200" kern="1200" dirty="0"/>
            <a:t>Projets d'atténuation structurelle non financés</a:t>
          </a:r>
          <a:endParaRPr lang="en-US" sz="1200" kern="1200" dirty="0"/>
        </a:p>
      </dsp:txBody>
      <dsp:txXfrm>
        <a:off x="6683317" y="78731"/>
        <a:ext cx="1483497" cy="817118"/>
      </dsp:txXfrm>
    </dsp:sp>
    <dsp:sp modelId="{603076DA-2791-4357-8920-C9413DC8E0C8}">
      <dsp:nvSpPr>
        <dsp:cNvPr id="0" name=""/>
        <dsp:cNvSpPr/>
      </dsp:nvSpPr>
      <dsp:spPr>
        <a:xfrm rot="9208003">
          <a:off x="3259850" y="2224569"/>
          <a:ext cx="334648" cy="0"/>
        </a:xfrm>
        <a:custGeom>
          <a:avLst/>
          <a:gdLst/>
          <a:ahLst/>
          <a:cxnLst/>
          <a:rect l="0" t="0" r="0" b="0"/>
          <a:pathLst>
            <a:path>
              <a:moveTo>
                <a:pt x="0" y="0"/>
              </a:moveTo>
              <a:lnTo>
                <a:pt x="334648"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15CF4-3029-48E0-9981-0906048CECE0}">
      <dsp:nvSpPr>
        <dsp:cNvPr id="0" name=""/>
        <dsp:cNvSpPr/>
      </dsp:nvSpPr>
      <dsp:spPr>
        <a:xfrm>
          <a:off x="1835580" y="2299316"/>
          <a:ext cx="1518049" cy="681921"/>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fr-FR" sz="1200" kern="1200" dirty="0"/>
            <a:t>Plans de gestion des urgences</a:t>
          </a:r>
          <a:endParaRPr lang="en-US" sz="1200" kern="1200" dirty="0"/>
        </a:p>
      </dsp:txBody>
      <dsp:txXfrm>
        <a:off x="1868869" y="2332605"/>
        <a:ext cx="1451471" cy="615343"/>
      </dsp:txXfrm>
    </dsp:sp>
    <dsp:sp modelId="{D3A6F663-88CD-419D-A186-C4C80156A13B}">
      <dsp:nvSpPr>
        <dsp:cNvPr id="0" name=""/>
        <dsp:cNvSpPr/>
      </dsp:nvSpPr>
      <dsp:spPr>
        <a:xfrm rot="1756203">
          <a:off x="5371376" y="2254717"/>
          <a:ext cx="429082" cy="0"/>
        </a:xfrm>
        <a:custGeom>
          <a:avLst/>
          <a:gdLst/>
          <a:ahLst/>
          <a:cxnLst/>
          <a:rect l="0" t="0" r="0" b="0"/>
          <a:pathLst>
            <a:path>
              <a:moveTo>
                <a:pt x="0" y="0"/>
              </a:moveTo>
              <a:lnTo>
                <a:pt x="429082"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773D19-540F-4A89-BE7C-70F3DC779F36}">
      <dsp:nvSpPr>
        <dsp:cNvPr id="0" name=""/>
        <dsp:cNvSpPr/>
      </dsp:nvSpPr>
      <dsp:spPr>
        <a:xfrm>
          <a:off x="5302225" y="2359612"/>
          <a:ext cx="1982948" cy="583615"/>
        </a:xfrm>
        <a:prstGeom prst="roundRect">
          <a:avLst/>
        </a:prstGeom>
        <a:solidFill>
          <a:schemeClr val="accent4"/>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533400">
            <a:lnSpc>
              <a:spcPct val="90000"/>
            </a:lnSpc>
            <a:spcBef>
              <a:spcPct val="0"/>
            </a:spcBef>
            <a:spcAft>
              <a:spcPct val="35000"/>
            </a:spcAft>
            <a:buNone/>
          </a:pPr>
          <a:r>
            <a:rPr lang="fr-FR" sz="1200" kern="1200" dirty="0"/>
            <a:t>Coordonnateurs de la gestion des urgences</a:t>
          </a:r>
          <a:endParaRPr lang="en-US" sz="1200" kern="1200" dirty="0"/>
        </a:p>
      </dsp:txBody>
      <dsp:txXfrm>
        <a:off x="5330715" y="2388102"/>
        <a:ext cx="1925968" cy="526635"/>
      </dsp:txXfrm>
    </dsp:sp>
    <dsp:sp modelId="{DE07CE58-42E9-413F-A837-AFA72F7CB269}">
      <dsp:nvSpPr>
        <dsp:cNvPr id="0" name=""/>
        <dsp:cNvSpPr/>
      </dsp:nvSpPr>
      <dsp:spPr>
        <a:xfrm rot="79858">
          <a:off x="5659491" y="1701498"/>
          <a:ext cx="583114" cy="0"/>
        </a:xfrm>
        <a:custGeom>
          <a:avLst/>
          <a:gdLst/>
          <a:ahLst/>
          <a:cxnLst/>
          <a:rect l="0" t="0" r="0" b="0"/>
          <a:pathLst>
            <a:path>
              <a:moveTo>
                <a:pt x="0" y="0"/>
              </a:moveTo>
              <a:lnTo>
                <a:pt x="583114"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88A4CE-4105-494A-85BA-F469F54B3276}">
      <dsp:nvSpPr>
        <dsp:cNvPr id="0" name=""/>
        <dsp:cNvSpPr/>
      </dsp:nvSpPr>
      <dsp:spPr>
        <a:xfrm>
          <a:off x="6242527" y="1404351"/>
          <a:ext cx="1585308" cy="644672"/>
        </a:xfrm>
        <a:prstGeom prst="roundRect">
          <a:avLst/>
        </a:prstGeom>
        <a:solidFill>
          <a:srgbClr val="9E858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533400">
            <a:lnSpc>
              <a:spcPct val="90000"/>
            </a:lnSpc>
            <a:spcBef>
              <a:spcPct val="0"/>
            </a:spcBef>
            <a:spcAft>
              <a:spcPct val="35000"/>
            </a:spcAft>
            <a:buNone/>
          </a:pPr>
          <a:r>
            <a:rPr lang="en-US" sz="1200" kern="1200" dirty="0"/>
            <a:t>Accords de service</a:t>
          </a:r>
        </a:p>
      </dsp:txBody>
      <dsp:txXfrm>
        <a:off x="6273997" y="1435821"/>
        <a:ext cx="1522368" cy="581732"/>
      </dsp:txXfrm>
    </dsp:sp>
    <dsp:sp modelId="{D60DC3C7-28B6-422C-B276-CE6C803A8428}">
      <dsp:nvSpPr>
        <dsp:cNvPr id="0" name=""/>
        <dsp:cNvSpPr/>
      </dsp:nvSpPr>
      <dsp:spPr>
        <a:xfrm rot="10858968">
          <a:off x="3152392" y="1647219"/>
          <a:ext cx="268874" cy="0"/>
        </a:xfrm>
        <a:custGeom>
          <a:avLst/>
          <a:gdLst/>
          <a:ahLst/>
          <a:cxnLst/>
          <a:rect l="0" t="0" r="0" b="0"/>
          <a:pathLst>
            <a:path>
              <a:moveTo>
                <a:pt x="0" y="0"/>
              </a:moveTo>
              <a:lnTo>
                <a:pt x="268874"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2CAF9A4-88C5-41DE-A6D3-875EBB498294}">
      <dsp:nvSpPr>
        <dsp:cNvPr id="0" name=""/>
        <dsp:cNvSpPr/>
      </dsp:nvSpPr>
      <dsp:spPr>
        <a:xfrm>
          <a:off x="1055878" y="1372384"/>
          <a:ext cx="2096533" cy="509091"/>
        </a:xfrm>
        <a:prstGeom prst="roundRect">
          <a:avLst/>
        </a:prstGeom>
        <a:solidFill>
          <a:schemeClr val="accent3"/>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533400">
            <a:lnSpc>
              <a:spcPct val="90000"/>
            </a:lnSpc>
            <a:spcBef>
              <a:spcPct val="0"/>
            </a:spcBef>
            <a:spcAft>
              <a:spcPct val="35000"/>
            </a:spcAft>
            <a:buNone/>
          </a:pPr>
          <a:r>
            <a:rPr lang="en-US" sz="1200" kern="1200" dirty="0" err="1"/>
            <a:t>Indicateurs</a:t>
          </a:r>
          <a:r>
            <a:rPr lang="en-US" sz="1200" kern="1200" dirty="0"/>
            <a:t> de performance</a:t>
          </a:r>
          <a:endParaRPr lang="en-US" sz="1200" kern="1200" dirty="0">
            <a:solidFill>
              <a:prstClr val="white"/>
            </a:solidFill>
            <a:latin typeface="Arial" panose="020B0604020202020204"/>
            <a:ea typeface="+mn-ea"/>
            <a:cs typeface="+mn-cs"/>
          </a:endParaRPr>
        </a:p>
      </dsp:txBody>
      <dsp:txXfrm>
        <a:off x="1080730" y="1397236"/>
        <a:ext cx="2046829" cy="459387"/>
      </dsp:txXfrm>
    </dsp:sp>
    <dsp:sp modelId="{C1D9E8F7-E8F8-40A4-8775-BB655187052C}">
      <dsp:nvSpPr>
        <dsp:cNvPr id="0" name=""/>
        <dsp:cNvSpPr/>
      </dsp:nvSpPr>
      <dsp:spPr>
        <a:xfrm rot="12069571">
          <a:off x="2382602" y="1041542"/>
          <a:ext cx="1074878" cy="0"/>
        </a:xfrm>
        <a:custGeom>
          <a:avLst/>
          <a:gdLst/>
          <a:ahLst/>
          <a:cxnLst/>
          <a:rect l="0" t="0" r="0" b="0"/>
          <a:pathLst>
            <a:path>
              <a:moveTo>
                <a:pt x="0" y="0"/>
              </a:moveTo>
              <a:lnTo>
                <a:pt x="1074878" y="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401A36-340B-49D7-A667-D49FCB5C2AD7}">
      <dsp:nvSpPr>
        <dsp:cNvPr id="0" name=""/>
        <dsp:cNvSpPr/>
      </dsp:nvSpPr>
      <dsp:spPr>
        <a:xfrm>
          <a:off x="535194" y="74011"/>
          <a:ext cx="1883643" cy="817980"/>
        </a:xfrm>
        <a:prstGeom prst="roundRect">
          <a:avLst/>
        </a:prstGeom>
        <a:solidFill>
          <a:schemeClr val="accent4"/>
        </a:solidFill>
        <a:ln w="25400" cap="flat" cmpd="sng" algn="ctr">
          <a:solidFill>
            <a:prstClr val="white">
              <a:hueOff val="0"/>
              <a:satOff val="0"/>
              <a:lumOff val="0"/>
              <a:alphaOff val="0"/>
            </a:prst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fr-FR" sz="1200" b="0" kern="1200" dirty="0">
              <a:solidFill>
                <a:prstClr val="white"/>
              </a:solidFill>
              <a:latin typeface="Arial" panose="020B0604020202020204"/>
              <a:ea typeface="+mn-ea"/>
              <a:cs typeface="+mn-cs"/>
            </a:rPr>
            <a:t>Des services de gestion des urgences comparables et culturellement adaptés</a:t>
          </a:r>
          <a:endParaRPr lang="en-US" sz="1200" b="0" kern="1200" dirty="0">
            <a:solidFill>
              <a:prstClr val="white"/>
            </a:solidFill>
            <a:latin typeface="Arial" panose="020B0604020202020204"/>
            <a:ea typeface="+mn-ea"/>
            <a:cs typeface="+mn-cs"/>
          </a:endParaRPr>
        </a:p>
      </dsp:txBody>
      <dsp:txXfrm>
        <a:off x="575124" y="113941"/>
        <a:ext cx="1803783" cy="738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2DB05-B65B-427B-B38B-CB9081BAA449}">
      <dsp:nvSpPr>
        <dsp:cNvPr id="0" name=""/>
        <dsp:cNvSpPr/>
      </dsp:nvSpPr>
      <dsp:spPr>
        <a:xfrm>
          <a:off x="-3285960" y="-505500"/>
          <a:ext cx="3918560" cy="3918560"/>
        </a:xfrm>
        <a:prstGeom prst="blockArc">
          <a:avLst>
            <a:gd name="adj1" fmla="val 18900000"/>
            <a:gd name="adj2" fmla="val 2700000"/>
            <a:gd name="adj3" fmla="val 551"/>
          </a:avLst>
        </a:pr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BB017-74F7-49E0-BC64-1FD7AEF188EF}">
      <dsp:nvSpPr>
        <dsp:cNvPr id="0" name=""/>
        <dsp:cNvSpPr/>
      </dsp:nvSpPr>
      <dsp:spPr>
        <a:xfrm>
          <a:off x="331756" y="223533"/>
          <a:ext cx="8655005" cy="44729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044" tIns="35560" rIns="35560" bIns="35560" numCol="1" spcCol="1270" anchor="ctr" anchorCtr="0">
          <a:noAutofit/>
        </a:bodyPr>
        <a:lstStyle/>
        <a:p>
          <a:pPr marL="0" lvl="0" indent="0" algn="l" defTabSz="622300">
            <a:lnSpc>
              <a:spcPct val="90000"/>
            </a:lnSpc>
            <a:spcBef>
              <a:spcPct val="0"/>
            </a:spcBef>
            <a:spcAft>
              <a:spcPct val="35000"/>
            </a:spcAft>
            <a:buNone/>
          </a:pPr>
          <a:endParaRPr lang="en-US" sz="1400" kern="1200" dirty="0"/>
        </a:p>
      </dsp:txBody>
      <dsp:txXfrm>
        <a:off x="331756" y="223533"/>
        <a:ext cx="8655005" cy="447299"/>
      </dsp:txXfrm>
    </dsp:sp>
    <dsp:sp modelId="{B735D7D1-4FD7-410C-AAE7-7F6C4B12EA68}">
      <dsp:nvSpPr>
        <dsp:cNvPr id="0" name=""/>
        <dsp:cNvSpPr/>
      </dsp:nvSpPr>
      <dsp:spPr>
        <a:xfrm>
          <a:off x="52194" y="167620"/>
          <a:ext cx="559123" cy="559123"/>
        </a:xfrm>
        <a:prstGeom prst="ellipse">
          <a:avLst/>
        </a:prstGeom>
        <a:blipFill rotWithShape="0">
          <a:blip xmlns:r="http://schemas.openxmlformats.org/officeDocument/2006/relationships" r:embed="rId1"/>
          <a:srcRect/>
          <a:stretch>
            <a:fillRect t="-2000" b="-2000"/>
          </a:stretch>
        </a:blip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D46B668-F25D-4300-A249-56CB7FCCCE6D}">
      <dsp:nvSpPr>
        <dsp:cNvPr id="0" name=""/>
        <dsp:cNvSpPr/>
      </dsp:nvSpPr>
      <dsp:spPr>
        <a:xfrm>
          <a:off x="588203" y="894598"/>
          <a:ext cx="8398558" cy="447299"/>
        </a:xfrm>
        <a:prstGeom prst="rect">
          <a:avLst/>
        </a:prstGeom>
        <a:solidFill>
          <a:schemeClr val="accent5">
            <a:hueOff val="-3327248"/>
            <a:satOff val="-5151"/>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044" tIns="35560" rIns="35560" bIns="35560" numCol="1" spcCol="1270" anchor="ctr" anchorCtr="0">
          <a:noAutofit/>
        </a:bodyPr>
        <a:lstStyle/>
        <a:p>
          <a:pPr marL="0" lvl="0" indent="0" algn="l" defTabSz="622300">
            <a:lnSpc>
              <a:spcPct val="90000"/>
            </a:lnSpc>
            <a:spcBef>
              <a:spcPct val="0"/>
            </a:spcBef>
            <a:spcAft>
              <a:spcPct val="35000"/>
            </a:spcAft>
            <a:buNone/>
          </a:pPr>
          <a:r>
            <a:rPr lang="fr-FR" sz="1400" kern="1200" dirty="0"/>
            <a:t>Formaliser le partenariat dans les mécanismes de prise de décision et de mise en œuvre.</a:t>
          </a:r>
          <a:endParaRPr lang="en-US" sz="1400" kern="1200" dirty="0"/>
        </a:p>
      </dsp:txBody>
      <dsp:txXfrm>
        <a:off x="588203" y="894598"/>
        <a:ext cx="8398558" cy="447299"/>
      </dsp:txXfrm>
    </dsp:sp>
    <dsp:sp modelId="{7401EA8D-33B8-4C15-B4B1-E4D251109811}">
      <dsp:nvSpPr>
        <dsp:cNvPr id="0" name=""/>
        <dsp:cNvSpPr/>
      </dsp:nvSpPr>
      <dsp:spPr>
        <a:xfrm>
          <a:off x="327260" y="838685"/>
          <a:ext cx="521886" cy="559123"/>
        </a:xfrm>
        <a:prstGeom prst="ellipse">
          <a:avLst/>
        </a:prstGeom>
        <a:solidFill>
          <a:schemeClr val="lt1">
            <a:hueOff val="0"/>
            <a:satOff val="0"/>
            <a:lumOff val="0"/>
            <a:alphaOff val="0"/>
          </a:schemeClr>
        </a:solidFill>
        <a:ln w="25400" cap="flat" cmpd="sng" algn="ctr">
          <a:solidFill>
            <a:schemeClr val="accent5">
              <a:hueOff val="-3327248"/>
              <a:satOff val="-5151"/>
              <a:lumOff val="0"/>
              <a:alphaOff val="0"/>
            </a:schemeClr>
          </a:solidFill>
          <a:prstDash val="solid"/>
        </a:ln>
        <a:effectLst/>
      </dsp:spPr>
      <dsp:style>
        <a:lnRef idx="2">
          <a:scrgbClr r="0" g="0" b="0"/>
        </a:lnRef>
        <a:fillRef idx="1">
          <a:scrgbClr r="0" g="0" b="0"/>
        </a:fillRef>
        <a:effectRef idx="0">
          <a:scrgbClr r="0" g="0" b="0"/>
        </a:effectRef>
        <a:fontRef idx="minor"/>
      </dsp:style>
    </dsp:sp>
    <dsp:sp modelId="{AA00AA60-78A0-4793-B922-A0323FCD3CF6}">
      <dsp:nvSpPr>
        <dsp:cNvPr id="0" name=""/>
        <dsp:cNvSpPr/>
      </dsp:nvSpPr>
      <dsp:spPr>
        <a:xfrm>
          <a:off x="588203" y="1565662"/>
          <a:ext cx="8398558" cy="447299"/>
        </a:xfrm>
        <a:prstGeom prst="rect">
          <a:avLst/>
        </a:prstGeom>
        <a:solidFill>
          <a:schemeClr val="accent5">
            <a:hueOff val="-6654497"/>
            <a:satOff val="-10303"/>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044" tIns="35560" rIns="35560" bIns="35560" numCol="1" spcCol="1270" anchor="ctr" anchorCtr="0">
          <a:noAutofit/>
        </a:bodyPr>
        <a:lstStyle/>
        <a:p>
          <a:pPr marL="0" lvl="0" indent="0" algn="l" defTabSz="622300">
            <a:lnSpc>
              <a:spcPct val="90000"/>
            </a:lnSpc>
            <a:spcBef>
              <a:spcPct val="0"/>
            </a:spcBef>
            <a:spcAft>
              <a:spcPct val="35000"/>
            </a:spcAft>
            <a:buNone/>
          </a:pPr>
          <a:r>
            <a:rPr lang="fr-FR" sz="1400" kern="1200" dirty="0"/>
            <a:t>Des moyens pour assurer la mise en œuvre des connaissances locales, des solutions et des services de gestion des urgences culturellement appropriés et ;</a:t>
          </a:r>
          <a:endParaRPr lang="en-US" sz="1400" kern="1200" dirty="0"/>
        </a:p>
      </dsp:txBody>
      <dsp:txXfrm>
        <a:off x="588203" y="1565662"/>
        <a:ext cx="8398558" cy="447299"/>
      </dsp:txXfrm>
    </dsp:sp>
    <dsp:sp modelId="{F733EA55-915E-41B2-BA5E-3A9FF0773ACD}">
      <dsp:nvSpPr>
        <dsp:cNvPr id="0" name=""/>
        <dsp:cNvSpPr/>
      </dsp:nvSpPr>
      <dsp:spPr>
        <a:xfrm>
          <a:off x="308641" y="1509750"/>
          <a:ext cx="559123" cy="559123"/>
        </a:xfrm>
        <a:prstGeom prst="ellipse">
          <a:avLst/>
        </a:prstGeom>
        <a:solidFill>
          <a:schemeClr val="lt1">
            <a:hueOff val="0"/>
            <a:satOff val="0"/>
            <a:lumOff val="0"/>
            <a:alphaOff val="0"/>
          </a:schemeClr>
        </a:solidFill>
        <a:ln w="25400" cap="flat" cmpd="sng" algn="ctr">
          <a:solidFill>
            <a:schemeClr val="accent5">
              <a:hueOff val="-6654497"/>
              <a:satOff val="-10303"/>
              <a:lumOff val="0"/>
              <a:alphaOff val="0"/>
            </a:schemeClr>
          </a:solidFill>
          <a:prstDash val="solid"/>
        </a:ln>
        <a:effectLst/>
      </dsp:spPr>
      <dsp:style>
        <a:lnRef idx="2">
          <a:scrgbClr r="0" g="0" b="0"/>
        </a:lnRef>
        <a:fillRef idx="1">
          <a:scrgbClr r="0" g="0" b="0"/>
        </a:fillRef>
        <a:effectRef idx="0">
          <a:scrgbClr r="0" g="0" b="0"/>
        </a:effectRef>
        <a:fontRef idx="minor"/>
      </dsp:style>
    </dsp:sp>
    <dsp:sp modelId="{408C63F5-36CC-430C-8C10-2960C32A60DA}">
      <dsp:nvSpPr>
        <dsp:cNvPr id="0" name=""/>
        <dsp:cNvSpPr/>
      </dsp:nvSpPr>
      <dsp:spPr>
        <a:xfrm>
          <a:off x="331756" y="2236727"/>
          <a:ext cx="8655005" cy="447299"/>
        </a:xfrm>
        <a:prstGeom prst="rect">
          <a:avLst/>
        </a:prstGeom>
        <a:solidFill>
          <a:schemeClr val="accent5">
            <a:hueOff val="-9981745"/>
            <a:satOff val="-15454"/>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044" tIns="35560" rIns="35560" bIns="35560" numCol="1" spcCol="1270" anchor="ctr" anchorCtr="0">
          <a:noAutofit/>
        </a:bodyPr>
        <a:lstStyle/>
        <a:p>
          <a:pPr marL="0" lvl="0" indent="0" algn="l" defTabSz="622300">
            <a:lnSpc>
              <a:spcPct val="90000"/>
            </a:lnSpc>
            <a:spcBef>
              <a:spcPct val="0"/>
            </a:spcBef>
            <a:spcAft>
              <a:spcPct val="35000"/>
            </a:spcAft>
            <a:buFont typeface="Calibri" panose="020F0502020204030204" pitchFamily="34" charset="0"/>
            <a:buNone/>
          </a:pPr>
          <a:r>
            <a:rPr lang="fr-FR" sz="1400" kern="1200" dirty="0">
              <a:latin typeface="+mn-lt"/>
            </a:rPr>
            <a:t>Renforcer les capacités au sein de tous les piliers de la gestion des urgences.</a:t>
          </a:r>
          <a:endParaRPr lang="en-US" sz="1400" kern="1200" dirty="0">
            <a:latin typeface="+mn-lt"/>
          </a:endParaRPr>
        </a:p>
      </dsp:txBody>
      <dsp:txXfrm>
        <a:off x="331756" y="2236727"/>
        <a:ext cx="8655005" cy="447299"/>
      </dsp:txXfrm>
    </dsp:sp>
    <dsp:sp modelId="{744DBD89-E448-46A3-BB25-6BD16FB81116}">
      <dsp:nvSpPr>
        <dsp:cNvPr id="0" name=""/>
        <dsp:cNvSpPr/>
      </dsp:nvSpPr>
      <dsp:spPr>
        <a:xfrm>
          <a:off x="52194" y="2180815"/>
          <a:ext cx="559123" cy="559123"/>
        </a:xfrm>
        <a:prstGeom prst="ellipse">
          <a:avLst/>
        </a:prstGeom>
        <a:solidFill>
          <a:schemeClr val="lt1">
            <a:hueOff val="0"/>
            <a:satOff val="0"/>
            <a:lumOff val="0"/>
            <a:alphaOff val="0"/>
          </a:schemeClr>
        </a:solidFill>
        <a:ln w="25400" cap="flat" cmpd="sng" algn="ctr">
          <a:solidFill>
            <a:schemeClr val="accent5">
              <a:hueOff val="-9981745"/>
              <a:satOff val="-15454"/>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2F7B4E-BC92-46A5-B76A-C074696BEE4C}">
      <dsp:nvSpPr>
        <dsp:cNvPr id="0" name=""/>
        <dsp:cNvSpPr/>
      </dsp:nvSpPr>
      <dsp:spPr>
        <a:xfrm rot="16200000">
          <a:off x="-315006" y="316840"/>
          <a:ext cx="2433591" cy="1799909"/>
        </a:xfrm>
        <a:prstGeom prst="flowChartManualOperati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fr-FR" sz="1400" b="0" kern="1200" dirty="0"/>
            <a:t>Renforcer la collaboration grâce à un processus multipartite</a:t>
          </a:r>
          <a:endParaRPr lang="en-US" sz="1400" b="0" kern="1200" dirty="0"/>
        </a:p>
      </dsp:txBody>
      <dsp:txXfrm rot="5400000">
        <a:off x="1835" y="486717"/>
        <a:ext cx="1799909" cy="1460155"/>
      </dsp:txXfrm>
    </dsp:sp>
    <dsp:sp modelId="{EC6A1F7E-651E-4DB7-9FF0-7B22BEFC2634}">
      <dsp:nvSpPr>
        <dsp:cNvPr id="0" name=""/>
        <dsp:cNvSpPr/>
      </dsp:nvSpPr>
      <dsp:spPr>
        <a:xfrm rot="16200000">
          <a:off x="1619896" y="316840"/>
          <a:ext cx="2433591" cy="1799909"/>
        </a:xfrm>
        <a:prstGeom prst="flowChartManualOperation">
          <a:avLst/>
        </a:prstGeom>
        <a:solidFill>
          <a:schemeClr val="accent5">
            <a:hueOff val="-3327248"/>
            <a:satOff val="-5151"/>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ctr" anchorCtr="0">
          <a:noAutofit/>
        </a:bodyPr>
        <a:lstStyle/>
        <a:p>
          <a:pPr marL="0" lvl="0" indent="0" algn="ctr" defTabSz="622300">
            <a:lnSpc>
              <a:spcPct val="90000"/>
            </a:lnSpc>
            <a:spcBef>
              <a:spcPct val="0"/>
            </a:spcBef>
            <a:spcAft>
              <a:spcPct val="35000"/>
            </a:spcAft>
            <a:buNone/>
          </a:pPr>
          <a:r>
            <a:rPr lang="fr-FR" sz="1400" b="0" kern="1200" dirty="0"/>
            <a:t>Fournir des fonds pour soutenir le travail dans les quatre piliers de la gestion des urgences</a:t>
          </a:r>
          <a:endParaRPr lang="en-US" sz="1400" b="0" kern="1200" dirty="0"/>
        </a:p>
      </dsp:txBody>
      <dsp:txXfrm rot="5400000">
        <a:off x="1936737" y="486717"/>
        <a:ext cx="1799909" cy="1460155"/>
      </dsp:txXfrm>
    </dsp:sp>
    <dsp:sp modelId="{1587A8E9-D1F6-4191-A423-95667E60CAA0}">
      <dsp:nvSpPr>
        <dsp:cNvPr id="0" name=""/>
        <dsp:cNvSpPr/>
      </dsp:nvSpPr>
      <dsp:spPr>
        <a:xfrm rot="16200000">
          <a:off x="3554798" y="316840"/>
          <a:ext cx="2433591" cy="1799909"/>
        </a:xfrm>
        <a:prstGeom prst="flowChartManualOperation">
          <a:avLst/>
        </a:prstGeom>
        <a:solidFill>
          <a:schemeClr val="accent5">
            <a:hueOff val="-6654497"/>
            <a:satOff val="-10303"/>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marL="0" lvl="0" indent="0" algn="ctr" defTabSz="533400">
            <a:lnSpc>
              <a:spcPct val="90000"/>
            </a:lnSpc>
            <a:spcBef>
              <a:spcPct val="0"/>
            </a:spcBef>
            <a:spcAft>
              <a:spcPct val="35000"/>
            </a:spcAft>
            <a:buNone/>
          </a:pPr>
          <a:r>
            <a:rPr lang="fr-FR" sz="1200" b="0" kern="1200" dirty="0"/>
            <a:t>Identifier et rechercher des ressources pour répondre aux besoins des communautés en matière de capacités afin d'assurer une prestation efficace de services de gestion des situations d'urgence</a:t>
          </a:r>
          <a:endParaRPr lang="en-US" sz="1200" b="0" kern="1200" dirty="0"/>
        </a:p>
      </dsp:txBody>
      <dsp:txXfrm rot="5400000">
        <a:off x="3871639" y="486717"/>
        <a:ext cx="1799909" cy="1460155"/>
      </dsp:txXfrm>
    </dsp:sp>
    <dsp:sp modelId="{161E8314-B8F8-459F-9414-2140BE2CD7D1}">
      <dsp:nvSpPr>
        <dsp:cNvPr id="0" name=""/>
        <dsp:cNvSpPr/>
      </dsp:nvSpPr>
      <dsp:spPr>
        <a:xfrm rot="16200000">
          <a:off x="5489701" y="316840"/>
          <a:ext cx="2433591" cy="1799909"/>
        </a:xfrm>
        <a:prstGeom prst="flowChartManualOperation">
          <a:avLst/>
        </a:prstGeom>
        <a:solidFill>
          <a:schemeClr val="accent5">
            <a:hueOff val="-9981745"/>
            <a:satOff val="-15454"/>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ctr" anchorCtr="0">
          <a:noAutofit/>
        </a:bodyPr>
        <a:lstStyle/>
        <a:p>
          <a:pPr marL="0" lvl="0" indent="0" algn="ctr" defTabSz="533400">
            <a:lnSpc>
              <a:spcPct val="90000"/>
            </a:lnSpc>
            <a:spcBef>
              <a:spcPct val="0"/>
            </a:spcBef>
            <a:spcAft>
              <a:spcPct val="35000"/>
            </a:spcAft>
            <a:buNone/>
          </a:pPr>
          <a:r>
            <a:rPr lang="fr-FR" sz="1200" b="0" kern="1200" dirty="0"/>
            <a:t>Améliorer l'évaluation des risques et la préparation, la réponse, la rétablissement et l'atténuation des urgences</a:t>
          </a:r>
          <a:endParaRPr lang="en-US" sz="1200" b="0" kern="1200" dirty="0"/>
        </a:p>
      </dsp:txBody>
      <dsp:txXfrm rot="5400000">
        <a:off x="5806542" y="486717"/>
        <a:ext cx="1799909" cy="1460155"/>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2"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dirty="0"/>
          </a:p>
        </p:txBody>
      </p:sp>
      <p:sp>
        <p:nvSpPr>
          <p:cNvPr id="190467" name="Rectangle 3"/>
          <p:cNvSpPr>
            <a:spLocks noGrp="1" noChangeArrowheads="1"/>
          </p:cNvSpPr>
          <p:nvPr>
            <p:ph type="dt" sz="quarter" idx="1"/>
          </p:nvPr>
        </p:nvSpPr>
        <p:spPr bwMode="auto">
          <a:xfrm>
            <a:off x="5262908"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algn="r" defTabSz="1364204">
              <a:lnSpc>
                <a:spcPct val="100000"/>
              </a:lnSpc>
              <a:spcAft>
                <a:spcPct val="0"/>
              </a:spcAft>
              <a:defRPr sz="1800">
                <a:latin typeface="Arial" charset="0"/>
              </a:defRPr>
            </a:lvl1pPr>
          </a:lstStyle>
          <a:p>
            <a:pPr>
              <a:defRPr/>
            </a:pPr>
            <a:endParaRPr lang="en-CA" dirty="0"/>
          </a:p>
        </p:txBody>
      </p:sp>
      <p:sp>
        <p:nvSpPr>
          <p:cNvPr id="190468" name="Rectangle 4"/>
          <p:cNvSpPr>
            <a:spLocks noGrp="1" noChangeArrowheads="1"/>
          </p:cNvSpPr>
          <p:nvPr>
            <p:ph type="ftr" sz="quarter" idx="2"/>
          </p:nvPr>
        </p:nvSpPr>
        <p:spPr bwMode="auto">
          <a:xfrm>
            <a:off x="2"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dirty="0"/>
          </a:p>
        </p:txBody>
      </p:sp>
      <p:sp>
        <p:nvSpPr>
          <p:cNvPr id="190469" name="Rectangle 5"/>
          <p:cNvSpPr>
            <a:spLocks noGrp="1" noChangeArrowheads="1"/>
          </p:cNvSpPr>
          <p:nvPr>
            <p:ph type="sldNum" sz="quarter" idx="3"/>
          </p:nvPr>
        </p:nvSpPr>
        <p:spPr bwMode="auto">
          <a:xfrm>
            <a:off x="5262908"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algn="r" defTabSz="1364204">
              <a:lnSpc>
                <a:spcPct val="100000"/>
              </a:lnSpc>
              <a:spcAft>
                <a:spcPct val="0"/>
              </a:spcAft>
              <a:defRPr sz="1800">
                <a:latin typeface="Arial" charset="0"/>
              </a:defRPr>
            </a:lvl1pPr>
          </a:lstStyle>
          <a:p>
            <a:pPr>
              <a:defRPr/>
            </a:pPr>
            <a:fld id="{2B19D8C8-5948-455E-A605-1EA89F85FCA0}" type="slidenum">
              <a:rPr lang="en-CA"/>
              <a:pPr>
                <a:defRPr/>
              </a:pPr>
              <a:t>‹#›</a:t>
            </a:fld>
            <a:endParaRPr lang="en-CA" dirty="0"/>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dirty="0"/>
          </a:p>
        </p:txBody>
      </p:sp>
      <p:sp>
        <p:nvSpPr>
          <p:cNvPr id="3075" name="Rectangle 3"/>
          <p:cNvSpPr>
            <a:spLocks noGrp="1" noChangeArrowheads="1"/>
          </p:cNvSpPr>
          <p:nvPr>
            <p:ph type="dt" idx="1"/>
          </p:nvPr>
        </p:nvSpPr>
        <p:spPr bwMode="auto">
          <a:xfrm>
            <a:off x="5262908" y="0"/>
            <a:ext cx="4031388" cy="73964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lvl1pPr algn="r" defTabSz="1364204">
              <a:lnSpc>
                <a:spcPct val="100000"/>
              </a:lnSpc>
              <a:spcAft>
                <a:spcPct val="0"/>
              </a:spcAft>
              <a:defRPr sz="1800">
                <a:latin typeface="Arial" charset="0"/>
              </a:defRPr>
            </a:lvl1pPr>
          </a:lstStyle>
          <a:p>
            <a:pPr>
              <a:defRPr/>
            </a:pPr>
            <a:endParaRPr lang="en-CA" dirty="0"/>
          </a:p>
        </p:txBody>
      </p:sp>
      <p:sp>
        <p:nvSpPr>
          <p:cNvPr id="5124" name="Rectangle 4"/>
          <p:cNvSpPr>
            <a:spLocks noGrp="1" noRot="1" noChangeAspect="1" noChangeArrowheads="1" noTextEdit="1"/>
          </p:cNvSpPr>
          <p:nvPr>
            <p:ph type="sldImg" idx="2"/>
          </p:nvPr>
        </p:nvSpPr>
        <p:spPr bwMode="auto">
          <a:xfrm>
            <a:off x="-279400" y="1108075"/>
            <a:ext cx="9855200" cy="55435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077" name="Rectangle 5"/>
          <p:cNvSpPr>
            <a:spLocks noGrp="1" noChangeArrowheads="1"/>
          </p:cNvSpPr>
          <p:nvPr>
            <p:ph type="body" sz="quarter" idx="3"/>
          </p:nvPr>
        </p:nvSpPr>
        <p:spPr bwMode="auto">
          <a:xfrm>
            <a:off x="930482" y="7022842"/>
            <a:ext cx="7435436" cy="6651756"/>
          </a:xfrm>
          <a:prstGeom prst="rect">
            <a:avLst/>
          </a:prstGeom>
          <a:noFill/>
          <a:ln w="9525">
            <a:noFill/>
            <a:miter lim="800000"/>
            <a:headEnd/>
            <a:tailEnd/>
          </a:ln>
          <a:effectLst/>
        </p:spPr>
        <p:txBody>
          <a:bodyPr vert="horz" wrap="square" lIns="136380" tIns="68189" rIns="136380" bIns="68189"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3078" name="Rectangle 6"/>
          <p:cNvSpPr>
            <a:spLocks noGrp="1" noChangeArrowheads="1"/>
          </p:cNvSpPr>
          <p:nvPr>
            <p:ph type="ftr" sz="quarter" idx="4"/>
          </p:nvPr>
        </p:nvSpPr>
        <p:spPr bwMode="auto">
          <a:xfrm>
            <a:off x="2"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defTabSz="1364204">
              <a:lnSpc>
                <a:spcPct val="100000"/>
              </a:lnSpc>
              <a:spcAft>
                <a:spcPct val="0"/>
              </a:spcAft>
              <a:defRPr sz="1800">
                <a:latin typeface="Arial" charset="0"/>
              </a:defRPr>
            </a:lvl1pPr>
          </a:lstStyle>
          <a:p>
            <a:pPr>
              <a:defRPr/>
            </a:pPr>
            <a:endParaRPr lang="en-CA" dirty="0"/>
          </a:p>
        </p:txBody>
      </p:sp>
      <p:sp>
        <p:nvSpPr>
          <p:cNvPr id="3079" name="Rectangle 7"/>
          <p:cNvSpPr>
            <a:spLocks noGrp="1" noChangeArrowheads="1"/>
          </p:cNvSpPr>
          <p:nvPr>
            <p:ph type="sldNum" sz="quarter" idx="5"/>
          </p:nvPr>
        </p:nvSpPr>
        <p:spPr bwMode="auto">
          <a:xfrm>
            <a:off x="5262908" y="14040631"/>
            <a:ext cx="4031388" cy="739646"/>
          </a:xfrm>
          <a:prstGeom prst="rect">
            <a:avLst/>
          </a:prstGeom>
          <a:noFill/>
          <a:ln w="9525">
            <a:noFill/>
            <a:miter lim="800000"/>
            <a:headEnd/>
            <a:tailEnd/>
          </a:ln>
          <a:effectLst/>
        </p:spPr>
        <p:txBody>
          <a:bodyPr vert="horz" wrap="square" lIns="136380" tIns="68189" rIns="136380" bIns="68189" numCol="1" anchor="b" anchorCtr="0" compatLnSpc="1">
            <a:prstTxWarp prst="textNoShape">
              <a:avLst/>
            </a:prstTxWarp>
          </a:bodyPr>
          <a:lstStyle>
            <a:lvl1pPr algn="r" defTabSz="1364204">
              <a:lnSpc>
                <a:spcPct val="100000"/>
              </a:lnSpc>
              <a:spcAft>
                <a:spcPct val="0"/>
              </a:spcAft>
              <a:defRPr sz="1800">
                <a:latin typeface="Arial" charset="0"/>
              </a:defRPr>
            </a:lvl1pPr>
          </a:lstStyle>
          <a:p>
            <a:pPr>
              <a:defRPr/>
            </a:pPr>
            <a:fld id="{FE284EBD-CBB1-4A99-ABB1-E39FD7904359}" type="slidenum">
              <a:rPr lang="en-CA"/>
              <a:pPr>
                <a:defRPr/>
              </a:pPr>
              <a:t>‹#›</a:t>
            </a:fld>
            <a:endParaRPr lang="en-CA" dirty="0"/>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364204" eaLnBrk="0" hangingPunct="0">
              <a:defRPr>
                <a:solidFill>
                  <a:schemeClr val="tx1"/>
                </a:solidFill>
                <a:latin typeface="Verdana" pitchFamily="34" charset="0"/>
              </a:defRPr>
            </a:lvl1pPr>
            <a:lvl2pPr marL="1096988" indent="-421918" defTabSz="1364204" eaLnBrk="0" hangingPunct="0">
              <a:defRPr>
                <a:solidFill>
                  <a:schemeClr val="tx1"/>
                </a:solidFill>
                <a:latin typeface="Verdana" pitchFamily="34" charset="0"/>
              </a:defRPr>
            </a:lvl2pPr>
            <a:lvl3pPr marL="1687676" indent="-337536" defTabSz="1364204" eaLnBrk="0" hangingPunct="0">
              <a:defRPr>
                <a:solidFill>
                  <a:schemeClr val="tx1"/>
                </a:solidFill>
                <a:latin typeface="Verdana" pitchFamily="34" charset="0"/>
              </a:defRPr>
            </a:lvl3pPr>
            <a:lvl4pPr marL="2362745" indent="-337536" defTabSz="1364204" eaLnBrk="0" hangingPunct="0">
              <a:defRPr>
                <a:solidFill>
                  <a:schemeClr val="tx1"/>
                </a:solidFill>
                <a:latin typeface="Verdana" pitchFamily="34" charset="0"/>
              </a:defRPr>
            </a:lvl4pPr>
            <a:lvl5pPr marL="3037815" indent="-337536" defTabSz="1364204" eaLnBrk="0" hangingPunct="0">
              <a:defRPr>
                <a:solidFill>
                  <a:schemeClr val="tx1"/>
                </a:solidFill>
                <a:latin typeface="Verdana" pitchFamily="34" charset="0"/>
              </a:defRPr>
            </a:lvl5pPr>
            <a:lvl6pPr marL="3712886" indent="-337536" defTabSz="1364204" eaLnBrk="0" fontAlgn="base" hangingPunct="0">
              <a:lnSpc>
                <a:spcPct val="90000"/>
              </a:lnSpc>
              <a:spcBef>
                <a:spcPct val="0"/>
              </a:spcBef>
              <a:spcAft>
                <a:spcPct val="37000"/>
              </a:spcAft>
              <a:defRPr>
                <a:solidFill>
                  <a:schemeClr val="tx1"/>
                </a:solidFill>
                <a:latin typeface="Verdana" pitchFamily="34" charset="0"/>
              </a:defRPr>
            </a:lvl6pPr>
            <a:lvl7pPr marL="4387956" indent="-337536" defTabSz="1364204" eaLnBrk="0" fontAlgn="base" hangingPunct="0">
              <a:lnSpc>
                <a:spcPct val="90000"/>
              </a:lnSpc>
              <a:spcBef>
                <a:spcPct val="0"/>
              </a:spcBef>
              <a:spcAft>
                <a:spcPct val="37000"/>
              </a:spcAft>
              <a:defRPr>
                <a:solidFill>
                  <a:schemeClr val="tx1"/>
                </a:solidFill>
                <a:latin typeface="Verdana" pitchFamily="34" charset="0"/>
              </a:defRPr>
            </a:lvl7pPr>
            <a:lvl8pPr marL="5063025" indent="-337536" defTabSz="1364204" eaLnBrk="0" fontAlgn="base" hangingPunct="0">
              <a:lnSpc>
                <a:spcPct val="90000"/>
              </a:lnSpc>
              <a:spcBef>
                <a:spcPct val="0"/>
              </a:spcBef>
              <a:spcAft>
                <a:spcPct val="37000"/>
              </a:spcAft>
              <a:defRPr>
                <a:solidFill>
                  <a:schemeClr val="tx1"/>
                </a:solidFill>
                <a:latin typeface="Verdana" pitchFamily="34" charset="0"/>
              </a:defRPr>
            </a:lvl8pPr>
            <a:lvl9pPr marL="5738096" indent="-337536" defTabSz="1364204"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dirty="0">
              <a:latin typeface="Arial" charset="0"/>
            </a:endParaRPr>
          </a:p>
        </p:txBody>
      </p:sp>
      <p:sp>
        <p:nvSpPr>
          <p:cNvPr id="6147" name="Rectangle 2"/>
          <p:cNvSpPr>
            <a:spLocks noGrp="1" noRot="1" noChangeAspect="1" noChangeArrowheads="1" noTextEdit="1"/>
          </p:cNvSpPr>
          <p:nvPr>
            <p:ph type="sldImg"/>
          </p:nvPr>
        </p:nvSpPr>
        <p:spPr>
          <a:xfrm>
            <a:off x="-279400" y="1108075"/>
            <a:ext cx="9855200" cy="554355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a:spcBef>
                <a:spcPts val="1800"/>
              </a:spcBef>
            </a:pPr>
            <a:endParaRPr lang="en-US" altLang="en-US" sz="1200" dirty="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C6BB4-CD05-4228-8C5B-87696ADAB986}" type="slidenum">
              <a:rPr lang="en-US" smtClean="0"/>
              <a:t>12</a:t>
            </a:fld>
            <a:endParaRPr lang="en-US" dirty="0"/>
          </a:p>
        </p:txBody>
      </p:sp>
    </p:spTree>
    <p:extLst>
      <p:ext uri="{BB962C8B-B14F-4D97-AF65-F5344CB8AC3E}">
        <p14:creationId xmlns:p14="http://schemas.microsoft.com/office/powerpoint/2010/main" val="3232685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939D4C-1BA3-41BD-A169-174CF503594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6018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4E3DE58-DF0B-80EA-CBED-4E7F212C05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7309146-5639-F0F3-E8EC-B927A45A29B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7412" name="Slide Number Placeholder 3">
            <a:extLst>
              <a:ext uri="{FF2B5EF4-FFF2-40B4-BE49-F238E27FC236}">
                <a16:creationId xmlns:a16="http://schemas.microsoft.com/office/drawing/2014/main" id="{276B86D5-6F91-9EDE-9053-FBFF8B7267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FA56ADB-3116-4D2D-ACDE-9EAC6D0BBDDF}" type="slidenum">
              <a:rPr lang="en-US" altLang="en-US">
                <a:latin typeface="Calibri" panose="020F0502020204030204" pitchFamily="34" charset="0"/>
              </a:rPr>
              <a:pPr fontAlgn="base">
                <a:spcBef>
                  <a:spcPct val="0"/>
                </a:spcBef>
                <a:spcAft>
                  <a:spcPct val="0"/>
                </a:spcAft>
              </a:pPr>
              <a:t>14</a:t>
            </a:fld>
            <a:endParaRPr lang="en-US" altLang="en-US" dirty="0">
              <a:latin typeface="Calibri" panose="020F0502020204030204" pitchFamily="34" charset="0"/>
            </a:endParaRPr>
          </a:p>
        </p:txBody>
      </p:sp>
    </p:spTree>
    <p:extLst>
      <p:ext uri="{BB962C8B-B14F-4D97-AF65-F5344CB8AC3E}">
        <p14:creationId xmlns:p14="http://schemas.microsoft.com/office/powerpoint/2010/main" val="917007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2</a:t>
            </a:fld>
            <a:endParaRPr lang="en-CA" dirty="0"/>
          </a:p>
        </p:txBody>
      </p:sp>
    </p:spTree>
    <p:extLst>
      <p:ext uri="{BB962C8B-B14F-4D97-AF65-F5344CB8AC3E}">
        <p14:creationId xmlns:p14="http://schemas.microsoft.com/office/powerpoint/2010/main" val="2124216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6913"/>
            <a:ext cx="6188075" cy="3481387"/>
          </a:xfrm>
        </p:spPr>
      </p:sp>
      <p:sp>
        <p:nvSpPr>
          <p:cNvPr id="3" name="Notes Placeholder 2"/>
          <p:cNvSpPr>
            <a:spLocks noGrp="1"/>
          </p:cNvSpPr>
          <p:nvPr>
            <p:ph type="body" idx="1"/>
          </p:nvPr>
        </p:nvSpPr>
        <p:spPr/>
        <p:txBody>
          <a:bodyPr/>
          <a:lstStyle/>
          <a:p>
            <a:pPr marL="0" indent="0">
              <a:buFontTx/>
              <a:buNone/>
            </a:pPr>
            <a:endParaRPr lang="en-US"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marL="0" marR="0" lvl="0" indent="0" algn="r" defTabSz="1364204" rtl="0" eaLnBrk="1" fontAlgn="base" latinLnBrk="0" hangingPunct="1">
              <a:lnSpc>
                <a:spcPct val="100000"/>
              </a:lnSpc>
              <a:spcBef>
                <a:spcPct val="0"/>
              </a:spcBef>
              <a:spcAft>
                <a:spcPct val="0"/>
              </a:spcAft>
              <a:buClrTx/>
              <a:buSzTx/>
              <a:buFontTx/>
              <a:buNone/>
              <a:tabLst/>
              <a:defRPr/>
            </a:pPr>
            <a:fld id="{FE284EBD-CBB1-4A99-ABB1-E39FD7904359}" type="slidenum">
              <a:rPr kumimoji="0" lang="en-CA" sz="18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1364204" rtl="0" eaLnBrk="1" fontAlgn="base" latinLnBrk="0" hangingPunct="1">
                <a:lnSpc>
                  <a:spcPct val="100000"/>
                </a:lnSpc>
                <a:spcBef>
                  <a:spcPct val="0"/>
                </a:spcBef>
                <a:spcAft>
                  <a:spcPct val="0"/>
                </a:spcAft>
                <a:buClrTx/>
                <a:buSzTx/>
                <a:buFontTx/>
                <a:buNone/>
                <a:tabLst/>
                <a:defRPr/>
              </a:pPr>
              <a:t>4</a:t>
            </a:fld>
            <a:endParaRPr kumimoji="0" lang="en-CA" sz="18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990021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6</a:t>
            </a:fld>
            <a:endParaRPr lang="en-CA" dirty="0"/>
          </a:p>
        </p:txBody>
      </p:sp>
    </p:spTree>
    <p:extLst>
      <p:ext uri="{BB962C8B-B14F-4D97-AF65-F5344CB8AC3E}">
        <p14:creationId xmlns:p14="http://schemas.microsoft.com/office/powerpoint/2010/main" val="2357009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E284EBD-CBB1-4A99-ABB1-E39FD7904359}" type="slidenum">
              <a:rPr lang="en-CA" smtClean="0"/>
              <a:pPr>
                <a:defRPr/>
              </a:pPr>
              <a:t>7</a:t>
            </a:fld>
            <a:endParaRPr lang="en-CA" dirty="0"/>
          </a:p>
        </p:txBody>
      </p:sp>
    </p:spTree>
    <p:extLst>
      <p:ext uri="{BB962C8B-B14F-4D97-AF65-F5344CB8AC3E}">
        <p14:creationId xmlns:p14="http://schemas.microsoft.com/office/powerpoint/2010/main" val="3538942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34E3DE58-DF0B-80EA-CBED-4E7F212C05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27309146-5639-F0F3-E8EC-B927A45A29B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17412" name="Slide Number Placeholder 3">
            <a:extLst>
              <a:ext uri="{FF2B5EF4-FFF2-40B4-BE49-F238E27FC236}">
                <a16:creationId xmlns:a16="http://schemas.microsoft.com/office/drawing/2014/main" id="{276B86D5-6F91-9EDE-9053-FBFF8B7267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FA56ADB-3116-4D2D-ACDE-9EAC6D0BBDDF}" type="slidenum">
              <a:rPr lang="en-US" altLang="en-US">
                <a:latin typeface="Calibri" panose="020F0502020204030204" pitchFamily="34" charset="0"/>
              </a:rPr>
              <a:pPr fontAlgn="base">
                <a:spcBef>
                  <a:spcPct val="0"/>
                </a:spcBef>
                <a:spcAft>
                  <a:spcPct val="0"/>
                </a:spcAft>
              </a:pPr>
              <a:t>8</a:t>
            </a:fld>
            <a:endParaRPr lang="en-US" altLang="en-US"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C6BB4-CD05-4228-8C5B-87696ADAB986}" type="slidenum">
              <a:rPr lang="en-US" smtClean="0"/>
              <a:t>9</a:t>
            </a:fld>
            <a:endParaRPr lang="en-US" dirty="0"/>
          </a:p>
        </p:txBody>
      </p:sp>
    </p:spTree>
    <p:extLst>
      <p:ext uri="{BB962C8B-B14F-4D97-AF65-F5344CB8AC3E}">
        <p14:creationId xmlns:p14="http://schemas.microsoft.com/office/powerpoint/2010/main" val="901420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C6BB4-CD05-4228-8C5B-87696ADAB986}" type="slidenum">
              <a:rPr lang="en-US" smtClean="0"/>
              <a:t>10</a:t>
            </a:fld>
            <a:endParaRPr lang="en-US" dirty="0"/>
          </a:p>
        </p:txBody>
      </p:sp>
    </p:spTree>
    <p:extLst>
      <p:ext uri="{BB962C8B-B14F-4D97-AF65-F5344CB8AC3E}">
        <p14:creationId xmlns:p14="http://schemas.microsoft.com/office/powerpoint/2010/main" val="250251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BC6BB4-CD05-4228-8C5B-87696ADAB98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38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descr="ISC_Branding_PPT_standard_1600x900_ENG_FINAL_8.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 y="0"/>
            <a:ext cx="9143087" cy="51435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2" y="981077"/>
            <a:ext cx="3822700" cy="3648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07408" y="981078"/>
            <a:ext cx="3822192" cy="36480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9383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8757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89703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1" y="514351"/>
            <a:ext cx="3084515" cy="871538"/>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4730751" cy="4171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81001" y="1543050"/>
            <a:ext cx="3084515" cy="3143250"/>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Edit Master text styles</a:t>
            </a:r>
          </a:p>
        </p:txBody>
      </p:sp>
    </p:spTree>
    <p:extLst>
      <p:ext uri="{BB962C8B-B14F-4D97-AF65-F5344CB8AC3E}">
        <p14:creationId xmlns:p14="http://schemas.microsoft.com/office/powerpoint/2010/main" val="3777322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Edit Master text styles</a:t>
            </a:r>
          </a:p>
        </p:txBody>
      </p:sp>
    </p:spTree>
    <p:extLst>
      <p:ext uri="{BB962C8B-B14F-4D97-AF65-F5344CB8AC3E}">
        <p14:creationId xmlns:p14="http://schemas.microsoft.com/office/powerpoint/2010/main" val="2311542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3120249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1898486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9" y="1282306"/>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9"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3162447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1"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1"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1479049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2"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7"/>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1" y="1878807"/>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3468506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12173"/>
            <a:ext cx="7848600" cy="2286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bwMode="auto">
          <a:xfrm>
            <a:off x="381000" y="666750"/>
            <a:ext cx="8686800" cy="0"/>
          </a:xfrm>
          <a:prstGeom prst="line">
            <a:avLst/>
          </a:prstGeom>
          <a:solidFill>
            <a:srgbClr val="E5E5CC"/>
          </a:solidFill>
          <a:ln w="190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3270930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4155493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1530418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9"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71"/>
            <a:ext cx="4629151"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2"/>
            <a:ext cx="2949179"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3146426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9"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71"/>
            <a:ext cx="4629151"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629841" y="1543052"/>
            <a:ext cx="2949179"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21044095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27691584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6"/>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273846"/>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BA3C59-ED92-4A27-8B3B-2EE6295E1345}"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AB01F4-F2FB-40E4-9CE5-E96B5339BFBC}" type="slidenum">
              <a:rPr lang="en-US" smtClean="0"/>
              <a:t>‹#›</a:t>
            </a:fld>
            <a:endParaRPr lang="en-US" dirty="0"/>
          </a:p>
        </p:txBody>
      </p:sp>
    </p:spTree>
    <p:extLst>
      <p:ext uri="{BB962C8B-B14F-4D97-AF65-F5344CB8AC3E}">
        <p14:creationId xmlns:p14="http://schemas.microsoft.com/office/powerpoint/2010/main" val="2847657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3" name="Picture 2" descr="ISC_Branding_PPT_standard_1600x900_ENG_FINAL_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 y="0"/>
            <a:ext cx="9143087" cy="5143500"/>
          </a:xfrm>
          <a:prstGeom prst="rect">
            <a:avLst/>
          </a:prstGeom>
        </p:spPr>
      </p:pic>
    </p:spTree>
    <p:extLst>
      <p:ext uri="{BB962C8B-B14F-4D97-AF65-F5344CB8AC3E}">
        <p14:creationId xmlns:p14="http://schemas.microsoft.com/office/powerpoint/2010/main" val="2939901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descr="ISC_Branding_PPT_standard_1600x900_ENG_FINAL_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 y="0"/>
            <a:ext cx="9143086" cy="5143500"/>
          </a:xfrm>
          <a:prstGeom prst="rect">
            <a:avLst/>
          </a:prstGeom>
        </p:spPr>
      </p:pic>
    </p:spTree>
    <p:extLst>
      <p:ext uri="{BB962C8B-B14F-4D97-AF65-F5344CB8AC3E}">
        <p14:creationId xmlns:p14="http://schemas.microsoft.com/office/powerpoint/2010/main" val="25579845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12173"/>
            <a:ext cx="7848600" cy="2286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p:nvCxnSpPr>
        <p:spPr bwMode="auto">
          <a:xfrm>
            <a:off x="381000" y="666750"/>
            <a:ext cx="8686800" cy="0"/>
          </a:xfrm>
          <a:prstGeom prst="line">
            <a:avLst/>
          </a:prstGeom>
          <a:solidFill>
            <a:srgbClr val="E5E5CC"/>
          </a:solidFill>
          <a:ln w="190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6173582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1" y="981076"/>
            <a:ext cx="3822700" cy="36480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07408" y="981079"/>
            <a:ext cx="3822192" cy="364807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05948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68301" y="981077"/>
            <a:ext cx="3822700" cy="3648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407408" y="981077"/>
            <a:ext cx="3822192" cy="36480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45557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87944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3" y="514352"/>
            <a:ext cx="3084514" cy="871538"/>
          </a:xfrm>
        </p:spPr>
        <p:txBody>
          <a:bodyPr anchor="b"/>
          <a:lstStyle>
            <a:lvl1pPr algn="l">
              <a:defRPr sz="1500" b="1"/>
            </a:lvl1pPr>
          </a:lstStyle>
          <a:p>
            <a:r>
              <a:rPr lang="en-US"/>
              <a:t>Click to edit Master title style</a:t>
            </a:r>
            <a:endParaRPr lang="en-US" dirty="0"/>
          </a:p>
        </p:txBody>
      </p:sp>
      <p:sp>
        <p:nvSpPr>
          <p:cNvPr id="3" name="Content Placeholder 2"/>
          <p:cNvSpPr>
            <a:spLocks noGrp="1"/>
          </p:cNvSpPr>
          <p:nvPr>
            <p:ph idx="1"/>
          </p:nvPr>
        </p:nvSpPr>
        <p:spPr>
          <a:xfrm>
            <a:off x="3575050" y="514350"/>
            <a:ext cx="4730750" cy="41719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81003" y="1543050"/>
            <a:ext cx="3084514" cy="3143250"/>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Edit Master text styles</a:t>
            </a:r>
          </a:p>
        </p:txBody>
      </p:sp>
    </p:spTree>
    <p:extLst>
      <p:ext uri="{BB962C8B-B14F-4D97-AF65-F5344CB8AC3E}">
        <p14:creationId xmlns:p14="http://schemas.microsoft.com/office/powerpoint/2010/main" val="24083263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2"/>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892" indent="0">
              <a:buNone/>
              <a:defRPr sz="2100"/>
            </a:lvl2pPr>
            <a:lvl3pPr marL="685784" indent="0">
              <a:buNone/>
              <a:defRPr sz="1800"/>
            </a:lvl3pPr>
            <a:lvl4pPr marL="1028675"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2"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050"/>
            </a:lvl1pPr>
            <a:lvl2pPr marL="342892" indent="0">
              <a:buNone/>
              <a:defRPr sz="900"/>
            </a:lvl2pPr>
            <a:lvl3pPr marL="685784" indent="0">
              <a:buNone/>
              <a:defRPr sz="750"/>
            </a:lvl3pPr>
            <a:lvl4pPr marL="1028675"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2" indent="0">
              <a:buNone/>
              <a:defRPr sz="675"/>
            </a:lvl9pPr>
          </a:lstStyle>
          <a:p>
            <a:pPr lvl="0"/>
            <a:r>
              <a:rPr lang="en-US"/>
              <a:t>Edit Master text styles</a:t>
            </a:r>
          </a:p>
        </p:txBody>
      </p:sp>
    </p:spTree>
    <p:extLst>
      <p:ext uri="{BB962C8B-B14F-4D97-AF65-F5344CB8AC3E}">
        <p14:creationId xmlns:p14="http://schemas.microsoft.com/office/powerpoint/2010/main" val="2042180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453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1" y="514350"/>
            <a:ext cx="3084515"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514350"/>
            <a:ext cx="4730751" cy="4171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381001" y="1543050"/>
            <a:ext cx="3084515" cy="314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3" name="Picture 2" descr="ISC_Branding_PPT_standard_1600x900_ENG_FINAL_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5" y="0"/>
            <a:ext cx="9143087" cy="5143500"/>
          </a:xfrm>
          <a:prstGeom prst="rect">
            <a:avLst/>
          </a:prstGeom>
        </p:spPr>
      </p:pic>
    </p:spTree>
    <p:extLst>
      <p:ext uri="{BB962C8B-B14F-4D97-AF65-F5344CB8AC3E}">
        <p14:creationId xmlns:p14="http://schemas.microsoft.com/office/powerpoint/2010/main" val="106550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12173"/>
            <a:ext cx="7848600" cy="228600"/>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p:cNvCxnSpPr/>
          <p:nvPr/>
        </p:nvCxnSpPr>
        <p:spPr bwMode="auto">
          <a:xfrm>
            <a:off x="381000" y="666750"/>
            <a:ext cx="8686800" cy="0"/>
          </a:xfrm>
          <a:prstGeom prst="line">
            <a:avLst/>
          </a:prstGeom>
          <a:solidFill>
            <a:srgbClr val="E5E5CC"/>
          </a:solidFill>
          <a:ln w="19050" cap="flat" cmpd="sng" algn="ctr">
            <a:solidFill>
              <a:schemeClr val="accent1"/>
            </a:solidFill>
            <a:prstDash val="solid"/>
            <a:round/>
            <a:headEnd type="none" w="med" len="med"/>
            <a:tailEnd type="none" w="med" len="med"/>
          </a:ln>
          <a:effectLst/>
        </p:spPr>
      </p:cxnSp>
    </p:spTree>
    <p:extLst>
      <p:ext uri="{BB962C8B-B14F-4D97-AF65-F5344CB8AC3E}">
        <p14:creationId xmlns:p14="http://schemas.microsoft.com/office/powerpoint/2010/main" val="108767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3.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1" y="981076"/>
            <a:ext cx="7861300" cy="36480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userDrawn="1"/>
        </p:nvSpPr>
        <p:spPr>
          <a:xfrm>
            <a:off x="68946" y="4749694"/>
            <a:ext cx="861125" cy="258532"/>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2" y="981076"/>
            <a:ext cx="7861300" cy="36480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p:nvSpPr>
        <p:spPr>
          <a:xfrm>
            <a:off x="68947" y="4749695"/>
            <a:ext cx="861125" cy="258532"/>
          </a:xfrm>
          <a:prstGeom prst="rect">
            <a:avLst/>
          </a:prstGeom>
          <a:noFill/>
        </p:spPr>
        <p:txBody>
          <a:bodyPr wrap="square" rtlCol="0">
            <a:spAutoFit/>
          </a:bodyPr>
          <a:lstStyle/>
          <a:p>
            <a:pPr algn="ctr"/>
            <a:fld id="{42816EBD-076B-0740-B037-2845E45D885E}" type="slidenum">
              <a:rPr lang="en-US" sz="1200" b="0" i="0" baseline="0" smtClean="0">
                <a:solidFill>
                  <a:schemeClr val="tx1">
                    <a:lumMod val="85000"/>
                    <a:lumOff val="15000"/>
                  </a:schemeClr>
                </a:solidFill>
                <a:latin typeface="Arial"/>
              </a:rPr>
              <a:pPr algn="ctr"/>
              <a:t>‹#›</a:t>
            </a:fld>
            <a:endParaRPr lang="en-US" sz="1200" b="0" i="0" baseline="0" dirty="0">
              <a:solidFill>
                <a:schemeClr val="tx1">
                  <a:lumMod val="85000"/>
                  <a:lumOff val="15000"/>
                </a:schemeClr>
              </a:solidFill>
              <a:latin typeface="Arial"/>
            </a:endParaRPr>
          </a:p>
        </p:txBody>
      </p:sp>
    </p:spTree>
    <p:extLst>
      <p:ext uri="{BB962C8B-B14F-4D97-AF65-F5344CB8AC3E}">
        <p14:creationId xmlns:p14="http://schemas.microsoft.com/office/powerpoint/2010/main" val="182822134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Lst>
  <p:hf hdr="0" ftr="0" dt="0"/>
  <p:txStyles>
    <p:titleStyle>
      <a:lvl1pPr algn="l" rtl="0" eaLnBrk="1" fontAlgn="base" hangingPunct="1">
        <a:lnSpc>
          <a:spcPts val="2400"/>
        </a:lnSpc>
        <a:spcBef>
          <a:spcPct val="0"/>
        </a:spcBef>
        <a:spcAft>
          <a:spcPct val="0"/>
        </a:spcAft>
        <a:defRPr sz="2400" b="1" baseline="0">
          <a:solidFill>
            <a:srgbClr val="000000"/>
          </a:solidFill>
          <a:latin typeface="+mj-lt"/>
          <a:ea typeface="+mj-ea"/>
          <a:cs typeface="+mj-cs"/>
        </a:defRPr>
      </a:lvl1pPr>
      <a:lvl2pPr algn="l" rtl="0" eaLnBrk="1" fontAlgn="base" hangingPunct="1">
        <a:lnSpc>
          <a:spcPts val="2400"/>
        </a:lnSpc>
        <a:spcBef>
          <a:spcPct val="0"/>
        </a:spcBef>
        <a:spcAft>
          <a:spcPct val="0"/>
        </a:spcAft>
        <a:defRPr sz="2400" b="1">
          <a:solidFill>
            <a:srgbClr val="000000"/>
          </a:solidFill>
          <a:latin typeface="Arial" charset="0"/>
        </a:defRPr>
      </a:lvl2pPr>
      <a:lvl3pPr algn="l" rtl="0" eaLnBrk="1" fontAlgn="base" hangingPunct="1">
        <a:lnSpc>
          <a:spcPts val="2400"/>
        </a:lnSpc>
        <a:spcBef>
          <a:spcPct val="0"/>
        </a:spcBef>
        <a:spcAft>
          <a:spcPct val="0"/>
        </a:spcAft>
        <a:defRPr sz="2400" b="1">
          <a:solidFill>
            <a:srgbClr val="000000"/>
          </a:solidFill>
          <a:latin typeface="Arial" charset="0"/>
        </a:defRPr>
      </a:lvl3pPr>
      <a:lvl4pPr algn="l" rtl="0" eaLnBrk="1" fontAlgn="base" hangingPunct="1">
        <a:lnSpc>
          <a:spcPts val="2400"/>
        </a:lnSpc>
        <a:spcBef>
          <a:spcPct val="0"/>
        </a:spcBef>
        <a:spcAft>
          <a:spcPct val="0"/>
        </a:spcAft>
        <a:defRPr sz="2400" b="1">
          <a:solidFill>
            <a:srgbClr val="000000"/>
          </a:solidFill>
          <a:latin typeface="Arial" charset="0"/>
        </a:defRPr>
      </a:lvl4pPr>
      <a:lvl5pPr algn="l" rtl="0" eaLnBrk="1" fontAlgn="base" hangingPunct="1">
        <a:lnSpc>
          <a:spcPts val="2400"/>
        </a:lnSpc>
        <a:spcBef>
          <a:spcPct val="0"/>
        </a:spcBef>
        <a:spcAft>
          <a:spcPct val="0"/>
        </a:spcAft>
        <a:defRPr sz="2400" b="1">
          <a:solidFill>
            <a:srgbClr val="000000"/>
          </a:solidFill>
          <a:latin typeface="Arial" charset="0"/>
        </a:defRPr>
      </a:lvl5pPr>
      <a:lvl6pPr marL="457189" algn="l" rtl="0" eaLnBrk="1" fontAlgn="base" hangingPunct="1">
        <a:lnSpc>
          <a:spcPts val="2400"/>
        </a:lnSpc>
        <a:spcBef>
          <a:spcPct val="0"/>
        </a:spcBef>
        <a:spcAft>
          <a:spcPct val="0"/>
        </a:spcAft>
        <a:defRPr sz="2400" b="1">
          <a:solidFill>
            <a:srgbClr val="000000"/>
          </a:solidFill>
          <a:latin typeface="Arial" charset="0"/>
        </a:defRPr>
      </a:lvl6pPr>
      <a:lvl7pPr marL="914378" algn="l" rtl="0" eaLnBrk="1" fontAlgn="base" hangingPunct="1">
        <a:lnSpc>
          <a:spcPts val="2400"/>
        </a:lnSpc>
        <a:spcBef>
          <a:spcPct val="0"/>
        </a:spcBef>
        <a:spcAft>
          <a:spcPct val="0"/>
        </a:spcAft>
        <a:defRPr sz="2400" b="1">
          <a:solidFill>
            <a:srgbClr val="000000"/>
          </a:solidFill>
          <a:latin typeface="Arial" charset="0"/>
        </a:defRPr>
      </a:lvl7pPr>
      <a:lvl8pPr marL="1371566" algn="l" rtl="0" eaLnBrk="1" fontAlgn="base" hangingPunct="1">
        <a:lnSpc>
          <a:spcPts val="2400"/>
        </a:lnSpc>
        <a:spcBef>
          <a:spcPct val="0"/>
        </a:spcBef>
        <a:spcAft>
          <a:spcPct val="0"/>
        </a:spcAft>
        <a:defRPr sz="2400" b="1">
          <a:solidFill>
            <a:srgbClr val="000000"/>
          </a:solidFill>
          <a:latin typeface="Arial" charset="0"/>
        </a:defRPr>
      </a:lvl8pPr>
      <a:lvl9pPr marL="1828754" algn="l" rtl="0" eaLnBrk="1" fontAlgn="base" hangingPunct="1">
        <a:lnSpc>
          <a:spcPts val="2400"/>
        </a:lnSpc>
        <a:spcBef>
          <a:spcPct val="0"/>
        </a:spcBef>
        <a:spcAft>
          <a:spcPct val="0"/>
        </a:spcAft>
        <a:defRPr sz="2400" b="1">
          <a:solidFill>
            <a:srgbClr val="000000"/>
          </a:solidFill>
          <a:latin typeface="Arial" charset="0"/>
        </a:defRPr>
      </a:lvl9pPr>
    </p:titleStyle>
    <p:bodyStyle>
      <a:lvl1pPr marL="190496" indent="-190496" algn="l" rtl="0" eaLnBrk="1" fontAlgn="base" hangingPunct="1">
        <a:spcBef>
          <a:spcPct val="0"/>
        </a:spcBef>
        <a:spcAft>
          <a:spcPct val="37000"/>
        </a:spcAft>
        <a:buChar char="•"/>
        <a:tabLst>
          <a:tab pos="5714858" algn="l"/>
        </a:tabLst>
        <a:defRPr>
          <a:solidFill>
            <a:srgbClr val="000000"/>
          </a:solidFill>
          <a:latin typeface="+mn-lt"/>
          <a:ea typeface="+mn-ea"/>
          <a:cs typeface="+mn-cs"/>
        </a:defRPr>
      </a:lvl1pPr>
      <a:lvl2pPr marL="382579" indent="-190496" algn="l" rtl="0" eaLnBrk="1" fontAlgn="base" hangingPunct="1">
        <a:spcBef>
          <a:spcPct val="0"/>
        </a:spcBef>
        <a:spcAft>
          <a:spcPct val="35000"/>
        </a:spcAft>
        <a:buChar char="–"/>
        <a:tabLst>
          <a:tab pos="5714858" algn="l"/>
        </a:tabLst>
        <a:defRPr sz="1600">
          <a:solidFill>
            <a:srgbClr val="000000"/>
          </a:solidFill>
          <a:latin typeface="+mn-lt"/>
        </a:defRPr>
      </a:lvl2pPr>
      <a:lvl3pPr marL="574661" indent="-190496" algn="l" rtl="0" eaLnBrk="1" fontAlgn="base" hangingPunct="1">
        <a:spcBef>
          <a:spcPct val="0"/>
        </a:spcBef>
        <a:spcAft>
          <a:spcPct val="35000"/>
        </a:spcAft>
        <a:buChar char="–"/>
        <a:tabLst>
          <a:tab pos="5714858" algn="l"/>
        </a:tabLst>
        <a:defRPr sz="1400">
          <a:solidFill>
            <a:srgbClr val="000000"/>
          </a:solidFill>
          <a:latin typeface="+mn-lt"/>
        </a:defRPr>
      </a:lvl3pPr>
      <a:lvl4pPr marL="771506" indent="-195258" algn="l" rtl="0" eaLnBrk="1" fontAlgn="base" hangingPunct="1">
        <a:spcBef>
          <a:spcPct val="0"/>
        </a:spcBef>
        <a:spcAft>
          <a:spcPct val="35000"/>
        </a:spcAft>
        <a:buChar char="–"/>
        <a:tabLst>
          <a:tab pos="5714858" algn="l"/>
        </a:tabLst>
        <a:defRPr sz="1200">
          <a:solidFill>
            <a:srgbClr val="000000"/>
          </a:solidFill>
          <a:latin typeface="+mn-lt"/>
        </a:defRPr>
      </a:lvl4pPr>
      <a:lvl5pPr marL="960414" indent="-187320" algn="l" rtl="0" eaLnBrk="1" fontAlgn="base" hangingPunct="1">
        <a:lnSpc>
          <a:spcPts val="1600"/>
        </a:lnSpc>
        <a:spcBef>
          <a:spcPct val="0"/>
        </a:spcBef>
        <a:spcAft>
          <a:spcPct val="0"/>
        </a:spcAft>
        <a:buChar char="–"/>
        <a:tabLst>
          <a:tab pos="5714858" algn="l"/>
        </a:tabLst>
        <a:defRPr sz="1200">
          <a:solidFill>
            <a:schemeClr val="tx1"/>
          </a:solidFill>
          <a:latin typeface="Verdana" pitchFamily="34" charset="0"/>
        </a:defRPr>
      </a:lvl5pPr>
      <a:lvl6pPr marL="1417603" indent="-187320" algn="l" rtl="0" eaLnBrk="1" fontAlgn="base" hangingPunct="1">
        <a:lnSpc>
          <a:spcPts val="1600"/>
        </a:lnSpc>
        <a:spcBef>
          <a:spcPct val="0"/>
        </a:spcBef>
        <a:spcAft>
          <a:spcPct val="0"/>
        </a:spcAft>
        <a:buChar char="–"/>
        <a:tabLst>
          <a:tab pos="5714858" algn="l"/>
        </a:tabLst>
        <a:defRPr sz="1200">
          <a:solidFill>
            <a:schemeClr val="tx1"/>
          </a:solidFill>
          <a:latin typeface="Verdana" pitchFamily="34" charset="0"/>
        </a:defRPr>
      </a:lvl6pPr>
      <a:lvl7pPr marL="1874792" indent="-187320" algn="l" rtl="0" eaLnBrk="1" fontAlgn="base" hangingPunct="1">
        <a:lnSpc>
          <a:spcPts val="1600"/>
        </a:lnSpc>
        <a:spcBef>
          <a:spcPct val="0"/>
        </a:spcBef>
        <a:spcAft>
          <a:spcPct val="0"/>
        </a:spcAft>
        <a:buChar char="–"/>
        <a:tabLst>
          <a:tab pos="5714858" algn="l"/>
        </a:tabLst>
        <a:defRPr sz="1200">
          <a:solidFill>
            <a:schemeClr val="tx1"/>
          </a:solidFill>
          <a:latin typeface="Verdana" pitchFamily="34" charset="0"/>
        </a:defRPr>
      </a:lvl7pPr>
      <a:lvl8pPr marL="2331980" indent="-187320" algn="l" rtl="0" eaLnBrk="1" fontAlgn="base" hangingPunct="1">
        <a:lnSpc>
          <a:spcPts val="1600"/>
        </a:lnSpc>
        <a:spcBef>
          <a:spcPct val="0"/>
        </a:spcBef>
        <a:spcAft>
          <a:spcPct val="0"/>
        </a:spcAft>
        <a:buChar char="–"/>
        <a:tabLst>
          <a:tab pos="5714858" algn="l"/>
        </a:tabLst>
        <a:defRPr sz="1200">
          <a:solidFill>
            <a:schemeClr val="tx1"/>
          </a:solidFill>
          <a:latin typeface="Verdana" pitchFamily="34" charset="0"/>
        </a:defRPr>
      </a:lvl8pPr>
      <a:lvl9pPr marL="2789168" indent="-187320" algn="l" rtl="0" eaLnBrk="1" fontAlgn="base" hangingPunct="1">
        <a:lnSpc>
          <a:spcPts val="1600"/>
        </a:lnSpc>
        <a:spcBef>
          <a:spcPct val="0"/>
        </a:spcBef>
        <a:spcAft>
          <a:spcPct val="0"/>
        </a:spcAft>
        <a:buChar char="–"/>
        <a:tabLst>
          <a:tab pos="5714858" algn="l"/>
        </a:tabLst>
        <a:defRPr sz="1200">
          <a:solidFill>
            <a:schemeClr val="tx1"/>
          </a:solidFill>
          <a:latin typeface="Verdana" pitchFamily="34" charset="0"/>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1"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1"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1"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3BA3C59-ED92-4A27-8B3B-2EE6295E1345}" type="datetimeFigureOut">
              <a:rPr lang="en-US" smtClean="0"/>
              <a:t>3/1/2024</a:t>
            </a:fld>
            <a:endParaRPr lang="en-US" dirty="0"/>
          </a:p>
        </p:txBody>
      </p:sp>
      <p:sp>
        <p:nvSpPr>
          <p:cNvPr id="5" name="Footer Placeholder 4"/>
          <p:cNvSpPr>
            <a:spLocks noGrp="1"/>
          </p:cNvSpPr>
          <p:nvPr>
            <p:ph type="ftr" sz="quarter" idx="3"/>
          </p:nvPr>
        </p:nvSpPr>
        <p:spPr>
          <a:xfrm>
            <a:off x="3028951"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1"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5AB01F4-F2FB-40E4-9CE5-E96B5339BFBC}" type="slidenum">
              <a:rPr lang="en-US" smtClean="0"/>
              <a:t>‹#›</a:t>
            </a:fld>
            <a:endParaRPr lang="en-US" dirty="0"/>
          </a:p>
        </p:txBody>
      </p:sp>
    </p:spTree>
    <p:extLst>
      <p:ext uri="{BB962C8B-B14F-4D97-AF65-F5344CB8AC3E}">
        <p14:creationId xmlns:p14="http://schemas.microsoft.com/office/powerpoint/2010/main" val="11412188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628650"/>
            <a:ext cx="7848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a:t>Insert section title</a:t>
            </a:r>
          </a:p>
        </p:txBody>
      </p:sp>
      <p:sp>
        <p:nvSpPr>
          <p:cNvPr id="1027" name="Rectangle 3"/>
          <p:cNvSpPr>
            <a:spLocks noGrp="1" noChangeArrowheads="1"/>
          </p:cNvSpPr>
          <p:nvPr>
            <p:ph type="body" idx="1"/>
          </p:nvPr>
        </p:nvSpPr>
        <p:spPr bwMode="auto">
          <a:xfrm>
            <a:off x="368301" y="981078"/>
            <a:ext cx="7861300" cy="36480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a:t>Click to edit master text styles</a:t>
            </a:r>
          </a:p>
          <a:p>
            <a:pPr lvl="1"/>
            <a:r>
              <a:rPr lang="en-CA" altLang="en-GB"/>
              <a:t>Second level</a:t>
            </a:r>
          </a:p>
          <a:p>
            <a:pPr lvl="2"/>
            <a:r>
              <a:rPr lang="en-CA" altLang="en-GB"/>
              <a:t>Third level</a:t>
            </a:r>
          </a:p>
          <a:p>
            <a:pPr lvl="3"/>
            <a:r>
              <a:rPr lang="en-CA" altLang="en-GB"/>
              <a:t>Fourth level</a:t>
            </a:r>
          </a:p>
        </p:txBody>
      </p:sp>
      <p:sp>
        <p:nvSpPr>
          <p:cNvPr id="9" name="TextBox 8"/>
          <p:cNvSpPr txBox="1"/>
          <p:nvPr/>
        </p:nvSpPr>
        <p:spPr>
          <a:xfrm>
            <a:off x="68947" y="4749696"/>
            <a:ext cx="861125" cy="216982"/>
          </a:xfrm>
          <a:prstGeom prst="rect">
            <a:avLst/>
          </a:prstGeom>
          <a:noFill/>
        </p:spPr>
        <p:txBody>
          <a:bodyPr wrap="square" rtlCol="0">
            <a:spAutoFit/>
          </a:bodyPr>
          <a:lstStyle/>
          <a:p>
            <a:pPr algn="ctr"/>
            <a:fld id="{42816EBD-076B-0740-B037-2845E45D885E}" type="slidenum">
              <a:rPr lang="en-US" sz="900" b="0" i="0" baseline="0" smtClean="0">
                <a:solidFill>
                  <a:schemeClr val="tx1">
                    <a:lumMod val="85000"/>
                    <a:lumOff val="15000"/>
                  </a:schemeClr>
                </a:solidFill>
                <a:latin typeface="Arial"/>
              </a:rPr>
              <a:pPr algn="ctr"/>
              <a:t>‹#›</a:t>
            </a:fld>
            <a:endParaRPr lang="en-US" sz="900" b="0" i="0" baseline="0" dirty="0">
              <a:solidFill>
                <a:schemeClr val="tx1">
                  <a:lumMod val="85000"/>
                  <a:lumOff val="15000"/>
                </a:schemeClr>
              </a:solidFill>
              <a:latin typeface="Arial"/>
            </a:endParaRPr>
          </a:p>
        </p:txBody>
      </p:sp>
    </p:spTree>
    <p:extLst>
      <p:ext uri="{BB962C8B-B14F-4D97-AF65-F5344CB8AC3E}">
        <p14:creationId xmlns:p14="http://schemas.microsoft.com/office/powerpoint/2010/main" val="559807797"/>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Lst>
  <p:hf hdr="0" ftr="0" dt="0"/>
  <p:txStyles>
    <p:titleStyle>
      <a:lvl1pPr algn="l" rtl="0" eaLnBrk="1" fontAlgn="base" hangingPunct="1">
        <a:lnSpc>
          <a:spcPts val="1800"/>
        </a:lnSpc>
        <a:spcBef>
          <a:spcPct val="0"/>
        </a:spcBef>
        <a:spcAft>
          <a:spcPct val="0"/>
        </a:spcAft>
        <a:defRPr sz="1800" b="1" baseline="0">
          <a:solidFill>
            <a:srgbClr val="000000"/>
          </a:solidFill>
          <a:latin typeface="+mj-lt"/>
          <a:ea typeface="+mj-ea"/>
          <a:cs typeface="+mj-cs"/>
        </a:defRPr>
      </a:lvl1pPr>
      <a:lvl2pPr algn="l" rtl="0" eaLnBrk="1" fontAlgn="base" hangingPunct="1">
        <a:lnSpc>
          <a:spcPts val="1800"/>
        </a:lnSpc>
        <a:spcBef>
          <a:spcPct val="0"/>
        </a:spcBef>
        <a:spcAft>
          <a:spcPct val="0"/>
        </a:spcAft>
        <a:defRPr sz="1800" b="1">
          <a:solidFill>
            <a:srgbClr val="000000"/>
          </a:solidFill>
          <a:latin typeface="Arial" charset="0"/>
        </a:defRPr>
      </a:lvl2pPr>
      <a:lvl3pPr algn="l" rtl="0" eaLnBrk="1" fontAlgn="base" hangingPunct="1">
        <a:lnSpc>
          <a:spcPts val="1800"/>
        </a:lnSpc>
        <a:spcBef>
          <a:spcPct val="0"/>
        </a:spcBef>
        <a:spcAft>
          <a:spcPct val="0"/>
        </a:spcAft>
        <a:defRPr sz="1800" b="1">
          <a:solidFill>
            <a:srgbClr val="000000"/>
          </a:solidFill>
          <a:latin typeface="Arial" charset="0"/>
        </a:defRPr>
      </a:lvl3pPr>
      <a:lvl4pPr algn="l" rtl="0" eaLnBrk="1" fontAlgn="base" hangingPunct="1">
        <a:lnSpc>
          <a:spcPts val="1800"/>
        </a:lnSpc>
        <a:spcBef>
          <a:spcPct val="0"/>
        </a:spcBef>
        <a:spcAft>
          <a:spcPct val="0"/>
        </a:spcAft>
        <a:defRPr sz="1800" b="1">
          <a:solidFill>
            <a:srgbClr val="000000"/>
          </a:solidFill>
          <a:latin typeface="Arial" charset="0"/>
        </a:defRPr>
      </a:lvl4pPr>
      <a:lvl5pPr algn="l" rtl="0" eaLnBrk="1" fontAlgn="base" hangingPunct="1">
        <a:lnSpc>
          <a:spcPts val="1800"/>
        </a:lnSpc>
        <a:spcBef>
          <a:spcPct val="0"/>
        </a:spcBef>
        <a:spcAft>
          <a:spcPct val="0"/>
        </a:spcAft>
        <a:defRPr sz="1800" b="1">
          <a:solidFill>
            <a:srgbClr val="000000"/>
          </a:solidFill>
          <a:latin typeface="Arial" charset="0"/>
        </a:defRPr>
      </a:lvl5pPr>
      <a:lvl6pPr marL="342892" algn="l" rtl="0" eaLnBrk="1" fontAlgn="base" hangingPunct="1">
        <a:lnSpc>
          <a:spcPts val="1800"/>
        </a:lnSpc>
        <a:spcBef>
          <a:spcPct val="0"/>
        </a:spcBef>
        <a:spcAft>
          <a:spcPct val="0"/>
        </a:spcAft>
        <a:defRPr sz="1800" b="1">
          <a:solidFill>
            <a:srgbClr val="000000"/>
          </a:solidFill>
          <a:latin typeface="Arial" charset="0"/>
        </a:defRPr>
      </a:lvl6pPr>
      <a:lvl7pPr marL="685784" algn="l" rtl="0" eaLnBrk="1" fontAlgn="base" hangingPunct="1">
        <a:lnSpc>
          <a:spcPts val="1800"/>
        </a:lnSpc>
        <a:spcBef>
          <a:spcPct val="0"/>
        </a:spcBef>
        <a:spcAft>
          <a:spcPct val="0"/>
        </a:spcAft>
        <a:defRPr sz="1800" b="1">
          <a:solidFill>
            <a:srgbClr val="000000"/>
          </a:solidFill>
          <a:latin typeface="Arial" charset="0"/>
        </a:defRPr>
      </a:lvl7pPr>
      <a:lvl8pPr marL="1028675" algn="l" rtl="0" eaLnBrk="1" fontAlgn="base" hangingPunct="1">
        <a:lnSpc>
          <a:spcPts val="1800"/>
        </a:lnSpc>
        <a:spcBef>
          <a:spcPct val="0"/>
        </a:spcBef>
        <a:spcAft>
          <a:spcPct val="0"/>
        </a:spcAft>
        <a:defRPr sz="1800" b="1">
          <a:solidFill>
            <a:srgbClr val="000000"/>
          </a:solidFill>
          <a:latin typeface="Arial" charset="0"/>
        </a:defRPr>
      </a:lvl8pPr>
      <a:lvl9pPr marL="1371566" algn="l" rtl="0" eaLnBrk="1" fontAlgn="base" hangingPunct="1">
        <a:lnSpc>
          <a:spcPts val="1800"/>
        </a:lnSpc>
        <a:spcBef>
          <a:spcPct val="0"/>
        </a:spcBef>
        <a:spcAft>
          <a:spcPct val="0"/>
        </a:spcAft>
        <a:defRPr sz="1800" b="1">
          <a:solidFill>
            <a:srgbClr val="000000"/>
          </a:solidFill>
          <a:latin typeface="Arial" charset="0"/>
        </a:defRPr>
      </a:lvl9pPr>
    </p:titleStyle>
    <p:bodyStyle>
      <a:lvl1pPr marL="142872" indent="-142872" algn="l" rtl="0" eaLnBrk="1" fontAlgn="base" hangingPunct="1">
        <a:spcBef>
          <a:spcPct val="0"/>
        </a:spcBef>
        <a:spcAft>
          <a:spcPct val="37000"/>
        </a:spcAft>
        <a:buChar char="•"/>
        <a:tabLst>
          <a:tab pos="4286144" algn="l"/>
        </a:tabLst>
        <a:defRPr>
          <a:solidFill>
            <a:srgbClr val="000000"/>
          </a:solidFill>
          <a:latin typeface="+mn-lt"/>
          <a:ea typeface="+mn-ea"/>
          <a:cs typeface="+mn-cs"/>
        </a:defRPr>
      </a:lvl1pPr>
      <a:lvl2pPr marL="286934" indent="-142872" algn="l" rtl="0" eaLnBrk="1" fontAlgn="base" hangingPunct="1">
        <a:spcBef>
          <a:spcPct val="0"/>
        </a:spcBef>
        <a:spcAft>
          <a:spcPct val="35000"/>
        </a:spcAft>
        <a:buChar char="–"/>
        <a:tabLst>
          <a:tab pos="4286144" algn="l"/>
        </a:tabLst>
        <a:defRPr sz="1200">
          <a:solidFill>
            <a:srgbClr val="000000"/>
          </a:solidFill>
          <a:latin typeface="+mn-lt"/>
        </a:defRPr>
      </a:lvl2pPr>
      <a:lvl3pPr marL="430996" indent="-142872" algn="l" rtl="0" eaLnBrk="1" fontAlgn="base" hangingPunct="1">
        <a:spcBef>
          <a:spcPct val="0"/>
        </a:spcBef>
        <a:spcAft>
          <a:spcPct val="35000"/>
        </a:spcAft>
        <a:buChar char="–"/>
        <a:tabLst>
          <a:tab pos="4286144" algn="l"/>
        </a:tabLst>
        <a:defRPr sz="1050">
          <a:solidFill>
            <a:srgbClr val="000000"/>
          </a:solidFill>
          <a:latin typeface="+mn-lt"/>
        </a:defRPr>
      </a:lvl3pPr>
      <a:lvl4pPr marL="578630" indent="-146444" algn="l" rtl="0" eaLnBrk="1" fontAlgn="base" hangingPunct="1">
        <a:spcBef>
          <a:spcPct val="0"/>
        </a:spcBef>
        <a:spcAft>
          <a:spcPct val="35000"/>
        </a:spcAft>
        <a:buChar char="–"/>
        <a:tabLst>
          <a:tab pos="4286144" algn="l"/>
        </a:tabLst>
        <a:defRPr sz="900">
          <a:solidFill>
            <a:srgbClr val="000000"/>
          </a:solidFill>
          <a:latin typeface="+mn-lt"/>
        </a:defRPr>
      </a:lvl4pPr>
      <a:lvl5pPr marL="720311" indent="-140490" algn="l" rtl="0" eaLnBrk="1" fontAlgn="base" hangingPunct="1">
        <a:lnSpc>
          <a:spcPts val="1200"/>
        </a:lnSpc>
        <a:spcBef>
          <a:spcPct val="0"/>
        </a:spcBef>
        <a:spcAft>
          <a:spcPct val="0"/>
        </a:spcAft>
        <a:buChar char="–"/>
        <a:tabLst>
          <a:tab pos="4286144" algn="l"/>
        </a:tabLst>
        <a:defRPr sz="900">
          <a:solidFill>
            <a:schemeClr val="tx1"/>
          </a:solidFill>
          <a:latin typeface="Verdana" pitchFamily="34" charset="0"/>
        </a:defRPr>
      </a:lvl5pPr>
      <a:lvl6pPr marL="1063202" indent="-140490" algn="l" rtl="0" eaLnBrk="1" fontAlgn="base" hangingPunct="1">
        <a:lnSpc>
          <a:spcPts val="1200"/>
        </a:lnSpc>
        <a:spcBef>
          <a:spcPct val="0"/>
        </a:spcBef>
        <a:spcAft>
          <a:spcPct val="0"/>
        </a:spcAft>
        <a:buChar char="–"/>
        <a:tabLst>
          <a:tab pos="4286144" algn="l"/>
        </a:tabLst>
        <a:defRPr sz="900">
          <a:solidFill>
            <a:schemeClr val="tx1"/>
          </a:solidFill>
          <a:latin typeface="Verdana" pitchFamily="34" charset="0"/>
        </a:defRPr>
      </a:lvl6pPr>
      <a:lvl7pPr marL="1406094" indent="-140490" algn="l" rtl="0" eaLnBrk="1" fontAlgn="base" hangingPunct="1">
        <a:lnSpc>
          <a:spcPts val="1200"/>
        </a:lnSpc>
        <a:spcBef>
          <a:spcPct val="0"/>
        </a:spcBef>
        <a:spcAft>
          <a:spcPct val="0"/>
        </a:spcAft>
        <a:buChar char="–"/>
        <a:tabLst>
          <a:tab pos="4286144" algn="l"/>
        </a:tabLst>
        <a:defRPr sz="900">
          <a:solidFill>
            <a:schemeClr val="tx1"/>
          </a:solidFill>
          <a:latin typeface="Verdana" pitchFamily="34" charset="0"/>
        </a:defRPr>
      </a:lvl7pPr>
      <a:lvl8pPr marL="1748985" indent="-140490" algn="l" rtl="0" eaLnBrk="1" fontAlgn="base" hangingPunct="1">
        <a:lnSpc>
          <a:spcPts val="1200"/>
        </a:lnSpc>
        <a:spcBef>
          <a:spcPct val="0"/>
        </a:spcBef>
        <a:spcAft>
          <a:spcPct val="0"/>
        </a:spcAft>
        <a:buChar char="–"/>
        <a:tabLst>
          <a:tab pos="4286144" algn="l"/>
        </a:tabLst>
        <a:defRPr sz="900">
          <a:solidFill>
            <a:schemeClr val="tx1"/>
          </a:solidFill>
          <a:latin typeface="Verdana" pitchFamily="34" charset="0"/>
        </a:defRPr>
      </a:lvl8pPr>
      <a:lvl9pPr marL="2091876" indent="-140490" algn="l" rtl="0" eaLnBrk="1" fontAlgn="base" hangingPunct="1">
        <a:lnSpc>
          <a:spcPts val="1200"/>
        </a:lnSpc>
        <a:spcBef>
          <a:spcPct val="0"/>
        </a:spcBef>
        <a:spcAft>
          <a:spcPct val="0"/>
        </a:spcAft>
        <a:buChar char="–"/>
        <a:tabLst>
          <a:tab pos="4286144" algn="l"/>
        </a:tabLst>
        <a:defRPr sz="900">
          <a:solidFill>
            <a:schemeClr val="tx1"/>
          </a:solidFill>
          <a:latin typeface="Verdana" pitchFamily="34" charset="0"/>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8.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31.png"/><Relationship Id="rId4" Type="http://schemas.openxmlformats.org/officeDocument/2006/relationships/diagramLayout" Target="../diagrams/layout3.xml"/><Relationship Id="rId9" Type="http://schemas.openxmlformats.org/officeDocument/2006/relationships/image" Target="../media/image30.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1.xml"/><Relationship Id="rId1" Type="http://schemas.openxmlformats.org/officeDocument/2006/relationships/slideLayout" Target="../slideLayouts/slideLayout28.xml"/><Relationship Id="rId4" Type="http://schemas.microsoft.com/office/2007/relationships/hdphoto" Target="../media/hdphoto3.wd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microsoft.com/office/2007/relationships/hdphoto" Target="../media/hdphoto2.wdp"/><Relationship Id="rId12" Type="http://schemas.openxmlformats.org/officeDocument/2006/relationships/image" Target="../media/image10.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microsoft.com/office/2007/relationships/hdphoto" Target="../media/hdphoto1.wdp"/><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image" Target="../media/image14.png"/><Relationship Id="rId5" Type="http://schemas.openxmlformats.org/officeDocument/2006/relationships/diagramQuickStyle" Target="../diagrams/quickStyle2.xml"/><Relationship Id="rId10" Type="http://schemas.openxmlformats.org/officeDocument/2006/relationships/image" Target="../media/image13.png"/><Relationship Id="rId4" Type="http://schemas.openxmlformats.org/officeDocument/2006/relationships/diagramLayout" Target="../diagrams/layout2.xml"/><Relationship Id="rId9" Type="http://schemas.openxmlformats.org/officeDocument/2006/relationships/image" Target="../media/image12.png"/><Relationship Id="rId14"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9.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0.svg"/><Relationship Id="rId9" Type="http://schemas.openxmlformats.org/officeDocument/2006/relationships/image" Target="../media/image22.png"/><Relationship Id="rId14" Type="http://schemas.openxmlformats.org/officeDocument/2006/relationships/image" Target="../media/image27.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55670" y="366923"/>
            <a:ext cx="6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ct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lnSpc>
                <a:spcPct val="90000"/>
              </a:lnSpc>
              <a:spcBef>
                <a:spcPct val="0"/>
              </a:spcBef>
              <a:spcAft>
                <a:spcPct val="37000"/>
              </a:spcAft>
              <a:defRPr>
                <a:solidFill>
                  <a:schemeClr val="tx1"/>
                </a:solidFill>
                <a:latin typeface="Verdana" pitchFamily="34" charset="0"/>
              </a:defRPr>
            </a:lvl6pPr>
            <a:lvl7pPr marL="2971800" indent="-228600" eaLnBrk="0" fontAlgn="base" hangingPunct="0">
              <a:lnSpc>
                <a:spcPct val="90000"/>
              </a:lnSpc>
              <a:spcBef>
                <a:spcPct val="0"/>
              </a:spcBef>
              <a:spcAft>
                <a:spcPct val="37000"/>
              </a:spcAft>
              <a:defRPr>
                <a:solidFill>
                  <a:schemeClr val="tx1"/>
                </a:solidFill>
                <a:latin typeface="Verdana" pitchFamily="34" charset="0"/>
              </a:defRPr>
            </a:lvl7pPr>
            <a:lvl8pPr marL="3429000" indent="-228600" eaLnBrk="0" fontAlgn="base" hangingPunct="0">
              <a:lnSpc>
                <a:spcPct val="90000"/>
              </a:lnSpc>
              <a:spcBef>
                <a:spcPct val="0"/>
              </a:spcBef>
              <a:spcAft>
                <a:spcPct val="37000"/>
              </a:spcAft>
              <a:defRPr>
                <a:solidFill>
                  <a:schemeClr val="tx1"/>
                </a:solidFill>
                <a:latin typeface="Verdana" pitchFamily="34" charset="0"/>
              </a:defRPr>
            </a:lvl8pPr>
            <a:lvl9pPr marL="3886200" indent="-228600" eaLnBrk="0" fontAlgn="base" hangingPunct="0">
              <a:lnSpc>
                <a:spcPct val="90000"/>
              </a:lnSpc>
              <a:spcBef>
                <a:spcPct val="0"/>
              </a:spcBef>
              <a:spcAft>
                <a:spcPct val="37000"/>
              </a:spcAft>
              <a:defRPr>
                <a:solidFill>
                  <a:schemeClr val="tx1"/>
                </a:solidFill>
                <a:latin typeface="Verdana" pitchFamily="34" charset="0"/>
              </a:defRPr>
            </a:lvl9pPr>
          </a:lstStyle>
          <a:p>
            <a:pPr algn="ctr" eaLnBrk="1" hangingPunct="1">
              <a:lnSpc>
                <a:spcPct val="100000"/>
              </a:lnSpc>
              <a:spcAft>
                <a:spcPct val="0"/>
              </a:spcAft>
            </a:pPr>
            <a:endParaRPr lang="en-GB" altLang="en-GB" dirty="0">
              <a:solidFill>
                <a:schemeClr val="accent1">
                  <a:lumMod val="50000"/>
                </a:schemeClr>
              </a:solidFill>
              <a:latin typeface="Times New Roman" pitchFamily="18" charset="0"/>
            </a:endParaRPr>
          </a:p>
        </p:txBody>
      </p:sp>
      <p:sp>
        <p:nvSpPr>
          <p:cNvPr id="6" name="Rectangle 4"/>
          <p:cNvSpPr txBox="1">
            <a:spLocks noChangeArrowheads="1"/>
          </p:cNvSpPr>
          <p:nvPr/>
        </p:nvSpPr>
        <p:spPr bwMode="auto">
          <a:xfrm>
            <a:off x="381000" y="2724150"/>
            <a:ext cx="7848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0" indent="0" eaLnBrk="1" hangingPunct="1">
              <a:lnSpc>
                <a:spcPct val="107000"/>
              </a:lnSpc>
              <a:spcAft>
                <a:spcPct val="0"/>
              </a:spcAft>
              <a:buNone/>
            </a:pPr>
            <a:r>
              <a:rPr lang="fr-FR" altLang="en-US" sz="1600" b="1" kern="0" dirty="0">
                <a:solidFill>
                  <a:schemeClr val="accent1">
                    <a:lumMod val="50000"/>
                  </a:schemeClr>
                </a:solidFill>
                <a:latin typeface="+mj-lt"/>
              </a:rPr>
              <a:t>Forum de gestion de l'APN - Comité des chefs sur la gestion des urgences </a:t>
            </a:r>
          </a:p>
          <a:p>
            <a:pPr marL="0" indent="0" eaLnBrk="1" hangingPunct="1">
              <a:lnSpc>
                <a:spcPct val="107000"/>
              </a:lnSpc>
              <a:spcAft>
                <a:spcPct val="0"/>
              </a:spcAft>
              <a:buNone/>
            </a:pPr>
            <a:r>
              <a:rPr lang="en-US" altLang="en-US" sz="1600" b="1" kern="0" dirty="0">
                <a:solidFill>
                  <a:schemeClr val="accent1">
                    <a:lumMod val="50000"/>
                  </a:schemeClr>
                </a:solidFill>
                <a:latin typeface="+mj-lt"/>
              </a:rPr>
              <a:t>6 mars 2024</a:t>
            </a:r>
          </a:p>
        </p:txBody>
      </p:sp>
      <p:sp>
        <p:nvSpPr>
          <p:cNvPr id="7" name="TextBox 6"/>
          <p:cNvSpPr txBox="1"/>
          <p:nvPr/>
        </p:nvSpPr>
        <p:spPr>
          <a:xfrm>
            <a:off x="304800" y="1187682"/>
            <a:ext cx="8534400" cy="992708"/>
          </a:xfrm>
          <a:prstGeom prst="rect">
            <a:avLst/>
          </a:prstGeom>
          <a:noFill/>
        </p:spPr>
        <p:txBody>
          <a:bodyPr wrap="square" rtlCol="0">
            <a:spAutoFit/>
          </a:bodyPr>
          <a:lstStyle/>
          <a:p>
            <a:pPr>
              <a:lnSpc>
                <a:spcPts val="3700"/>
              </a:lnSpc>
              <a:spcAft>
                <a:spcPts val="500"/>
              </a:spcAft>
            </a:pPr>
            <a:r>
              <a:rPr lang="fr-FR" sz="2400" b="1" dirty="0">
                <a:solidFill>
                  <a:schemeClr val="accent1">
                    <a:lumMod val="50000"/>
                  </a:schemeClr>
                </a:solidFill>
                <a:latin typeface="+mn-lt"/>
              </a:rPr>
              <a:t>Évolution de la gestion des urgences pour les </a:t>
            </a:r>
            <a:r>
              <a:rPr lang="fr-FR" sz="2400" b="1">
                <a:solidFill>
                  <a:schemeClr val="accent1">
                    <a:lumMod val="50000"/>
                  </a:schemeClr>
                </a:solidFill>
                <a:latin typeface="+mn-lt"/>
              </a:rPr>
              <a:t>Premières nations </a:t>
            </a:r>
            <a:endParaRPr lang="en-US" sz="2400" b="1" dirty="0">
              <a:solidFill>
                <a:schemeClr val="accent1">
                  <a:lumMod val="50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089E-234E-DF40-C075-F25E88B2CD52}"/>
              </a:ext>
            </a:extLst>
          </p:cNvPr>
          <p:cNvSpPr>
            <a:spLocks noGrp="1"/>
          </p:cNvSpPr>
          <p:nvPr>
            <p:ph type="title"/>
          </p:nvPr>
        </p:nvSpPr>
        <p:spPr>
          <a:xfrm>
            <a:off x="361752" y="57150"/>
            <a:ext cx="7848600" cy="228600"/>
          </a:xfrm>
        </p:spPr>
        <p:txBody>
          <a:bodyPr/>
          <a:lstStyle/>
          <a:p>
            <a:r>
              <a:rPr lang="fr-FR" sz="2000" dirty="0">
                <a:solidFill>
                  <a:schemeClr val="accent1">
                    <a:lumMod val="50000"/>
                  </a:schemeClr>
                </a:solidFill>
              </a:rPr>
              <a:t>Rapport du vérificateur général : Mise à jour de la réponse de Services Autochtones Canada (suite)</a:t>
            </a:r>
            <a:endParaRPr lang="en-US" sz="2000" dirty="0"/>
          </a:p>
        </p:txBody>
      </p:sp>
      <p:graphicFrame>
        <p:nvGraphicFramePr>
          <p:cNvPr id="4" name="Table 4">
            <a:extLst>
              <a:ext uri="{FF2B5EF4-FFF2-40B4-BE49-F238E27FC236}">
                <a16:creationId xmlns:a16="http://schemas.microsoft.com/office/drawing/2014/main" id="{47E78D3C-9174-DF58-11EE-A5AE8B69A445}"/>
              </a:ext>
            </a:extLst>
          </p:cNvPr>
          <p:cNvGraphicFramePr>
            <a:graphicFrameLocks noGrp="1"/>
          </p:cNvGraphicFramePr>
          <p:nvPr>
            <p:ph idx="1"/>
            <p:extLst>
              <p:ext uri="{D42A27DB-BD31-4B8C-83A1-F6EECF244321}">
                <p14:modId xmlns:p14="http://schemas.microsoft.com/office/powerpoint/2010/main" val="3652882709"/>
              </p:ext>
            </p:extLst>
          </p:nvPr>
        </p:nvGraphicFramePr>
        <p:xfrm>
          <a:off x="361752" y="895350"/>
          <a:ext cx="8477448" cy="3296750"/>
        </p:xfrm>
        <a:graphic>
          <a:graphicData uri="http://schemas.openxmlformats.org/drawingml/2006/table">
            <a:tbl>
              <a:tblPr firstRow="1" bandRow="1">
                <a:tableStyleId>{F5AB1C69-6EDB-4FF4-983F-18BD219EF322}</a:tableStyleId>
              </a:tblPr>
              <a:tblGrid>
                <a:gridCol w="2152848">
                  <a:extLst>
                    <a:ext uri="{9D8B030D-6E8A-4147-A177-3AD203B41FA5}">
                      <a16:colId xmlns:a16="http://schemas.microsoft.com/office/drawing/2014/main" val="4101473238"/>
                    </a:ext>
                  </a:extLst>
                </a:gridCol>
                <a:gridCol w="4724400">
                  <a:extLst>
                    <a:ext uri="{9D8B030D-6E8A-4147-A177-3AD203B41FA5}">
                      <a16:colId xmlns:a16="http://schemas.microsoft.com/office/drawing/2014/main" val="2448693416"/>
                    </a:ext>
                  </a:extLst>
                </a:gridCol>
                <a:gridCol w="1600200">
                  <a:extLst>
                    <a:ext uri="{9D8B030D-6E8A-4147-A177-3AD203B41FA5}">
                      <a16:colId xmlns:a16="http://schemas.microsoft.com/office/drawing/2014/main" val="2047328813"/>
                    </a:ext>
                  </a:extLst>
                </a:gridCol>
              </a:tblGrid>
              <a:tr h="274320">
                <a:tc>
                  <a:txBody>
                    <a:bodyPr/>
                    <a:lstStyle/>
                    <a:p>
                      <a:pPr algn="ctr"/>
                      <a:r>
                        <a:rPr lang="en-US" sz="1400" dirty="0"/>
                        <a:t>Recommendations</a:t>
                      </a:r>
                    </a:p>
                  </a:txBody>
                  <a:tcPr marL="68580" marR="68580" marT="34290" marB="34290"/>
                </a:tc>
                <a:tc>
                  <a:txBody>
                    <a:bodyPr/>
                    <a:lstStyle/>
                    <a:p>
                      <a:pPr algn="ctr"/>
                      <a:r>
                        <a:rPr lang="en-US" sz="1400" b="1" dirty="0" err="1"/>
                        <a:t>Principaux</a:t>
                      </a:r>
                      <a:r>
                        <a:rPr lang="en-US" sz="1400" b="1" dirty="0"/>
                        <a:t> </a:t>
                      </a:r>
                      <a:r>
                        <a:rPr lang="en-US" sz="1400" b="1" dirty="0" err="1"/>
                        <a:t>jalons</a:t>
                      </a:r>
                      <a:endParaRPr lang="en-US" sz="1400" b="1" dirty="0"/>
                    </a:p>
                  </a:txBody>
                  <a:tcPr marL="68580" marR="68580" marT="34290" marB="34290"/>
                </a:tc>
                <a:tc>
                  <a:txBody>
                    <a:bodyPr/>
                    <a:lstStyle/>
                    <a:p>
                      <a:pPr algn="ctr"/>
                      <a:r>
                        <a:rPr lang="en-US" sz="1400" dirty="0"/>
                        <a:t>Date </a:t>
                      </a:r>
                      <a:r>
                        <a:rPr lang="en-US" sz="1400" dirty="0" err="1"/>
                        <a:t>d'échéance</a:t>
                      </a:r>
                      <a:endParaRPr lang="en-US" sz="1400" dirty="0"/>
                    </a:p>
                  </a:txBody>
                  <a:tcPr marL="68580" marR="68580" marT="34290" marB="34290"/>
                </a:tc>
                <a:extLst>
                  <a:ext uri="{0D108BD9-81ED-4DB2-BD59-A6C34878D82A}">
                    <a16:rowId xmlns:a16="http://schemas.microsoft.com/office/drawing/2014/main" val="4191316825"/>
                  </a:ext>
                </a:extLst>
              </a:tr>
              <a:tr h="868680">
                <a:tc>
                  <a:txBody>
                    <a:bodyPr/>
                    <a:lstStyle/>
                    <a:p>
                      <a:pPr marL="0" lvl="0" algn="l" defTabSz="914400" rtl="0" eaLnBrk="1" latinLnBrk="0" hangingPunct="1"/>
                      <a:r>
                        <a:rPr lang="fr-FR" sz="1100" b="1" kern="1200" dirty="0">
                          <a:solidFill>
                            <a:srgbClr val="355D7E"/>
                          </a:solidFill>
                          <a:latin typeface="+mn-lt"/>
                          <a:ea typeface="+mn-ea"/>
                          <a:cs typeface="+mn-cs"/>
                        </a:rPr>
                        <a:t>Plans de gestion des urgences</a:t>
                      </a:r>
                      <a:endParaRPr lang="en-US" sz="1100" b="1" kern="1200" dirty="0">
                        <a:solidFill>
                          <a:srgbClr val="355D7E"/>
                        </a:solidFill>
                        <a:latin typeface="+mn-lt"/>
                        <a:ea typeface="+mn-ea"/>
                        <a:cs typeface="+mn-cs"/>
                      </a:endParaRPr>
                    </a:p>
                  </a:txBody>
                  <a:tcPr marL="68580" marR="68580" marT="34290" marB="34290"/>
                </a:tc>
                <a:tc>
                  <a:txBody>
                    <a:bodyPr/>
                    <a:lstStyle/>
                    <a:p>
                      <a:pPr marL="171450" lvl="0" indent="-171450">
                        <a:buFont typeface="Arial" panose="020B0604020202020204" pitchFamily="34" charset="0"/>
                        <a:buChar char="•"/>
                      </a:pPr>
                      <a:r>
                        <a:rPr lang="fr-FR" sz="1100" dirty="0">
                          <a:solidFill>
                            <a:srgbClr val="355D7E"/>
                          </a:solidFill>
                        </a:rPr>
                        <a:t>Élaboration d'un modèle national et régional </a:t>
                      </a:r>
                    </a:p>
                    <a:p>
                      <a:pPr marL="171450" lvl="0" indent="-171450">
                        <a:buFont typeface="Arial" panose="020B0604020202020204" pitchFamily="34" charset="0"/>
                        <a:buChar char="•"/>
                      </a:pPr>
                      <a:r>
                        <a:rPr lang="fr-FR" sz="1100" dirty="0">
                          <a:solidFill>
                            <a:srgbClr val="355D7E"/>
                          </a:solidFill>
                        </a:rPr>
                        <a:t>Partage avec les partenaires des Premières nations à partir de leurs commentaires </a:t>
                      </a:r>
                    </a:p>
                    <a:p>
                      <a:pPr marL="171450" lvl="0" indent="-171450">
                        <a:buFont typeface="Arial" panose="020B0604020202020204" pitchFamily="34" charset="0"/>
                        <a:buChar char="•"/>
                      </a:pPr>
                      <a:r>
                        <a:rPr lang="fr-FR" sz="1100" dirty="0">
                          <a:solidFill>
                            <a:srgbClr val="355D7E"/>
                          </a:solidFill>
                        </a:rPr>
                        <a:t>Les plans nationaux et régionaux ont été mis à jour et sont en cours d'approbation finale</a:t>
                      </a:r>
                      <a:endParaRPr lang="en-US" sz="1100" dirty="0">
                        <a:solidFill>
                          <a:srgbClr val="355D7E"/>
                        </a:solidFill>
                      </a:endParaRPr>
                    </a:p>
                  </a:txBody>
                  <a:tcPr marL="68580" marR="68580" marT="34290" marB="34290"/>
                </a:tc>
                <a:tc>
                  <a:txBody>
                    <a:bodyPr/>
                    <a:lstStyle/>
                    <a:p>
                      <a:r>
                        <a:rPr lang="en-US" sz="1100" dirty="0">
                          <a:solidFill>
                            <a:srgbClr val="355D7E"/>
                          </a:solidFill>
                        </a:rPr>
                        <a:t>Avril 2024</a:t>
                      </a:r>
                    </a:p>
                  </a:txBody>
                  <a:tcPr marL="68580" marR="68580" marT="34290" marB="34290"/>
                </a:tc>
                <a:extLst>
                  <a:ext uri="{0D108BD9-81ED-4DB2-BD59-A6C34878D82A}">
                    <a16:rowId xmlns:a16="http://schemas.microsoft.com/office/drawing/2014/main" val="3414459320"/>
                  </a:ext>
                </a:extLst>
              </a:tr>
              <a:tr h="762977">
                <a:tc>
                  <a:txBody>
                    <a:bodyPr/>
                    <a:lstStyle/>
                    <a:p>
                      <a:r>
                        <a:rPr lang="en-US" sz="1100" b="1" dirty="0" err="1">
                          <a:solidFill>
                            <a:srgbClr val="355D7E"/>
                          </a:solidFill>
                        </a:rPr>
                        <a:t>Indicateurs</a:t>
                      </a:r>
                      <a:r>
                        <a:rPr lang="en-US" sz="1100" b="1" dirty="0">
                          <a:solidFill>
                            <a:srgbClr val="355D7E"/>
                          </a:solidFill>
                        </a:rPr>
                        <a:t> de performance</a:t>
                      </a:r>
                    </a:p>
                  </a:txBody>
                  <a:tcPr marL="68580" marR="68580" marT="34290" marB="34290"/>
                </a:tc>
                <a:tc>
                  <a:txBody>
                    <a:bodyPr/>
                    <a:lstStyle/>
                    <a:p>
                      <a:pPr marL="171450" lvl="0" indent="-171450">
                        <a:buFont typeface="Arial" panose="020B0604020202020204" pitchFamily="34" charset="0"/>
                        <a:buChar char="•"/>
                      </a:pPr>
                      <a:r>
                        <a:rPr lang="fr-FR" sz="1100" dirty="0">
                          <a:solidFill>
                            <a:srgbClr val="355D7E"/>
                          </a:solidFill>
                        </a:rPr>
                        <a:t>Examen des indicateurs de performance actuels afin d'identifier les lacunes.</a:t>
                      </a:r>
                    </a:p>
                    <a:p>
                      <a:pPr marL="171450" lvl="0" indent="-171450">
                        <a:buFont typeface="Arial" panose="020B0604020202020204" pitchFamily="34" charset="0"/>
                        <a:buChar char="•"/>
                      </a:pPr>
                      <a:r>
                        <a:rPr lang="fr-FR" sz="1100" dirty="0">
                          <a:solidFill>
                            <a:srgbClr val="355D7E"/>
                          </a:solidFill>
                        </a:rPr>
                        <a:t>Élaboration de nouveaux indicateurs, alignés sur les objectifs de développement durable de l’ONU</a:t>
                      </a:r>
                    </a:p>
                    <a:p>
                      <a:pPr marL="171450" lvl="0" indent="-171450">
                        <a:buFont typeface="Arial" panose="020B0604020202020204" pitchFamily="34" charset="0"/>
                        <a:buChar char="•"/>
                      </a:pPr>
                      <a:r>
                        <a:rPr lang="fr-FR" sz="1100" dirty="0">
                          <a:solidFill>
                            <a:srgbClr val="355D7E"/>
                          </a:solidFill>
                        </a:rPr>
                        <a:t>Engagement des partenaires des Premières nations</a:t>
                      </a:r>
                      <a:endParaRPr lang="en-US" sz="1100" dirty="0">
                        <a:solidFill>
                          <a:srgbClr val="355D7E"/>
                        </a:solidFill>
                      </a:endParaRPr>
                    </a:p>
                  </a:txBody>
                  <a:tcPr marL="68580" marR="68580" marT="34290" marB="34290"/>
                </a:tc>
                <a:tc>
                  <a:txBody>
                    <a:bodyPr/>
                    <a:lstStyle/>
                    <a:p>
                      <a:r>
                        <a:rPr lang="en-US" sz="1100" dirty="0">
                          <a:solidFill>
                            <a:srgbClr val="355D7E"/>
                          </a:solidFill>
                        </a:rPr>
                        <a:t>Mars 2025</a:t>
                      </a:r>
                    </a:p>
                  </a:txBody>
                  <a:tcPr marL="68580" marR="68580" marT="34290" marB="34290"/>
                </a:tc>
                <a:extLst>
                  <a:ext uri="{0D108BD9-81ED-4DB2-BD59-A6C34878D82A}">
                    <a16:rowId xmlns:a16="http://schemas.microsoft.com/office/drawing/2014/main" val="1833362007"/>
                  </a:ext>
                </a:extLst>
              </a:tr>
              <a:tr h="1201250">
                <a:tc>
                  <a:txBody>
                    <a:bodyPr/>
                    <a:lstStyle/>
                    <a:p>
                      <a:pPr marL="0" lvl="0" indent="0" algn="l" defTabSz="914400" rtl="0" eaLnBrk="1" latinLnBrk="0" hangingPunct="1">
                        <a:lnSpc>
                          <a:spcPct val="90000"/>
                        </a:lnSpc>
                        <a:spcBef>
                          <a:spcPct val="0"/>
                        </a:spcBef>
                        <a:spcAft>
                          <a:spcPct val="35000"/>
                        </a:spcAft>
                        <a:buNone/>
                      </a:pPr>
                      <a:r>
                        <a:rPr lang="fr-FR" sz="1100" b="1" kern="1200" dirty="0">
                          <a:solidFill>
                            <a:srgbClr val="355D7E"/>
                          </a:solidFill>
                          <a:latin typeface="+mn-lt"/>
                          <a:ea typeface="+mn-ea"/>
                          <a:cs typeface="+mn-cs"/>
                        </a:rPr>
                        <a:t>Des services de gestion des urgences comparables et culturellement adaptés</a:t>
                      </a:r>
                      <a:endParaRPr lang="en-US" sz="1100" b="1" kern="1200" dirty="0">
                        <a:solidFill>
                          <a:srgbClr val="355D7E"/>
                        </a:solidFill>
                        <a:latin typeface="+mn-lt"/>
                        <a:ea typeface="+mn-ea"/>
                        <a:cs typeface="+mn-cs"/>
                      </a:endParaRPr>
                    </a:p>
                  </a:txBody>
                  <a:tcPr marL="68580" marR="68580" marT="34290" marB="34290"/>
                </a:tc>
                <a:tc>
                  <a:txBody>
                    <a:bodyPr/>
                    <a:lstStyle/>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dirty="0">
                          <a:solidFill>
                            <a:srgbClr val="355D7E"/>
                          </a:solidFill>
                        </a:rPr>
                        <a:t>Évaluer si et comment le ministère définit et évalue la comparabilité et les services culturellement appropriés. </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dirty="0">
                          <a:solidFill>
                            <a:srgbClr val="355D7E"/>
                          </a:solidFill>
                        </a:rPr>
                        <a:t>Participation du comité directeur des Premières nations</a:t>
                      </a:r>
                    </a:p>
                    <a:p>
                      <a:pPr marL="171450" marR="0" lvl="0" indent="-171450" algn="l" defTabSz="121917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100" dirty="0">
                          <a:solidFill>
                            <a:srgbClr val="355D7E"/>
                          </a:solidFill>
                        </a:rPr>
                        <a:t>Élaboration d'une ébauche de normes de service et d'un modèle de rapport après action - examinés par le comité directeur et les régions de SAC et en cours d'examen final.</a:t>
                      </a:r>
                      <a:endParaRPr lang="en-US" sz="1100" dirty="0">
                        <a:solidFill>
                          <a:srgbClr val="355D7E"/>
                        </a:solidFill>
                      </a:endParaRPr>
                    </a:p>
                  </a:txBody>
                  <a:tcPr marL="68580" marR="68580" marT="34290" marB="34290"/>
                </a:tc>
                <a:tc>
                  <a:txBody>
                    <a:bodyPr/>
                    <a:lstStyle/>
                    <a:p>
                      <a:r>
                        <a:rPr lang="en-US" sz="1100" dirty="0">
                          <a:solidFill>
                            <a:srgbClr val="355D7E"/>
                          </a:solidFill>
                        </a:rPr>
                        <a:t>Avril 2024</a:t>
                      </a:r>
                    </a:p>
                  </a:txBody>
                  <a:tcPr marL="68580" marR="68580" marT="34290" marB="34290"/>
                </a:tc>
                <a:extLst>
                  <a:ext uri="{0D108BD9-81ED-4DB2-BD59-A6C34878D82A}">
                    <a16:rowId xmlns:a16="http://schemas.microsoft.com/office/drawing/2014/main" val="3385618526"/>
                  </a:ext>
                </a:extLst>
              </a:tr>
            </a:tbl>
          </a:graphicData>
        </a:graphic>
      </p:graphicFrame>
    </p:spTree>
    <p:extLst>
      <p:ext uri="{BB962C8B-B14F-4D97-AF65-F5344CB8AC3E}">
        <p14:creationId xmlns:p14="http://schemas.microsoft.com/office/powerpoint/2010/main" val="3956969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BBCD9-EA4A-022C-B768-412711057FD9}"/>
              </a:ext>
            </a:extLst>
          </p:cNvPr>
          <p:cNvSpPr>
            <a:spLocks noGrp="1"/>
          </p:cNvSpPr>
          <p:nvPr>
            <p:ph type="title"/>
          </p:nvPr>
        </p:nvSpPr>
        <p:spPr>
          <a:xfrm>
            <a:off x="367903" y="369997"/>
            <a:ext cx="8776097" cy="228600"/>
          </a:xfrm>
        </p:spPr>
        <p:txBody>
          <a:bodyPr/>
          <a:lstStyle/>
          <a:p>
            <a:r>
              <a:rPr lang="fr-FR" sz="2000" dirty="0">
                <a:solidFill>
                  <a:schemeClr val="accent1">
                    <a:lumMod val="50000"/>
                  </a:schemeClr>
                </a:solidFill>
              </a:rPr>
              <a:t>Accords multilatéraux de services de gestion des urgences</a:t>
            </a:r>
            <a:endParaRPr lang="en-US" sz="2000" dirty="0">
              <a:solidFill>
                <a:schemeClr val="accent1">
                  <a:lumMod val="50000"/>
                </a:schemeClr>
              </a:solidFill>
            </a:endParaRPr>
          </a:p>
        </p:txBody>
      </p:sp>
      <p:graphicFrame>
        <p:nvGraphicFramePr>
          <p:cNvPr id="6" name="Content Placeholder 5">
            <a:extLst>
              <a:ext uri="{FF2B5EF4-FFF2-40B4-BE49-F238E27FC236}">
                <a16:creationId xmlns:a16="http://schemas.microsoft.com/office/drawing/2014/main" id="{5F3673B4-14AD-BFC8-F456-C08D01AC0D1D}"/>
              </a:ext>
            </a:extLst>
          </p:cNvPr>
          <p:cNvGraphicFramePr>
            <a:graphicFrameLocks noGrp="1"/>
          </p:cNvGraphicFramePr>
          <p:nvPr>
            <p:ph idx="1"/>
            <p:extLst>
              <p:ext uri="{D42A27DB-BD31-4B8C-83A1-F6EECF244321}">
                <p14:modId xmlns:p14="http://schemas.microsoft.com/office/powerpoint/2010/main" val="1498977046"/>
              </p:ext>
            </p:extLst>
          </p:nvPr>
        </p:nvGraphicFramePr>
        <p:xfrm>
          <a:off x="120315" y="1544018"/>
          <a:ext cx="9023684" cy="2907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758BE3B9-3A96-C216-3345-7CFC98BD3EE6}"/>
              </a:ext>
            </a:extLst>
          </p:cNvPr>
          <p:cNvSpPr txBox="1"/>
          <p:nvPr/>
        </p:nvSpPr>
        <p:spPr>
          <a:xfrm>
            <a:off x="288758" y="695719"/>
            <a:ext cx="8686799" cy="946413"/>
          </a:xfrm>
          <a:prstGeom prst="rect">
            <a:avLst/>
          </a:prstGeom>
          <a:noFill/>
        </p:spPr>
        <p:txBody>
          <a:bodyPr wrap="square" rtlCol="0">
            <a:spAutoFit/>
          </a:bodyPr>
          <a:lstStyle/>
          <a:p>
            <a:pPr defTabSz="685800" fontAlgn="auto">
              <a:lnSpc>
                <a:spcPct val="100000"/>
              </a:lnSpc>
              <a:spcBef>
                <a:spcPts val="0"/>
              </a:spcBef>
              <a:spcAft>
                <a:spcPts val="0"/>
              </a:spcAft>
            </a:pPr>
            <a:r>
              <a:rPr lang="fr-FR" sz="1400" dirty="0">
                <a:solidFill>
                  <a:srgbClr val="405174"/>
                </a:solidFill>
                <a:latin typeface="Arial" panose="020B0604020202020204"/>
              </a:rPr>
              <a:t>Les accords multilatéraux de services de gestion des urgences sont un </a:t>
            </a:r>
            <a:r>
              <a:rPr lang="fr-FR" sz="1400" b="1" dirty="0">
                <a:solidFill>
                  <a:srgbClr val="405174"/>
                </a:solidFill>
                <a:latin typeface="Arial" panose="020B0604020202020204"/>
              </a:rPr>
              <a:t>mécanisme qui permet d'officialiser la gestion des urgences menée par les Premières nations</a:t>
            </a:r>
            <a:r>
              <a:rPr lang="fr-FR" sz="1400" dirty="0">
                <a:solidFill>
                  <a:srgbClr val="405174"/>
                </a:solidFill>
                <a:latin typeface="Arial" panose="020B0604020202020204"/>
              </a:rPr>
              <a:t> et de clarifier les rôles et les responsabilités de tous les partenaires. Grâce à une approche plus globale, tous les partenaires peuvent mieux gérer les risques au niveau local et renforcer la résilience collective grâce à la collaboration.</a:t>
            </a:r>
            <a:endParaRPr lang="en-US" sz="1350" dirty="0">
              <a:solidFill>
                <a:prstClr val="black"/>
              </a:solidFill>
              <a:latin typeface="Arial" panose="020B0604020202020204"/>
            </a:endParaRPr>
          </a:p>
        </p:txBody>
      </p:sp>
      <p:sp>
        <p:nvSpPr>
          <p:cNvPr id="10" name="TextBox 9">
            <a:extLst>
              <a:ext uri="{FF2B5EF4-FFF2-40B4-BE49-F238E27FC236}">
                <a16:creationId xmlns:a16="http://schemas.microsoft.com/office/drawing/2014/main" id="{F0232515-4565-AEDF-3E2A-7DCC13A37377}"/>
              </a:ext>
            </a:extLst>
          </p:cNvPr>
          <p:cNvSpPr txBox="1"/>
          <p:nvPr/>
        </p:nvSpPr>
        <p:spPr>
          <a:xfrm>
            <a:off x="728887" y="1740247"/>
            <a:ext cx="8294798" cy="507831"/>
          </a:xfrm>
          <a:prstGeom prst="rect">
            <a:avLst/>
          </a:prstGeom>
          <a:noFill/>
        </p:spPr>
        <p:txBody>
          <a:bodyPr wrap="square" rtlCol="0">
            <a:spAutoFit/>
          </a:bodyPr>
          <a:lstStyle/>
          <a:p>
            <a:pPr defTabSz="685800" fontAlgn="auto">
              <a:lnSpc>
                <a:spcPct val="100000"/>
              </a:lnSpc>
              <a:spcBef>
                <a:spcPts val="0"/>
              </a:spcBef>
              <a:spcAft>
                <a:spcPts val="0"/>
              </a:spcAft>
            </a:pPr>
            <a:r>
              <a:rPr lang="fr-FR" sz="1350" dirty="0">
                <a:solidFill>
                  <a:prstClr val="white"/>
                </a:solidFill>
                <a:latin typeface="Arial" panose="020B0604020202020204"/>
              </a:rPr>
              <a:t>Des accords élaborés conjointement qui incluent les Premières nations en tant que partenaires égaux et à part entière, de la conception à la mise en œuvre.</a:t>
            </a:r>
            <a:endParaRPr lang="en-US" sz="1350" dirty="0">
              <a:solidFill>
                <a:prstClr val="black"/>
              </a:solidFill>
              <a:latin typeface="Arial" panose="020B0604020202020204"/>
            </a:endParaRPr>
          </a:p>
        </p:txBody>
      </p:sp>
      <p:pic>
        <p:nvPicPr>
          <p:cNvPr id="3" name="Picture 2">
            <a:extLst>
              <a:ext uri="{FF2B5EF4-FFF2-40B4-BE49-F238E27FC236}">
                <a16:creationId xmlns:a16="http://schemas.microsoft.com/office/drawing/2014/main" id="{3BDA503F-3BD5-F721-E3ED-621649AC59F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3778" y="3105738"/>
            <a:ext cx="458040" cy="458040"/>
          </a:xfrm>
          <a:prstGeom prst="rect">
            <a:avLst/>
          </a:prstGeom>
        </p:spPr>
      </p:pic>
      <p:pic>
        <p:nvPicPr>
          <p:cNvPr id="5" name="Picture 4">
            <a:extLst>
              <a:ext uri="{FF2B5EF4-FFF2-40B4-BE49-F238E27FC236}">
                <a16:creationId xmlns:a16="http://schemas.microsoft.com/office/drawing/2014/main" id="{7BB7F7BB-9CAC-81F8-4FFA-EDC8E1CEBB2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5638" y="2488206"/>
            <a:ext cx="354320" cy="354320"/>
          </a:xfrm>
          <a:prstGeom prst="rect">
            <a:avLst/>
          </a:prstGeom>
        </p:spPr>
      </p:pic>
      <p:pic>
        <p:nvPicPr>
          <p:cNvPr id="7" name="Picture 6">
            <a:extLst>
              <a:ext uri="{FF2B5EF4-FFF2-40B4-BE49-F238E27FC236}">
                <a16:creationId xmlns:a16="http://schemas.microsoft.com/office/drawing/2014/main" id="{073B5E8C-C147-8142-4138-D62B0BED6F95}"/>
              </a:ext>
            </a:extLst>
          </p:cNvPr>
          <p:cNvPicPr>
            <a:picLocks noChangeAspect="1"/>
          </p:cNvPicPr>
          <p:nvPr/>
        </p:nvPicPr>
        <p:blipFill>
          <a:blip r:embed="rId10"/>
          <a:stretch>
            <a:fillRect/>
          </a:stretch>
        </p:blipFill>
        <p:spPr>
          <a:xfrm>
            <a:off x="276468" y="3786254"/>
            <a:ext cx="374619" cy="374619"/>
          </a:xfrm>
          <a:prstGeom prst="rect">
            <a:avLst/>
          </a:prstGeom>
        </p:spPr>
      </p:pic>
    </p:spTree>
    <p:extLst>
      <p:ext uri="{BB962C8B-B14F-4D97-AF65-F5344CB8AC3E}">
        <p14:creationId xmlns:p14="http://schemas.microsoft.com/office/powerpoint/2010/main" val="2637748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F354E-19E4-F64F-A934-0EC1369E8B5A}"/>
              </a:ext>
            </a:extLst>
          </p:cNvPr>
          <p:cNvSpPr>
            <a:spLocks noGrp="1"/>
          </p:cNvSpPr>
          <p:nvPr>
            <p:ph type="title"/>
          </p:nvPr>
        </p:nvSpPr>
        <p:spPr>
          <a:xfrm>
            <a:off x="202634" y="209550"/>
            <a:ext cx="8997300" cy="262647"/>
          </a:xfrm>
        </p:spPr>
        <p:txBody>
          <a:bodyPr/>
          <a:lstStyle/>
          <a:p>
            <a:r>
              <a:rPr lang="fr-FR" sz="2000" dirty="0">
                <a:solidFill>
                  <a:srgbClr val="405174"/>
                </a:solidFill>
              </a:rPr>
              <a:t>Soutenir la gestion des urgences par les Premières nations au moyen d'accords multilatéraux de services de gestion des urgences</a:t>
            </a:r>
            <a:endParaRPr lang="en-US" sz="2000" dirty="0">
              <a:solidFill>
                <a:srgbClr val="405174"/>
              </a:solidFill>
            </a:endParaRPr>
          </a:p>
        </p:txBody>
      </p:sp>
      <p:graphicFrame>
        <p:nvGraphicFramePr>
          <p:cNvPr id="4" name="Content Placeholder 3">
            <a:extLst>
              <a:ext uri="{FF2B5EF4-FFF2-40B4-BE49-F238E27FC236}">
                <a16:creationId xmlns:a16="http://schemas.microsoft.com/office/drawing/2014/main" id="{75CC0459-AD7A-CED1-296E-C58D39B68997}"/>
              </a:ext>
            </a:extLst>
          </p:cNvPr>
          <p:cNvGraphicFramePr>
            <a:graphicFrameLocks noGrp="1"/>
          </p:cNvGraphicFramePr>
          <p:nvPr>
            <p:ph idx="1"/>
            <p:extLst>
              <p:ext uri="{D42A27DB-BD31-4B8C-83A1-F6EECF244321}">
                <p14:modId xmlns:p14="http://schemas.microsoft.com/office/powerpoint/2010/main" val="3426099448"/>
              </p:ext>
            </p:extLst>
          </p:nvPr>
        </p:nvGraphicFramePr>
        <p:xfrm>
          <a:off x="834378" y="1694525"/>
          <a:ext cx="7608286" cy="2433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92FB5578-0D02-992A-0736-1FCD4E36E82D}"/>
              </a:ext>
            </a:extLst>
          </p:cNvPr>
          <p:cNvSpPr txBox="1"/>
          <p:nvPr/>
        </p:nvSpPr>
        <p:spPr>
          <a:xfrm>
            <a:off x="434452" y="748037"/>
            <a:ext cx="8709548" cy="674031"/>
          </a:xfrm>
          <a:prstGeom prst="rect">
            <a:avLst/>
          </a:prstGeom>
          <a:noFill/>
        </p:spPr>
        <p:txBody>
          <a:bodyPr wrap="square">
            <a:spAutoFit/>
          </a:bodyPr>
          <a:lstStyle/>
          <a:p>
            <a:r>
              <a:rPr lang="fr-FR" sz="1400" dirty="0">
                <a:solidFill>
                  <a:schemeClr val="accent1">
                    <a:lumMod val="50000"/>
                  </a:schemeClr>
                </a:solidFill>
                <a:latin typeface="+mn-lt"/>
              </a:rPr>
              <a:t>Les partenaires des Premières nations identifient les soutiens à la gestion des urgences nécessaires pour officialiser et renforcer les capacités dans tous les piliers de la gestion des urgences. Les accords multilatéraux de services de gestion des urgences peuvent </a:t>
            </a:r>
            <a:r>
              <a:rPr lang="en-US" sz="1350" dirty="0">
                <a:solidFill>
                  <a:schemeClr val="accent1">
                    <a:lumMod val="50000"/>
                  </a:schemeClr>
                </a:solidFill>
                <a:latin typeface="+mn-lt"/>
              </a:rPr>
              <a:t>:</a:t>
            </a:r>
            <a:endParaRPr lang="en-US" sz="1400" dirty="0">
              <a:solidFill>
                <a:schemeClr val="accent1">
                  <a:lumMod val="50000"/>
                </a:schemeClr>
              </a:solidFill>
            </a:endParaRPr>
          </a:p>
        </p:txBody>
      </p:sp>
    </p:spTree>
    <p:extLst>
      <p:ext uri="{BB962C8B-B14F-4D97-AF65-F5344CB8AC3E}">
        <p14:creationId xmlns:p14="http://schemas.microsoft.com/office/powerpoint/2010/main" val="275178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le:Canada blank map.svg - Wikimedia Commons">
            <a:extLst>
              <a:ext uri="{FF2B5EF4-FFF2-40B4-BE49-F238E27FC236}">
                <a16:creationId xmlns:a16="http://schemas.microsoft.com/office/drawing/2014/main" id="{43DC0823-81F4-5FEB-2899-D848C1B0FCF0}"/>
              </a:ext>
            </a:extLst>
          </p:cNvPr>
          <p:cNvPicPr>
            <a:picLocks noChangeAspect="1" noChangeArrowheads="1"/>
          </p:cNvPicPr>
          <p:nvPr/>
        </p:nvPicPr>
        <p:blipFill>
          <a:blip r:embed="rId3">
            <a:duotone>
              <a:schemeClr val="bg2">
                <a:shade val="45000"/>
                <a:satMod val="135000"/>
              </a:schemeClr>
              <a:prstClr val="white"/>
            </a:duotone>
            <a:extLst>
              <a:ext uri="{BEBA8EAE-BF5A-486C-A8C5-ECC9F3942E4B}">
                <a14:imgProps xmlns:a14="http://schemas.microsoft.com/office/drawing/2010/main">
                  <a14:imgLayer r:embed="rId4">
                    <a14:imgEffect>
                      <a14:colorTemperature colorTemp="6201"/>
                    </a14:imgEffect>
                    <a14:imgEffect>
                      <a14:brightnessContrast bright="-20000" contrast="-100000"/>
                    </a14:imgEffect>
                  </a14:imgLayer>
                </a14:imgProps>
              </a:ext>
              <a:ext uri="{28A0092B-C50C-407E-A947-70E740481C1C}">
                <a14:useLocalDpi xmlns:a14="http://schemas.microsoft.com/office/drawing/2010/main" val="0"/>
              </a:ext>
            </a:extLst>
          </a:blip>
          <a:srcRect/>
          <a:stretch>
            <a:fillRect/>
          </a:stretch>
        </p:blipFill>
        <p:spPr bwMode="auto">
          <a:xfrm>
            <a:off x="1508596" y="272582"/>
            <a:ext cx="5902262" cy="4989257"/>
          </a:xfrm>
          <a:prstGeom prst="rect">
            <a:avLst/>
          </a:prstGeom>
          <a:noFill/>
        </p:spPr>
      </p:pic>
      <p:cxnSp>
        <p:nvCxnSpPr>
          <p:cNvPr id="14" name="Straight Arrow Connector 13">
            <a:extLst>
              <a:ext uri="{FF2B5EF4-FFF2-40B4-BE49-F238E27FC236}">
                <a16:creationId xmlns:a16="http://schemas.microsoft.com/office/drawing/2014/main" id="{5D92CAAF-D234-6219-ACC0-AF05BDD3152A}"/>
              </a:ext>
            </a:extLst>
          </p:cNvPr>
          <p:cNvCxnSpPr>
            <a:cxnSpLocks/>
          </p:cNvCxnSpPr>
          <p:nvPr/>
        </p:nvCxnSpPr>
        <p:spPr bwMode="auto">
          <a:xfrm flipV="1">
            <a:off x="2590590" y="3385869"/>
            <a:ext cx="330431" cy="386191"/>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16" name="Straight Arrow Connector 15">
            <a:extLst>
              <a:ext uri="{FF2B5EF4-FFF2-40B4-BE49-F238E27FC236}">
                <a16:creationId xmlns:a16="http://schemas.microsoft.com/office/drawing/2014/main" id="{38757520-89F0-EBF5-D908-298DB1E272F7}"/>
              </a:ext>
            </a:extLst>
          </p:cNvPr>
          <p:cNvCxnSpPr>
            <a:cxnSpLocks/>
          </p:cNvCxnSpPr>
          <p:nvPr/>
        </p:nvCxnSpPr>
        <p:spPr bwMode="auto">
          <a:xfrm flipH="1" flipV="1">
            <a:off x="3395037" y="3693778"/>
            <a:ext cx="230323" cy="434675"/>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18" name="Straight Arrow Connector 17">
            <a:extLst>
              <a:ext uri="{FF2B5EF4-FFF2-40B4-BE49-F238E27FC236}">
                <a16:creationId xmlns:a16="http://schemas.microsoft.com/office/drawing/2014/main" id="{7F2296D2-7697-156F-0EDD-DF38C4291F3E}"/>
              </a:ext>
            </a:extLst>
          </p:cNvPr>
          <p:cNvCxnSpPr/>
          <p:nvPr/>
        </p:nvCxnSpPr>
        <p:spPr bwMode="auto">
          <a:xfrm flipH="1">
            <a:off x="3174410" y="1257947"/>
            <a:ext cx="143478" cy="1150390"/>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19" name="Straight Arrow Connector 18">
            <a:extLst>
              <a:ext uri="{FF2B5EF4-FFF2-40B4-BE49-F238E27FC236}">
                <a16:creationId xmlns:a16="http://schemas.microsoft.com/office/drawing/2014/main" id="{695C4D94-F3FB-6C1B-A2AD-F5317038F1D2}"/>
              </a:ext>
            </a:extLst>
          </p:cNvPr>
          <p:cNvCxnSpPr>
            <a:cxnSpLocks/>
          </p:cNvCxnSpPr>
          <p:nvPr/>
        </p:nvCxnSpPr>
        <p:spPr bwMode="auto">
          <a:xfrm>
            <a:off x="1861457" y="1480471"/>
            <a:ext cx="335651" cy="449025"/>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20" name="Straight Arrow Connector 19">
            <a:extLst>
              <a:ext uri="{FF2B5EF4-FFF2-40B4-BE49-F238E27FC236}">
                <a16:creationId xmlns:a16="http://schemas.microsoft.com/office/drawing/2014/main" id="{3200496C-EE72-27E2-458D-5C0A79A7A2ED}"/>
              </a:ext>
            </a:extLst>
          </p:cNvPr>
          <p:cNvCxnSpPr>
            <a:cxnSpLocks/>
          </p:cNvCxnSpPr>
          <p:nvPr/>
        </p:nvCxnSpPr>
        <p:spPr bwMode="auto">
          <a:xfrm>
            <a:off x="1913649" y="2767211"/>
            <a:ext cx="402250" cy="429755"/>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23" name="Straight Arrow Connector 22">
            <a:extLst>
              <a:ext uri="{FF2B5EF4-FFF2-40B4-BE49-F238E27FC236}">
                <a16:creationId xmlns:a16="http://schemas.microsoft.com/office/drawing/2014/main" id="{5016233B-5B47-D2E5-DF51-D851B23DE266}"/>
              </a:ext>
            </a:extLst>
          </p:cNvPr>
          <p:cNvCxnSpPr>
            <a:cxnSpLocks/>
          </p:cNvCxnSpPr>
          <p:nvPr/>
        </p:nvCxnSpPr>
        <p:spPr bwMode="auto">
          <a:xfrm flipH="1">
            <a:off x="4045991" y="3196966"/>
            <a:ext cx="125094" cy="421521"/>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cxnSp>
        <p:nvCxnSpPr>
          <p:cNvPr id="25" name="Straight Arrow Connector 24">
            <a:extLst>
              <a:ext uri="{FF2B5EF4-FFF2-40B4-BE49-F238E27FC236}">
                <a16:creationId xmlns:a16="http://schemas.microsoft.com/office/drawing/2014/main" id="{9B7D71B1-E697-5B1E-912D-97C239582B6E}"/>
              </a:ext>
            </a:extLst>
          </p:cNvPr>
          <p:cNvCxnSpPr>
            <a:cxnSpLocks/>
          </p:cNvCxnSpPr>
          <p:nvPr/>
        </p:nvCxnSpPr>
        <p:spPr bwMode="auto">
          <a:xfrm flipH="1">
            <a:off x="5124030" y="4045608"/>
            <a:ext cx="2160294" cy="297772"/>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26" name="TextBox 25">
            <a:extLst>
              <a:ext uri="{FF2B5EF4-FFF2-40B4-BE49-F238E27FC236}">
                <a16:creationId xmlns:a16="http://schemas.microsoft.com/office/drawing/2014/main" id="{0A527894-AB5A-B52C-4C19-64379703B1C1}"/>
              </a:ext>
            </a:extLst>
          </p:cNvPr>
          <p:cNvSpPr txBox="1"/>
          <p:nvPr/>
        </p:nvSpPr>
        <p:spPr>
          <a:xfrm>
            <a:off x="152406" y="1929496"/>
            <a:ext cx="1989074" cy="1732531"/>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COLOMBIE-BRITANNIQUE</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Le </a:t>
            </a:r>
            <a:r>
              <a:rPr lang="en-US" sz="900" b="0" i="0" dirty="0">
                <a:solidFill>
                  <a:srgbClr val="355D7E"/>
                </a:solidFill>
                <a:effectLst/>
                <a:latin typeface="Arial" panose="020B0604020202020204" pitchFamily="34" charset="0"/>
              </a:rPr>
              <a:t>«</a:t>
            </a:r>
            <a:r>
              <a:rPr lang="fr-FR" sz="900" dirty="0">
                <a:solidFill>
                  <a:srgbClr val="355D7E"/>
                </a:solidFill>
                <a:latin typeface="Arial" panose="020B0604020202020204" pitchFamily="34" charset="0"/>
                <a:cs typeface="Arial" panose="020B0604020202020204" pitchFamily="34" charset="0"/>
              </a:rPr>
              <a:t>First Nations Leadership Council</a:t>
            </a:r>
            <a:r>
              <a:rPr lang="en-US" sz="900" b="0" i="0" dirty="0">
                <a:solidFill>
                  <a:srgbClr val="355D7E"/>
                </a:solidFill>
                <a:effectLst/>
                <a:latin typeface="Arial" panose="020B0604020202020204" pitchFamily="34" charset="0"/>
              </a:rPr>
              <a:t>»</a:t>
            </a:r>
            <a:r>
              <a:rPr lang="fr-FR" sz="900" dirty="0">
                <a:solidFill>
                  <a:srgbClr val="355D7E"/>
                </a:solidFill>
                <a:latin typeface="Arial" panose="020B0604020202020204" pitchFamily="34" charset="0"/>
                <a:cs typeface="Arial" panose="020B0604020202020204" pitchFamily="34" charset="0"/>
              </a:rPr>
              <a:t>, le Canada et la C-B sont activement engagé dans l'avancement des travaux visant à soutenir l'élaboration d'un nouvel accord multilatéral.</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Le </a:t>
            </a:r>
            <a:r>
              <a:rPr lang="en-US" sz="900" b="0" i="0" dirty="0">
                <a:solidFill>
                  <a:srgbClr val="355D7E"/>
                </a:solidFill>
                <a:effectLst/>
                <a:latin typeface="Arial" panose="020B0604020202020204" pitchFamily="34" charset="0"/>
              </a:rPr>
              <a:t>«</a:t>
            </a:r>
            <a:r>
              <a:rPr lang="fr-FR" sz="900" dirty="0">
                <a:solidFill>
                  <a:srgbClr val="355D7E"/>
                </a:solidFill>
                <a:latin typeface="Arial" panose="020B0604020202020204" pitchFamily="34" charset="0"/>
                <a:cs typeface="Arial" panose="020B0604020202020204" pitchFamily="34" charset="0"/>
              </a:rPr>
              <a:t>First Nations Leadership Council</a:t>
            </a:r>
            <a:r>
              <a:rPr lang="en-US" sz="900" b="0" i="0" dirty="0">
                <a:solidFill>
                  <a:srgbClr val="355D7E"/>
                </a:solidFill>
                <a:effectLst/>
                <a:latin typeface="Arial" panose="020B0604020202020204" pitchFamily="34" charset="0"/>
              </a:rPr>
              <a:t>»</a:t>
            </a:r>
            <a:r>
              <a:rPr lang="fr-FR" sz="900" dirty="0">
                <a:solidFill>
                  <a:srgbClr val="355D7E"/>
                </a:solidFill>
                <a:latin typeface="Arial" panose="020B0604020202020204" pitchFamily="34" charset="0"/>
                <a:cs typeface="Arial" panose="020B0604020202020204" pitchFamily="34" charset="0"/>
              </a:rPr>
              <a:t> élabore des modèles de négociation.</a:t>
            </a:r>
            <a:endParaRPr lang="en-US" sz="900" dirty="0">
              <a:solidFill>
                <a:srgbClr val="355D7E"/>
              </a:solidFill>
              <a:latin typeface="Arial" panose="020B060402020202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AA339DEC-1064-049A-48C7-29899DC3AC74}"/>
              </a:ext>
            </a:extLst>
          </p:cNvPr>
          <p:cNvSpPr txBox="1"/>
          <p:nvPr/>
        </p:nvSpPr>
        <p:spPr>
          <a:xfrm>
            <a:off x="791549" y="3751169"/>
            <a:ext cx="1830086" cy="1124209"/>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ALBERTA</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Organiser des sessions de pré-engagement pour évaluer l'intérêt et la capacité des Premières nations à discuter de partenariats multilatéraux.</a:t>
            </a:r>
            <a:endParaRPr lang="en-US" sz="900" dirty="0">
              <a:solidFill>
                <a:srgbClr val="355D7E"/>
              </a:solidFill>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F09432DD-0033-A338-F2C2-441386767865}"/>
              </a:ext>
            </a:extLst>
          </p:cNvPr>
          <p:cNvSpPr txBox="1"/>
          <p:nvPr/>
        </p:nvSpPr>
        <p:spPr>
          <a:xfrm>
            <a:off x="330515" y="767518"/>
            <a:ext cx="1690338" cy="986299"/>
          </a:xfrm>
          <a:prstGeom prst="roundRect">
            <a:avLst/>
          </a:prstGeom>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YUKON</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Forum sur la gestion des urgences février 2024 - Coup d'envoi pour l'introduction des discussions multilatérales</a:t>
            </a:r>
            <a:endParaRPr lang="en-US" sz="900" dirty="0">
              <a:solidFill>
                <a:srgbClr val="355D7E"/>
              </a:solidFill>
              <a:latin typeface="Arial" panose="020B0604020202020204" pitchFamily="34" charset="0"/>
              <a:cs typeface="Arial" panose="020B0604020202020204" pitchFamily="34" charset="0"/>
            </a:endParaRPr>
          </a:p>
        </p:txBody>
      </p:sp>
      <p:sp>
        <p:nvSpPr>
          <p:cNvPr id="31" name="TextBox 30">
            <a:extLst>
              <a:ext uri="{FF2B5EF4-FFF2-40B4-BE49-F238E27FC236}">
                <a16:creationId xmlns:a16="http://schemas.microsoft.com/office/drawing/2014/main" id="{4BACFDF8-B85C-C422-0C06-9D880213FC94}"/>
              </a:ext>
            </a:extLst>
          </p:cNvPr>
          <p:cNvSpPr txBox="1"/>
          <p:nvPr/>
        </p:nvSpPr>
        <p:spPr>
          <a:xfrm>
            <a:off x="2414606" y="729082"/>
            <a:ext cx="1543284" cy="1124209"/>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TERRITOIRES DU NORD-OUEST</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Identifier des pistes pour s'engager avec les Premières nations sur les accords multilatéraux</a:t>
            </a:r>
            <a:endParaRPr lang="en-US" sz="900" dirty="0">
              <a:solidFill>
                <a:srgbClr val="355D7E"/>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DED91266-DDE5-A0D6-D611-EEC4F73291E0}"/>
              </a:ext>
            </a:extLst>
          </p:cNvPr>
          <p:cNvSpPr txBox="1"/>
          <p:nvPr/>
        </p:nvSpPr>
        <p:spPr>
          <a:xfrm>
            <a:off x="2751108" y="3935178"/>
            <a:ext cx="2243449" cy="112420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SASKATCHEWAN</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5 conseils tribaux engagent actuellement les Premières nations sur des modèles de gestion des urgences et sur l'évaluation des coûts. Intérêt pour l'élargissement des discussions</a:t>
            </a:r>
            <a:endParaRPr lang="en-US" sz="900" dirty="0">
              <a:solidFill>
                <a:srgbClr val="355D7E"/>
              </a:solidFill>
              <a:latin typeface="Arial" panose="020B0604020202020204" pitchFamily="34" charset="0"/>
              <a:cs typeface="Arial" panose="020B0604020202020204" pitchFamily="34" charset="0"/>
            </a:endParaRPr>
          </a:p>
        </p:txBody>
      </p:sp>
      <p:sp>
        <p:nvSpPr>
          <p:cNvPr id="34" name="TextBox 33">
            <a:extLst>
              <a:ext uri="{FF2B5EF4-FFF2-40B4-BE49-F238E27FC236}">
                <a16:creationId xmlns:a16="http://schemas.microsoft.com/office/drawing/2014/main" id="{05D6A7B0-6D28-49B9-6BB4-33C1428C4403}"/>
              </a:ext>
            </a:extLst>
          </p:cNvPr>
          <p:cNvSpPr txBox="1"/>
          <p:nvPr/>
        </p:nvSpPr>
        <p:spPr>
          <a:xfrm>
            <a:off x="3534329" y="2367280"/>
            <a:ext cx="1550896" cy="848389"/>
          </a:xfrm>
          <a:prstGeom prst="roundRect">
            <a:avLst/>
          </a:prstGeom>
          <a:ln/>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MANITOBA</a:t>
            </a:r>
            <a:r>
              <a:rPr lang="en-US" sz="900" dirty="0">
                <a:solidFill>
                  <a:srgbClr val="355D7E"/>
                </a:solidFill>
                <a:latin typeface="Arial" panose="020B0604020202020204" pitchFamily="34" charset="0"/>
                <a:cs typeface="Arial" panose="020B0604020202020204" pitchFamily="34" charset="0"/>
              </a:rPr>
              <a:t> </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Établir un modèle de gouvernance partagée pour faire avancer un accord multilatéral.</a:t>
            </a:r>
            <a:endParaRPr lang="en-US" sz="900" dirty="0">
              <a:solidFill>
                <a:srgbClr val="355D7E"/>
              </a:solidFill>
              <a:latin typeface="Arial" panose="020B0604020202020204" pitchFamily="34" charset="0"/>
              <a:cs typeface="Arial" panose="020B0604020202020204" pitchFamily="34" charset="0"/>
            </a:endParaRPr>
          </a:p>
        </p:txBody>
      </p:sp>
      <p:sp>
        <p:nvSpPr>
          <p:cNvPr id="36" name="TextBox 35">
            <a:extLst>
              <a:ext uri="{FF2B5EF4-FFF2-40B4-BE49-F238E27FC236}">
                <a16:creationId xmlns:a16="http://schemas.microsoft.com/office/drawing/2014/main" id="{36AC7DA0-03AC-9372-7450-5DEB64D037EA}"/>
              </a:ext>
            </a:extLst>
          </p:cNvPr>
          <p:cNvSpPr txBox="1"/>
          <p:nvPr/>
        </p:nvSpPr>
        <p:spPr>
          <a:xfrm>
            <a:off x="6096168" y="3794607"/>
            <a:ext cx="1677987" cy="986299"/>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ONTARIO</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Réunir une table ronde multilatérale pour élaborer la structure de gouvernance d'un futur accord multilatéral.</a:t>
            </a:r>
            <a:endParaRPr lang="en-US" sz="900" dirty="0">
              <a:solidFill>
                <a:prstClr val="black"/>
              </a:solidFill>
              <a:latin typeface="Arial" panose="020B0604020202020204" pitchFamily="34" charset="0"/>
              <a:cs typeface="Arial" panose="020B0604020202020204" pitchFamily="34" charset="0"/>
            </a:endParaRPr>
          </a:p>
        </p:txBody>
      </p:sp>
      <p:cxnSp>
        <p:nvCxnSpPr>
          <p:cNvPr id="39" name="Straight Arrow Connector 38">
            <a:extLst>
              <a:ext uri="{FF2B5EF4-FFF2-40B4-BE49-F238E27FC236}">
                <a16:creationId xmlns:a16="http://schemas.microsoft.com/office/drawing/2014/main" id="{FB6F645D-904A-694E-D57E-5B32A67B72F4}"/>
              </a:ext>
            </a:extLst>
          </p:cNvPr>
          <p:cNvCxnSpPr>
            <a:cxnSpLocks/>
          </p:cNvCxnSpPr>
          <p:nvPr/>
        </p:nvCxnSpPr>
        <p:spPr bwMode="auto">
          <a:xfrm flipH="1">
            <a:off x="6835733" y="2892455"/>
            <a:ext cx="518709" cy="568283"/>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40" name="TextBox 39">
            <a:extLst>
              <a:ext uri="{FF2B5EF4-FFF2-40B4-BE49-F238E27FC236}">
                <a16:creationId xmlns:a16="http://schemas.microsoft.com/office/drawing/2014/main" id="{A913A9DF-AAD7-4E30-7B04-DDC87A19A095}"/>
              </a:ext>
            </a:extLst>
          </p:cNvPr>
          <p:cNvSpPr txBox="1"/>
          <p:nvPr/>
        </p:nvSpPr>
        <p:spPr>
          <a:xfrm>
            <a:off x="7073190" y="1966988"/>
            <a:ext cx="1708267" cy="1400029"/>
          </a:xfrm>
          <a:prstGeom prst="roundRect">
            <a:avLst/>
          </a:prstGeom>
          <a:ln/>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ATLANTIQUE</a:t>
            </a:r>
            <a:endParaRPr lang="en-US" sz="900" dirty="0">
              <a:solidFill>
                <a:srgbClr val="355D7E"/>
              </a:solidFill>
              <a:latin typeface="Arial" panose="020B0604020202020204" pitchFamily="34" charset="0"/>
              <a:cs typeface="Arial" panose="020B0604020202020204" pitchFamily="34" charset="0"/>
            </a:endParaRP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L'engagement avec les PN et les gouvernements provinciaux se poursuit dans toutes les provinces, avec un intérêt croissant et des engagements à poursuivre l'engagement.</a:t>
            </a:r>
            <a:endParaRPr lang="en-US" sz="900" dirty="0">
              <a:solidFill>
                <a:srgbClr val="355D7E"/>
              </a:solidFill>
              <a:latin typeface="Arial" panose="020B0604020202020204" pitchFamily="34" charset="0"/>
              <a:cs typeface="Arial" panose="020B0604020202020204" pitchFamily="34" charset="0"/>
            </a:endParaRPr>
          </a:p>
        </p:txBody>
      </p:sp>
      <p:cxnSp>
        <p:nvCxnSpPr>
          <p:cNvPr id="41" name="Straight Arrow Connector 40">
            <a:extLst>
              <a:ext uri="{FF2B5EF4-FFF2-40B4-BE49-F238E27FC236}">
                <a16:creationId xmlns:a16="http://schemas.microsoft.com/office/drawing/2014/main" id="{25BD133C-BA6F-1B60-9139-71405F492865}"/>
              </a:ext>
            </a:extLst>
          </p:cNvPr>
          <p:cNvCxnSpPr>
            <a:cxnSpLocks/>
          </p:cNvCxnSpPr>
          <p:nvPr/>
        </p:nvCxnSpPr>
        <p:spPr bwMode="auto">
          <a:xfrm flipH="1">
            <a:off x="5668347" y="2167693"/>
            <a:ext cx="233796" cy="1008904"/>
          </a:xfrm>
          <a:prstGeom prst="straightConnector1">
            <a:avLst/>
          </a:prstGeom>
          <a:ln>
            <a:headEnd type="none" w="med" len="med"/>
            <a:tailEnd type="triangle"/>
          </a:ln>
        </p:spPr>
        <p:style>
          <a:lnRef idx="1">
            <a:schemeClr val="accent6"/>
          </a:lnRef>
          <a:fillRef idx="0">
            <a:schemeClr val="accent6"/>
          </a:fillRef>
          <a:effectRef idx="0">
            <a:schemeClr val="accent6"/>
          </a:effectRef>
          <a:fontRef idx="minor">
            <a:schemeClr val="tx1"/>
          </a:fontRef>
        </p:style>
      </p:cxnSp>
      <p:sp>
        <p:nvSpPr>
          <p:cNvPr id="38" name="TextBox 37">
            <a:extLst>
              <a:ext uri="{FF2B5EF4-FFF2-40B4-BE49-F238E27FC236}">
                <a16:creationId xmlns:a16="http://schemas.microsoft.com/office/drawing/2014/main" id="{D7741C2C-E215-B537-D5AF-B2F9E594E999}"/>
              </a:ext>
            </a:extLst>
          </p:cNvPr>
          <p:cNvSpPr txBox="1"/>
          <p:nvPr/>
        </p:nvSpPr>
        <p:spPr>
          <a:xfrm>
            <a:off x="5391789" y="1306296"/>
            <a:ext cx="1543284" cy="986299"/>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900" b="1" dirty="0">
                <a:solidFill>
                  <a:srgbClr val="355D7E"/>
                </a:solidFill>
                <a:latin typeface="Arial" panose="020B0604020202020204" pitchFamily="34" charset="0"/>
                <a:cs typeface="Arial" panose="020B0604020202020204" pitchFamily="34" charset="0"/>
              </a:rPr>
              <a:t>QUÉBEC</a:t>
            </a:r>
          </a:p>
          <a:p>
            <a:pPr marL="96441" indent="-96441">
              <a:buFont typeface="Arial" panose="020B0604020202020204" pitchFamily="34" charset="0"/>
              <a:buChar char="•"/>
            </a:pPr>
            <a:r>
              <a:rPr lang="fr-FR" sz="900" dirty="0">
                <a:solidFill>
                  <a:srgbClr val="355D7E"/>
                </a:solidFill>
                <a:latin typeface="Arial" panose="020B0604020202020204" pitchFamily="34" charset="0"/>
                <a:cs typeface="Arial" panose="020B0604020202020204" pitchFamily="34" charset="0"/>
              </a:rPr>
              <a:t>Identifier des pistes pour s'engager avec les Premières nations sur les accords multilatéraux.</a:t>
            </a:r>
            <a:r>
              <a:rPr lang="en-US" sz="900" dirty="0">
                <a:solidFill>
                  <a:prstClr val="black"/>
                </a:solidFill>
                <a:latin typeface="Arial" panose="020B0604020202020204" pitchFamily="34" charset="0"/>
                <a:cs typeface="Arial" panose="020B0604020202020204" pitchFamily="34" charset="0"/>
              </a:rPr>
              <a:t> </a:t>
            </a:r>
          </a:p>
        </p:txBody>
      </p:sp>
      <p:sp>
        <p:nvSpPr>
          <p:cNvPr id="6" name="Title 1">
            <a:extLst>
              <a:ext uri="{FF2B5EF4-FFF2-40B4-BE49-F238E27FC236}">
                <a16:creationId xmlns:a16="http://schemas.microsoft.com/office/drawing/2014/main" id="{59BBE579-2BF2-8832-B899-7C5E749FD567}"/>
              </a:ext>
            </a:extLst>
          </p:cNvPr>
          <p:cNvSpPr txBox="1">
            <a:spLocks noGrp="1"/>
          </p:cNvSpPr>
          <p:nvPr>
            <p:ph type="title"/>
          </p:nvPr>
        </p:nvSpPr>
        <p:spPr bwMode="auto">
          <a:xfrm>
            <a:off x="152406" y="83644"/>
            <a:ext cx="9112893" cy="387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r>
              <a:rPr lang="fr-FR" sz="2000" dirty="0">
                <a:solidFill>
                  <a:srgbClr val="405174"/>
                </a:solidFill>
              </a:rPr>
              <a:t>Aperçu national de l'état d'avancement des discussions sur les accords multilatéraux</a:t>
            </a:r>
            <a:endParaRPr lang="en-US" sz="2000" dirty="0">
              <a:solidFill>
                <a:srgbClr val="405174"/>
              </a:solidFill>
              <a:ea typeface="Helvetica Neue" charset="0"/>
              <a:cs typeface="Helvetica Neue" charset="0"/>
            </a:endParaRPr>
          </a:p>
        </p:txBody>
      </p:sp>
    </p:spTree>
    <p:extLst>
      <p:ext uri="{BB962C8B-B14F-4D97-AF65-F5344CB8AC3E}">
        <p14:creationId xmlns:p14="http://schemas.microsoft.com/office/powerpoint/2010/main" val="1203982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E0651E3-29FD-2D32-5C58-6AD4C67DD32C}"/>
              </a:ext>
            </a:extLst>
          </p:cNvPr>
          <p:cNvSpPr>
            <a:spLocks noGrp="1" noChangeArrowheads="1"/>
          </p:cNvSpPr>
          <p:nvPr>
            <p:ph type="title"/>
          </p:nvPr>
        </p:nvSpPr>
        <p:spPr>
          <a:xfrm>
            <a:off x="381000" y="411956"/>
            <a:ext cx="7848600" cy="228600"/>
          </a:xfrm>
        </p:spPr>
        <p:txBody>
          <a:bodyPr/>
          <a:lstStyle/>
          <a:p>
            <a:r>
              <a:rPr lang="en-US" altLang="en-US" sz="2000" dirty="0" err="1">
                <a:solidFill>
                  <a:srgbClr val="355D7E"/>
                </a:solidFill>
              </a:rPr>
              <a:t>Prochaines</a:t>
            </a:r>
            <a:r>
              <a:rPr lang="en-US" altLang="en-US" sz="2000" dirty="0">
                <a:solidFill>
                  <a:srgbClr val="355D7E"/>
                </a:solidFill>
              </a:rPr>
              <a:t> étapes</a:t>
            </a:r>
          </a:p>
        </p:txBody>
      </p:sp>
      <p:sp>
        <p:nvSpPr>
          <p:cNvPr id="3" name="Content Placeholder 2">
            <a:extLst>
              <a:ext uri="{FF2B5EF4-FFF2-40B4-BE49-F238E27FC236}">
                <a16:creationId xmlns:a16="http://schemas.microsoft.com/office/drawing/2014/main" id="{DC497197-5275-BD2E-C9DF-5E9B8E20CBA4}"/>
              </a:ext>
            </a:extLst>
          </p:cNvPr>
          <p:cNvSpPr>
            <a:spLocks noGrp="1"/>
          </p:cNvSpPr>
          <p:nvPr>
            <p:ph idx="1"/>
          </p:nvPr>
        </p:nvSpPr>
        <p:spPr>
          <a:xfrm>
            <a:off x="368300" y="981078"/>
            <a:ext cx="8089899" cy="3648074"/>
          </a:xfrm>
        </p:spPr>
        <p:txBody>
          <a:bodyPr/>
          <a:lstStyle/>
          <a:p>
            <a:pPr marL="0" indent="0">
              <a:lnSpc>
                <a:spcPct val="107000"/>
              </a:lnSpc>
              <a:spcBef>
                <a:spcPts val="0"/>
              </a:spcBef>
              <a:spcAft>
                <a:spcPts val="0"/>
              </a:spcAft>
              <a:buNone/>
              <a:defRPr/>
            </a:pPr>
            <a:endParaRPr lang="en-US" sz="1500" dirty="0">
              <a:solidFill>
                <a:srgbClr val="355D7E"/>
              </a:solidFill>
              <a:latin typeface="+mn-lt"/>
              <a:ea typeface="Times New Roman" panose="02020603050405020304" pitchFamily="18" charset="0"/>
            </a:endParaRPr>
          </a:p>
          <a:p>
            <a:pPr>
              <a:lnSpc>
                <a:spcPct val="107000"/>
              </a:lnSpc>
              <a:spcBef>
                <a:spcPts val="0"/>
              </a:spcBef>
              <a:spcAft>
                <a:spcPts val="0"/>
              </a:spcAft>
              <a:defRPr/>
            </a:pPr>
            <a:r>
              <a:rPr lang="fr-FR" sz="1500" dirty="0">
                <a:solidFill>
                  <a:srgbClr val="355D7E"/>
                </a:solidFill>
                <a:latin typeface="+mn-lt"/>
                <a:ea typeface="Times New Roman" panose="02020603050405020304" pitchFamily="18" charset="0"/>
              </a:rPr>
              <a:t>Veiller à ce que les Premières nations soient soutenues dans leurs efforts reste notre priorité absolue et nous continuerons à collaborer avec tous les partenaires pour garantir la mise en place de solides stratégies de préparation.</a:t>
            </a:r>
          </a:p>
          <a:p>
            <a:pPr>
              <a:lnSpc>
                <a:spcPct val="107000"/>
              </a:lnSpc>
              <a:spcBef>
                <a:spcPts val="0"/>
              </a:spcBef>
              <a:spcAft>
                <a:spcPts val="0"/>
              </a:spcAft>
              <a:defRPr/>
            </a:pPr>
            <a:endParaRPr lang="fr-FR" sz="1500" dirty="0">
              <a:solidFill>
                <a:srgbClr val="355D7E"/>
              </a:solidFill>
              <a:latin typeface="+mn-lt"/>
              <a:ea typeface="Times New Roman" panose="02020603050405020304" pitchFamily="18" charset="0"/>
            </a:endParaRPr>
          </a:p>
          <a:p>
            <a:pPr>
              <a:lnSpc>
                <a:spcPct val="107000"/>
              </a:lnSpc>
              <a:spcBef>
                <a:spcPts val="0"/>
              </a:spcBef>
              <a:spcAft>
                <a:spcPts val="0"/>
              </a:spcAft>
              <a:defRPr/>
            </a:pPr>
            <a:r>
              <a:rPr lang="fr-FR" sz="1500" dirty="0">
                <a:solidFill>
                  <a:srgbClr val="355D7E"/>
                </a:solidFill>
                <a:latin typeface="+mn-lt"/>
                <a:ea typeface="Times New Roman" panose="02020603050405020304" pitchFamily="18" charset="0"/>
              </a:rPr>
              <a:t>Poursuivre les travaux visant à donner suite aux recommandations du Bureau du vérificateur général, en mettant l'accent sur la collaboration avec les partenaires des Premières nations </a:t>
            </a:r>
          </a:p>
          <a:p>
            <a:pPr>
              <a:lnSpc>
                <a:spcPct val="107000"/>
              </a:lnSpc>
              <a:spcBef>
                <a:spcPts val="0"/>
              </a:spcBef>
              <a:spcAft>
                <a:spcPts val="0"/>
              </a:spcAft>
              <a:defRPr/>
            </a:pPr>
            <a:endParaRPr lang="fr-FR" sz="1500" dirty="0">
              <a:solidFill>
                <a:srgbClr val="355D7E"/>
              </a:solidFill>
              <a:latin typeface="+mn-lt"/>
              <a:ea typeface="Times New Roman" panose="02020603050405020304" pitchFamily="18" charset="0"/>
            </a:endParaRPr>
          </a:p>
          <a:p>
            <a:pPr>
              <a:lnSpc>
                <a:spcPct val="107000"/>
              </a:lnSpc>
              <a:spcBef>
                <a:spcPts val="0"/>
              </a:spcBef>
              <a:spcAft>
                <a:spcPts val="0"/>
              </a:spcAft>
              <a:defRPr/>
            </a:pPr>
            <a:r>
              <a:rPr lang="fr-FR" sz="1500" dirty="0">
                <a:solidFill>
                  <a:srgbClr val="355D7E"/>
                </a:solidFill>
                <a:latin typeface="+mn-lt"/>
                <a:ea typeface="Times New Roman" panose="02020603050405020304" pitchFamily="18" charset="0"/>
              </a:rPr>
              <a:t>Poursuivre les travaux en vue de la conclusion d'accords de partenariat multilatéraux.</a:t>
            </a:r>
            <a:endParaRPr lang="en-US" sz="1200" dirty="0">
              <a:solidFill>
                <a:srgbClr val="355D7E"/>
              </a:solidFill>
              <a:latin typeface="+mn-lt"/>
              <a:ea typeface="Times New Roman" panose="02020603050405020304" pitchFamily="18" charset="0"/>
              <a:cs typeface="Times New Roman" panose="02020603050405020304" pitchFamily="18" charset="0"/>
            </a:endParaRPr>
          </a:p>
          <a:p>
            <a:pPr marL="0" indent="0">
              <a:lnSpc>
                <a:spcPct val="107000"/>
              </a:lnSpc>
              <a:spcBef>
                <a:spcPts val="0"/>
              </a:spcBef>
              <a:spcAft>
                <a:spcPts val="0"/>
              </a:spcAft>
              <a:buNone/>
              <a:tabLst>
                <a:tab pos="5714858" algn="l"/>
              </a:tabLst>
              <a:defRPr/>
            </a:pPr>
            <a:endParaRPr lang="en-US" sz="1200" dirty="0">
              <a:ea typeface="Times New Roman" panose="02020603050405020304" pitchFamily="18" charset="0"/>
              <a:cs typeface="Times New Roman" panose="02020603050405020304" pitchFamily="18" charset="0"/>
            </a:endParaRPr>
          </a:p>
          <a:p>
            <a:pPr marL="0" indent="-190496">
              <a:lnSpc>
                <a:spcPct val="107000"/>
              </a:lnSpc>
              <a:spcBef>
                <a:spcPts val="0"/>
              </a:spcBef>
              <a:spcAft>
                <a:spcPts val="0"/>
              </a:spcAft>
              <a:tabLst>
                <a:tab pos="5714858" algn="l"/>
              </a:tabLst>
              <a:defRPr/>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190496" indent="-190496">
              <a:tabLst>
                <a:tab pos="5714858" algn="l"/>
              </a:tabLst>
              <a:defRPr/>
            </a:pPr>
            <a:endParaRPr lang="en-US" sz="1200" dirty="0"/>
          </a:p>
        </p:txBody>
      </p:sp>
      <p:sp>
        <p:nvSpPr>
          <p:cNvPr id="16388" name="TextBox 5">
            <a:extLst>
              <a:ext uri="{FF2B5EF4-FFF2-40B4-BE49-F238E27FC236}">
                <a16:creationId xmlns:a16="http://schemas.microsoft.com/office/drawing/2014/main" id="{54A6188B-BD1D-D445-9F1C-6F265B2E4B10}"/>
              </a:ext>
            </a:extLst>
          </p:cNvPr>
          <p:cNvSpPr txBox="1">
            <a:spLocks noChangeArrowheads="1"/>
          </p:cNvSpPr>
          <p:nvPr/>
        </p:nvSpPr>
        <p:spPr bwMode="auto">
          <a:xfrm>
            <a:off x="4969669" y="659606"/>
            <a:ext cx="3890963" cy="408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Aft>
                <a:spcPts val="225"/>
              </a:spcAft>
              <a:buFont typeface="Arial" panose="020B0604020202020204" pitchFamily="34" charset="0"/>
              <a:buAutoNum type="arabicPeriod"/>
            </a:pPr>
            <a:endParaRPr lang="en-US" altLang="en-US" sz="1050" dirty="0">
              <a:solidFill>
                <a:srgbClr val="355D7E"/>
              </a:solidFill>
            </a:endParaRPr>
          </a:p>
          <a:p>
            <a:pPr>
              <a:spcAft>
                <a:spcPts val="225"/>
              </a:spcAft>
              <a:buFont typeface="Arial" panose="020B0604020202020204" pitchFamily="34" charset="0"/>
              <a:buAutoNum type="arabicPeriod"/>
            </a:pPr>
            <a:endParaRPr lang="en-US" altLang="en-US" sz="1050" dirty="0">
              <a:solidFill>
                <a:srgbClr val="355D7E"/>
              </a:solidFill>
            </a:endParaRPr>
          </a:p>
        </p:txBody>
      </p:sp>
    </p:spTree>
    <p:extLst>
      <p:ext uri="{BB962C8B-B14F-4D97-AF65-F5344CB8AC3E}">
        <p14:creationId xmlns:p14="http://schemas.microsoft.com/office/powerpoint/2010/main" val="356745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2050" y="1123950"/>
            <a:ext cx="8082349" cy="2733056"/>
          </a:xfrm>
          <a:prstGeom prst="rect">
            <a:avLst/>
          </a:prstGeom>
        </p:spPr>
        <p:txBody>
          <a:bodyPr wrap="square">
            <a:spAutoFit/>
          </a:bodyPr>
          <a:lstStyle/>
          <a:p>
            <a:pPr marL="285750" lvl="1" indent="-285750" defTabSz="600075">
              <a:spcAft>
                <a:spcPct val="15000"/>
              </a:spcAft>
              <a:buFont typeface="Wingdings" panose="05000000000000000000" pitchFamily="2" charset="2"/>
              <a:buChar char="v"/>
            </a:pPr>
            <a:r>
              <a:rPr lang="fr-FR" sz="1600" dirty="0">
                <a:solidFill>
                  <a:srgbClr val="355D7E"/>
                </a:solidFill>
                <a:latin typeface="+mn-lt"/>
              </a:rPr>
              <a:t>Fournir une vue d'ensemble du rôle de Services Autochtones Canada (SAC) dans la gestion des urgences : Programme d'aide à la gestion des urgences (PAGU)</a:t>
            </a:r>
          </a:p>
          <a:p>
            <a:pPr marL="0" lvl="1" defTabSz="600075">
              <a:spcAft>
                <a:spcPct val="15000"/>
              </a:spcAft>
            </a:pPr>
            <a:endParaRPr lang="en-US" sz="1600" dirty="0">
              <a:solidFill>
                <a:srgbClr val="355D7E"/>
              </a:solidFill>
              <a:latin typeface="+mn-lt"/>
            </a:endParaRPr>
          </a:p>
          <a:p>
            <a:pPr marL="285750" lvl="1" indent="-285750" defTabSz="600075">
              <a:spcAft>
                <a:spcPct val="15000"/>
              </a:spcAft>
              <a:buFont typeface="Wingdings" panose="05000000000000000000" pitchFamily="2" charset="2"/>
              <a:buChar char="v"/>
            </a:pPr>
            <a:r>
              <a:rPr lang="fr-FR" sz="1600" dirty="0">
                <a:solidFill>
                  <a:srgbClr val="355D7E"/>
                </a:solidFill>
                <a:latin typeface="+mn-lt"/>
              </a:rPr>
              <a:t>Fournir une vue d'ensemble de certaines initiatives évolutives en gestion des urgences :</a:t>
            </a:r>
          </a:p>
          <a:p>
            <a:pPr marL="742950" lvl="2" indent="-285750" defTabSz="600075">
              <a:spcAft>
                <a:spcPct val="15000"/>
              </a:spcAft>
              <a:buFont typeface="Wingdings" panose="05000000000000000000" pitchFamily="2" charset="2"/>
              <a:buChar char="v"/>
            </a:pPr>
            <a:r>
              <a:rPr lang="en-CA" sz="1600" dirty="0">
                <a:solidFill>
                  <a:srgbClr val="355D7E"/>
                </a:solidFill>
                <a:latin typeface="+mn-lt"/>
              </a:rPr>
              <a:t>Plan </a:t>
            </a:r>
            <a:r>
              <a:rPr lang="en-CA" sz="1600" dirty="0" err="1">
                <a:solidFill>
                  <a:srgbClr val="355D7E"/>
                </a:solidFill>
                <a:latin typeface="+mn-lt"/>
              </a:rPr>
              <a:t>d’action</a:t>
            </a:r>
            <a:r>
              <a:rPr lang="en-CA" sz="1600" dirty="0">
                <a:solidFill>
                  <a:srgbClr val="355D7E"/>
                </a:solidFill>
                <a:latin typeface="+mn-lt"/>
              </a:rPr>
              <a:t> de la </a:t>
            </a:r>
            <a:r>
              <a:rPr lang="en-CA" sz="1600" dirty="0" err="1">
                <a:solidFill>
                  <a:srgbClr val="355D7E"/>
                </a:solidFill>
                <a:latin typeface="+mn-lt"/>
              </a:rPr>
              <a:t>réponse</a:t>
            </a:r>
            <a:r>
              <a:rPr lang="en-CA" sz="1600" dirty="0">
                <a:solidFill>
                  <a:srgbClr val="355D7E"/>
                </a:solidFill>
                <a:latin typeface="+mn-lt"/>
              </a:rPr>
              <a:t> du VG</a:t>
            </a:r>
          </a:p>
          <a:p>
            <a:pPr marL="742950" lvl="2" indent="-285750" defTabSz="600075">
              <a:spcAft>
                <a:spcPct val="15000"/>
              </a:spcAft>
              <a:buFont typeface="Wingdings" panose="05000000000000000000" pitchFamily="2" charset="2"/>
              <a:buChar char="v"/>
            </a:pPr>
            <a:r>
              <a:rPr lang="en-US" sz="1600" dirty="0">
                <a:solidFill>
                  <a:srgbClr val="355D7E"/>
                </a:solidFill>
                <a:latin typeface="+mn-lt"/>
              </a:rPr>
              <a:t>Accords </a:t>
            </a:r>
            <a:r>
              <a:rPr lang="en-US" sz="1600" dirty="0" err="1">
                <a:solidFill>
                  <a:srgbClr val="355D7E"/>
                </a:solidFill>
                <a:latin typeface="+mn-lt"/>
              </a:rPr>
              <a:t>multilatéraux</a:t>
            </a:r>
            <a:endParaRPr lang="en-CA" sz="1600" b="1" dirty="0">
              <a:solidFill>
                <a:srgbClr val="355D7E"/>
              </a:solidFill>
              <a:latin typeface="+mn-lt"/>
            </a:endParaRPr>
          </a:p>
          <a:p>
            <a:pPr marL="742950" lvl="2" indent="-285750" defTabSz="600075">
              <a:spcAft>
                <a:spcPct val="15000"/>
              </a:spcAft>
              <a:buFont typeface="Wingdings" panose="05000000000000000000" pitchFamily="2" charset="2"/>
              <a:buChar char="v"/>
            </a:pPr>
            <a:endParaRPr lang="en-CA" sz="1600" b="1" dirty="0">
              <a:solidFill>
                <a:srgbClr val="355D7E"/>
              </a:solidFill>
              <a:latin typeface="+mn-lt"/>
            </a:endParaRPr>
          </a:p>
          <a:p>
            <a:pPr marL="742950" lvl="2" indent="-285750" defTabSz="600075">
              <a:spcAft>
                <a:spcPct val="15000"/>
              </a:spcAft>
              <a:buFont typeface="Wingdings" panose="05000000000000000000" pitchFamily="2" charset="2"/>
              <a:buChar char="v"/>
            </a:pPr>
            <a:endParaRPr lang="en-US" sz="1600" b="1" dirty="0">
              <a:solidFill>
                <a:srgbClr val="355D7E"/>
              </a:solidFill>
              <a:latin typeface="+mn-lt"/>
            </a:endParaRPr>
          </a:p>
          <a:p>
            <a:pPr marL="285750" lvl="1" indent="-285750" defTabSz="600075">
              <a:spcAft>
                <a:spcPct val="15000"/>
              </a:spcAft>
              <a:buFont typeface="Wingdings" panose="05000000000000000000" pitchFamily="2" charset="2"/>
              <a:buChar char="v"/>
            </a:pPr>
            <a:endParaRPr lang="en-US" sz="1200" dirty="0"/>
          </a:p>
          <a:p>
            <a:pPr marL="285750" lvl="1" indent="-285750" defTabSz="600075">
              <a:spcAft>
                <a:spcPct val="15000"/>
              </a:spcAft>
              <a:buFont typeface="Wingdings" panose="05000000000000000000" pitchFamily="2" charset="2"/>
              <a:buChar char="v"/>
            </a:pPr>
            <a:endParaRPr lang="en-US" sz="1400" dirty="0"/>
          </a:p>
        </p:txBody>
      </p:sp>
      <p:sp>
        <p:nvSpPr>
          <p:cNvPr id="5" name="Title 1"/>
          <p:cNvSpPr txBox="1">
            <a:spLocks/>
          </p:cNvSpPr>
          <p:nvPr/>
        </p:nvSpPr>
        <p:spPr bwMode="auto">
          <a:xfrm>
            <a:off x="419100" y="285750"/>
            <a:ext cx="7848600" cy="22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a:lstStyle>
          <a:p>
            <a:r>
              <a:rPr lang="en-US" sz="2000" kern="0" dirty="0">
                <a:solidFill>
                  <a:schemeClr val="accent1">
                    <a:lumMod val="50000"/>
                  </a:schemeClr>
                </a:solidFill>
              </a:rPr>
              <a:t>But</a:t>
            </a:r>
          </a:p>
        </p:txBody>
      </p:sp>
    </p:spTree>
    <p:extLst>
      <p:ext uri="{BB962C8B-B14F-4D97-AF65-F5344CB8AC3E}">
        <p14:creationId xmlns:p14="http://schemas.microsoft.com/office/powerpoint/2010/main" val="334855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5C74E9C3-54CE-F4A7-3D8B-AC6DE55F574F}"/>
              </a:ext>
            </a:extLst>
          </p:cNvPr>
          <p:cNvSpPr/>
          <p:nvPr/>
        </p:nvSpPr>
        <p:spPr bwMode="auto">
          <a:xfrm>
            <a:off x="3581400" y="712578"/>
            <a:ext cx="5105400" cy="4430922"/>
          </a:xfrm>
          <a:prstGeom prst="ellipse">
            <a:avLst/>
          </a:prstGeom>
          <a:solidFill>
            <a:schemeClr val="accent1">
              <a:lumMod val="20000"/>
              <a:lumOff val="80000"/>
            </a:schemeClr>
          </a:solidFill>
          <a:ln w="25400"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190495" marR="0" lvl="0" indent="-190495" algn="l" defTabSz="914377" rtl="0" eaLnBrk="1" fontAlgn="auto" latinLnBrk="0" hangingPunct="1">
              <a:lnSpc>
                <a:spcPct val="100000"/>
              </a:lnSpc>
              <a:spcBef>
                <a:spcPts val="0"/>
              </a:spcBef>
              <a:spcAft>
                <a:spcPts val="0"/>
              </a:spcAft>
              <a:buClrTx/>
              <a:buSzTx/>
              <a:buFontTx/>
              <a:buNone/>
              <a:tabLst>
                <a:tab pos="5714857" algn="l"/>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2" name="Title 1">
            <a:extLst>
              <a:ext uri="{FF2B5EF4-FFF2-40B4-BE49-F238E27FC236}">
                <a16:creationId xmlns:a16="http://schemas.microsoft.com/office/drawing/2014/main" id="{BCFC6D93-899D-98C8-F824-2344FA7C4A7B}"/>
              </a:ext>
            </a:extLst>
          </p:cNvPr>
          <p:cNvSpPr>
            <a:spLocks noGrp="1"/>
          </p:cNvSpPr>
          <p:nvPr>
            <p:ph type="title"/>
          </p:nvPr>
        </p:nvSpPr>
        <p:spPr>
          <a:xfrm>
            <a:off x="433387" y="278030"/>
            <a:ext cx="7848600" cy="228600"/>
          </a:xfrm>
        </p:spPr>
        <p:txBody>
          <a:bodyPr/>
          <a:lstStyle/>
          <a:p>
            <a:r>
              <a:rPr lang="en-US" sz="2000" dirty="0" err="1">
                <a:solidFill>
                  <a:schemeClr val="accent1">
                    <a:lumMod val="50000"/>
                  </a:schemeClr>
                </a:solidFill>
              </a:rPr>
              <a:t>Programme</a:t>
            </a:r>
            <a:r>
              <a:rPr lang="en-US" sz="2000" dirty="0">
                <a:solidFill>
                  <a:schemeClr val="accent1">
                    <a:lumMod val="50000"/>
                  </a:schemeClr>
                </a:solidFill>
              </a:rPr>
              <a:t> </a:t>
            </a:r>
            <a:r>
              <a:rPr lang="en-US" sz="2000" dirty="0" err="1">
                <a:solidFill>
                  <a:schemeClr val="accent1">
                    <a:lumMod val="50000"/>
                  </a:schemeClr>
                </a:solidFill>
              </a:rPr>
              <a:t>d’aide</a:t>
            </a:r>
            <a:r>
              <a:rPr lang="en-US" sz="2000" dirty="0">
                <a:solidFill>
                  <a:schemeClr val="accent1">
                    <a:lumMod val="50000"/>
                  </a:schemeClr>
                </a:solidFill>
              </a:rPr>
              <a:t> à la gestion des urgences de SAC (PAGU) </a:t>
            </a:r>
            <a:endParaRPr lang="en-US" sz="2000" dirty="0"/>
          </a:p>
        </p:txBody>
      </p:sp>
      <p:graphicFrame>
        <p:nvGraphicFramePr>
          <p:cNvPr id="4" name="Content Placeholder 3">
            <a:extLst>
              <a:ext uri="{FF2B5EF4-FFF2-40B4-BE49-F238E27FC236}">
                <a16:creationId xmlns:a16="http://schemas.microsoft.com/office/drawing/2014/main" id="{B1A818C9-3F10-70B7-7C57-0881E82D382C}"/>
              </a:ext>
            </a:extLst>
          </p:cNvPr>
          <p:cNvGraphicFramePr>
            <a:graphicFrameLocks noGrp="1"/>
          </p:cNvGraphicFramePr>
          <p:nvPr>
            <p:ph idx="1"/>
            <p:extLst>
              <p:ext uri="{D42A27DB-BD31-4B8C-83A1-F6EECF244321}">
                <p14:modId xmlns:p14="http://schemas.microsoft.com/office/powerpoint/2010/main" val="2625496030"/>
              </p:ext>
            </p:extLst>
          </p:nvPr>
        </p:nvGraphicFramePr>
        <p:xfrm>
          <a:off x="1974850" y="895350"/>
          <a:ext cx="8159750" cy="41515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5B0CD749-7D9C-2E88-7B95-72A9103E9C91}"/>
              </a:ext>
            </a:extLst>
          </p:cNvPr>
          <p:cNvSpPr txBox="1"/>
          <p:nvPr/>
        </p:nvSpPr>
        <p:spPr>
          <a:xfrm>
            <a:off x="433387" y="1276350"/>
            <a:ext cx="2843213" cy="1865126"/>
          </a:xfrm>
          <a:prstGeom prst="rect">
            <a:avLst/>
          </a:prstGeom>
          <a:noFill/>
        </p:spPr>
        <p:txBody>
          <a:bodyPr wrap="square" rtlCol="0">
            <a:spAutoFit/>
          </a:bodyPr>
          <a:lstStyle/>
          <a:p>
            <a:r>
              <a:rPr lang="fr-FR" sz="1600" dirty="0">
                <a:solidFill>
                  <a:srgbClr val="355D7E"/>
                </a:solidFill>
                <a:latin typeface="+mn-lt"/>
              </a:rPr>
              <a:t>Le ministère fournit un financement direct aux communautés des Premières nations pour renforcer leur résilience, se préparer aux risques et y répondre en utilisant les quatre piliers de la gestion des urgences.</a:t>
            </a:r>
            <a:endParaRPr lang="en-US" dirty="0"/>
          </a:p>
        </p:txBody>
      </p:sp>
    </p:spTree>
    <p:extLst>
      <p:ext uri="{BB962C8B-B14F-4D97-AF65-F5344CB8AC3E}">
        <p14:creationId xmlns:p14="http://schemas.microsoft.com/office/powerpoint/2010/main" val="3112949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07" y="331189"/>
            <a:ext cx="6515100" cy="457200"/>
          </a:xfrm>
        </p:spPr>
        <p:txBody>
          <a:bodyPr/>
          <a:lstStyle/>
          <a:p>
            <a:r>
              <a:rPr lang="en-US" sz="2000" dirty="0">
                <a:solidFill>
                  <a:schemeClr val="accent1">
                    <a:lumMod val="50000"/>
                  </a:schemeClr>
                </a:solidFill>
              </a:rPr>
              <a:t>Tendances et pressions </a:t>
            </a:r>
            <a:r>
              <a:rPr lang="en-US" sz="2000" dirty="0" err="1">
                <a:solidFill>
                  <a:schemeClr val="accent1">
                    <a:lumMod val="50000"/>
                  </a:schemeClr>
                </a:solidFill>
              </a:rPr>
              <a:t>émergentes</a:t>
            </a:r>
            <a:endParaRPr lang="en-US" sz="2000" dirty="0">
              <a:solidFill>
                <a:schemeClr val="accent1">
                  <a:lumMod val="50000"/>
                </a:schemeClr>
              </a:solidFill>
            </a:endParaRPr>
          </a:p>
        </p:txBody>
      </p:sp>
      <p:pic>
        <p:nvPicPr>
          <p:cNvPr id="4" name="Picture 3"/>
          <p:cNvPicPr>
            <a:picLocks noChangeAspect="1"/>
          </p:cNvPicPr>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backgroundRemoval t="7512" b="92019" l="6250" r="89815">
                        <a14:foregroundMark x1="77778" y1="21596" x2="77778" y2="21596"/>
                        <a14:foregroundMark x1="24306" y1="59155" x2="24306" y2="59155"/>
                        <a14:foregroundMark x1="39352" y1="88732" x2="39352" y2="88732"/>
                        <a14:foregroundMark x1="8102" y1="70188" x2="8102" y2="70188"/>
                        <a14:foregroundMark x1="15046" y1="92019" x2="15046" y2="92019"/>
                        <a14:foregroundMark x1="8565" y1="67136" x2="8565" y2="67136"/>
                        <a14:foregroundMark x1="6481" y1="67136" x2="6481" y2="67136"/>
                        <a14:foregroundMark x1="78472" y1="8451" x2="78472" y2="8451"/>
                        <a14:foregroundMark x1="76620" y1="7512" x2="76620" y2="7512"/>
                      </a14:backgroundRemoval>
                    </a14:imgEffect>
                  </a14:imgLayer>
                </a14:imgProps>
              </a:ext>
            </a:extLst>
          </a:blip>
          <a:stretch>
            <a:fillRect/>
          </a:stretch>
        </p:blipFill>
        <p:spPr>
          <a:xfrm>
            <a:off x="6074342" y="1532700"/>
            <a:ext cx="638755" cy="629883"/>
          </a:xfrm>
          <a:prstGeom prst="rect">
            <a:avLst/>
          </a:prstGeom>
        </p:spPr>
      </p:pic>
      <p:pic>
        <p:nvPicPr>
          <p:cNvPr id="9" name="Picture 8"/>
          <p:cNvPicPr>
            <a:picLocks noChangeAspect="1"/>
          </p:cNvPicPr>
          <p:nvPr/>
        </p:nvPicPr>
        <p:blipFill>
          <a:blip r:embed="rId5"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3234044" y="1612388"/>
            <a:ext cx="581519" cy="581519"/>
          </a:xfrm>
          <a:prstGeom prst="rect">
            <a:avLst/>
          </a:prstGeom>
        </p:spPr>
      </p:pic>
      <p:pic>
        <p:nvPicPr>
          <p:cNvPr id="11" name="Picture 10"/>
          <p:cNvPicPr>
            <a:picLocks noChangeAspect="1"/>
          </p:cNvPicPr>
          <p:nvPr/>
        </p:nvPicPr>
        <p:blipFill rotWithShape="1">
          <a:blip r:embed="rId6" cstate="print">
            <a:duotone>
              <a:schemeClr val="accent2">
                <a:shade val="45000"/>
                <a:satMod val="135000"/>
              </a:schemeClr>
              <a:prstClr val="white"/>
            </a:duotone>
            <a:extLst>
              <a:ext uri="{BEBA8EAE-BF5A-486C-A8C5-ECC9F3942E4B}">
                <a14:imgProps xmlns:a14="http://schemas.microsoft.com/office/drawing/2010/main">
                  <a14:imgLayer r:embed="rId7">
                    <a14:imgEffect>
                      <a14:backgroundRemoval t="16786" b="75000" l="25385" r="74231">
                        <a14:foregroundMark x1="26923" y1="34643" x2="26923" y2="34643"/>
                        <a14:foregroundMark x1="40385" y1="52857" x2="40385" y2="52857"/>
                        <a14:foregroundMark x1="38077" y1="40714" x2="38077" y2="40714"/>
                        <a14:foregroundMark x1="61154" y1="60357" x2="61154" y2="60357"/>
                        <a14:foregroundMark x1="71923" y1="27500" x2="71923" y2="27500"/>
                        <a14:foregroundMark x1="62308" y1="75000" x2="62308" y2="75000"/>
                        <a14:foregroundMark x1="61154" y1="45714" x2="61154" y2="45714"/>
                        <a14:foregroundMark x1="62692" y1="43214" x2="62692" y2="43214"/>
                        <a14:foregroundMark x1="41538" y1="62143" x2="41538" y2="62143"/>
                        <a14:backgroundMark x1="52692" y1="37857" x2="52692" y2="37857"/>
                      </a14:backgroundRemoval>
                    </a14:imgEffect>
                  </a14:imgLayer>
                </a14:imgProps>
              </a:ext>
              <a:ext uri="{28A0092B-C50C-407E-A947-70E740481C1C}">
                <a14:useLocalDpi xmlns:a14="http://schemas.microsoft.com/office/drawing/2010/main" val="0"/>
              </a:ext>
            </a:extLst>
          </a:blip>
          <a:srcRect l="19231" t="10001" r="19231" b="21428"/>
          <a:stretch/>
        </p:blipFill>
        <p:spPr>
          <a:xfrm>
            <a:off x="6124526" y="2571750"/>
            <a:ext cx="502206" cy="602648"/>
          </a:xfrm>
          <a:prstGeom prst="rect">
            <a:avLst/>
          </a:prstGeom>
        </p:spPr>
      </p:pic>
      <p:sp>
        <p:nvSpPr>
          <p:cNvPr id="12" name="TextBox 11">
            <a:extLst>
              <a:ext uri="{FF2B5EF4-FFF2-40B4-BE49-F238E27FC236}">
                <a16:creationId xmlns:a16="http://schemas.microsoft.com/office/drawing/2014/main" id="{187CFBB6-BF28-4258-844A-0ECD4508B59B}"/>
              </a:ext>
            </a:extLst>
          </p:cNvPr>
          <p:cNvSpPr txBox="1"/>
          <p:nvPr/>
        </p:nvSpPr>
        <p:spPr>
          <a:xfrm>
            <a:off x="6713097" y="2479739"/>
            <a:ext cx="2430807" cy="507831"/>
          </a:xfrm>
          <a:prstGeom prst="rect">
            <a:avLst/>
          </a:prstGeom>
          <a:noFill/>
        </p:spPr>
        <p:txBody>
          <a:bodyPr wrap="square" lIns="0" rIns="0" rtlCol="0" anchor="b">
            <a:spAutoFit/>
          </a:bodyPr>
          <a:lstStyle/>
          <a:p>
            <a:pPr defTabSz="914378">
              <a:defRPr/>
            </a:pPr>
            <a:r>
              <a:rPr lang="fr-FR" sz="1500" b="1" noProof="1">
                <a:solidFill>
                  <a:srgbClr val="DD8047">
                    <a:lumMod val="75000"/>
                  </a:srgbClr>
                </a:solidFill>
                <a:latin typeface="Arial" panose="020B0604020202020204"/>
              </a:rPr>
              <a:t>Gestion des urgences sanitaires/sociales</a:t>
            </a:r>
            <a:endParaRPr lang="en-US" sz="1500" b="1" noProof="1">
              <a:solidFill>
                <a:srgbClr val="DD8047">
                  <a:lumMod val="75000"/>
                </a:srgbClr>
              </a:solidFill>
              <a:latin typeface="Arial" panose="020B0604020202020204"/>
            </a:endParaRPr>
          </a:p>
        </p:txBody>
      </p:sp>
      <p:sp>
        <p:nvSpPr>
          <p:cNvPr id="16" name="TextBox 15">
            <a:extLst>
              <a:ext uri="{FF2B5EF4-FFF2-40B4-BE49-F238E27FC236}">
                <a16:creationId xmlns:a16="http://schemas.microsoft.com/office/drawing/2014/main" id="{DC8A6FE4-482B-405B-84C2-B3E5F91E6EE3}"/>
              </a:ext>
            </a:extLst>
          </p:cNvPr>
          <p:cNvSpPr txBox="1"/>
          <p:nvPr/>
        </p:nvSpPr>
        <p:spPr>
          <a:xfrm>
            <a:off x="3896483" y="1323183"/>
            <a:ext cx="1742318" cy="507831"/>
          </a:xfrm>
          <a:prstGeom prst="rect">
            <a:avLst/>
          </a:prstGeom>
          <a:noFill/>
        </p:spPr>
        <p:txBody>
          <a:bodyPr wrap="square" lIns="0" rIns="0" rtlCol="0" anchor="b">
            <a:spAutoFit/>
          </a:bodyPr>
          <a:lstStyle/>
          <a:p>
            <a:pPr defTabSz="914378">
              <a:defRPr/>
            </a:pPr>
            <a:r>
              <a:rPr lang="en-US" sz="1500" b="1" noProof="1">
                <a:solidFill>
                  <a:srgbClr val="C18C64"/>
                </a:solidFill>
                <a:latin typeface="Arial" panose="020B0604020202020204"/>
              </a:rPr>
              <a:t>Changement climatique</a:t>
            </a:r>
          </a:p>
        </p:txBody>
      </p:sp>
      <p:sp>
        <p:nvSpPr>
          <p:cNvPr id="17" name="TextBox 16">
            <a:extLst>
              <a:ext uri="{FF2B5EF4-FFF2-40B4-BE49-F238E27FC236}">
                <a16:creationId xmlns:a16="http://schemas.microsoft.com/office/drawing/2014/main" id="{0694B012-B11B-4BB2-90B8-8DAC50122797}"/>
              </a:ext>
            </a:extLst>
          </p:cNvPr>
          <p:cNvSpPr txBox="1"/>
          <p:nvPr/>
        </p:nvSpPr>
        <p:spPr>
          <a:xfrm>
            <a:off x="3899869" y="1815241"/>
            <a:ext cx="2070668" cy="891462"/>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Le système canadien de gestion des urgences est mis à l'épreuve par l'évolution de la nature des urgences due au changement climatique.</a:t>
            </a:r>
            <a:br>
              <a:rPr lang="en-US" sz="900" dirty="0">
                <a:solidFill>
                  <a:prstClr val="black">
                    <a:lumMod val="65000"/>
                    <a:lumOff val="35000"/>
                  </a:prstClr>
                </a:solidFill>
                <a:latin typeface="Arial" panose="020B0604020202020204"/>
              </a:rPr>
            </a:br>
            <a:endParaRPr lang="en-US" sz="900" dirty="0">
              <a:solidFill>
                <a:prstClr val="black">
                  <a:lumMod val="65000"/>
                  <a:lumOff val="35000"/>
                </a:prstClr>
              </a:solidFill>
              <a:latin typeface="Arial" panose="020B0604020202020204"/>
            </a:endParaRPr>
          </a:p>
          <a:p>
            <a:pPr defTabSz="914378">
              <a:defRPr/>
            </a:pPr>
            <a:endParaRPr lang="en-US" sz="900" noProof="1">
              <a:solidFill>
                <a:prstClr val="black">
                  <a:lumMod val="65000"/>
                  <a:lumOff val="35000"/>
                </a:prstClr>
              </a:solidFill>
              <a:latin typeface="Arial" panose="020B0604020202020204"/>
            </a:endParaRPr>
          </a:p>
        </p:txBody>
      </p:sp>
      <p:sp>
        <p:nvSpPr>
          <p:cNvPr id="18" name="TextBox 17">
            <a:extLst>
              <a:ext uri="{FF2B5EF4-FFF2-40B4-BE49-F238E27FC236}">
                <a16:creationId xmlns:a16="http://schemas.microsoft.com/office/drawing/2014/main" id="{4342A271-E17A-4852-B28C-0F711F59881C}"/>
              </a:ext>
            </a:extLst>
          </p:cNvPr>
          <p:cNvSpPr txBox="1"/>
          <p:nvPr/>
        </p:nvSpPr>
        <p:spPr>
          <a:xfrm>
            <a:off x="6748780" y="1333243"/>
            <a:ext cx="2362199" cy="507831"/>
          </a:xfrm>
          <a:prstGeom prst="rect">
            <a:avLst/>
          </a:prstGeom>
          <a:noFill/>
        </p:spPr>
        <p:txBody>
          <a:bodyPr wrap="square" lIns="0" rIns="0" rtlCol="0" anchor="b">
            <a:spAutoFit/>
          </a:bodyPr>
          <a:lstStyle/>
          <a:p>
            <a:pPr defTabSz="914378">
              <a:defRPr/>
            </a:pPr>
            <a:r>
              <a:rPr lang="en-US" sz="1500" b="1" noProof="1">
                <a:solidFill>
                  <a:srgbClr val="E49020"/>
                </a:solidFill>
                <a:latin typeface="Arial" panose="020B0604020202020204"/>
              </a:rPr>
              <a:t>Priorités des Premières nations</a:t>
            </a:r>
          </a:p>
        </p:txBody>
      </p:sp>
      <p:sp>
        <p:nvSpPr>
          <p:cNvPr id="19" name="TextBox 18">
            <a:extLst>
              <a:ext uri="{FF2B5EF4-FFF2-40B4-BE49-F238E27FC236}">
                <a16:creationId xmlns:a16="http://schemas.microsoft.com/office/drawing/2014/main" id="{651E1ED0-C93D-47BD-8529-A9511738B31C}"/>
              </a:ext>
            </a:extLst>
          </p:cNvPr>
          <p:cNvSpPr txBox="1"/>
          <p:nvPr/>
        </p:nvSpPr>
        <p:spPr>
          <a:xfrm>
            <a:off x="6748780" y="1798405"/>
            <a:ext cx="1902797" cy="715581"/>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Les dirigeants des Premières nations ont exprimé le souhait de disposer d'une plus grande autonomie en matière de services de gestion des urgences.</a:t>
            </a:r>
            <a:endParaRPr lang="en-US" sz="900" noProof="1">
              <a:solidFill>
                <a:schemeClr val="accent1">
                  <a:lumMod val="50000"/>
                </a:schemeClr>
              </a:solidFill>
              <a:latin typeface="Arial" panose="020B0604020202020204"/>
            </a:endParaRPr>
          </a:p>
        </p:txBody>
      </p:sp>
      <p:sp>
        <p:nvSpPr>
          <p:cNvPr id="21" name="TextBox 20">
            <a:extLst>
              <a:ext uri="{FF2B5EF4-FFF2-40B4-BE49-F238E27FC236}">
                <a16:creationId xmlns:a16="http://schemas.microsoft.com/office/drawing/2014/main" id="{651E1ED0-C93D-47BD-8529-A9511738B31C}"/>
              </a:ext>
            </a:extLst>
          </p:cNvPr>
          <p:cNvSpPr txBox="1"/>
          <p:nvPr/>
        </p:nvSpPr>
        <p:spPr>
          <a:xfrm>
            <a:off x="347349" y="796530"/>
            <a:ext cx="8399953" cy="480131"/>
          </a:xfrm>
          <a:prstGeom prst="rect">
            <a:avLst/>
          </a:prstGeom>
          <a:noFill/>
        </p:spPr>
        <p:txBody>
          <a:bodyPr wrap="square" lIns="0" rIns="0" rtlCol="0" anchor="t">
            <a:spAutoFit/>
          </a:bodyPr>
          <a:lstStyle/>
          <a:p>
            <a:pPr defTabSz="914378">
              <a:defRPr/>
            </a:pPr>
            <a:r>
              <a:rPr lang="fr-FR" sz="1400" noProof="1">
                <a:solidFill>
                  <a:schemeClr val="accent1">
                    <a:lumMod val="50000"/>
                  </a:schemeClr>
                </a:solidFill>
                <a:latin typeface="Arial" panose="020B0604020202020204"/>
              </a:rPr>
              <a:t>L'évolution du programme est guidée par des facteurs clés qui vont de pair avec l'évolution de la nature des urgences au Canada.</a:t>
            </a:r>
            <a:endParaRPr lang="en-US" sz="1400" noProof="1">
              <a:solidFill>
                <a:schemeClr val="accent1">
                  <a:lumMod val="50000"/>
                </a:schemeClr>
              </a:solidFill>
              <a:latin typeface="Arial" panose="020B0604020202020204"/>
            </a:endParaRPr>
          </a:p>
        </p:txBody>
      </p:sp>
      <p:sp>
        <p:nvSpPr>
          <p:cNvPr id="20" name="TextBox 19">
            <a:extLst>
              <a:ext uri="{FF2B5EF4-FFF2-40B4-BE49-F238E27FC236}">
                <a16:creationId xmlns:a16="http://schemas.microsoft.com/office/drawing/2014/main" id="{CFF86850-7BC8-471A-ABB3-7F3D6BA289C8}"/>
              </a:ext>
            </a:extLst>
          </p:cNvPr>
          <p:cNvSpPr txBox="1"/>
          <p:nvPr/>
        </p:nvSpPr>
        <p:spPr>
          <a:xfrm>
            <a:off x="3881738" y="3950734"/>
            <a:ext cx="2070668" cy="466281"/>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La transformation de la gestion des urgences de la Sécurité publique et d'autres priorités essentielles.</a:t>
            </a:r>
            <a:endParaRPr lang="en-US" sz="900" noProof="1">
              <a:solidFill>
                <a:prstClr val="black">
                  <a:lumMod val="65000"/>
                  <a:lumOff val="35000"/>
                </a:prstClr>
              </a:solidFill>
              <a:latin typeface="Arial" panose="020B0604020202020204"/>
            </a:endParaRPr>
          </a:p>
        </p:txBody>
      </p:sp>
      <p:sp>
        <p:nvSpPr>
          <p:cNvPr id="22" name="TextBox 21">
            <a:extLst>
              <a:ext uri="{FF2B5EF4-FFF2-40B4-BE49-F238E27FC236}">
                <a16:creationId xmlns:a16="http://schemas.microsoft.com/office/drawing/2014/main" id="{DC8A6FE4-482B-405B-84C2-B3E5F91E6EE3}"/>
              </a:ext>
            </a:extLst>
          </p:cNvPr>
          <p:cNvSpPr txBox="1"/>
          <p:nvPr/>
        </p:nvSpPr>
        <p:spPr>
          <a:xfrm>
            <a:off x="3860521" y="2536992"/>
            <a:ext cx="1821903" cy="300082"/>
          </a:xfrm>
          <a:prstGeom prst="rect">
            <a:avLst/>
          </a:prstGeom>
          <a:noFill/>
        </p:spPr>
        <p:txBody>
          <a:bodyPr wrap="square" lIns="0" rIns="0" rtlCol="0" anchor="b">
            <a:spAutoFit/>
          </a:bodyPr>
          <a:lstStyle/>
          <a:p>
            <a:pPr defTabSz="914378">
              <a:defRPr/>
            </a:pPr>
            <a:r>
              <a:rPr lang="en-US" sz="1500" b="1" noProof="1">
                <a:solidFill>
                  <a:srgbClr val="787DA3"/>
                </a:solidFill>
                <a:latin typeface="Arial" panose="020B0604020202020204"/>
              </a:rPr>
              <a:t>Éligibilité au PAGU</a:t>
            </a:r>
          </a:p>
        </p:txBody>
      </p:sp>
      <p:sp>
        <p:nvSpPr>
          <p:cNvPr id="23" name="TextBox 22">
            <a:extLst>
              <a:ext uri="{FF2B5EF4-FFF2-40B4-BE49-F238E27FC236}">
                <a16:creationId xmlns:a16="http://schemas.microsoft.com/office/drawing/2014/main" id="{0694B012-B11B-4BB2-90B8-8DAC50122797}"/>
              </a:ext>
            </a:extLst>
          </p:cNvPr>
          <p:cNvSpPr txBox="1"/>
          <p:nvPr/>
        </p:nvSpPr>
        <p:spPr>
          <a:xfrm>
            <a:off x="3881186" y="2842446"/>
            <a:ext cx="2070668" cy="466281"/>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Extension des communautés éligibles au PAGU, en particulier dans le Nord, afin de combler les lacunes existantes</a:t>
            </a:r>
            <a:endParaRPr lang="en-US" sz="900" dirty="0">
              <a:solidFill>
                <a:schemeClr val="accent1">
                  <a:lumMod val="50000"/>
                </a:schemeClr>
              </a:solidFill>
              <a:latin typeface="Arial" panose="020B0604020202020204"/>
            </a:endParaRPr>
          </a:p>
        </p:txBody>
      </p:sp>
      <p:sp>
        <p:nvSpPr>
          <p:cNvPr id="24" name="TextBox 23">
            <a:extLst>
              <a:ext uri="{FF2B5EF4-FFF2-40B4-BE49-F238E27FC236}">
                <a16:creationId xmlns:a16="http://schemas.microsoft.com/office/drawing/2014/main" id="{4342A271-E17A-4852-B28C-0F711F59881C}"/>
              </a:ext>
            </a:extLst>
          </p:cNvPr>
          <p:cNvSpPr txBox="1"/>
          <p:nvPr/>
        </p:nvSpPr>
        <p:spPr>
          <a:xfrm>
            <a:off x="958603" y="2422890"/>
            <a:ext cx="2502975" cy="507831"/>
          </a:xfrm>
          <a:prstGeom prst="rect">
            <a:avLst/>
          </a:prstGeom>
          <a:noFill/>
        </p:spPr>
        <p:txBody>
          <a:bodyPr wrap="square" lIns="0" rIns="0" rtlCol="0" anchor="b">
            <a:spAutoFit/>
          </a:bodyPr>
          <a:lstStyle/>
          <a:p>
            <a:pPr defTabSz="914378">
              <a:defRPr/>
            </a:pPr>
            <a:r>
              <a:rPr lang="fr-FR" sz="1500" b="1" noProof="1">
                <a:solidFill>
                  <a:srgbClr val="8F8293"/>
                </a:solidFill>
                <a:latin typeface="Arial" panose="020B0604020202020204"/>
              </a:rPr>
              <a:t>Mandat de transfert de services</a:t>
            </a:r>
            <a:endParaRPr lang="en-US" sz="1500" b="1" noProof="1">
              <a:solidFill>
                <a:srgbClr val="8F8293"/>
              </a:solidFill>
              <a:latin typeface="Arial" panose="020B0604020202020204"/>
            </a:endParaRPr>
          </a:p>
        </p:txBody>
      </p:sp>
      <p:sp>
        <p:nvSpPr>
          <p:cNvPr id="25" name="TextBox 24">
            <a:extLst>
              <a:ext uri="{FF2B5EF4-FFF2-40B4-BE49-F238E27FC236}">
                <a16:creationId xmlns:a16="http://schemas.microsoft.com/office/drawing/2014/main" id="{651E1ED0-C93D-47BD-8529-A9511738B31C}"/>
              </a:ext>
            </a:extLst>
          </p:cNvPr>
          <p:cNvSpPr txBox="1"/>
          <p:nvPr/>
        </p:nvSpPr>
        <p:spPr>
          <a:xfrm>
            <a:off x="958603" y="2943031"/>
            <a:ext cx="2034830" cy="590931"/>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SAC a pour mission de transférer la prise en charge et le contrôle des services aux communautés des Premières nations.</a:t>
            </a:r>
            <a:endParaRPr lang="en-US" sz="900" noProof="1">
              <a:solidFill>
                <a:schemeClr val="accent1">
                  <a:lumMod val="50000"/>
                </a:schemeClr>
              </a:solidFill>
              <a:latin typeface="Arial" panose="020B0604020202020204"/>
            </a:endParaRPr>
          </a:p>
        </p:txBody>
      </p:sp>
      <p:pic>
        <p:nvPicPr>
          <p:cNvPr id="26" name="Picture 25"/>
          <p:cNvPicPr>
            <a:picLocks noChangeAspect="1"/>
          </p:cNvPicPr>
          <p:nvPr/>
        </p:nvPicPr>
        <p:blipFill>
          <a:blip r:embed="rId8">
            <a:duotone>
              <a:schemeClr val="accent6">
                <a:shade val="45000"/>
                <a:satMod val="135000"/>
              </a:schemeClr>
              <a:prstClr val="white"/>
            </a:duotone>
          </a:blip>
          <a:stretch>
            <a:fillRect/>
          </a:stretch>
        </p:blipFill>
        <p:spPr>
          <a:xfrm>
            <a:off x="330060" y="2734916"/>
            <a:ext cx="471978" cy="471978"/>
          </a:xfrm>
          <a:prstGeom prst="rect">
            <a:avLst/>
          </a:prstGeom>
        </p:spPr>
      </p:pic>
      <p:pic>
        <p:nvPicPr>
          <p:cNvPr id="27" name="Picture 26"/>
          <p:cNvPicPr>
            <a:picLocks noChangeAspect="1"/>
          </p:cNvPicPr>
          <p:nvPr/>
        </p:nvPicPr>
        <p:blipFill>
          <a:blip r:embed="rId9">
            <a:duotone>
              <a:schemeClr val="accent1">
                <a:shade val="45000"/>
                <a:satMod val="135000"/>
              </a:schemeClr>
              <a:prstClr val="white"/>
            </a:duotone>
          </a:blip>
          <a:stretch>
            <a:fillRect/>
          </a:stretch>
        </p:blipFill>
        <p:spPr>
          <a:xfrm>
            <a:off x="3250848" y="3554602"/>
            <a:ext cx="431609" cy="431609"/>
          </a:xfrm>
          <a:prstGeom prst="rect">
            <a:avLst/>
          </a:prstGeom>
        </p:spPr>
      </p:pic>
      <p:pic>
        <p:nvPicPr>
          <p:cNvPr id="1026" name="Picture 2" descr="https://cdn-icons-png.flaticon.com/512/1450/1450932.png"/>
          <p:cNvPicPr>
            <a:picLocks noChangeAspect="1" noChangeArrowheads="1"/>
          </p:cNvPicPr>
          <p:nvPr/>
        </p:nvPicPr>
        <p:blipFill>
          <a:blip r:embed="rId10"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343077" y="2733788"/>
            <a:ext cx="459860" cy="459860"/>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DC8A6FE4-482B-405B-84C2-B3E5F91E6EE3}"/>
              </a:ext>
            </a:extLst>
          </p:cNvPr>
          <p:cNvSpPr txBox="1"/>
          <p:nvPr/>
        </p:nvSpPr>
        <p:spPr>
          <a:xfrm>
            <a:off x="982990" y="1483268"/>
            <a:ext cx="1981854" cy="507831"/>
          </a:xfrm>
          <a:prstGeom prst="rect">
            <a:avLst/>
          </a:prstGeom>
          <a:noFill/>
        </p:spPr>
        <p:txBody>
          <a:bodyPr wrap="square" lIns="0" rIns="0" rtlCol="0" anchor="b">
            <a:spAutoFit/>
          </a:bodyPr>
          <a:lstStyle/>
          <a:p>
            <a:pPr defTabSz="914378">
              <a:defRPr/>
            </a:pPr>
            <a:r>
              <a:rPr lang="fr-FR" sz="1500" b="1" noProof="1">
                <a:solidFill>
                  <a:srgbClr val="E29022"/>
                </a:solidFill>
                <a:latin typeface="Arial" panose="020B0604020202020204"/>
              </a:rPr>
              <a:t>Saisons d'incendies passées et présentes</a:t>
            </a:r>
            <a:endParaRPr lang="en-US" sz="1500" b="1" noProof="1">
              <a:solidFill>
                <a:srgbClr val="E29022"/>
              </a:solidFill>
              <a:latin typeface="Arial" panose="020B0604020202020204"/>
            </a:endParaRPr>
          </a:p>
        </p:txBody>
      </p:sp>
      <p:sp>
        <p:nvSpPr>
          <p:cNvPr id="3" name="TextBox 2">
            <a:extLst>
              <a:ext uri="{FF2B5EF4-FFF2-40B4-BE49-F238E27FC236}">
                <a16:creationId xmlns:a16="http://schemas.microsoft.com/office/drawing/2014/main" id="{E73A9BA2-35BF-4667-2CAF-843C6E59C98F}"/>
              </a:ext>
            </a:extLst>
          </p:cNvPr>
          <p:cNvSpPr txBox="1"/>
          <p:nvPr/>
        </p:nvSpPr>
        <p:spPr>
          <a:xfrm>
            <a:off x="3860521" y="3471638"/>
            <a:ext cx="1981854" cy="507831"/>
          </a:xfrm>
          <a:prstGeom prst="rect">
            <a:avLst/>
          </a:prstGeom>
          <a:noFill/>
        </p:spPr>
        <p:txBody>
          <a:bodyPr wrap="square" lIns="0" rIns="0" rtlCol="0" anchor="b">
            <a:spAutoFit/>
          </a:bodyPr>
          <a:lstStyle/>
          <a:p>
            <a:pPr defTabSz="914378">
              <a:defRPr/>
            </a:pPr>
            <a:r>
              <a:rPr lang="en-US" sz="1500" b="1" noProof="1">
                <a:solidFill>
                  <a:srgbClr val="5D7DB5"/>
                </a:solidFill>
                <a:latin typeface="Arial" panose="020B0604020202020204"/>
              </a:rPr>
              <a:t>Autres priorités des ministères</a:t>
            </a:r>
          </a:p>
        </p:txBody>
      </p:sp>
      <p:sp>
        <p:nvSpPr>
          <p:cNvPr id="5" name="TextBox 4">
            <a:extLst>
              <a:ext uri="{FF2B5EF4-FFF2-40B4-BE49-F238E27FC236}">
                <a16:creationId xmlns:a16="http://schemas.microsoft.com/office/drawing/2014/main" id="{8C50B5E7-557D-EF21-6E3B-2450C5D8F9DF}"/>
              </a:ext>
            </a:extLst>
          </p:cNvPr>
          <p:cNvSpPr txBox="1"/>
          <p:nvPr/>
        </p:nvSpPr>
        <p:spPr>
          <a:xfrm>
            <a:off x="982990" y="1991767"/>
            <a:ext cx="2070668" cy="341632"/>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Succession et continuité prévue d'incendies de forêt records</a:t>
            </a:r>
            <a:r>
              <a:rPr lang="en-US" sz="900" noProof="1">
                <a:solidFill>
                  <a:schemeClr val="accent1">
                    <a:lumMod val="50000"/>
                  </a:schemeClr>
                </a:solidFill>
                <a:latin typeface="Arial" panose="020B0604020202020204"/>
              </a:rPr>
              <a:t> </a:t>
            </a:r>
            <a:endParaRPr lang="en-US" sz="900" dirty="0">
              <a:solidFill>
                <a:schemeClr val="accent1">
                  <a:lumMod val="50000"/>
                </a:schemeClr>
              </a:solidFill>
              <a:latin typeface="Arial" panose="020B0604020202020204"/>
            </a:endParaRPr>
          </a:p>
        </p:txBody>
      </p:sp>
      <p:sp>
        <p:nvSpPr>
          <p:cNvPr id="6" name="TextBox 5">
            <a:extLst>
              <a:ext uri="{FF2B5EF4-FFF2-40B4-BE49-F238E27FC236}">
                <a16:creationId xmlns:a16="http://schemas.microsoft.com/office/drawing/2014/main" id="{88D2A7DF-91EF-E493-B9D2-7EB33F3133E4}"/>
              </a:ext>
            </a:extLst>
          </p:cNvPr>
          <p:cNvSpPr txBox="1"/>
          <p:nvPr/>
        </p:nvSpPr>
        <p:spPr>
          <a:xfrm>
            <a:off x="6748780" y="2943031"/>
            <a:ext cx="2268831" cy="590931"/>
          </a:xfrm>
          <a:prstGeom prst="rect">
            <a:avLst/>
          </a:prstGeom>
          <a:noFill/>
        </p:spPr>
        <p:txBody>
          <a:bodyPr wrap="square" lIns="0" rIns="0" rtlCol="0" anchor="t">
            <a:spAutoFit/>
          </a:bodyPr>
          <a:lstStyle/>
          <a:p>
            <a:pPr defTabSz="914378">
              <a:defRPr/>
            </a:pPr>
            <a:r>
              <a:rPr lang="fr-FR" sz="900" noProof="1">
                <a:solidFill>
                  <a:schemeClr val="accent1">
                    <a:lumMod val="50000"/>
                  </a:schemeClr>
                </a:solidFill>
                <a:latin typeface="Arial" panose="020B0604020202020204"/>
              </a:rPr>
              <a:t>L'ajout de la gestion des urgences sanitaires et sociales aux conditions générales du programme EMAP a fait évoluer le champ d'application du programme.</a:t>
            </a:r>
            <a:r>
              <a:rPr lang="en-US" sz="900" noProof="1">
                <a:solidFill>
                  <a:schemeClr val="accent1">
                    <a:lumMod val="50000"/>
                  </a:schemeClr>
                </a:solidFill>
                <a:latin typeface="Arial" panose="020B0604020202020204"/>
              </a:rPr>
              <a:t>.</a:t>
            </a:r>
            <a:endParaRPr lang="en-US" sz="900" noProof="1">
              <a:solidFill>
                <a:prstClr val="black">
                  <a:lumMod val="65000"/>
                  <a:lumOff val="35000"/>
                </a:prstClr>
              </a:solidFill>
              <a:latin typeface="Arial" panose="020B0604020202020204"/>
            </a:endParaRPr>
          </a:p>
        </p:txBody>
      </p:sp>
      <p:pic>
        <p:nvPicPr>
          <p:cNvPr id="7" name="Graphic 6" descr="Fire with solid fill">
            <a:extLst>
              <a:ext uri="{FF2B5EF4-FFF2-40B4-BE49-F238E27FC236}">
                <a16:creationId xmlns:a16="http://schemas.microsoft.com/office/drawing/2014/main" id="{D27375E0-A764-339D-269F-4CC0192060B4}"/>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99086" y="1524637"/>
            <a:ext cx="733926" cy="733926"/>
          </a:xfrm>
          <a:prstGeom prst="rect">
            <a:avLst/>
          </a:prstGeom>
        </p:spPr>
      </p:pic>
    </p:spTree>
    <p:extLst>
      <p:ext uri="{BB962C8B-B14F-4D97-AF65-F5344CB8AC3E}">
        <p14:creationId xmlns:p14="http://schemas.microsoft.com/office/powerpoint/2010/main" val="4272177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D6901-D0F1-7D44-B75F-D7BBE95D185B}"/>
              </a:ext>
            </a:extLst>
          </p:cNvPr>
          <p:cNvSpPr>
            <a:spLocks noGrp="1"/>
          </p:cNvSpPr>
          <p:nvPr>
            <p:ph type="title"/>
          </p:nvPr>
        </p:nvSpPr>
        <p:spPr>
          <a:xfrm>
            <a:off x="368301" y="285750"/>
            <a:ext cx="7848600" cy="228600"/>
          </a:xfrm>
        </p:spPr>
        <p:txBody>
          <a:bodyPr/>
          <a:lstStyle/>
          <a:p>
            <a:r>
              <a:rPr lang="fr-FR" sz="2000" dirty="0">
                <a:solidFill>
                  <a:srgbClr val="355D7E"/>
                </a:solidFill>
              </a:rPr>
              <a:t>Saison des incendies de forêt 2024 et préparation</a:t>
            </a:r>
            <a:endParaRPr lang="en-US" sz="2000" dirty="0">
              <a:solidFill>
                <a:srgbClr val="355D7E"/>
              </a:solidFill>
            </a:endParaRPr>
          </a:p>
        </p:txBody>
      </p:sp>
      <p:sp>
        <p:nvSpPr>
          <p:cNvPr id="3" name="Content Placeholder 2">
            <a:extLst>
              <a:ext uri="{FF2B5EF4-FFF2-40B4-BE49-F238E27FC236}">
                <a16:creationId xmlns:a16="http://schemas.microsoft.com/office/drawing/2014/main" id="{4AD31F9A-621E-A324-58C1-EA43867D486C}"/>
              </a:ext>
            </a:extLst>
          </p:cNvPr>
          <p:cNvSpPr>
            <a:spLocks noGrp="1"/>
          </p:cNvSpPr>
          <p:nvPr>
            <p:ph idx="1"/>
          </p:nvPr>
        </p:nvSpPr>
        <p:spPr>
          <a:xfrm>
            <a:off x="355601" y="751727"/>
            <a:ext cx="4140199" cy="3886200"/>
          </a:xfrm>
          <a:solidFill>
            <a:schemeClr val="bg1"/>
          </a:solidFill>
        </p:spPr>
        <p:txBody>
          <a:bodyPr/>
          <a:lstStyle/>
          <a:p>
            <a:r>
              <a:rPr lang="fr-FR" sz="1400" dirty="0">
                <a:solidFill>
                  <a:srgbClr val="355D7E"/>
                </a:solidFill>
                <a:latin typeface="+mn-lt"/>
              </a:rPr>
              <a:t>Les prévisions préliminaires indiquent que la prochaine saison des feux de forêt risque d'être une fois de plus importante et difficile.</a:t>
            </a:r>
          </a:p>
          <a:p>
            <a:r>
              <a:rPr lang="fr-FR" sz="1400" dirty="0">
                <a:solidFill>
                  <a:srgbClr val="355D7E"/>
                </a:solidFill>
                <a:latin typeface="+mn-lt"/>
              </a:rPr>
              <a:t>Veiller à ce que les Premières nations soient soutenues dans leurs efforts reste notre priorité absolue.</a:t>
            </a:r>
          </a:p>
          <a:p>
            <a:r>
              <a:rPr lang="fr-FR" sz="1400" dirty="0">
                <a:solidFill>
                  <a:srgbClr val="355D7E"/>
                </a:solidFill>
                <a:latin typeface="+mn-lt"/>
              </a:rPr>
              <a:t>Le PAGU a dressé une liste des communautés des Premières nations les plus à risque pour chaque région, afin de s'assurer que les personnes dans le besoin bénéficient d'un soutien.</a:t>
            </a:r>
            <a:endParaRPr lang="en-US" sz="1400" dirty="0">
              <a:solidFill>
                <a:srgbClr val="355D7E"/>
              </a:solidFill>
              <a:latin typeface="+mn-lt"/>
            </a:endParaRPr>
          </a:p>
          <a:p>
            <a:pPr>
              <a:spcAft>
                <a:spcPts val="0"/>
              </a:spcAft>
            </a:pPr>
            <a:r>
              <a:rPr lang="fr-FR" sz="1400" dirty="0">
                <a:solidFill>
                  <a:srgbClr val="355D7E"/>
                </a:solidFill>
                <a:latin typeface="+mn-lt"/>
              </a:rPr>
              <a:t>SAC continue de collaborer avec les Premières nations, les organisations des Premières nations et les principaux acteurs gouvernementaux afin de garantir une stratégie de préparation solide et d'intégrer les leçons tirées de la saison passée dans les efforts actuels.</a:t>
            </a:r>
            <a:endParaRPr lang="en-US" sz="1600" dirty="0">
              <a:solidFill>
                <a:srgbClr val="355D7E"/>
              </a:solidFill>
              <a:latin typeface="+mn-lt"/>
            </a:endParaRPr>
          </a:p>
          <a:p>
            <a:endParaRPr lang="en-US" sz="1600" dirty="0">
              <a:latin typeface="+mn-lt"/>
            </a:endParaRPr>
          </a:p>
        </p:txBody>
      </p:sp>
      <p:sp>
        <p:nvSpPr>
          <p:cNvPr id="5" name="TextBox 4">
            <a:extLst>
              <a:ext uri="{FF2B5EF4-FFF2-40B4-BE49-F238E27FC236}">
                <a16:creationId xmlns:a16="http://schemas.microsoft.com/office/drawing/2014/main" id="{477F5574-1A43-6101-B629-8967655DEBB7}"/>
              </a:ext>
            </a:extLst>
          </p:cNvPr>
          <p:cNvSpPr txBox="1"/>
          <p:nvPr/>
        </p:nvSpPr>
        <p:spPr>
          <a:xfrm>
            <a:off x="4876800" y="742950"/>
            <a:ext cx="3975099" cy="3894977"/>
          </a:xfrm>
          <a:prstGeom prst="rect">
            <a:avLst/>
          </a:prstGeom>
          <a:solidFill>
            <a:schemeClr val="accent4"/>
          </a:solidFill>
        </p:spPr>
        <p:style>
          <a:lnRef idx="1">
            <a:schemeClr val="accent6"/>
          </a:lnRef>
          <a:fillRef idx="2">
            <a:schemeClr val="accent6"/>
          </a:fillRef>
          <a:effectRef idx="1">
            <a:schemeClr val="accent6"/>
          </a:effectRef>
          <a:fontRef idx="minor">
            <a:schemeClr val="dk1"/>
          </a:fontRef>
        </p:style>
        <p:txBody>
          <a:bodyPr wrap="square">
            <a:spAutoFit/>
          </a:bodyPr>
          <a:lstStyle/>
          <a:p>
            <a:pPr rtl="0"/>
            <a:r>
              <a:rPr lang="fr-FR" sz="1400" b="1" dirty="0">
                <a:solidFill>
                  <a:srgbClr val="355D7E"/>
                </a:solidFill>
              </a:rPr>
              <a:t>Préparation et planification dans les T.N.-O.</a:t>
            </a:r>
          </a:p>
          <a:p>
            <a:pPr marL="171450" indent="-171450" rtl="0">
              <a:buFont typeface="Arial" panose="020B0604020202020204" pitchFamily="34" charset="0"/>
              <a:buChar char="•"/>
            </a:pPr>
            <a:r>
              <a:rPr lang="fr-FR" sz="1200" dirty="0">
                <a:solidFill>
                  <a:srgbClr val="355D7E"/>
                </a:solidFill>
                <a:effectLst/>
              </a:rPr>
              <a:t>Avec les partenaires autochtones et nordiques au centre de la conversation, SAC, le SPC et RCAANC continueront à soutenir les efforts de gestion des urgences et les initiatives de préparation dans le Nord :</a:t>
            </a:r>
            <a:br>
              <a:rPr lang="en-US" sz="1200" dirty="0">
                <a:solidFill>
                  <a:srgbClr val="355D7E"/>
                </a:solidFill>
                <a:effectLst/>
              </a:rPr>
            </a:br>
            <a:endParaRPr lang="en-US" sz="1200" dirty="0">
              <a:solidFill>
                <a:srgbClr val="355D7E"/>
              </a:solidFill>
              <a:effectLst/>
            </a:endParaRPr>
          </a:p>
          <a:p>
            <a:pPr marL="171450" indent="-171450" rtl="0">
              <a:buFont typeface="Arial" panose="020B0604020202020204" pitchFamily="34" charset="0"/>
              <a:buChar char="•"/>
            </a:pPr>
            <a:r>
              <a:rPr lang="fr-FR" sz="1200" dirty="0">
                <a:solidFill>
                  <a:srgbClr val="355D7E"/>
                </a:solidFill>
                <a:effectLst/>
              </a:rPr>
              <a:t>Continuer de mettre l'accent sur l'établissement de relations avec les partenaires autochtones fondées sur l'autodétermination.</a:t>
            </a:r>
            <a:br>
              <a:rPr lang="en-US" sz="1200" dirty="0">
                <a:solidFill>
                  <a:srgbClr val="355D7E"/>
                </a:solidFill>
                <a:effectLst/>
              </a:rPr>
            </a:br>
            <a:endParaRPr lang="en-US" sz="1200" dirty="0">
              <a:solidFill>
                <a:srgbClr val="355D7E"/>
              </a:solidFill>
              <a:effectLst/>
            </a:endParaRPr>
          </a:p>
          <a:p>
            <a:pPr marL="171450" indent="-171450" rtl="0">
              <a:buFont typeface="Arial" panose="020B0604020202020204" pitchFamily="34" charset="0"/>
              <a:buChar char="•"/>
            </a:pPr>
            <a:r>
              <a:rPr lang="fr-FR" sz="1200" dirty="0">
                <a:solidFill>
                  <a:srgbClr val="355D7E"/>
                </a:solidFill>
                <a:effectLst/>
              </a:rPr>
              <a:t>Soutien continu aux efforts communautaires en matière de prévention, d'atténuation et de préparation en tant qu'élément clé du leadership en matière de changement climatique. </a:t>
            </a:r>
            <a:br>
              <a:rPr lang="en-US" sz="1200" dirty="0">
                <a:solidFill>
                  <a:srgbClr val="355D7E"/>
                </a:solidFill>
                <a:effectLst/>
              </a:rPr>
            </a:br>
            <a:endParaRPr lang="en-US" sz="1200" dirty="0">
              <a:solidFill>
                <a:srgbClr val="355D7E"/>
              </a:solidFill>
              <a:effectLst/>
            </a:endParaRPr>
          </a:p>
          <a:p>
            <a:pPr marL="171450" indent="-171450" rtl="0">
              <a:buFont typeface="Arial" panose="020B0604020202020204" pitchFamily="34" charset="0"/>
              <a:buChar char="•"/>
            </a:pPr>
            <a:r>
              <a:rPr lang="fr-FR" sz="1200" dirty="0">
                <a:solidFill>
                  <a:srgbClr val="355D7E"/>
                </a:solidFill>
                <a:effectLst/>
              </a:rPr>
              <a:t>En collaboration avec les partenaires autochtones, territoriaux et fédéraux, élaborer une stratégie à long terme pour combler les lacunes en matière de services de gestion des urgences adaptés à la culture dans le Nord.</a:t>
            </a:r>
            <a:endParaRPr lang="en-US" sz="1200" dirty="0">
              <a:solidFill>
                <a:srgbClr val="355D7E"/>
              </a:solidFill>
              <a:effectLst/>
            </a:endParaRPr>
          </a:p>
        </p:txBody>
      </p:sp>
    </p:spTree>
    <p:extLst>
      <p:ext uri="{BB962C8B-B14F-4D97-AF65-F5344CB8AC3E}">
        <p14:creationId xmlns:p14="http://schemas.microsoft.com/office/powerpoint/2010/main" val="2829815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46467-1F9F-354D-821D-50FBFAAD6345}"/>
              </a:ext>
            </a:extLst>
          </p:cNvPr>
          <p:cNvSpPr>
            <a:spLocks noGrp="1"/>
          </p:cNvSpPr>
          <p:nvPr>
            <p:ph type="title"/>
          </p:nvPr>
        </p:nvSpPr>
        <p:spPr>
          <a:xfrm>
            <a:off x="324293" y="292168"/>
            <a:ext cx="7848600" cy="228600"/>
          </a:xfrm>
        </p:spPr>
        <p:txBody>
          <a:bodyPr/>
          <a:lstStyle/>
          <a:p>
            <a:r>
              <a:rPr lang="en-US" sz="2000" dirty="0">
                <a:solidFill>
                  <a:srgbClr val="355D7E"/>
                </a:solidFill>
              </a:rPr>
              <a:t>Transformation de la gestion des urgences</a:t>
            </a:r>
          </a:p>
        </p:txBody>
      </p:sp>
      <p:sp>
        <p:nvSpPr>
          <p:cNvPr id="4" name="TextBox 5">
            <a:extLst>
              <a:ext uri="{FF2B5EF4-FFF2-40B4-BE49-F238E27FC236}">
                <a16:creationId xmlns:a16="http://schemas.microsoft.com/office/drawing/2014/main" id="{D204021D-1724-A974-6BF1-22457743F63E}"/>
              </a:ext>
            </a:extLst>
          </p:cNvPr>
          <p:cNvSpPr txBox="1"/>
          <p:nvPr/>
        </p:nvSpPr>
        <p:spPr>
          <a:xfrm>
            <a:off x="2913319" y="1459337"/>
            <a:ext cx="3317361" cy="3638705"/>
          </a:xfrm>
          <a:prstGeom prst="roundRect">
            <a:avLst/>
          </a:prstGeom>
          <a:solidFill>
            <a:schemeClr val="accent3"/>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defPPr>
              <a:defRPr lang="en-CA"/>
            </a:defPPr>
            <a:lvl1pPr algn="l" rtl="0" fontAlgn="base">
              <a:lnSpc>
                <a:spcPct val="90000"/>
              </a:lnSpc>
              <a:spcBef>
                <a:spcPct val="0"/>
              </a:spcBef>
              <a:spcAft>
                <a:spcPct val="37000"/>
              </a:spcAft>
              <a:defRPr kern="1200">
                <a:solidFill>
                  <a:schemeClr val="lt1"/>
                </a:solidFill>
                <a:latin typeface="+mn-lt"/>
                <a:ea typeface="+mn-ea"/>
                <a:cs typeface="+mn-cs"/>
              </a:defRPr>
            </a:lvl1pPr>
            <a:lvl2pPr marL="457200" algn="l" rtl="0" fontAlgn="base">
              <a:lnSpc>
                <a:spcPct val="90000"/>
              </a:lnSpc>
              <a:spcBef>
                <a:spcPct val="0"/>
              </a:spcBef>
              <a:spcAft>
                <a:spcPct val="37000"/>
              </a:spcAft>
              <a:defRPr kern="1200">
                <a:solidFill>
                  <a:schemeClr val="lt1"/>
                </a:solidFill>
                <a:latin typeface="+mn-lt"/>
                <a:ea typeface="+mn-ea"/>
                <a:cs typeface="+mn-cs"/>
              </a:defRPr>
            </a:lvl2pPr>
            <a:lvl3pPr marL="914400" algn="l" rtl="0" fontAlgn="base">
              <a:lnSpc>
                <a:spcPct val="90000"/>
              </a:lnSpc>
              <a:spcBef>
                <a:spcPct val="0"/>
              </a:spcBef>
              <a:spcAft>
                <a:spcPct val="37000"/>
              </a:spcAft>
              <a:defRPr kern="1200">
                <a:solidFill>
                  <a:schemeClr val="lt1"/>
                </a:solidFill>
                <a:latin typeface="+mn-lt"/>
                <a:ea typeface="+mn-ea"/>
                <a:cs typeface="+mn-cs"/>
              </a:defRPr>
            </a:lvl3pPr>
            <a:lvl4pPr marL="1371600" algn="l" rtl="0" fontAlgn="base">
              <a:lnSpc>
                <a:spcPct val="90000"/>
              </a:lnSpc>
              <a:spcBef>
                <a:spcPct val="0"/>
              </a:spcBef>
              <a:spcAft>
                <a:spcPct val="37000"/>
              </a:spcAft>
              <a:defRPr kern="1200">
                <a:solidFill>
                  <a:schemeClr val="lt1"/>
                </a:solidFill>
                <a:latin typeface="+mn-lt"/>
                <a:ea typeface="+mn-ea"/>
                <a:cs typeface="+mn-cs"/>
              </a:defRPr>
            </a:lvl4pPr>
            <a:lvl5pPr marL="1828800" algn="l" rtl="0" fontAlgn="base">
              <a:lnSpc>
                <a:spcPct val="90000"/>
              </a:lnSpc>
              <a:spcBef>
                <a:spcPct val="0"/>
              </a:spcBef>
              <a:spcAft>
                <a:spcPct val="3700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US" sz="1400" b="1" dirty="0">
              <a:solidFill>
                <a:srgbClr val="FFFFFF"/>
              </a:solidFill>
              <a:latin typeface="+mj-lt"/>
            </a:endParaRPr>
          </a:p>
          <a:p>
            <a:pPr marL="0" marR="0" lvl="0" indent="0" algn="l" defTabSz="914400" rtl="0" eaLnBrk="1" fontAlgn="base" latinLnBrk="0" hangingPunct="1">
              <a:lnSpc>
                <a:spcPct val="90000"/>
              </a:lnSpc>
              <a:spcBef>
                <a:spcPct val="0"/>
              </a:spcBef>
              <a:spcAft>
                <a:spcPct val="37000"/>
              </a:spcAft>
              <a:buClrTx/>
              <a:buSzTx/>
              <a:buFontTx/>
              <a:buNone/>
              <a:tabLst/>
              <a:defRPr/>
            </a:pPr>
            <a:r>
              <a:rPr kumimoji="0" lang="en-US" sz="1400" b="1" i="0" u="none" strike="noStrike" kern="1200" cap="none" spc="0" normalizeH="0" baseline="0" noProof="0" dirty="0">
                <a:ln>
                  <a:noFill/>
                </a:ln>
                <a:solidFill>
                  <a:srgbClr val="002060"/>
                </a:solidFill>
                <a:effectLst/>
                <a:uLnTx/>
                <a:uFillTx/>
                <a:latin typeface="Arial" panose="020B0604020202020204"/>
                <a:ea typeface="+mn-ea"/>
                <a:cs typeface="+mn-cs"/>
              </a:rPr>
              <a:t>Accords </a:t>
            </a:r>
            <a:r>
              <a:rPr kumimoji="0" lang="en-US" sz="1400" b="1" i="0" u="none" strike="noStrike" kern="1200" cap="none" spc="0" normalizeH="0" baseline="0" noProof="0" dirty="0" err="1">
                <a:ln>
                  <a:noFill/>
                </a:ln>
                <a:solidFill>
                  <a:srgbClr val="002060"/>
                </a:solidFill>
                <a:effectLst/>
                <a:uLnTx/>
                <a:uFillTx/>
                <a:latin typeface="Arial" panose="020B0604020202020204"/>
                <a:ea typeface="+mn-ea"/>
                <a:cs typeface="+mn-cs"/>
              </a:rPr>
              <a:t>multilatéraux</a:t>
            </a:r>
            <a:endParaRPr kumimoji="0" lang="en-US" sz="1400" b="1" i="0" u="none" strike="noStrike" kern="1200" cap="none" spc="0" normalizeH="0" baseline="0" noProof="0" dirty="0">
              <a:ln>
                <a:noFill/>
              </a:ln>
              <a:solidFill>
                <a:srgbClr val="002060"/>
              </a:solidFill>
              <a:effectLst/>
              <a:uLnTx/>
              <a:uFillTx/>
              <a:latin typeface="Arial" panose="020B0604020202020204"/>
              <a:ea typeface="+mn-ea"/>
              <a:cs typeface="+mn-cs"/>
            </a:endParaRPr>
          </a:p>
          <a:p>
            <a:pPr marL="0" marR="0" lvl="0" indent="0" algn="l" defTabSz="914400" rtl="0" eaLnBrk="1" fontAlgn="base" latinLnBrk="0" hangingPunct="1">
              <a:lnSpc>
                <a:spcPct val="90000"/>
              </a:lnSpc>
              <a:spcBef>
                <a:spcPct val="0"/>
              </a:spcBef>
              <a:spcAft>
                <a:spcPct val="37000"/>
              </a:spcAft>
              <a:buClrTx/>
              <a:buSzTx/>
              <a:buFontTx/>
              <a:buNone/>
              <a:tabLst/>
              <a:defRPr/>
            </a:pPr>
            <a:r>
              <a:rPr kumimoji="0" lang="fr-FR" sz="1200" b="0" i="1" u="none" strike="noStrike" kern="1200" cap="none" spc="0" normalizeH="0" baseline="0" noProof="0" dirty="0">
                <a:ln>
                  <a:noFill/>
                </a:ln>
                <a:solidFill>
                  <a:srgbClr val="FFFFFF"/>
                </a:solidFill>
                <a:effectLst/>
                <a:uLnTx/>
                <a:uFillTx/>
                <a:latin typeface="Arial" panose="020B0604020202020204"/>
                <a:ea typeface="+mn-ea"/>
                <a:cs typeface="+mn-cs"/>
              </a:rPr>
              <a:t>Remplacer les accords bilatéraux actuels par des accords multilatéraux et renforcer les capacités à long terme de la GU.</a:t>
            </a:r>
          </a:p>
          <a:p>
            <a:pPr marL="0" marR="0" lvl="0" indent="0" algn="l" defTabSz="914400" rtl="0" eaLnBrk="1" fontAlgn="base" latinLnBrk="0" hangingPunct="1">
              <a:lnSpc>
                <a:spcPct val="90000"/>
              </a:lnSpc>
              <a:spcBef>
                <a:spcPct val="0"/>
              </a:spcBef>
              <a:spcAft>
                <a:spcPct val="37000"/>
              </a:spcAft>
              <a:buClrTx/>
              <a:buSzTx/>
              <a:buFontTx/>
              <a:buNone/>
              <a:tabLst/>
              <a:defRPr/>
            </a:pPr>
            <a:r>
              <a:rPr lang="en-US" sz="1400" b="1" dirty="0">
                <a:solidFill>
                  <a:srgbClr val="002060"/>
                </a:solidFill>
                <a:latin typeface="+mj-lt"/>
              </a:rPr>
              <a:t>Transformation de la GU</a:t>
            </a:r>
          </a:p>
          <a:p>
            <a:r>
              <a:rPr kumimoji="0" lang="fr-FR" sz="1200" b="0" i="1" u="none" strike="noStrike" kern="1200" cap="none" spc="0" normalizeH="0" baseline="0" noProof="0" dirty="0">
                <a:ln>
                  <a:noFill/>
                </a:ln>
                <a:solidFill>
                  <a:srgbClr val="FFFFFF"/>
                </a:solidFill>
                <a:effectLst/>
                <a:uLnTx/>
                <a:uFillTx/>
                <a:latin typeface="Arial" panose="020B0604020202020204"/>
                <a:ea typeface="+mn-ea"/>
                <a:cs typeface="+mn-cs"/>
              </a:rPr>
              <a:t>Ajustements de programmes dans le cadre des financements et des autorisations actuels.</a:t>
            </a:r>
          </a:p>
          <a:p>
            <a:r>
              <a:rPr lang="en-US" sz="1400" b="1" dirty="0" err="1">
                <a:solidFill>
                  <a:srgbClr val="002060"/>
                </a:solidFill>
                <a:latin typeface="+mj-lt"/>
              </a:rPr>
              <a:t>Évaluation</a:t>
            </a:r>
            <a:r>
              <a:rPr lang="en-US" sz="1400" b="1" dirty="0">
                <a:solidFill>
                  <a:srgbClr val="002060"/>
                </a:solidFill>
                <a:latin typeface="+mj-lt"/>
              </a:rPr>
              <a:t> interne</a:t>
            </a:r>
          </a:p>
          <a:p>
            <a:pPr lvl="0">
              <a:defRPr/>
            </a:pPr>
            <a:r>
              <a:rPr lang="fr-FR" sz="1200" i="1" dirty="0">
                <a:solidFill>
                  <a:schemeClr val="bg1"/>
                </a:solidFill>
                <a:latin typeface="+mj-lt"/>
              </a:rPr>
              <a:t>SAC procède actuellement à une évaluation interne du PAGU et du Fonds de soutien aux communautés autochtones afin d'éclairer l'avenir des programmes et des politiques de Services Autochtones Canada.</a:t>
            </a:r>
            <a:endParaRPr lang="en-US" sz="1200" i="1" dirty="0">
              <a:solidFill>
                <a:schemeClr val="bg1"/>
              </a:solidFill>
              <a:latin typeface="+mj-lt"/>
            </a:endParaRPr>
          </a:p>
        </p:txBody>
      </p:sp>
      <p:sp>
        <p:nvSpPr>
          <p:cNvPr id="5" name="TextBox 6">
            <a:extLst>
              <a:ext uri="{FF2B5EF4-FFF2-40B4-BE49-F238E27FC236}">
                <a16:creationId xmlns:a16="http://schemas.microsoft.com/office/drawing/2014/main" id="{D07F4D0F-7480-9713-B4D9-576DBEB88910}"/>
              </a:ext>
            </a:extLst>
          </p:cNvPr>
          <p:cNvSpPr txBox="1"/>
          <p:nvPr/>
        </p:nvSpPr>
        <p:spPr>
          <a:xfrm>
            <a:off x="6324600" y="1500482"/>
            <a:ext cx="2534093" cy="2985371"/>
          </a:xfrm>
          <a:prstGeom prst="roundRect">
            <a:avLst/>
          </a:prstGeom>
          <a:solidFill>
            <a:schemeClr val="accent4"/>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defPPr>
              <a:defRPr lang="en-CA"/>
            </a:defPPr>
            <a:lvl1pPr algn="l" rtl="0" fontAlgn="base">
              <a:lnSpc>
                <a:spcPct val="90000"/>
              </a:lnSpc>
              <a:spcBef>
                <a:spcPct val="0"/>
              </a:spcBef>
              <a:spcAft>
                <a:spcPct val="37000"/>
              </a:spcAft>
              <a:defRPr kern="1200">
                <a:solidFill>
                  <a:schemeClr val="lt1"/>
                </a:solidFill>
                <a:latin typeface="+mn-lt"/>
                <a:ea typeface="+mn-ea"/>
                <a:cs typeface="+mn-cs"/>
              </a:defRPr>
            </a:lvl1pPr>
            <a:lvl2pPr marL="457200" algn="l" rtl="0" fontAlgn="base">
              <a:lnSpc>
                <a:spcPct val="90000"/>
              </a:lnSpc>
              <a:spcBef>
                <a:spcPct val="0"/>
              </a:spcBef>
              <a:spcAft>
                <a:spcPct val="37000"/>
              </a:spcAft>
              <a:defRPr kern="1200">
                <a:solidFill>
                  <a:schemeClr val="lt1"/>
                </a:solidFill>
                <a:latin typeface="+mn-lt"/>
                <a:ea typeface="+mn-ea"/>
                <a:cs typeface="+mn-cs"/>
              </a:defRPr>
            </a:lvl2pPr>
            <a:lvl3pPr marL="914400" algn="l" rtl="0" fontAlgn="base">
              <a:lnSpc>
                <a:spcPct val="90000"/>
              </a:lnSpc>
              <a:spcBef>
                <a:spcPct val="0"/>
              </a:spcBef>
              <a:spcAft>
                <a:spcPct val="37000"/>
              </a:spcAft>
              <a:defRPr kern="1200">
                <a:solidFill>
                  <a:schemeClr val="lt1"/>
                </a:solidFill>
                <a:latin typeface="+mn-lt"/>
                <a:ea typeface="+mn-ea"/>
                <a:cs typeface="+mn-cs"/>
              </a:defRPr>
            </a:lvl3pPr>
            <a:lvl4pPr marL="1371600" algn="l" rtl="0" fontAlgn="base">
              <a:lnSpc>
                <a:spcPct val="90000"/>
              </a:lnSpc>
              <a:spcBef>
                <a:spcPct val="0"/>
              </a:spcBef>
              <a:spcAft>
                <a:spcPct val="37000"/>
              </a:spcAft>
              <a:defRPr kern="1200">
                <a:solidFill>
                  <a:schemeClr val="lt1"/>
                </a:solidFill>
                <a:latin typeface="+mn-lt"/>
                <a:ea typeface="+mn-ea"/>
                <a:cs typeface="+mn-cs"/>
              </a:defRPr>
            </a:lvl4pPr>
            <a:lvl5pPr marL="1828800" algn="l" rtl="0" fontAlgn="base">
              <a:lnSpc>
                <a:spcPct val="90000"/>
              </a:lnSpc>
              <a:spcBef>
                <a:spcPct val="0"/>
              </a:spcBef>
              <a:spcAft>
                <a:spcPct val="3700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US" sz="1200" i="1" dirty="0">
              <a:solidFill>
                <a:srgbClr val="FFFFFF"/>
              </a:solidFill>
              <a:latin typeface="+mj-lt"/>
            </a:endParaRPr>
          </a:p>
          <a:p>
            <a:r>
              <a:rPr lang="fr-FR" sz="1400" b="1" dirty="0">
                <a:solidFill>
                  <a:srgbClr val="002060"/>
                </a:solidFill>
                <a:latin typeface="+mj-lt"/>
              </a:rPr>
              <a:t>Approfondissement de la transformation de la GU</a:t>
            </a:r>
          </a:p>
          <a:p>
            <a:r>
              <a:rPr lang="fr-FR" sz="1200" i="1" dirty="0">
                <a:solidFill>
                  <a:srgbClr val="FFFFFF"/>
                </a:solidFill>
                <a:latin typeface="Arial" panose="020B0604020202020204"/>
              </a:rPr>
              <a:t>Envisager des changements transformateurs plus profonds dans l'approche de GU de SAC sur la base d'un engagement avec les partenaires des Premières nations et d'une analyse des points forts et des lacunes du PAGU.</a:t>
            </a:r>
            <a:endParaRPr lang="en-US" sz="1200" i="1" dirty="0">
              <a:solidFill>
                <a:srgbClr val="FFFFFF"/>
              </a:solidFill>
              <a:latin typeface="+mj-lt"/>
            </a:endParaRPr>
          </a:p>
          <a:p>
            <a:endParaRPr lang="en-US" sz="1400" dirty="0">
              <a:solidFill>
                <a:srgbClr val="FFFFFF"/>
              </a:solidFill>
              <a:latin typeface="+mj-lt"/>
            </a:endParaRPr>
          </a:p>
        </p:txBody>
      </p:sp>
      <p:sp>
        <p:nvSpPr>
          <p:cNvPr id="9" name="Rectangle: Rounded Corners 8">
            <a:extLst>
              <a:ext uri="{FF2B5EF4-FFF2-40B4-BE49-F238E27FC236}">
                <a16:creationId xmlns:a16="http://schemas.microsoft.com/office/drawing/2014/main" id="{DB6D89DA-029E-39C2-B425-2541631C1F3D}"/>
              </a:ext>
            </a:extLst>
          </p:cNvPr>
          <p:cNvSpPr/>
          <p:nvPr/>
        </p:nvSpPr>
        <p:spPr bwMode="auto">
          <a:xfrm>
            <a:off x="2954930" y="1424534"/>
            <a:ext cx="1327219" cy="300620"/>
          </a:xfrm>
          <a:prstGeom prst="roundRect">
            <a:avLst/>
          </a:prstGeom>
          <a:solidFill>
            <a:srgbClr val="FFFFFF"/>
          </a:solidFill>
          <a:ln w="25400" cap="flat" cmpd="sng" algn="ctr">
            <a:solidFill>
              <a:srgbClr val="00206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marL="190500" marR="0" indent="-190500" algn="ctr" defTabSz="914400" rtl="0" eaLnBrk="1" fontAlgn="base" latinLnBrk="0" hangingPunct="1">
              <a:lnSpc>
                <a:spcPct val="90000"/>
              </a:lnSpc>
              <a:spcBef>
                <a:spcPct val="0"/>
              </a:spcBef>
              <a:spcAft>
                <a:spcPct val="37000"/>
              </a:spcAft>
              <a:buClrTx/>
              <a:buSzTx/>
              <a:buFontTx/>
              <a:buNone/>
              <a:tabLst>
                <a:tab pos="5715000" algn="l"/>
              </a:tabLst>
            </a:pPr>
            <a:r>
              <a:rPr kumimoji="0" lang="en-US" sz="1400" b="1" i="0" u="none" strike="noStrike" cap="none" normalizeH="0" baseline="0" dirty="0" err="1">
                <a:ln>
                  <a:noFill/>
                </a:ln>
                <a:solidFill>
                  <a:srgbClr val="002060"/>
                </a:solidFill>
                <a:effectLst/>
                <a:latin typeface="+mj-lt"/>
              </a:rPr>
              <a:t>Moyen-terme</a:t>
            </a:r>
            <a:r>
              <a:rPr kumimoji="0" lang="en-US" sz="1400" b="1" i="0" u="none" strike="noStrike" cap="none" normalizeH="0" baseline="0" dirty="0">
                <a:ln>
                  <a:noFill/>
                </a:ln>
                <a:solidFill>
                  <a:srgbClr val="000000"/>
                </a:solidFill>
                <a:effectLst/>
                <a:latin typeface="+mj-lt"/>
              </a:rPr>
              <a:t> </a:t>
            </a:r>
          </a:p>
        </p:txBody>
      </p:sp>
      <p:sp>
        <p:nvSpPr>
          <p:cNvPr id="10" name="Rectangle: Rounded Corners 9">
            <a:extLst>
              <a:ext uri="{FF2B5EF4-FFF2-40B4-BE49-F238E27FC236}">
                <a16:creationId xmlns:a16="http://schemas.microsoft.com/office/drawing/2014/main" id="{C67B0114-75E4-0949-A84B-2062CF861226}"/>
              </a:ext>
            </a:extLst>
          </p:cNvPr>
          <p:cNvSpPr/>
          <p:nvPr/>
        </p:nvSpPr>
        <p:spPr bwMode="auto">
          <a:xfrm>
            <a:off x="6206027" y="1467853"/>
            <a:ext cx="1327219" cy="300620"/>
          </a:xfrm>
          <a:prstGeom prst="roundRect">
            <a:avLst/>
          </a:prstGeom>
          <a:solidFill>
            <a:srgbClr val="FFFFFF"/>
          </a:solidFill>
          <a:ln w="25400" cap="flat" cmpd="sng" algn="ctr">
            <a:solidFill>
              <a:srgbClr val="00206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marL="190500" marR="0" indent="-190500" algn="ctr" defTabSz="914400" rtl="0" eaLnBrk="1" fontAlgn="base" latinLnBrk="0" hangingPunct="1">
              <a:lnSpc>
                <a:spcPct val="90000"/>
              </a:lnSpc>
              <a:spcBef>
                <a:spcPct val="0"/>
              </a:spcBef>
              <a:spcAft>
                <a:spcPct val="37000"/>
              </a:spcAft>
              <a:buClrTx/>
              <a:buSzTx/>
              <a:buFontTx/>
              <a:buNone/>
              <a:tabLst>
                <a:tab pos="5715000" algn="l"/>
              </a:tabLst>
            </a:pPr>
            <a:r>
              <a:rPr lang="en-US" sz="1400" b="1" dirty="0">
                <a:solidFill>
                  <a:srgbClr val="002060"/>
                </a:solidFill>
                <a:latin typeface="+mj-lt"/>
              </a:rPr>
              <a:t>Long-</a:t>
            </a:r>
            <a:r>
              <a:rPr lang="en-US" sz="1400" b="1" dirty="0" err="1">
                <a:solidFill>
                  <a:srgbClr val="002060"/>
                </a:solidFill>
                <a:latin typeface="+mj-lt"/>
              </a:rPr>
              <a:t>term</a:t>
            </a:r>
            <a:r>
              <a:rPr lang="en-US" sz="1400" b="1" dirty="0" err="1">
                <a:solidFill>
                  <a:srgbClr val="000000"/>
                </a:solidFill>
                <a:latin typeface="+mj-lt"/>
              </a:rPr>
              <a:t>e</a:t>
            </a:r>
            <a:endParaRPr kumimoji="0" lang="en-US" sz="1400" b="1" i="0" u="none" strike="noStrike" cap="none" normalizeH="0" baseline="0" dirty="0">
              <a:ln>
                <a:noFill/>
              </a:ln>
              <a:solidFill>
                <a:srgbClr val="000000"/>
              </a:solidFill>
              <a:effectLst/>
              <a:latin typeface="+mj-lt"/>
            </a:endParaRPr>
          </a:p>
        </p:txBody>
      </p:sp>
      <p:sp>
        <p:nvSpPr>
          <p:cNvPr id="12" name="TextBox 11">
            <a:extLst>
              <a:ext uri="{FF2B5EF4-FFF2-40B4-BE49-F238E27FC236}">
                <a16:creationId xmlns:a16="http://schemas.microsoft.com/office/drawing/2014/main" id="{B4876187-BCD2-458C-FDB0-4AA2BB2BB4F3}"/>
              </a:ext>
            </a:extLst>
          </p:cNvPr>
          <p:cNvSpPr txBox="1"/>
          <p:nvPr/>
        </p:nvSpPr>
        <p:spPr>
          <a:xfrm>
            <a:off x="300407" y="702207"/>
            <a:ext cx="8543183" cy="757130"/>
          </a:xfrm>
          <a:prstGeom prst="rect">
            <a:avLst/>
          </a:prstGeom>
          <a:noFill/>
        </p:spPr>
        <p:txBody>
          <a:bodyPr wrap="square">
            <a:spAutoFit/>
          </a:bodyPr>
          <a:lstStyle/>
          <a:p>
            <a:pPr marL="0" indent="0">
              <a:buNone/>
            </a:pPr>
            <a:r>
              <a:rPr lang="fr-FR" sz="1600" dirty="0">
                <a:solidFill>
                  <a:srgbClr val="355D7E"/>
                </a:solidFill>
                <a:latin typeface="+mj-lt"/>
              </a:rPr>
              <a:t>Pour répondre aux pressions croissantes, le PAGU doit continuer à évoluer. Le programme continue de chercher des méthodes innovantes pour transformer le programme de manière qu'il profite directement aux Premières nations.</a:t>
            </a:r>
            <a:endParaRPr lang="en-US" sz="1600" dirty="0">
              <a:solidFill>
                <a:srgbClr val="355D7E"/>
              </a:solidFill>
              <a:latin typeface="+mj-lt"/>
            </a:endParaRPr>
          </a:p>
        </p:txBody>
      </p:sp>
      <p:sp>
        <p:nvSpPr>
          <p:cNvPr id="7" name="TextBox 6">
            <a:extLst>
              <a:ext uri="{FF2B5EF4-FFF2-40B4-BE49-F238E27FC236}">
                <a16:creationId xmlns:a16="http://schemas.microsoft.com/office/drawing/2014/main" id="{A5E24F8D-9F7D-9B72-E950-1371F5D62206}"/>
              </a:ext>
            </a:extLst>
          </p:cNvPr>
          <p:cNvSpPr txBox="1"/>
          <p:nvPr/>
        </p:nvSpPr>
        <p:spPr>
          <a:xfrm>
            <a:off x="252410" y="1406464"/>
            <a:ext cx="2534093" cy="2468761"/>
          </a:xfrm>
          <a:prstGeom prst="round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defPPr>
              <a:defRPr lang="en-CA"/>
            </a:defPPr>
            <a:lvl1pPr algn="l" rtl="0" fontAlgn="base">
              <a:lnSpc>
                <a:spcPct val="90000"/>
              </a:lnSpc>
              <a:spcBef>
                <a:spcPct val="0"/>
              </a:spcBef>
              <a:spcAft>
                <a:spcPct val="37000"/>
              </a:spcAft>
              <a:defRPr kern="1200">
                <a:solidFill>
                  <a:schemeClr val="lt1"/>
                </a:solidFill>
                <a:latin typeface="+mn-lt"/>
                <a:ea typeface="+mn-ea"/>
                <a:cs typeface="+mn-cs"/>
              </a:defRPr>
            </a:lvl1pPr>
            <a:lvl2pPr marL="457200" algn="l" rtl="0" fontAlgn="base">
              <a:lnSpc>
                <a:spcPct val="90000"/>
              </a:lnSpc>
              <a:spcBef>
                <a:spcPct val="0"/>
              </a:spcBef>
              <a:spcAft>
                <a:spcPct val="37000"/>
              </a:spcAft>
              <a:defRPr kern="1200">
                <a:solidFill>
                  <a:schemeClr val="lt1"/>
                </a:solidFill>
                <a:latin typeface="+mn-lt"/>
                <a:ea typeface="+mn-ea"/>
                <a:cs typeface="+mn-cs"/>
              </a:defRPr>
            </a:lvl2pPr>
            <a:lvl3pPr marL="914400" algn="l" rtl="0" fontAlgn="base">
              <a:lnSpc>
                <a:spcPct val="90000"/>
              </a:lnSpc>
              <a:spcBef>
                <a:spcPct val="0"/>
              </a:spcBef>
              <a:spcAft>
                <a:spcPct val="37000"/>
              </a:spcAft>
              <a:defRPr kern="1200">
                <a:solidFill>
                  <a:schemeClr val="lt1"/>
                </a:solidFill>
                <a:latin typeface="+mn-lt"/>
                <a:ea typeface="+mn-ea"/>
                <a:cs typeface="+mn-cs"/>
              </a:defRPr>
            </a:lvl3pPr>
            <a:lvl4pPr marL="1371600" algn="l" rtl="0" fontAlgn="base">
              <a:lnSpc>
                <a:spcPct val="90000"/>
              </a:lnSpc>
              <a:spcBef>
                <a:spcPct val="0"/>
              </a:spcBef>
              <a:spcAft>
                <a:spcPct val="37000"/>
              </a:spcAft>
              <a:defRPr kern="1200">
                <a:solidFill>
                  <a:schemeClr val="lt1"/>
                </a:solidFill>
                <a:latin typeface="+mn-lt"/>
                <a:ea typeface="+mn-ea"/>
                <a:cs typeface="+mn-cs"/>
              </a:defRPr>
            </a:lvl4pPr>
            <a:lvl5pPr marL="1828800" algn="l" rtl="0" fontAlgn="base">
              <a:lnSpc>
                <a:spcPct val="90000"/>
              </a:lnSpc>
              <a:spcBef>
                <a:spcPct val="0"/>
              </a:spcBef>
              <a:spcAft>
                <a:spcPct val="3700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endParaRPr lang="en-US" sz="1400" b="1" dirty="0">
              <a:solidFill>
                <a:srgbClr val="FFFFFF"/>
              </a:solidFill>
              <a:latin typeface="+mj-lt"/>
            </a:endParaRPr>
          </a:p>
          <a:p>
            <a:r>
              <a:rPr lang="fr-FR" sz="1400" b="1" dirty="0">
                <a:solidFill>
                  <a:srgbClr val="002060"/>
                </a:solidFill>
                <a:latin typeface="+mj-lt"/>
              </a:rPr>
              <a:t>Plan d'action de la réponse de la direction</a:t>
            </a:r>
          </a:p>
          <a:p>
            <a:r>
              <a:rPr lang="fr-FR" sz="1200" i="1" dirty="0"/>
              <a:t>Le Bureau du vérificateur général (BVG) a émis sept recommandations. </a:t>
            </a:r>
          </a:p>
          <a:p>
            <a:r>
              <a:rPr lang="fr-FR" sz="1200" i="1" dirty="0"/>
              <a:t>SAC les a pleinement acceptées et a commencé à mettre en œuvre un plan d'action complet de réponse de la direction.</a:t>
            </a:r>
            <a:endParaRPr lang="en-US" sz="1400" b="1" dirty="0">
              <a:solidFill>
                <a:schemeClr val="bg1"/>
              </a:solidFill>
              <a:latin typeface="+mj-lt"/>
            </a:endParaRPr>
          </a:p>
        </p:txBody>
      </p:sp>
      <p:sp>
        <p:nvSpPr>
          <p:cNvPr id="8" name="Rectangle: Rounded Corners 7">
            <a:extLst>
              <a:ext uri="{FF2B5EF4-FFF2-40B4-BE49-F238E27FC236}">
                <a16:creationId xmlns:a16="http://schemas.microsoft.com/office/drawing/2014/main" id="{1E9540FE-44C4-B154-EE02-E7B151C405EA}"/>
              </a:ext>
            </a:extLst>
          </p:cNvPr>
          <p:cNvSpPr/>
          <p:nvPr/>
        </p:nvSpPr>
        <p:spPr bwMode="auto">
          <a:xfrm>
            <a:off x="58486" y="1424534"/>
            <a:ext cx="1327219" cy="300620"/>
          </a:xfrm>
          <a:prstGeom prst="roundRect">
            <a:avLst/>
          </a:prstGeom>
          <a:solidFill>
            <a:srgbClr val="FFFFFF"/>
          </a:solidFill>
          <a:ln w="25400" cap="flat" cmpd="sng" algn="ctr">
            <a:solidFill>
              <a:srgbClr val="00206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marL="190500" marR="0" indent="-190500" algn="ctr" defTabSz="914400" rtl="0" eaLnBrk="1" fontAlgn="base" latinLnBrk="0" hangingPunct="1">
              <a:lnSpc>
                <a:spcPct val="90000"/>
              </a:lnSpc>
              <a:spcBef>
                <a:spcPct val="0"/>
              </a:spcBef>
              <a:spcAft>
                <a:spcPct val="37000"/>
              </a:spcAft>
              <a:buClrTx/>
              <a:buSzTx/>
              <a:buFontTx/>
              <a:buNone/>
              <a:tabLst>
                <a:tab pos="5715000" algn="l"/>
              </a:tabLst>
            </a:pPr>
            <a:r>
              <a:rPr lang="en-US" sz="1400" b="1" dirty="0">
                <a:solidFill>
                  <a:srgbClr val="002060"/>
                </a:solidFill>
                <a:latin typeface="+mj-lt"/>
              </a:rPr>
              <a:t>Court-</a:t>
            </a:r>
            <a:r>
              <a:rPr lang="en-US" sz="1400" b="1" dirty="0" err="1">
                <a:solidFill>
                  <a:srgbClr val="002060"/>
                </a:solidFill>
                <a:latin typeface="+mj-lt"/>
              </a:rPr>
              <a:t>terme</a:t>
            </a:r>
            <a:endParaRPr kumimoji="0" lang="en-US" sz="1400" b="1" i="0" u="none" strike="noStrike" cap="none" normalizeH="0" baseline="0" dirty="0">
              <a:ln>
                <a:noFill/>
              </a:ln>
              <a:solidFill>
                <a:srgbClr val="002060"/>
              </a:solidFill>
              <a:effectLst/>
              <a:latin typeface="+mj-lt"/>
            </a:endParaRPr>
          </a:p>
        </p:txBody>
      </p:sp>
    </p:spTree>
    <p:extLst>
      <p:ext uri="{BB962C8B-B14F-4D97-AF65-F5344CB8AC3E}">
        <p14:creationId xmlns:p14="http://schemas.microsoft.com/office/powerpoint/2010/main" val="196664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EC61E73-54EF-52F7-1C7D-B3F981241517}"/>
              </a:ext>
            </a:extLst>
          </p:cNvPr>
          <p:cNvSpPr>
            <a:spLocks noGrp="1"/>
          </p:cNvSpPr>
          <p:nvPr>
            <p:ph type="title"/>
          </p:nvPr>
        </p:nvSpPr>
        <p:spPr>
          <a:xfrm>
            <a:off x="315574" y="273570"/>
            <a:ext cx="7848600" cy="228600"/>
          </a:xfrm>
        </p:spPr>
        <p:txBody>
          <a:bodyPr/>
          <a:lstStyle/>
          <a:p>
            <a:pPr>
              <a:defRPr/>
            </a:pPr>
            <a:r>
              <a:rPr lang="fr-FR" sz="2000" dirty="0">
                <a:solidFill>
                  <a:schemeClr val="accent1">
                    <a:lumMod val="50000"/>
                  </a:schemeClr>
                </a:solidFill>
              </a:rPr>
              <a:t>Réponse du BVG et de la direction du Plan d'action</a:t>
            </a:r>
            <a:endParaRPr lang="en-US" sz="2000" dirty="0">
              <a:solidFill>
                <a:schemeClr val="accent1">
                  <a:lumMod val="50000"/>
                </a:schemeClr>
              </a:solidFill>
            </a:endParaRPr>
          </a:p>
        </p:txBody>
      </p:sp>
      <p:sp>
        <p:nvSpPr>
          <p:cNvPr id="5" name="Content Placeholder 2">
            <a:extLst>
              <a:ext uri="{FF2B5EF4-FFF2-40B4-BE49-F238E27FC236}">
                <a16:creationId xmlns:a16="http://schemas.microsoft.com/office/drawing/2014/main" id="{F1E8CB9A-59C4-7A23-59C0-86F231EA35C8}"/>
              </a:ext>
            </a:extLst>
          </p:cNvPr>
          <p:cNvSpPr txBox="1">
            <a:spLocks/>
          </p:cNvSpPr>
          <p:nvPr/>
        </p:nvSpPr>
        <p:spPr bwMode="auto">
          <a:xfrm>
            <a:off x="178356" y="747713"/>
            <a:ext cx="8615600" cy="3648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a:lstStyle>
          <a:p>
            <a:pPr marL="190496" indent="-190496">
              <a:lnSpc>
                <a:spcPct val="100000"/>
              </a:lnSpc>
              <a:tabLst>
                <a:tab pos="5714858" algn="l"/>
              </a:tabLst>
              <a:defRPr/>
            </a:pPr>
            <a:r>
              <a:rPr lang="fr-FR" sz="1400" kern="0" dirty="0">
                <a:solidFill>
                  <a:schemeClr val="accent1">
                    <a:lumMod val="50000"/>
                  </a:schemeClr>
                </a:solidFill>
              </a:rPr>
              <a:t>En réponse au rapport du Bureau du vérificateur général, Services Autochtones Canada a créé un plan d'action de réponse de la direction, qui présente l'approche prévue par le ministère pour répondre à chaque recommandation :</a:t>
            </a:r>
            <a:endParaRPr lang="en-US" sz="1400" kern="0" dirty="0">
              <a:solidFill>
                <a:schemeClr val="accent1">
                  <a:lumMod val="50000"/>
                </a:schemeClr>
              </a:solidFill>
            </a:endParaRPr>
          </a:p>
        </p:txBody>
      </p:sp>
      <p:graphicFrame>
        <p:nvGraphicFramePr>
          <p:cNvPr id="6" name="Diagram 5">
            <a:extLst>
              <a:ext uri="{FF2B5EF4-FFF2-40B4-BE49-F238E27FC236}">
                <a16:creationId xmlns:a16="http://schemas.microsoft.com/office/drawing/2014/main" id="{9EA895B4-F159-6513-DADF-AC7BE0BAE948}"/>
              </a:ext>
            </a:extLst>
          </p:cNvPr>
          <p:cNvGraphicFramePr/>
          <p:nvPr>
            <p:extLst>
              <p:ext uri="{D42A27DB-BD31-4B8C-83A1-F6EECF244321}">
                <p14:modId xmlns:p14="http://schemas.microsoft.com/office/powerpoint/2010/main" val="508267354"/>
              </p:ext>
            </p:extLst>
          </p:nvPr>
        </p:nvGraphicFramePr>
        <p:xfrm>
          <a:off x="426244" y="1579960"/>
          <a:ext cx="8791575" cy="3207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5" descr="A black background with a black square&#10;&#10;Description automatically generated with medium confidence">
            <a:extLst>
              <a:ext uri="{FF2B5EF4-FFF2-40B4-BE49-F238E27FC236}">
                <a16:creationId xmlns:a16="http://schemas.microsoft.com/office/drawing/2014/main" id="{075E12A3-71E4-E6D6-414D-3500AA7A24B3}"/>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772759" y="3998932"/>
            <a:ext cx="490538"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D79A6513-7FF8-F4EC-8FDD-86C9A047608A}"/>
              </a:ext>
            </a:extLst>
          </p:cNvPr>
          <p:cNvPicPr>
            <a:picLocks noChangeAspect="1"/>
          </p:cNvPicPr>
          <p:nvPr/>
        </p:nvPicPr>
        <p:blipFill>
          <a:blip r:embed="rId9">
            <a:duotone>
              <a:prstClr val="black"/>
              <a:schemeClr val="bg1">
                <a:tint val="45000"/>
                <a:satMod val="400000"/>
              </a:schemeClr>
            </a:duotone>
          </a:blip>
          <a:stretch>
            <a:fillRect/>
          </a:stretch>
        </p:blipFill>
        <p:spPr>
          <a:xfrm>
            <a:off x="350044" y="1844807"/>
            <a:ext cx="510778" cy="510778"/>
          </a:xfrm>
          <a:prstGeom prst="rect">
            <a:avLst/>
          </a:prstGeom>
        </p:spPr>
      </p:pic>
      <p:pic>
        <p:nvPicPr>
          <p:cNvPr id="9" name="Picture 8">
            <a:extLst>
              <a:ext uri="{FF2B5EF4-FFF2-40B4-BE49-F238E27FC236}">
                <a16:creationId xmlns:a16="http://schemas.microsoft.com/office/drawing/2014/main" id="{C089CDCB-7D0D-40F7-D463-80FDDE1DA924}"/>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14400" y="3023325"/>
            <a:ext cx="463556" cy="462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0">
            <a:extLst>
              <a:ext uri="{FF2B5EF4-FFF2-40B4-BE49-F238E27FC236}">
                <a16:creationId xmlns:a16="http://schemas.microsoft.com/office/drawing/2014/main" id="{1E026963-3D12-6BD5-331E-814D6BBE5012}"/>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840531" y="3981310"/>
            <a:ext cx="490538"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2">
            <a:extLst>
              <a:ext uri="{FF2B5EF4-FFF2-40B4-BE49-F238E27FC236}">
                <a16:creationId xmlns:a16="http://schemas.microsoft.com/office/drawing/2014/main" id="{DB090DB9-5E43-1FC2-0AD6-5A33875F57FB}"/>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688124" y="1679925"/>
            <a:ext cx="578644" cy="578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a:extLst>
              <a:ext uri="{FF2B5EF4-FFF2-40B4-BE49-F238E27FC236}">
                <a16:creationId xmlns:a16="http://schemas.microsoft.com/office/drawing/2014/main" id="{2CEC2E18-7C95-11A5-4A3A-3A32845DE064}"/>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432948" y="1770328"/>
            <a:ext cx="510778" cy="510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6">
            <a:extLst>
              <a:ext uri="{FF2B5EF4-FFF2-40B4-BE49-F238E27FC236}">
                <a16:creationId xmlns:a16="http://schemas.microsoft.com/office/drawing/2014/main" id="{1F4919F7-325D-A518-7C20-EA6A2073EC93}"/>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28726" y="3059312"/>
            <a:ext cx="461510" cy="4625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423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8E0651E3-29FD-2D32-5C58-6AD4C67DD32C}"/>
              </a:ext>
            </a:extLst>
          </p:cNvPr>
          <p:cNvSpPr>
            <a:spLocks noGrp="1" noChangeArrowheads="1"/>
          </p:cNvSpPr>
          <p:nvPr>
            <p:ph type="title"/>
          </p:nvPr>
        </p:nvSpPr>
        <p:spPr>
          <a:xfrm>
            <a:off x="206683" y="141074"/>
            <a:ext cx="8989747" cy="337472"/>
          </a:xfrm>
        </p:spPr>
        <p:txBody>
          <a:bodyPr/>
          <a:lstStyle/>
          <a:p>
            <a:r>
              <a:rPr lang="en-US" altLang="en-US" sz="1800" dirty="0" err="1">
                <a:solidFill>
                  <a:srgbClr val="355D7E"/>
                </a:solidFill>
              </a:rPr>
              <a:t>Comité</a:t>
            </a:r>
            <a:r>
              <a:rPr lang="en-US" altLang="en-US" sz="1800" dirty="0">
                <a:solidFill>
                  <a:srgbClr val="355D7E"/>
                </a:solidFill>
              </a:rPr>
              <a:t> </a:t>
            </a:r>
            <a:r>
              <a:rPr lang="en-US" altLang="en-US" sz="1800" dirty="0" err="1">
                <a:solidFill>
                  <a:srgbClr val="355D7E"/>
                </a:solidFill>
              </a:rPr>
              <a:t>directeur</a:t>
            </a:r>
            <a:r>
              <a:rPr lang="en-US" altLang="en-US" sz="1800" dirty="0">
                <a:solidFill>
                  <a:srgbClr val="355D7E"/>
                </a:solidFill>
              </a:rPr>
              <a:t> des Premières nations - Engagement des Premières nations</a:t>
            </a:r>
          </a:p>
        </p:txBody>
      </p:sp>
      <p:sp>
        <p:nvSpPr>
          <p:cNvPr id="14" name="Oval 13">
            <a:extLst>
              <a:ext uri="{FF2B5EF4-FFF2-40B4-BE49-F238E27FC236}">
                <a16:creationId xmlns:a16="http://schemas.microsoft.com/office/drawing/2014/main" id="{D7443D7E-AD21-D878-6C2C-8272CABB13E7}"/>
              </a:ext>
            </a:extLst>
          </p:cNvPr>
          <p:cNvSpPr/>
          <p:nvPr/>
        </p:nvSpPr>
        <p:spPr>
          <a:xfrm>
            <a:off x="5147449" y="786945"/>
            <a:ext cx="648293" cy="641774"/>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15" name="Rectangle 14">
            <a:extLst>
              <a:ext uri="{FF2B5EF4-FFF2-40B4-BE49-F238E27FC236}">
                <a16:creationId xmlns:a16="http://schemas.microsoft.com/office/drawing/2014/main" id="{A3C86263-B9A6-38C7-3124-BDD617060AB6}"/>
              </a:ext>
            </a:extLst>
          </p:cNvPr>
          <p:cNvSpPr/>
          <p:nvPr/>
        </p:nvSpPr>
        <p:spPr>
          <a:xfrm>
            <a:off x="4279195" y="2360037"/>
            <a:ext cx="1283442" cy="92791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pic>
        <p:nvPicPr>
          <p:cNvPr id="16" name="Graphic 15" descr="Fire with solid fill">
            <a:extLst>
              <a:ext uri="{FF2B5EF4-FFF2-40B4-BE49-F238E27FC236}">
                <a16:creationId xmlns:a16="http://schemas.microsoft.com/office/drawing/2014/main" id="{918805C3-DF2C-D172-E4F1-C64B5F707C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15479" y="833371"/>
            <a:ext cx="550445" cy="550445"/>
          </a:xfrm>
          <a:prstGeom prst="rect">
            <a:avLst/>
          </a:prstGeom>
        </p:spPr>
      </p:pic>
      <p:sp>
        <p:nvSpPr>
          <p:cNvPr id="17" name="Oval 16">
            <a:extLst>
              <a:ext uri="{FF2B5EF4-FFF2-40B4-BE49-F238E27FC236}">
                <a16:creationId xmlns:a16="http://schemas.microsoft.com/office/drawing/2014/main" id="{54F783DC-AA30-14E3-62FC-711FFC99F00D}"/>
              </a:ext>
            </a:extLst>
          </p:cNvPr>
          <p:cNvSpPr/>
          <p:nvPr/>
        </p:nvSpPr>
        <p:spPr>
          <a:xfrm>
            <a:off x="5878420" y="1022391"/>
            <a:ext cx="648293" cy="641774"/>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18" name="Oval 17">
            <a:extLst>
              <a:ext uri="{FF2B5EF4-FFF2-40B4-BE49-F238E27FC236}">
                <a16:creationId xmlns:a16="http://schemas.microsoft.com/office/drawing/2014/main" id="{06028BAA-6EA7-CC25-F444-5CF1BEE9A353}"/>
              </a:ext>
            </a:extLst>
          </p:cNvPr>
          <p:cNvSpPr/>
          <p:nvPr/>
        </p:nvSpPr>
        <p:spPr>
          <a:xfrm>
            <a:off x="6428864" y="1685442"/>
            <a:ext cx="648293" cy="641774"/>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19" name="Oval 18">
            <a:extLst>
              <a:ext uri="{FF2B5EF4-FFF2-40B4-BE49-F238E27FC236}">
                <a16:creationId xmlns:a16="http://schemas.microsoft.com/office/drawing/2014/main" id="{104AF6EF-A591-5512-E10F-752BB6694CFA}"/>
              </a:ext>
            </a:extLst>
          </p:cNvPr>
          <p:cNvSpPr/>
          <p:nvPr/>
        </p:nvSpPr>
        <p:spPr>
          <a:xfrm>
            <a:off x="6428864" y="2545216"/>
            <a:ext cx="648293" cy="641774"/>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20" name="Oval 19">
            <a:extLst>
              <a:ext uri="{FF2B5EF4-FFF2-40B4-BE49-F238E27FC236}">
                <a16:creationId xmlns:a16="http://schemas.microsoft.com/office/drawing/2014/main" id="{38B1C9E5-449B-D91D-DB9A-62367FBA0011}"/>
              </a:ext>
            </a:extLst>
          </p:cNvPr>
          <p:cNvSpPr/>
          <p:nvPr/>
        </p:nvSpPr>
        <p:spPr>
          <a:xfrm>
            <a:off x="5879851" y="3180442"/>
            <a:ext cx="648293" cy="641774"/>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21" name="Oval 20">
            <a:extLst>
              <a:ext uri="{FF2B5EF4-FFF2-40B4-BE49-F238E27FC236}">
                <a16:creationId xmlns:a16="http://schemas.microsoft.com/office/drawing/2014/main" id="{865449E9-158D-EDA5-0A53-2AF92A038149}"/>
              </a:ext>
            </a:extLst>
          </p:cNvPr>
          <p:cNvSpPr/>
          <p:nvPr/>
        </p:nvSpPr>
        <p:spPr>
          <a:xfrm>
            <a:off x="5147448" y="3406052"/>
            <a:ext cx="648293" cy="641774"/>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pic>
        <p:nvPicPr>
          <p:cNvPr id="22" name="Graphic 21" descr="Heartbeat with solid fill">
            <a:extLst>
              <a:ext uri="{FF2B5EF4-FFF2-40B4-BE49-F238E27FC236}">
                <a16:creationId xmlns:a16="http://schemas.microsoft.com/office/drawing/2014/main" id="{0A06537C-E755-BF25-5AB3-3177E41FB5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46450" y="1079650"/>
            <a:ext cx="550445" cy="550445"/>
          </a:xfrm>
          <a:prstGeom prst="rect">
            <a:avLst/>
          </a:prstGeom>
        </p:spPr>
      </p:pic>
      <p:pic>
        <p:nvPicPr>
          <p:cNvPr id="23" name="Graphic 22" descr="Police male with solid fill">
            <a:extLst>
              <a:ext uri="{FF2B5EF4-FFF2-40B4-BE49-F238E27FC236}">
                <a16:creationId xmlns:a16="http://schemas.microsoft.com/office/drawing/2014/main" id="{679C1FB2-6E59-26FD-8EF1-55C3470F6AE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96894" y="1733290"/>
            <a:ext cx="550445" cy="550445"/>
          </a:xfrm>
          <a:prstGeom prst="rect">
            <a:avLst/>
          </a:prstGeom>
        </p:spPr>
      </p:pic>
      <p:pic>
        <p:nvPicPr>
          <p:cNvPr id="24" name="Graphic 23" descr="Home with solid fill">
            <a:extLst>
              <a:ext uri="{FF2B5EF4-FFF2-40B4-BE49-F238E27FC236}">
                <a16:creationId xmlns:a16="http://schemas.microsoft.com/office/drawing/2014/main" id="{49974428-0191-D069-BBDE-54F7621A905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477787" y="2548873"/>
            <a:ext cx="550445" cy="550445"/>
          </a:xfrm>
          <a:prstGeom prst="rect">
            <a:avLst/>
          </a:prstGeom>
        </p:spPr>
      </p:pic>
      <p:pic>
        <p:nvPicPr>
          <p:cNvPr id="25" name="Graphic 24" descr="Group of people with solid fill">
            <a:extLst>
              <a:ext uri="{FF2B5EF4-FFF2-40B4-BE49-F238E27FC236}">
                <a16:creationId xmlns:a16="http://schemas.microsoft.com/office/drawing/2014/main" id="{CEBF9041-28F3-9640-760C-3BCEFE7EDB0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38566" y="3208791"/>
            <a:ext cx="521930" cy="521930"/>
          </a:xfrm>
          <a:prstGeom prst="rect">
            <a:avLst/>
          </a:prstGeom>
        </p:spPr>
      </p:pic>
      <p:pic>
        <p:nvPicPr>
          <p:cNvPr id="26" name="Graphic 25" descr="Surgical mask with solid fill">
            <a:extLst>
              <a:ext uri="{FF2B5EF4-FFF2-40B4-BE49-F238E27FC236}">
                <a16:creationId xmlns:a16="http://schemas.microsoft.com/office/drawing/2014/main" id="{C3232628-376A-9564-88AB-0CD6A254A2E6}"/>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5210357" y="3497381"/>
            <a:ext cx="550445" cy="550445"/>
          </a:xfrm>
          <a:prstGeom prst="rect">
            <a:avLst/>
          </a:prstGeom>
        </p:spPr>
      </p:pic>
      <p:sp>
        <p:nvSpPr>
          <p:cNvPr id="27" name="Oval 26">
            <a:extLst>
              <a:ext uri="{FF2B5EF4-FFF2-40B4-BE49-F238E27FC236}">
                <a16:creationId xmlns:a16="http://schemas.microsoft.com/office/drawing/2014/main" id="{67A1B115-98A6-4740-A7BE-E778CA65CB5A}"/>
              </a:ext>
            </a:extLst>
          </p:cNvPr>
          <p:cNvSpPr/>
          <p:nvPr/>
        </p:nvSpPr>
        <p:spPr>
          <a:xfrm>
            <a:off x="4653372" y="1546828"/>
            <a:ext cx="1732453" cy="1707836"/>
          </a:xfrm>
          <a:prstGeom prst="ellipse">
            <a:avLst/>
          </a:prstGeom>
        </p:spPr>
        <p:style>
          <a:lnRef idx="2">
            <a:schemeClr val="dk1">
              <a:shade val="80000"/>
              <a:hueOff val="0"/>
              <a:satOff val="0"/>
              <a:lumOff val="0"/>
              <a:alphaOff val="0"/>
            </a:schemeClr>
          </a:lnRef>
          <a:fillRef idx="1">
            <a:schemeClr val="dk1">
              <a:tint val="40000"/>
              <a:hueOff val="0"/>
              <a:satOff val="0"/>
              <a:lumOff val="0"/>
              <a:alphaOff val="0"/>
            </a:schemeClr>
          </a:fillRef>
          <a:effectRef idx="0">
            <a:schemeClr val="dk1">
              <a:tint val="40000"/>
              <a:hueOff val="0"/>
              <a:satOff val="0"/>
              <a:lumOff val="0"/>
              <a:alphaOff val="0"/>
            </a:schemeClr>
          </a:effectRef>
          <a:fontRef idx="minor">
            <a:schemeClr val="lt1">
              <a:hueOff val="0"/>
              <a:satOff val="0"/>
              <a:lumOff val="0"/>
              <a:alphaOff val="0"/>
            </a:schemeClr>
          </a:fontRef>
        </p:style>
        <p:txBody>
          <a:bodyPr/>
          <a:lstStyle/>
          <a:p>
            <a:endParaRPr lang="en-US" dirty="0"/>
          </a:p>
        </p:txBody>
      </p:sp>
      <p:sp>
        <p:nvSpPr>
          <p:cNvPr id="28" name="TextBox 27">
            <a:extLst>
              <a:ext uri="{FF2B5EF4-FFF2-40B4-BE49-F238E27FC236}">
                <a16:creationId xmlns:a16="http://schemas.microsoft.com/office/drawing/2014/main" id="{A2F7BBEE-A796-916B-7A6D-1F7EA78B0FEF}"/>
              </a:ext>
            </a:extLst>
          </p:cNvPr>
          <p:cNvSpPr txBox="1"/>
          <p:nvPr/>
        </p:nvSpPr>
        <p:spPr>
          <a:xfrm>
            <a:off x="5702346" y="564956"/>
            <a:ext cx="2984454" cy="424732"/>
          </a:xfrm>
          <a:prstGeom prst="rect">
            <a:avLst/>
          </a:prstGeom>
          <a:noFill/>
        </p:spPr>
        <p:txBody>
          <a:bodyPr wrap="square" rtlCol="0">
            <a:spAutoFit/>
          </a:bodyPr>
          <a:lstStyle/>
          <a:p>
            <a:r>
              <a:rPr lang="fr-FR" sz="1200" dirty="0">
                <a:solidFill>
                  <a:srgbClr val="355D7E"/>
                </a:solidFill>
                <a:latin typeface="+mn-lt"/>
                <a:ea typeface="Times New Roman" panose="02020603050405020304" pitchFamily="18" charset="0"/>
              </a:rPr>
              <a:t>Lutte contre les incendies de structure et les incendies de forêt</a:t>
            </a:r>
            <a:endParaRPr lang="en-US" dirty="0"/>
          </a:p>
        </p:txBody>
      </p:sp>
      <p:sp>
        <p:nvSpPr>
          <p:cNvPr id="29" name="TextBox 28">
            <a:extLst>
              <a:ext uri="{FF2B5EF4-FFF2-40B4-BE49-F238E27FC236}">
                <a16:creationId xmlns:a16="http://schemas.microsoft.com/office/drawing/2014/main" id="{39ED5527-8FED-E7A2-B378-52BBA0A33F7B}"/>
              </a:ext>
            </a:extLst>
          </p:cNvPr>
          <p:cNvSpPr txBox="1"/>
          <p:nvPr/>
        </p:nvSpPr>
        <p:spPr>
          <a:xfrm>
            <a:off x="7047339" y="1753677"/>
            <a:ext cx="2176203" cy="590931"/>
          </a:xfrm>
          <a:prstGeom prst="rect">
            <a:avLst/>
          </a:prstGeom>
          <a:noFill/>
        </p:spPr>
        <p:txBody>
          <a:bodyPr wrap="square" rtlCol="0">
            <a:spAutoFit/>
          </a:bodyPr>
          <a:lstStyle/>
          <a:p>
            <a:r>
              <a:rPr lang="fr-FR" sz="1200" dirty="0">
                <a:solidFill>
                  <a:srgbClr val="355D7E"/>
                </a:solidFill>
                <a:latin typeface="+mn-lt"/>
                <a:ea typeface="Times New Roman" panose="02020603050405020304" pitchFamily="18" charset="0"/>
              </a:rPr>
              <a:t>Forces armées canadiennes et Gendarmerie royale du Canada</a:t>
            </a:r>
            <a:endParaRPr lang="en-US" dirty="0"/>
          </a:p>
        </p:txBody>
      </p:sp>
      <p:sp>
        <p:nvSpPr>
          <p:cNvPr id="30" name="TextBox 29">
            <a:extLst>
              <a:ext uri="{FF2B5EF4-FFF2-40B4-BE49-F238E27FC236}">
                <a16:creationId xmlns:a16="http://schemas.microsoft.com/office/drawing/2014/main" id="{29FA43E8-96B9-F01F-785F-1DF782E44B5B}"/>
              </a:ext>
            </a:extLst>
          </p:cNvPr>
          <p:cNvSpPr txBox="1"/>
          <p:nvPr/>
        </p:nvSpPr>
        <p:spPr>
          <a:xfrm>
            <a:off x="6512425" y="3401139"/>
            <a:ext cx="3473447" cy="576183"/>
          </a:xfrm>
          <a:prstGeom prst="rect">
            <a:avLst/>
          </a:prstGeom>
          <a:noFill/>
        </p:spPr>
        <p:txBody>
          <a:bodyPr wrap="square" rtlCol="0">
            <a:spAutoFit/>
          </a:bodyPr>
          <a:lstStyle/>
          <a:p>
            <a:r>
              <a:rPr lang="en-US" sz="1200" dirty="0" err="1">
                <a:solidFill>
                  <a:srgbClr val="355D7E"/>
                </a:solidFill>
                <a:latin typeface="+mn-lt"/>
                <a:ea typeface="Times New Roman" panose="02020603050405020304" pitchFamily="18" charset="0"/>
              </a:rPr>
              <a:t>Ressources</a:t>
            </a:r>
            <a:r>
              <a:rPr lang="en-US" sz="1200" dirty="0">
                <a:solidFill>
                  <a:srgbClr val="355D7E"/>
                </a:solidFill>
                <a:latin typeface="+mn-lt"/>
                <a:ea typeface="Times New Roman" panose="02020603050405020304" pitchFamily="18" charset="0"/>
              </a:rPr>
              <a:t> </a:t>
            </a:r>
            <a:r>
              <a:rPr lang="en-US" sz="1200" dirty="0" err="1">
                <a:solidFill>
                  <a:srgbClr val="355D7E"/>
                </a:solidFill>
                <a:latin typeface="+mn-lt"/>
                <a:ea typeface="Times New Roman" panose="02020603050405020304" pitchFamily="18" charset="0"/>
              </a:rPr>
              <a:t>humaines</a:t>
            </a:r>
            <a:endParaRPr lang="en-US" sz="1200" dirty="0">
              <a:solidFill>
                <a:srgbClr val="355D7E"/>
              </a:solidFill>
              <a:latin typeface="+mn-lt"/>
              <a:ea typeface="Times New Roman" panose="02020603050405020304" pitchFamily="18" charset="0"/>
            </a:endParaRPr>
          </a:p>
          <a:p>
            <a:endParaRPr lang="en-US" dirty="0"/>
          </a:p>
        </p:txBody>
      </p:sp>
      <p:sp>
        <p:nvSpPr>
          <p:cNvPr id="31" name="TextBox 30">
            <a:extLst>
              <a:ext uri="{FF2B5EF4-FFF2-40B4-BE49-F238E27FC236}">
                <a16:creationId xmlns:a16="http://schemas.microsoft.com/office/drawing/2014/main" id="{A2C01043-A4D2-EFFC-28DF-1821078FF48C}"/>
              </a:ext>
            </a:extLst>
          </p:cNvPr>
          <p:cNvSpPr txBox="1"/>
          <p:nvPr/>
        </p:nvSpPr>
        <p:spPr>
          <a:xfrm>
            <a:off x="5722985" y="3905911"/>
            <a:ext cx="2049416" cy="258532"/>
          </a:xfrm>
          <a:prstGeom prst="rect">
            <a:avLst/>
          </a:prstGeom>
          <a:noFill/>
        </p:spPr>
        <p:txBody>
          <a:bodyPr wrap="square" rtlCol="0">
            <a:spAutoFit/>
          </a:bodyPr>
          <a:lstStyle/>
          <a:p>
            <a:r>
              <a:rPr lang="en-US" sz="1200" dirty="0" err="1">
                <a:solidFill>
                  <a:srgbClr val="355D7E"/>
                </a:solidFill>
                <a:latin typeface="+mn-lt"/>
                <a:ea typeface="Times New Roman" panose="02020603050405020304" pitchFamily="18" charset="0"/>
              </a:rPr>
              <a:t>Réponse</a:t>
            </a:r>
            <a:r>
              <a:rPr lang="en-US" sz="1200" dirty="0">
                <a:solidFill>
                  <a:srgbClr val="355D7E"/>
                </a:solidFill>
                <a:latin typeface="+mn-lt"/>
                <a:ea typeface="Times New Roman" panose="02020603050405020304" pitchFamily="18" charset="0"/>
              </a:rPr>
              <a:t> à la </a:t>
            </a:r>
            <a:r>
              <a:rPr lang="en-US" sz="1200" dirty="0" err="1">
                <a:solidFill>
                  <a:srgbClr val="355D7E"/>
                </a:solidFill>
                <a:latin typeface="+mn-lt"/>
                <a:ea typeface="Times New Roman" panose="02020603050405020304" pitchFamily="18" charset="0"/>
              </a:rPr>
              <a:t>pandémie</a:t>
            </a:r>
            <a:endParaRPr lang="en-US" dirty="0"/>
          </a:p>
        </p:txBody>
      </p:sp>
      <p:sp>
        <p:nvSpPr>
          <p:cNvPr id="16384" name="TextBox 16383">
            <a:extLst>
              <a:ext uri="{FF2B5EF4-FFF2-40B4-BE49-F238E27FC236}">
                <a16:creationId xmlns:a16="http://schemas.microsoft.com/office/drawing/2014/main" id="{DE2751F2-5880-1179-87D4-A742A4011A76}"/>
              </a:ext>
            </a:extLst>
          </p:cNvPr>
          <p:cNvSpPr txBox="1"/>
          <p:nvPr/>
        </p:nvSpPr>
        <p:spPr>
          <a:xfrm>
            <a:off x="6549309" y="1082462"/>
            <a:ext cx="2137492" cy="424732"/>
          </a:xfrm>
          <a:prstGeom prst="rect">
            <a:avLst/>
          </a:prstGeom>
          <a:noFill/>
        </p:spPr>
        <p:txBody>
          <a:bodyPr wrap="square" rtlCol="0">
            <a:spAutoFit/>
          </a:bodyPr>
          <a:lstStyle/>
          <a:p>
            <a:r>
              <a:rPr lang="fr-FR" sz="1200" dirty="0">
                <a:solidFill>
                  <a:srgbClr val="355D7E"/>
                </a:solidFill>
                <a:latin typeface="+mn-lt"/>
                <a:ea typeface="Times New Roman" panose="02020603050405020304" pitchFamily="18" charset="0"/>
              </a:rPr>
              <a:t>Services d'urgence en matière de santé</a:t>
            </a:r>
            <a:endParaRPr lang="en-US" dirty="0"/>
          </a:p>
        </p:txBody>
      </p:sp>
      <p:sp>
        <p:nvSpPr>
          <p:cNvPr id="16385" name="TextBox 16384">
            <a:extLst>
              <a:ext uri="{FF2B5EF4-FFF2-40B4-BE49-F238E27FC236}">
                <a16:creationId xmlns:a16="http://schemas.microsoft.com/office/drawing/2014/main" id="{33D9DF1F-C37A-CF4D-72AB-179BE934D526}"/>
              </a:ext>
            </a:extLst>
          </p:cNvPr>
          <p:cNvSpPr txBox="1"/>
          <p:nvPr/>
        </p:nvSpPr>
        <p:spPr>
          <a:xfrm>
            <a:off x="4710033" y="1912389"/>
            <a:ext cx="1625286" cy="1061829"/>
          </a:xfrm>
          <a:prstGeom prst="rect">
            <a:avLst/>
          </a:prstGeom>
          <a:noFill/>
        </p:spPr>
        <p:txBody>
          <a:bodyPr wrap="square" rtlCol="0">
            <a:spAutoFit/>
          </a:bodyPr>
          <a:lstStyle/>
          <a:p>
            <a:pPr algn="ctr"/>
            <a:r>
              <a:rPr lang="fr-FR" sz="1400" dirty="0">
                <a:solidFill>
                  <a:srgbClr val="355D7E"/>
                </a:solidFill>
                <a:latin typeface="+mn-lt"/>
                <a:ea typeface="Times New Roman" panose="02020603050405020304" pitchFamily="18" charset="0"/>
              </a:rPr>
              <a:t>Les membres ont de l'expérience dans les domaines suivants</a:t>
            </a:r>
            <a:endParaRPr lang="en-US" dirty="0"/>
          </a:p>
        </p:txBody>
      </p:sp>
      <p:sp>
        <p:nvSpPr>
          <p:cNvPr id="16387" name="TextBox 16386">
            <a:extLst>
              <a:ext uri="{FF2B5EF4-FFF2-40B4-BE49-F238E27FC236}">
                <a16:creationId xmlns:a16="http://schemas.microsoft.com/office/drawing/2014/main" id="{1E776E3A-35AD-B877-1844-40CC1715BA2E}"/>
              </a:ext>
            </a:extLst>
          </p:cNvPr>
          <p:cNvSpPr txBox="1"/>
          <p:nvPr/>
        </p:nvSpPr>
        <p:spPr>
          <a:xfrm>
            <a:off x="7047339" y="2740100"/>
            <a:ext cx="877461" cy="576183"/>
          </a:xfrm>
          <a:prstGeom prst="rect">
            <a:avLst/>
          </a:prstGeom>
          <a:noFill/>
        </p:spPr>
        <p:txBody>
          <a:bodyPr wrap="square" rtlCol="0">
            <a:spAutoFit/>
          </a:bodyPr>
          <a:lstStyle/>
          <a:p>
            <a:r>
              <a:rPr lang="en-US" sz="1200" dirty="0" err="1">
                <a:solidFill>
                  <a:srgbClr val="355D7E"/>
                </a:solidFill>
                <a:latin typeface="+mn-lt"/>
                <a:ea typeface="Times New Roman" panose="02020603050405020304" pitchFamily="18" charset="0"/>
              </a:rPr>
              <a:t>Logement</a:t>
            </a:r>
            <a:endParaRPr lang="en-US" sz="1200" dirty="0">
              <a:solidFill>
                <a:srgbClr val="355D7E"/>
              </a:solidFill>
              <a:latin typeface="+mn-lt"/>
              <a:ea typeface="Times New Roman" panose="02020603050405020304" pitchFamily="18" charset="0"/>
            </a:endParaRPr>
          </a:p>
          <a:p>
            <a:endParaRPr lang="en-US" dirty="0"/>
          </a:p>
        </p:txBody>
      </p:sp>
      <p:sp>
        <p:nvSpPr>
          <p:cNvPr id="16389" name="Text Placeholder 2">
            <a:extLst>
              <a:ext uri="{FF2B5EF4-FFF2-40B4-BE49-F238E27FC236}">
                <a16:creationId xmlns:a16="http://schemas.microsoft.com/office/drawing/2014/main" id="{CEB1E24D-5296-15E3-9DA2-D109BC393D5C}"/>
              </a:ext>
            </a:extLst>
          </p:cNvPr>
          <p:cNvSpPr txBox="1">
            <a:spLocks/>
          </p:cNvSpPr>
          <p:nvPr/>
        </p:nvSpPr>
        <p:spPr bwMode="auto">
          <a:xfrm>
            <a:off x="206684" y="514590"/>
            <a:ext cx="4379040" cy="3967504"/>
          </a:xfrm>
          <a:prstGeom prst="rect">
            <a:avLst/>
          </a:prstGeom>
          <a:solidFill>
            <a:schemeClr val="bg1">
              <a:lumMod val="9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lvl1pPr marL="253994" indent="-253994" algn="l" rtl="0" eaLnBrk="1" fontAlgn="base" hangingPunct="1">
              <a:spcBef>
                <a:spcPct val="0"/>
              </a:spcBef>
              <a:spcAft>
                <a:spcPct val="37000"/>
              </a:spcAft>
              <a:buChar char="•"/>
              <a:tabLst>
                <a:tab pos="7619810" algn="l"/>
              </a:tabLst>
              <a:defRPr sz="3733">
                <a:solidFill>
                  <a:srgbClr val="000000"/>
                </a:solidFill>
                <a:latin typeface="+mn-lt"/>
                <a:ea typeface="+mn-ea"/>
                <a:cs typeface="+mn-cs"/>
              </a:defRPr>
            </a:lvl1pPr>
            <a:lvl2pPr marL="510105" indent="-253994" algn="l" rtl="0" eaLnBrk="1" fontAlgn="base" hangingPunct="1">
              <a:spcBef>
                <a:spcPct val="0"/>
              </a:spcBef>
              <a:spcAft>
                <a:spcPct val="35000"/>
              </a:spcAft>
              <a:buChar char="–"/>
              <a:tabLst>
                <a:tab pos="7619810" algn="l"/>
              </a:tabLst>
              <a:defRPr sz="3200">
                <a:solidFill>
                  <a:srgbClr val="000000"/>
                </a:solidFill>
                <a:latin typeface="+mn-lt"/>
              </a:defRPr>
            </a:lvl2pPr>
            <a:lvl3pPr marL="766214" indent="-253994" algn="l" rtl="0" eaLnBrk="1" fontAlgn="base" hangingPunct="1">
              <a:spcBef>
                <a:spcPct val="0"/>
              </a:spcBef>
              <a:spcAft>
                <a:spcPct val="35000"/>
              </a:spcAft>
              <a:buChar char="–"/>
              <a:tabLst>
                <a:tab pos="7619810" algn="l"/>
              </a:tabLst>
              <a:defRPr sz="2667">
                <a:solidFill>
                  <a:srgbClr val="000000"/>
                </a:solidFill>
                <a:latin typeface="+mn-lt"/>
              </a:defRPr>
            </a:lvl3pPr>
            <a:lvl4pPr marL="1028674" indent="-260344" algn="l" rtl="0" eaLnBrk="1" fontAlgn="base" hangingPunct="1">
              <a:spcBef>
                <a:spcPct val="0"/>
              </a:spcBef>
              <a:spcAft>
                <a:spcPct val="35000"/>
              </a:spcAft>
              <a:buChar char="–"/>
              <a:tabLst>
                <a:tab pos="7619810" algn="l"/>
              </a:tabLst>
              <a:defRPr sz="2400">
                <a:solidFill>
                  <a:srgbClr val="000000"/>
                </a:solidFill>
                <a:latin typeface="+mn-lt"/>
              </a:defRPr>
            </a:lvl4pPr>
            <a:lvl5pPr marL="1280552" indent="-249760" algn="l" rtl="0" eaLnBrk="1" fontAlgn="base" hangingPunct="1">
              <a:lnSpc>
                <a:spcPts val="2133"/>
              </a:lnSpc>
              <a:spcBef>
                <a:spcPct val="0"/>
              </a:spcBef>
              <a:spcAft>
                <a:spcPct val="0"/>
              </a:spcAft>
              <a:buChar char="–"/>
              <a:tabLst>
                <a:tab pos="7619810" algn="l"/>
              </a:tabLst>
              <a:defRPr sz="2400">
                <a:solidFill>
                  <a:schemeClr val="tx1"/>
                </a:solidFill>
                <a:latin typeface="Verdana" pitchFamily="34" charset="0"/>
              </a:defRPr>
            </a:lvl5pPr>
            <a:lvl6pPr marL="1890137" indent="-249760" algn="l" rtl="0" eaLnBrk="1" fontAlgn="base" hangingPunct="1">
              <a:lnSpc>
                <a:spcPts val="2133"/>
              </a:lnSpc>
              <a:spcBef>
                <a:spcPct val="0"/>
              </a:spcBef>
              <a:spcAft>
                <a:spcPct val="0"/>
              </a:spcAft>
              <a:buChar char="–"/>
              <a:tabLst>
                <a:tab pos="7619810" algn="l"/>
              </a:tabLst>
              <a:defRPr sz="2400">
                <a:solidFill>
                  <a:schemeClr val="tx1"/>
                </a:solidFill>
                <a:latin typeface="Verdana" pitchFamily="34" charset="0"/>
              </a:defRPr>
            </a:lvl6pPr>
            <a:lvl7pPr marL="2499722" indent="-249760" algn="l" rtl="0" eaLnBrk="1" fontAlgn="base" hangingPunct="1">
              <a:lnSpc>
                <a:spcPts val="2133"/>
              </a:lnSpc>
              <a:spcBef>
                <a:spcPct val="0"/>
              </a:spcBef>
              <a:spcAft>
                <a:spcPct val="0"/>
              </a:spcAft>
              <a:buChar char="–"/>
              <a:tabLst>
                <a:tab pos="7619810" algn="l"/>
              </a:tabLst>
              <a:defRPr sz="2400">
                <a:solidFill>
                  <a:schemeClr val="tx1"/>
                </a:solidFill>
                <a:latin typeface="Verdana" pitchFamily="34" charset="0"/>
              </a:defRPr>
            </a:lvl7pPr>
            <a:lvl8pPr marL="3109306" indent="-249760" algn="l" rtl="0" eaLnBrk="1" fontAlgn="base" hangingPunct="1">
              <a:lnSpc>
                <a:spcPts val="2133"/>
              </a:lnSpc>
              <a:spcBef>
                <a:spcPct val="0"/>
              </a:spcBef>
              <a:spcAft>
                <a:spcPct val="0"/>
              </a:spcAft>
              <a:buChar char="–"/>
              <a:tabLst>
                <a:tab pos="7619810" algn="l"/>
              </a:tabLst>
              <a:defRPr sz="2400">
                <a:solidFill>
                  <a:schemeClr val="tx1"/>
                </a:solidFill>
                <a:latin typeface="Verdana" pitchFamily="34" charset="0"/>
              </a:defRPr>
            </a:lvl8pPr>
            <a:lvl9pPr marL="3718891" indent="-249760" algn="l" rtl="0" eaLnBrk="1" fontAlgn="base" hangingPunct="1">
              <a:lnSpc>
                <a:spcPts val="2133"/>
              </a:lnSpc>
              <a:spcBef>
                <a:spcPct val="0"/>
              </a:spcBef>
              <a:spcAft>
                <a:spcPct val="0"/>
              </a:spcAft>
              <a:buChar char="–"/>
              <a:tabLst>
                <a:tab pos="7619810" algn="l"/>
              </a:tabLst>
              <a:defRPr sz="2400">
                <a:solidFill>
                  <a:schemeClr val="tx1"/>
                </a:solidFill>
                <a:latin typeface="Verdana" pitchFamily="34" charset="0"/>
              </a:defRPr>
            </a:lvl9pPr>
          </a:lstStyle>
          <a:p>
            <a:pPr lvl="0" algn="l">
              <a:buFont typeface="Arial" panose="020B0604020202020204" pitchFamily="34" charset="0"/>
              <a:buChar char="•"/>
            </a:pPr>
            <a:endParaRPr lang="en-US" sz="1200" dirty="0">
              <a:solidFill>
                <a:srgbClr val="355D7E"/>
              </a:solidFill>
              <a:ea typeface="Times New Roman" panose="02020603050405020304" pitchFamily="18" charset="0"/>
            </a:endParaRPr>
          </a:p>
          <a:p>
            <a:pPr lvl="0" algn="l">
              <a:buFont typeface="Arial" panose="020B0604020202020204" pitchFamily="34" charset="0"/>
              <a:buChar char="•"/>
            </a:pPr>
            <a:r>
              <a:rPr lang="fr-FR" sz="1200" dirty="0">
                <a:solidFill>
                  <a:srgbClr val="355D7E"/>
                </a:solidFill>
                <a:ea typeface="Times New Roman" panose="02020603050405020304" pitchFamily="18" charset="0"/>
              </a:rPr>
              <a:t>Coprésidé par l'Assemblée des Premières Nations.</a:t>
            </a:r>
          </a:p>
          <a:p>
            <a:pPr lvl="0" algn="l">
              <a:buFont typeface="Arial" panose="020B0604020202020204" pitchFamily="34" charset="0"/>
              <a:buChar char="•"/>
            </a:pPr>
            <a:r>
              <a:rPr lang="fr-FR" sz="1200" dirty="0">
                <a:solidFill>
                  <a:srgbClr val="355D7E"/>
                </a:solidFill>
                <a:ea typeface="Times New Roman" panose="02020603050405020304" pitchFamily="18" charset="0"/>
              </a:rPr>
              <a:t>L'objectif est d'informer, de superviser et de fournir des conseils sur les mesures prises par Services Autochtones Canada pour répondre au rapport et aux recommandations du vérificateur général. </a:t>
            </a:r>
          </a:p>
          <a:p>
            <a:pPr lvl="0" algn="l">
              <a:buFont typeface="Arial" panose="020B0604020202020204" pitchFamily="34" charset="0"/>
              <a:buChar char="•"/>
            </a:pPr>
            <a:r>
              <a:rPr lang="fr-FR" sz="1200" dirty="0">
                <a:solidFill>
                  <a:srgbClr val="355D7E"/>
                </a:solidFill>
                <a:ea typeface="Times New Roman" panose="02020603050405020304" pitchFamily="18" charset="0"/>
              </a:rPr>
              <a:t>Les membres du comité sont principalement des coordonnateurs de la gestion des urgences (ou similaires) en poste dans les communautés des Premières nations et les conseils tribaux.</a:t>
            </a:r>
          </a:p>
          <a:p>
            <a:pPr lvl="0" algn="l">
              <a:buFont typeface="Arial" panose="020B0604020202020204" pitchFamily="34" charset="0"/>
              <a:buChar char="•"/>
            </a:pPr>
            <a:r>
              <a:rPr lang="fr-FR" sz="1200" dirty="0">
                <a:solidFill>
                  <a:srgbClr val="355D7E"/>
                </a:solidFill>
                <a:ea typeface="Times New Roman" panose="02020603050405020304" pitchFamily="18" charset="0"/>
              </a:rPr>
              <a:t>Au moins un représentant de chacune des neuf régions de Services aux autochtones Canada est présent.</a:t>
            </a:r>
          </a:p>
          <a:p>
            <a:pPr lvl="0" algn="l">
              <a:buFont typeface="Arial" panose="020B0604020202020204" pitchFamily="34" charset="0"/>
              <a:buChar char="•"/>
            </a:pPr>
            <a:r>
              <a:rPr lang="fr-FR" sz="1200" dirty="0">
                <a:solidFill>
                  <a:srgbClr val="355D7E"/>
                </a:solidFill>
                <a:ea typeface="Times New Roman" panose="02020603050405020304" pitchFamily="18" charset="0"/>
                <a:cs typeface="Times New Roman" panose="02020603050405020304" pitchFamily="18" charset="0"/>
              </a:rPr>
              <a:t>Composé de représentants des Premières nations de tout le Canada ayant une expérience de la gestion des urgences, identifiés par l'Assemblée des Premières nations et le personnel de Services aux Autochtones Canada.</a:t>
            </a:r>
          </a:p>
          <a:p>
            <a:pPr lvl="0" algn="l">
              <a:buFont typeface="Arial" panose="020B0604020202020204" pitchFamily="34" charset="0"/>
              <a:buChar char="•"/>
            </a:pPr>
            <a:r>
              <a:rPr lang="fr-FR" sz="1200" dirty="0">
                <a:solidFill>
                  <a:srgbClr val="355D7E"/>
                </a:solidFill>
                <a:ea typeface="Times New Roman" panose="02020603050405020304" pitchFamily="18" charset="0"/>
                <a:cs typeface="Times New Roman" panose="02020603050405020304" pitchFamily="18" charset="0"/>
              </a:rPr>
              <a:t>Le comité est soutenu par des conseillers des bureaux régionaux de SAC, de la Direction générale de l'infrastructure communautaire de SAC et de la Sécurité publique.</a:t>
            </a:r>
          </a:p>
          <a:p>
            <a:pPr lvl="0" algn="l">
              <a:buFont typeface="Arial" panose="020B0604020202020204" pitchFamily="34" charset="0"/>
              <a:buChar char="•"/>
            </a:pPr>
            <a:r>
              <a:rPr lang="fr-FR" sz="1200" dirty="0">
                <a:solidFill>
                  <a:srgbClr val="355D7E"/>
                </a:solidFill>
                <a:ea typeface="Times New Roman" panose="02020603050405020304" pitchFamily="18" charset="0"/>
                <a:cs typeface="Times New Roman" panose="02020603050405020304" pitchFamily="18" charset="0"/>
              </a:rPr>
              <a:t>Les réunions ont lieu toutes les deux semaines et ont débuté le 12 octobre.</a:t>
            </a:r>
            <a:endParaRPr lang="en-US" sz="600" dirty="0"/>
          </a:p>
          <a:p>
            <a:pPr>
              <a:buFont typeface="Arial" panose="020B0604020202020204" pitchFamily="34" charset="0"/>
              <a:buChar char="•"/>
            </a:pPr>
            <a:endParaRPr lang="en-US" sz="600" dirty="0"/>
          </a:p>
          <a:p>
            <a:pPr>
              <a:buFont typeface="Arial" panose="020B0604020202020204" pitchFamily="34" charset="0"/>
              <a:buChar char="•"/>
            </a:pPr>
            <a:endParaRPr lang="en-US" sz="675" dirty="0"/>
          </a:p>
          <a:p>
            <a:pPr lvl="0" algn="l">
              <a:buFont typeface="Arial" panose="020B0604020202020204" pitchFamily="34" charset="0"/>
              <a:buChar char="•"/>
            </a:pPr>
            <a:endParaRPr lang="en-US"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6009-C96D-2268-FF41-F9E339FC2AA0}"/>
              </a:ext>
            </a:extLst>
          </p:cNvPr>
          <p:cNvSpPr>
            <a:spLocks noGrp="1"/>
          </p:cNvSpPr>
          <p:nvPr>
            <p:ph type="title"/>
          </p:nvPr>
        </p:nvSpPr>
        <p:spPr>
          <a:xfrm>
            <a:off x="365234" y="72974"/>
            <a:ext cx="8169166" cy="441376"/>
          </a:xfrm>
        </p:spPr>
        <p:txBody>
          <a:bodyPr/>
          <a:lstStyle/>
          <a:p>
            <a:r>
              <a:rPr lang="fr-FR" sz="2000" dirty="0">
                <a:solidFill>
                  <a:schemeClr val="accent1">
                    <a:lumMod val="50000"/>
                  </a:schemeClr>
                </a:solidFill>
              </a:rPr>
              <a:t>Rapport du vérificateur général : Mise à jour de la réponse de Services Autochtones Canada</a:t>
            </a:r>
            <a:endParaRPr lang="en-US" sz="2000" dirty="0"/>
          </a:p>
        </p:txBody>
      </p:sp>
      <p:graphicFrame>
        <p:nvGraphicFramePr>
          <p:cNvPr id="4" name="Table 4">
            <a:extLst>
              <a:ext uri="{FF2B5EF4-FFF2-40B4-BE49-F238E27FC236}">
                <a16:creationId xmlns:a16="http://schemas.microsoft.com/office/drawing/2014/main" id="{C2C5989A-8B5D-CB21-557C-D4245B810AC3}"/>
              </a:ext>
            </a:extLst>
          </p:cNvPr>
          <p:cNvGraphicFramePr>
            <a:graphicFrameLocks noGrp="1"/>
          </p:cNvGraphicFramePr>
          <p:nvPr>
            <p:ph idx="1"/>
            <p:extLst>
              <p:ext uri="{D42A27DB-BD31-4B8C-83A1-F6EECF244321}">
                <p14:modId xmlns:p14="http://schemas.microsoft.com/office/powerpoint/2010/main" val="2981040347"/>
              </p:ext>
            </p:extLst>
          </p:nvPr>
        </p:nvGraphicFramePr>
        <p:xfrm>
          <a:off x="304800" y="1353337"/>
          <a:ext cx="8514693" cy="3258531"/>
        </p:xfrm>
        <a:graphic>
          <a:graphicData uri="http://schemas.openxmlformats.org/drawingml/2006/table">
            <a:tbl>
              <a:tblPr firstRow="1" bandRow="1">
                <a:tableStyleId>{F5AB1C69-6EDB-4FF4-983F-18BD219EF322}</a:tableStyleId>
              </a:tblPr>
              <a:tblGrid>
                <a:gridCol w="1905000">
                  <a:extLst>
                    <a:ext uri="{9D8B030D-6E8A-4147-A177-3AD203B41FA5}">
                      <a16:colId xmlns:a16="http://schemas.microsoft.com/office/drawing/2014/main" val="3273047076"/>
                    </a:ext>
                  </a:extLst>
                </a:gridCol>
                <a:gridCol w="4953000">
                  <a:extLst>
                    <a:ext uri="{9D8B030D-6E8A-4147-A177-3AD203B41FA5}">
                      <a16:colId xmlns:a16="http://schemas.microsoft.com/office/drawing/2014/main" val="3659577878"/>
                    </a:ext>
                  </a:extLst>
                </a:gridCol>
                <a:gridCol w="1656693">
                  <a:extLst>
                    <a:ext uri="{9D8B030D-6E8A-4147-A177-3AD203B41FA5}">
                      <a16:colId xmlns:a16="http://schemas.microsoft.com/office/drawing/2014/main" val="1955889547"/>
                    </a:ext>
                  </a:extLst>
                </a:gridCol>
              </a:tblGrid>
              <a:tr h="355307">
                <a:tc>
                  <a:txBody>
                    <a:bodyPr/>
                    <a:lstStyle/>
                    <a:p>
                      <a:pPr algn="ctr"/>
                      <a:r>
                        <a:rPr lang="en-US" sz="1400" dirty="0"/>
                        <a:t>Recommendations</a:t>
                      </a:r>
                    </a:p>
                  </a:txBody>
                  <a:tcPr marL="68580" marR="68580" marT="34290" marB="34290"/>
                </a:tc>
                <a:tc>
                  <a:txBody>
                    <a:bodyPr/>
                    <a:lstStyle/>
                    <a:p>
                      <a:pPr algn="ctr"/>
                      <a:r>
                        <a:rPr lang="en-US" sz="1400" b="1" dirty="0" err="1"/>
                        <a:t>Principaux</a:t>
                      </a:r>
                      <a:r>
                        <a:rPr lang="en-US" sz="1400" b="1" dirty="0"/>
                        <a:t> </a:t>
                      </a:r>
                      <a:r>
                        <a:rPr lang="en-US" sz="1400" b="1" dirty="0" err="1"/>
                        <a:t>jalons</a:t>
                      </a:r>
                      <a:endParaRPr lang="en-US" sz="1400" b="1" dirty="0"/>
                    </a:p>
                  </a:txBody>
                  <a:tcPr marL="68580" marR="68580" marT="34290" marB="34290"/>
                </a:tc>
                <a:tc>
                  <a:txBody>
                    <a:bodyPr/>
                    <a:lstStyle/>
                    <a:p>
                      <a:pPr algn="ctr"/>
                      <a:r>
                        <a:rPr lang="en-US" sz="1400" dirty="0"/>
                        <a:t>Date </a:t>
                      </a:r>
                      <a:r>
                        <a:rPr lang="en-US" sz="1400" dirty="0" err="1"/>
                        <a:t>d'échéance</a:t>
                      </a:r>
                      <a:endParaRPr lang="en-US" sz="1400" dirty="0"/>
                    </a:p>
                  </a:txBody>
                  <a:tcPr marL="68580" marR="68580" marT="34290" marB="34290"/>
                </a:tc>
                <a:extLst>
                  <a:ext uri="{0D108BD9-81ED-4DB2-BD59-A6C34878D82A}">
                    <a16:rowId xmlns:a16="http://schemas.microsoft.com/office/drawing/2014/main" val="1193431821"/>
                  </a:ext>
                </a:extLst>
              </a:tr>
              <a:tr h="708408">
                <a:tc>
                  <a:txBody>
                    <a:bodyPr/>
                    <a:lstStyle/>
                    <a:p>
                      <a:pPr lvl="0" algn="l"/>
                      <a:r>
                        <a:rPr lang="fr-FR" sz="1100" b="1" kern="1200" dirty="0">
                          <a:solidFill>
                            <a:srgbClr val="355D7E"/>
                          </a:solidFill>
                          <a:latin typeface="+mn-lt"/>
                          <a:ea typeface="+mn-ea"/>
                          <a:cs typeface="+mn-cs"/>
                        </a:rPr>
                        <a:t>Approche fondée sur les risques</a:t>
                      </a:r>
                      <a:endParaRPr lang="en-US" sz="1100" b="1" kern="1200" dirty="0">
                        <a:solidFill>
                          <a:srgbClr val="355D7E"/>
                        </a:solidFill>
                        <a:latin typeface="+mn-lt"/>
                        <a:ea typeface="+mn-ea"/>
                        <a:cs typeface="+mn-cs"/>
                      </a:endParaRPr>
                    </a:p>
                  </a:txBody>
                  <a:tcPr marL="68580" marR="68580" marT="34290" marB="34290"/>
                </a:tc>
                <a:tc>
                  <a:txBody>
                    <a:bodyPr/>
                    <a:lstStyle/>
                    <a:p>
                      <a:pPr marL="171450" lvl="0" indent="-171450">
                        <a:buFont typeface="Arial" panose="020B0604020202020204" pitchFamily="34" charset="0"/>
                        <a:buChar char="•"/>
                      </a:pPr>
                      <a:r>
                        <a:rPr lang="fr-FR" sz="1100" dirty="0">
                          <a:solidFill>
                            <a:srgbClr val="355D7E"/>
                          </a:solidFill>
                        </a:rPr>
                        <a:t>Examen de la formule existante fondée sur le risque et élaboration de réponses </a:t>
                      </a:r>
                    </a:p>
                    <a:p>
                      <a:pPr marL="171450" lvl="0" indent="-171450">
                        <a:buFont typeface="Arial" panose="020B0604020202020204" pitchFamily="34" charset="0"/>
                        <a:buChar char="•"/>
                      </a:pPr>
                      <a:r>
                        <a:rPr lang="fr-FR" sz="1100" dirty="0">
                          <a:solidFill>
                            <a:srgbClr val="355D7E"/>
                          </a:solidFill>
                        </a:rPr>
                        <a:t>Le comité directeur du VG a participé à de nombreuses occasions</a:t>
                      </a:r>
                    </a:p>
                    <a:p>
                      <a:pPr marL="171450" lvl="0" indent="-171450">
                        <a:buFont typeface="Arial" panose="020B0604020202020204" pitchFamily="34" charset="0"/>
                        <a:buChar char="•"/>
                      </a:pPr>
                      <a:r>
                        <a:rPr lang="fr-FR" sz="1100" dirty="0">
                          <a:solidFill>
                            <a:srgbClr val="355D7E"/>
                          </a:solidFill>
                        </a:rPr>
                        <a:t>Les réponses sont en cours de finalisation pour une mise en œuvre au 1er avril</a:t>
                      </a:r>
                      <a:endParaRPr lang="en-US" sz="1100" dirty="0">
                        <a:solidFill>
                          <a:srgbClr val="355D7E"/>
                        </a:solidFill>
                      </a:endParaRPr>
                    </a:p>
                  </a:txBody>
                  <a:tcPr marL="68580" marR="68580" marT="34290" marB="34290"/>
                </a:tc>
                <a:tc>
                  <a:txBody>
                    <a:bodyPr/>
                    <a:lstStyle/>
                    <a:p>
                      <a:r>
                        <a:rPr lang="en-US" sz="1100" dirty="0">
                          <a:solidFill>
                            <a:srgbClr val="355D7E"/>
                          </a:solidFill>
                        </a:rPr>
                        <a:t>Avril 2024</a:t>
                      </a:r>
                    </a:p>
                  </a:txBody>
                  <a:tcPr marL="68580" marR="68580" marT="34290" marB="34290"/>
                </a:tc>
                <a:extLst>
                  <a:ext uri="{0D108BD9-81ED-4DB2-BD59-A6C34878D82A}">
                    <a16:rowId xmlns:a16="http://schemas.microsoft.com/office/drawing/2014/main" val="1379708541"/>
                  </a:ext>
                </a:extLst>
              </a:tr>
              <a:tr h="621788">
                <a:tc>
                  <a:txBody>
                    <a:bodyPr/>
                    <a:lstStyle/>
                    <a:p>
                      <a:pPr algn="l"/>
                      <a:r>
                        <a:rPr lang="fr-FR" sz="1100" b="1" dirty="0">
                          <a:solidFill>
                            <a:srgbClr val="355D7E"/>
                          </a:solidFill>
                        </a:rPr>
                        <a:t>Projets d'atténuation structurelle non financés</a:t>
                      </a:r>
                      <a:endParaRPr lang="en-US" sz="1100" b="1" dirty="0">
                        <a:solidFill>
                          <a:srgbClr val="355D7E"/>
                        </a:solidFill>
                      </a:endParaRPr>
                    </a:p>
                  </a:txBody>
                  <a:tcPr marL="68580" marR="68580" marT="34290" marB="34290"/>
                </a:tc>
                <a:tc>
                  <a:txBody>
                    <a:bodyPr/>
                    <a:lstStyle/>
                    <a:p>
                      <a:pPr marL="171450" lvl="0" indent="-171450">
                        <a:buFont typeface="Arial" panose="020B0604020202020204" pitchFamily="34" charset="0"/>
                        <a:buChar char="•"/>
                      </a:pPr>
                      <a:r>
                        <a:rPr lang="fr-FR" sz="1100" dirty="0">
                          <a:solidFill>
                            <a:srgbClr val="355D7E"/>
                          </a:solidFill>
                        </a:rPr>
                        <a:t>Réduction à 51 du nombre de projets d'atténuation structurelle non financés</a:t>
                      </a:r>
                    </a:p>
                    <a:p>
                      <a:pPr marL="171450" lvl="0" indent="-171450">
                        <a:buFont typeface="Arial" panose="020B0604020202020204" pitchFamily="34" charset="0"/>
                        <a:buChar char="•"/>
                      </a:pPr>
                      <a:r>
                        <a:rPr lang="fr-FR" sz="1100" dirty="0">
                          <a:solidFill>
                            <a:srgbClr val="355D7E"/>
                          </a:solidFill>
                        </a:rPr>
                        <a:t>Nous nous efforçons de financer tous les projets</a:t>
                      </a:r>
                    </a:p>
                    <a:p>
                      <a:pPr marL="171450" lvl="0" indent="-171450">
                        <a:buFont typeface="Arial" panose="020B0604020202020204" pitchFamily="34" charset="0"/>
                        <a:buChar char="•"/>
                      </a:pPr>
                      <a:r>
                        <a:rPr lang="fr-FR" sz="1100" dirty="0">
                          <a:solidFill>
                            <a:srgbClr val="355D7E"/>
                          </a:solidFill>
                        </a:rPr>
                        <a:t>Engagement des Premières nations pour déterminer les projets prioritaires</a:t>
                      </a:r>
                      <a:endParaRPr lang="en-US" sz="1100" dirty="0">
                        <a:solidFill>
                          <a:srgbClr val="355D7E"/>
                        </a:solidFill>
                        <a:highlight>
                          <a:srgbClr val="FFFF00"/>
                        </a:highlight>
                      </a:endParaRPr>
                    </a:p>
                  </a:txBody>
                  <a:tcPr marL="68580" marR="68580" marT="34290" marB="34290"/>
                </a:tc>
                <a:tc>
                  <a:txBody>
                    <a:bodyPr/>
                    <a:lstStyle/>
                    <a:p>
                      <a:r>
                        <a:rPr lang="en-US" sz="1100" dirty="0">
                          <a:solidFill>
                            <a:srgbClr val="355D7E"/>
                          </a:solidFill>
                        </a:rPr>
                        <a:t>Avril 2028</a:t>
                      </a:r>
                    </a:p>
                  </a:txBody>
                  <a:tcPr marL="68580" marR="68580" marT="34290" marB="34290"/>
                </a:tc>
                <a:extLst>
                  <a:ext uri="{0D108BD9-81ED-4DB2-BD59-A6C34878D82A}">
                    <a16:rowId xmlns:a16="http://schemas.microsoft.com/office/drawing/2014/main" val="2473367122"/>
                  </a:ext>
                </a:extLst>
              </a:tr>
              <a:tr h="548243">
                <a:tc>
                  <a:txBody>
                    <a:bodyPr/>
                    <a:lstStyle/>
                    <a:p>
                      <a:pPr algn="l"/>
                      <a:r>
                        <a:rPr lang="en-US" sz="1100" b="1" dirty="0">
                          <a:solidFill>
                            <a:srgbClr val="355D7E"/>
                          </a:solidFill>
                        </a:rPr>
                        <a:t>Accords de services</a:t>
                      </a:r>
                    </a:p>
                  </a:txBody>
                  <a:tcPr marL="68580" marR="68580" marT="34290" marB="34290"/>
                </a:tc>
                <a:tc>
                  <a:txBody>
                    <a:bodyPr/>
                    <a:lstStyle/>
                    <a:p>
                      <a:pPr marL="171450" lvl="0" indent="-171450">
                        <a:buFont typeface="Arial" panose="020B0604020202020204" pitchFamily="34" charset="0"/>
                        <a:buChar char="•"/>
                      </a:pPr>
                      <a:r>
                        <a:rPr lang="fr-FR" sz="1100" dirty="0">
                          <a:solidFill>
                            <a:srgbClr val="355D7E"/>
                          </a:solidFill>
                        </a:rPr>
                        <a:t>Élaboration de plans régionaux ou d'échéanciers pour faire avancer les conversations avec les Premières nations et les provinces et territoires</a:t>
                      </a:r>
                      <a:endParaRPr lang="en-US" sz="1100" dirty="0">
                        <a:solidFill>
                          <a:srgbClr val="355D7E"/>
                        </a:solidFill>
                      </a:endParaRPr>
                    </a:p>
                  </a:txBody>
                  <a:tcPr marL="68580" marR="68580" marT="34290" marB="34290"/>
                </a:tc>
                <a:tc>
                  <a:txBody>
                    <a:bodyPr/>
                    <a:lstStyle/>
                    <a:p>
                      <a:r>
                        <a:rPr lang="en-US" sz="1100" dirty="0">
                          <a:solidFill>
                            <a:srgbClr val="355D7E"/>
                          </a:solidFill>
                        </a:rPr>
                        <a:t>Avril 2025</a:t>
                      </a:r>
                    </a:p>
                  </a:txBody>
                  <a:tcPr marL="68580" marR="68580" marT="34290" marB="34290"/>
                </a:tc>
                <a:extLst>
                  <a:ext uri="{0D108BD9-81ED-4DB2-BD59-A6C34878D82A}">
                    <a16:rowId xmlns:a16="http://schemas.microsoft.com/office/drawing/2014/main" val="609890362"/>
                  </a:ext>
                </a:extLst>
              </a:tr>
              <a:tr h="709061">
                <a:tc>
                  <a:txBody>
                    <a:bodyPr/>
                    <a:lstStyle/>
                    <a:p>
                      <a:r>
                        <a:rPr lang="en-US" sz="1100" b="1" dirty="0" err="1">
                          <a:solidFill>
                            <a:srgbClr val="355D7E"/>
                          </a:solidFill>
                        </a:rPr>
                        <a:t>Coordonnateur</a:t>
                      </a:r>
                      <a:r>
                        <a:rPr lang="en-US" sz="1100" b="1" dirty="0">
                          <a:solidFill>
                            <a:srgbClr val="355D7E"/>
                          </a:solidFill>
                        </a:rPr>
                        <a:t> de gestion des urgences (CGU)</a:t>
                      </a:r>
                    </a:p>
                  </a:txBody>
                  <a:tcPr marL="68580" marR="68580" marT="34290" marB="34290"/>
                </a:tc>
                <a:tc>
                  <a:txBody>
                    <a:bodyPr/>
                    <a:lstStyle/>
                    <a:p>
                      <a:pPr marL="171450" lvl="0" indent="-171450">
                        <a:buFont typeface="Arial" panose="020B0604020202020204" pitchFamily="34" charset="0"/>
                        <a:buChar char="•"/>
                      </a:pPr>
                      <a:r>
                        <a:rPr lang="fr-FR" sz="1100" dirty="0">
                          <a:solidFill>
                            <a:srgbClr val="355D7E"/>
                          </a:solidFill>
                        </a:rPr>
                        <a:t>Identification des communautés à haut risque à l'aide d'une approche basée sur les risques à venir </a:t>
                      </a:r>
                    </a:p>
                    <a:p>
                      <a:pPr marL="171450" lvl="0" indent="-171450">
                        <a:buFont typeface="Arial" panose="020B0604020202020204" pitchFamily="34" charset="0"/>
                        <a:buChar char="•"/>
                      </a:pPr>
                      <a:r>
                        <a:rPr lang="fr-FR" sz="1100" dirty="0">
                          <a:solidFill>
                            <a:srgbClr val="355D7E"/>
                          </a:solidFill>
                        </a:rPr>
                        <a:t>Engagement du Comité directeur</a:t>
                      </a:r>
                      <a:endParaRPr lang="en-US" sz="1100" dirty="0">
                        <a:solidFill>
                          <a:srgbClr val="355D7E"/>
                        </a:solidFill>
                      </a:endParaRPr>
                    </a:p>
                  </a:txBody>
                  <a:tcPr marL="68580" marR="68580" marT="34290" marB="34290"/>
                </a:tc>
                <a:tc>
                  <a:txBody>
                    <a:bodyPr/>
                    <a:lstStyle/>
                    <a:p>
                      <a:r>
                        <a:rPr lang="en-US" sz="1100" dirty="0">
                          <a:solidFill>
                            <a:srgbClr val="355D7E"/>
                          </a:solidFill>
                        </a:rPr>
                        <a:t>Avril 2024</a:t>
                      </a:r>
                    </a:p>
                  </a:txBody>
                  <a:tcPr marL="68580" marR="68580" marT="34290" marB="34290"/>
                </a:tc>
                <a:extLst>
                  <a:ext uri="{0D108BD9-81ED-4DB2-BD59-A6C34878D82A}">
                    <a16:rowId xmlns:a16="http://schemas.microsoft.com/office/drawing/2014/main" val="828067242"/>
                  </a:ext>
                </a:extLst>
              </a:tr>
            </a:tbl>
          </a:graphicData>
        </a:graphic>
      </p:graphicFrame>
      <p:sp>
        <p:nvSpPr>
          <p:cNvPr id="6" name="TextBox 5">
            <a:extLst>
              <a:ext uri="{FF2B5EF4-FFF2-40B4-BE49-F238E27FC236}">
                <a16:creationId xmlns:a16="http://schemas.microsoft.com/office/drawing/2014/main" id="{39B337AB-1D5B-A08A-08C4-D05B78E7358E}"/>
              </a:ext>
            </a:extLst>
          </p:cNvPr>
          <p:cNvSpPr txBox="1"/>
          <p:nvPr/>
        </p:nvSpPr>
        <p:spPr>
          <a:xfrm>
            <a:off x="324506" y="694054"/>
            <a:ext cx="8494987" cy="659283"/>
          </a:xfrm>
          <a:prstGeom prst="rect">
            <a:avLst/>
          </a:prstGeom>
          <a:noFill/>
        </p:spPr>
        <p:txBody>
          <a:bodyPr wrap="square">
            <a:spAutoFit/>
          </a:bodyPr>
          <a:lstStyle/>
          <a:p>
            <a:pPr marL="214313" indent="-214313">
              <a:buFont typeface="Arial" panose="020B0604020202020204" pitchFamily="34" charset="0"/>
              <a:buChar char="•"/>
              <a:tabLst>
                <a:tab pos="5714858" algn="l"/>
              </a:tabLst>
              <a:defRPr/>
            </a:pPr>
            <a:r>
              <a:rPr lang="fr-FR" sz="1200" dirty="0">
                <a:solidFill>
                  <a:schemeClr val="accent1">
                    <a:lumMod val="50000"/>
                  </a:schemeClr>
                </a:solidFill>
                <a:latin typeface="+mn-lt"/>
              </a:rPr>
              <a:t>Services Autochtones Canada a accepté les conclusions du VG et a souscrit aux sept recommandations formulées dans le rapport.</a:t>
            </a:r>
          </a:p>
          <a:p>
            <a:pPr marL="214313" indent="-214313">
              <a:buFont typeface="Arial" panose="020B0604020202020204" pitchFamily="34" charset="0"/>
              <a:buChar char="•"/>
              <a:tabLst>
                <a:tab pos="5714858" algn="l"/>
              </a:tabLst>
              <a:defRPr/>
            </a:pPr>
            <a:r>
              <a:rPr lang="fr-FR" sz="1200" dirty="0">
                <a:solidFill>
                  <a:schemeClr val="accent1">
                    <a:lumMod val="50000"/>
                  </a:schemeClr>
                </a:solidFill>
                <a:latin typeface="+mn-lt"/>
              </a:rPr>
              <a:t>L'état d'avancement de la réponse de Services Autochtones Canada est le suivant :</a:t>
            </a:r>
            <a:endParaRPr lang="en-US" sz="1200" dirty="0">
              <a:solidFill>
                <a:schemeClr val="accent1">
                  <a:lumMod val="50000"/>
                </a:schemeClr>
              </a:solidFill>
              <a:latin typeface="+mn-lt"/>
            </a:endParaRPr>
          </a:p>
        </p:txBody>
      </p:sp>
    </p:spTree>
    <p:extLst>
      <p:ext uri="{BB962C8B-B14F-4D97-AF65-F5344CB8AC3E}">
        <p14:creationId xmlns:p14="http://schemas.microsoft.com/office/powerpoint/2010/main" val="2651693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6463533352f046df1a2&quot;,&quot;SmartGridHorizontal&quot;:0,&quot;LinkedExcelSources&quot;:{},&quot;LinkedProjectSources&quot;:{}}"/>
</p:tagLst>
</file>

<file path=ppt/theme/theme1.xml><?xml version="1.0" encoding="utf-8"?>
<a:theme xmlns:a="http://schemas.openxmlformats.org/drawingml/2006/main" name="Standard_whi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Standard_whi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B932F760-2627-40E1-B41C-2CF56DDD3BD1}" vid="{FF39FF32-4B4B-4C01-9DF2-55DD6FB09C6B}"/>
    </a:ext>
  </a:extLst>
</a:theme>
</file>

<file path=ppt/theme/theme4.xml><?xml version="1.0" encoding="utf-8"?>
<a:theme xmlns:a="http://schemas.openxmlformats.org/drawingml/2006/main" name="1_Standard_whi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14F5DB9F0EFB438838633D3D3C15B8" ma:contentTypeVersion="16" ma:contentTypeDescription="Create a new document." ma:contentTypeScope="" ma:versionID="1b15e146dd7714f2d5dcf18563929c34">
  <xsd:schema xmlns:xsd="http://www.w3.org/2001/XMLSchema" xmlns:xs="http://www.w3.org/2001/XMLSchema" xmlns:p="http://schemas.microsoft.com/office/2006/metadata/properties" xmlns:ns2="40cc7fa8-84e5-448e-ae7a-47e8d4996491" xmlns:ns3="b559b0e0-9212-46a0-b3de-39b777f81522" targetNamespace="http://schemas.microsoft.com/office/2006/metadata/properties" ma:root="true" ma:fieldsID="27e97a9b6377789299bdb8fc26e42c2e" ns2:_="" ns3:_="">
    <xsd:import namespace="40cc7fa8-84e5-448e-ae7a-47e8d4996491"/>
    <xsd:import namespace="b559b0e0-9212-46a0-b3de-39b777f81522"/>
    <xsd:element name="properties">
      <xsd:complexType>
        <xsd:sequence>
          <xsd:element name="documentManagement">
            <xsd:complexType>
              <xsd:all>
                <xsd:element ref="ns2:Polaris_x0023_" minOccurs="0"/>
                <xsd:element ref="ns2:Opportunity_x0023_" minOccurs="0"/>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cc7fa8-84e5-448e-ae7a-47e8d4996491" elementFormDefault="qualified">
    <xsd:import namespace="http://schemas.microsoft.com/office/2006/documentManagement/types"/>
    <xsd:import namespace="http://schemas.microsoft.com/office/infopath/2007/PartnerControls"/>
    <xsd:element name="Polaris_x0023_" ma:index="8" nillable="true" ma:displayName="Polaris #" ma:format="Dropdown" ma:internalName="Polaris_x0023_">
      <xsd:simpleType>
        <xsd:restriction base="dms:Note">
          <xsd:maxLength value="255"/>
        </xsd:restriction>
      </xsd:simpleType>
    </xsd:element>
    <xsd:element name="Opportunity_x0023_" ma:index="9" nillable="true" ma:displayName="Opportunity #" ma:format="Dropdown" ma:internalName="Opportunity_x0023_">
      <xsd:simpleType>
        <xsd:restriction base="dms:Note">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583b7034-6acb-4a3b-925f-eb080a5d509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59b0e0-9212-46a0-b3de-39b777f81522" elementFormDefault="qualified">
    <xsd:import namespace="http://schemas.microsoft.com/office/2006/documentManagement/types"/>
    <xsd:import namespace="http://schemas.microsoft.com/office/infopath/2007/PartnerControls"/>
    <xsd:element name="SharedWithUsers" ma:index="1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da357cf-8b75-474a-aa06-0e764647acb3}" ma:internalName="TaxCatchAll" ma:showField="CatchAllData" ma:web="b559b0e0-9212-46a0-b3de-39b777f815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FFAEF8-D103-4230-AB9E-69196CE62B93}"/>
</file>

<file path=customXml/itemProps2.xml><?xml version="1.0" encoding="utf-8"?>
<ds:datastoreItem xmlns:ds="http://schemas.openxmlformats.org/officeDocument/2006/customXml" ds:itemID="{9056B8BF-03D1-4082-B14C-F490E27FAE94}"/>
</file>

<file path=docProps/app.xml><?xml version="1.0" encoding="utf-8"?>
<Properties xmlns="http://schemas.openxmlformats.org/officeDocument/2006/extended-properties" xmlns:vt="http://schemas.openxmlformats.org/officeDocument/2006/docPropsVTypes">
  <Template/>
  <TotalTime>51310</TotalTime>
  <Words>2028</Words>
  <Application>Microsoft Office PowerPoint</Application>
  <PresentationFormat>On-screen Show (16:9)</PresentationFormat>
  <Paragraphs>186</Paragraphs>
  <Slides>14</Slides>
  <Notes>12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14</vt:i4>
      </vt:variant>
    </vt:vector>
  </HeadingPairs>
  <TitlesOfParts>
    <vt:vector size="24" baseType="lpstr">
      <vt:lpstr>Arial</vt:lpstr>
      <vt:lpstr>Calibri</vt:lpstr>
      <vt:lpstr>Calibri Light</vt:lpstr>
      <vt:lpstr>Times New Roman</vt:lpstr>
      <vt:lpstr>Verdana</vt:lpstr>
      <vt:lpstr>Wingdings</vt:lpstr>
      <vt:lpstr>Standard_white</vt:lpstr>
      <vt:lpstr>2_Standard_white</vt:lpstr>
      <vt:lpstr>Theme1</vt:lpstr>
      <vt:lpstr>1_Standard_white</vt:lpstr>
      <vt:lpstr>PowerPoint Presentation</vt:lpstr>
      <vt:lpstr>PowerPoint Presentation</vt:lpstr>
      <vt:lpstr>Programme d’aide à la gestion des urgences de SAC (PAGU) </vt:lpstr>
      <vt:lpstr>Tendances et pressions émergentes</vt:lpstr>
      <vt:lpstr>Saison des incendies de forêt 2024 et préparation</vt:lpstr>
      <vt:lpstr>Transformation de la gestion des urgences</vt:lpstr>
      <vt:lpstr>Réponse du BVG et de la direction du Plan d'action</vt:lpstr>
      <vt:lpstr>Comité directeur des Premières nations - Engagement des Premières nations</vt:lpstr>
      <vt:lpstr>Rapport du vérificateur général : Mise à jour de la réponse de Services Autochtones Canada</vt:lpstr>
      <vt:lpstr>Rapport du vérificateur général : Mise à jour de la réponse de Services Autochtones Canada (suite)</vt:lpstr>
      <vt:lpstr>Accords multilatéraux de services de gestion des urgences</vt:lpstr>
      <vt:lpstr>Soutenir la gestion des urgences par les Premières nations au moyen d'accords multilatéraux de services de gestion des urgences</vt:lpstr>
      <vt:lpstr>Aperçu national de l'état d'avancement des discussions sur les accords multilatéraux</vt:lpstr>
      <vt:lpstr>Prochaines étapes</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Anstruther, Gregory</cp:lastModifiedBy>
  <cp:revision>1057</cp:revision>
  <cp:lastPrinted>2016-07-12T16:37:28Z</cp:lastPrinted>
  <dcterms:created xsi:type="dcterms:W3CDTF">2007-03-13T16:30:24Z</dcterms:created>
  <dcterms:modified xsi:type="dcterms:W3CDTF">2024-03-01T16:48:27Z</dcterms:modified>
</cp:coreProperties>
</file>