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handoutMasterIdLst>
    <p:handoutMasterId r:id="rId6"/>
  </p:handoutMasterIdLst>
  <p:sldIdLst>
    <p:sldId id="264" r:id="rId2"/>
    <p:sldId id="268" r:id="rId3"/>
    <p:sldId id="267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C95"/>
    <a:srgbClr val="3C6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8"/>
    <p:restoredTop sz="96208"/>
  </p:normalViewPr>
  <p:slideViewPr>
    <p:cSldViewPr snapToGrid="0" snapToObjects="1">
      <p:cViewPr varScale="1">
        <p:scale>
          <a:sx n="48" d="100"/>
          <a:sy n="48" d="100"/>
        </p:scale>
        <p:origin x="48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18F61-92AC-3B49-A925-1DC330EA9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B8285-E16D-AB43-B260-D1BEF08AA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1BC6-FB0A-134F-99F0-1325354BD9C5}" type="datetimeFigureOut">
              <a:rPr lang="en-US" smtClean="0"/>
              <a:t>04/Feb/26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4883F-7E5D-8742-B325-5150D4C8A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4640-77E7-EE43-BDBC-988CF4E99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3F3E-2726-344C-9FA2-739CD281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696A-6301-6E41-9057-9CBF7433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811" y="2161963"/>
            <a:ext cx="8067459" cy="1780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500E4-F019-4A41-959E-2A00D475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813" y="4096814"/>
            <a:ext cx="8067458" cy="17800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20D6-F4A3-6FD2-03F1-80500AA09BF8}"/>
              </a:ext>
            </a:extLst>
          </p:cNvPr>
          <p:cNvSpPr txBox="1"/>
          <p:nvPr userDrawn="1"/>
        </p:nvSpPr>
        <p:spPr>
          <a:xfrm>
            <a:off x="12904342" y="1150706"/>
            <a:ext cx="184731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B27-2ACC-B74D-BAEA-16750FD1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964" y="1517904"/>
            <a:ext cx="9336157" cy="798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5B45-79C6-794A-A91B-E6700DFF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964" y="2484783"/>
            <a:ext cx="9336158" cy="3692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B49F-DD27-DA44-B46B-39D43C5C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9BC028D-A9F7-9246-BAFC-9962E05A63FF}" type="datetimeFigureOut">
              <a:rPr lang="en-US" smtClean="0"/>
              <a:pPr/>
              <a:t>04/Feb/26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DFBFF-8F21-B549-9D66-180BB125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3002" y="6356350"/>
            <a:ext cx="890798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7D454D-B60B-7F4D-B729-57FAF81D7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7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D6D2-A3E6-B146-CC88-A80E09F4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0" y="1779161"/>
            <a:ext cx="9336157" cy="798576"/>
          </a:xfrm>
        </p:spPr>
        <p:txBody>
          <a:bodyPr/>
          <a:lstStyle/>
          <a:p>
            <a:pPr algn="ctr"/>
            <a:r>
              <a:rPr lang="fr-CA" sz="4400" dirty="0">
                <a:solidFill>
                  <a:srgbClr val="7030A0"/>
                </a:solidFill>
              </a:rPr>
              <a:t>Questions pour les séances en petits groupes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697E9-77D6-C52A-CF27-EEB3694C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9" y="2988723"/>
            <a:ext cx="10757641" cy="3423648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fr-CA" dirty="0">
                <a:solidFill>
                  <a:schemeClr val="tx1"/>
                </a:solidFill>
              </a:rPr>
              <a:t>Quelles sont les lacunes dans les services que vous rencontrez au sein du Programme au revenue?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CA" dirty="0">
                <a:solidFill>
                  <a:schemeClr val="tx1"/>
                </a:solidFill>
              </a:rPr>
              <a:t>À quels types de supports vos clients ont-ils accès ou aidez-vous vos clients à accéder?</a:t>
            </a:r>
            <a:endParaRPr lang="en-CA" dirty="0">
              <a:solidFill>
                <a:schemeClr val="tx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CA" dirty="0">
                <a:solidFill>
                  <a:schemeClr val="tx1"/>
                </a:solidFill>
              </a:rPr>
              <a:t>Quelles approches innovantes ou créatives votre Première Nations a-t-elle utiliser ou souhaite-t-elle utiliser pour soutenir les clients du Programme d’aide aux revenues au-delà du Programme d’aide aux revenues lui-même?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0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3A299-99F4-D638-925B-4D926E3F3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2E8D-190A-F432-7701-AEE4AD34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79161"/>
            <a:ext cx="11287539" cy="1170868"/>
          </a:xfrm>
        </p:spPr>
        <p:txBody>
          <a:bodyPr/>
          <a:lstStyle/>
          <a:p>
            <a:pPr algn="ctr"/>
            <a:r>
              <a:rPr lang="fr-CA" sz="6000" dirty="0">
                <a:solidFill>
                  <a:srgbClr val="7030A0"/>
                </a:solidFill>
              </a:rPr>
              <a:t>Questions pour les séances en petits groupes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BA0D3-E8C7-1BFA-0374-5C308C24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907972"/>
            <a:ext cx="11287539" cy="1817914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fr-CA" sz="4800" dirty="0">
                <a:solidFill>
                  <a:schemeClr val="tx1"/>
                </a:solidFill>
              </a:rPr>
              <a:t>Quelles sont les lacunes dans les services que vous rencontrez au sein du Programme au revenue?</a:t>
            </a:r>
          </a:p>
        </p:txBody>
      </p:sp>
    </p:spTree>
    <p:extLst>
      <p:ext uri="{BB962C8B-B14F-4D97-AF65-F5344CB8AC3E}">
        <p14:creationId xmlns:p14="http://schemas.microsoft.com/office/powerpoint/2010/main" val="145539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0B6EE-5895-4A46-C514-C7A82E1C4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64A8E-D01B-BC94-6924-7684153C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9" y="3395754"/>
            <a:ext cx="10757641" cy="2504303"/>
          </a:xfrm>
        </p:spPr>
        <p:txBody>
          <a:bodyPr/>
          <a:lstStyle/>
          <a:p>
            <a:pPr marL="0" indent="0">
              <a:buNone/>
            </a:pPr>
            <a:r>
              <a:rPr lang="fr-CA" sz="5400" dirty="0">
                <a:solidFill>
                  <a:schemeClr val="tx1"/>
                </a:solidFill>
              </a:rPr>
              <a:t>2. À quels types de supports vos clients ont-ils accès ou aidez-vous vos clients à accéder?</a:t>
            </a:r>
            <a:endParaRPr lang="en-CA" sz="54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F86058-32B1-B033-1700-AA3D1214153D}"/>
              </a:ext>
            </a:extLst>
          </p:cNvPr>
          <p:cNvSpPr txBox="1">
            <a:spLocks/>
          </p:cNvSpPr>
          <p:nvPr/>
        </p:nvSpPr>
        <p:spPr>
          <a:xfrm>
            <a:off x="533400" y="1779161"/>
            <a:ext cx="11287539" cy="11708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6000" dirty="0">
                <a:solidFill>
                  <a:srgbClr val="7030A0"/>
                </a:solidFill>
              </a:rPr>
              <a:t>Questions pour les séances en petits groupes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9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D83E-83A5-1AC5-AF35-72657026B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F35B-BB65-0393-06C6-1E436F3E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1" y="1580378"/>
            <a:ext cx="9336157" cy="1257953"/>
          </a:xfrm>
        </p:spPr>
        <p:txBody>
          <a:bodyPr/>
          <a:lstStyle/>
          <a:p>
            <a:pPr algn="ctr"/>
            <a:r>
              <a:rPr lang="fr-CA" sz="6000" dirty="0">
                <a:solidFill>
                  <a:srgbClr val="7030A0"/>
                </a:solidFill>
              </a:rPr>
              <a:t>Questions pour les séances en petits groupes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128D9-EDA9-2717-B3AA-F1C7F58C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3429000"/>
            <a:ext cx="11299372" cy="2873830"/>
          </a:xfrm>
        </p:spPr>
        <p:txBody>
          <a:bodyPr/>
          <a:lstStyle/>
          <a:p>
            <a:pPr marL="0" indent="0">
              <a:buNone/>
            </a:pPr>
            <a:r>
              <a:rPr lang="fr-CA" sz="4000" dirty="0">
                <a:solidFill>
                  <a:schemeClr val="tx1"/>
                </a:solidFill>
              </a:rPr>
              <a:t>3. Quelles approches innovantes ou créatives votre Première Nations a-t-elle utiliser ou souhaite-t-elle utiliser pour soutenir les clients du Programme d’aide aux revenues au-delà du Programme d’aide aux revenues lui-même?</a:t>
            </a:r>
            <a:endParaRPr lang="en-C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1206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158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1_Custom Design</vt:lpstr>
      <vt:lpstr>Questions pour les séances en petits groupes</vt:lpstr>
      <vt:lpstr>Questions pour les séances en petits groupes</vt:lpstr>
      <vt:lpstr>PowerPoint Presentation</vt:lpstr>
      <vt:lpstr>Questions pour les séances en petits groupes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Cheyenne Nicholas</dc:creator>
  <cp:lastModifiedBy>Jessica Goodman</cp:lastModifiedBy>
  <cp:revision>23</cp:revision>
  <dcterms:created xsi:type="dcterms:W3CDTF">2020-01-06T15:32:02Z</dcterms:created>
  <dcterms:modified xsi:type="dcterms:W3CDTF">2026-02-04T17:44:04Z</dcterms:modified>
</cp:coreProperties>
</file>