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4"/>
  </p:sldMasterIdLst>
  <p:notesMasterIdLst>
    <p:notesMasterId r:id="rId20"/>
  </p:notesMasterIdLst>
  <p:sldIdLst>
    <p:sldId id="256" r:id="rId5"/>
    <p:sldId id="262" r:id="rId6"/>
    <p:sldId id="331" r:id="rId7"/>
    <p:sldId id="339" r:id="rId8"/>
    <p:sldId id="360" r:id="rId9"/>
    <p:sldId id="361" r:id="rId10"/>
    <p:sldId id="378" r:id="rId11"/>
    <p:sldId id="362" r:id="rId12"/>
    <p:sldId id="382" r:id="rId13"/>
    <p:sldId id="381" r:id="rId14"/>
    <p:sldId id="380" r:id="rId15"/>
    <p:sldId id="363" r:id="rId16"/>
    <p:sldId id="376" r:id="rId17"/>
    <p:sldId id="377" r:id="rId18"/>
    <p:sldId id="379" r:id="rId19"/>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aron Asselstine" initials="AA" lastIdx="4" clrIdx="0">
    <p:extLst>
      <p:ext uri="{19B8F6BF-5375-455C-9EA6-DF929625EA0E}">
        <p15:presenceInfo xmlns:p15="http://schemas.microsoft.com/office/powerpoint/2012/main" userId="S::aasselstine@afn.ca::00b66097-8711-47ba-92de-d0d6de2292a3" providerId="AD"/>
      </p:ext>
    </p:extLst>
  </p:cmAuthor>
  <p:cmAuthor id="2" name="Jesse Donovan" initials="JD" lastIdx="3" clrIdx="1">
    <p:extLst>
      <p:ext uri="{19B8F6BF-5375-455C-9EA6-DF929625EA0E}">
        <p15:presenceInfo xmlns:p15="http://schemas.microsoft.com/office/powerpoint/2012/main" userId="S::JDonovan@afn.ca::3afa3826-c884-4ff4-8862-b6ec06e6ce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F18B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34" autoAdjust="0"/>
    <p:restoredTop sz="95669" autoAdjust="0"/>
  </p:normalViewPr>
  <p:slideViewPr>
    <p:cSldViewPr snapToGrid="0" snapToObjects="1">
      <p:cViewPr varScale="1">
        <p:scale>
          <a:sx n="103" d="100"/>
          <a:sy n="103" d="100"/>
        </p:scale>
        <p:origin x="200" y="392"/>
      </p:cViewPr>
      <p:guideLst>
        <p:guide orient="horz" pos="2160"/>
        <p:guide pos="3840"/>
      </p:guideLst>
    </p:cSldViewPr>
  </p:slideViewPr>
  <p:notesTextViewPr>
    <p:cViewPr>
      <p:scale>
        <a:sx n="3" d="2"/>
        <a:sy n="3" d="2"/>
      </p:scale>
      <p:origin x="0" y="0"/>
    </p:cViewPr>
  </p:notesTextViewPr>
  <p:notesViewPr>
    <p:cSldViewPr snapToGrid="0" snapToObjects="1">
      <p:cViewPr varScale="1">
        <p:scale>
          <a:sx n="71" d="100"/>
          <a:sy n="71" d="100"/>
        </p:scale>
        <p:origin x="4116" y="7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03011C-1364-4AE6-9164-DE7A4279A1C5}" type="doc">
      <dgm:prSet loTypeId="urn:microsoft.com/office/officeart/2017/3/layout/HorizontalPathTimeline" loCatId="process" qsTypeId="urn:microsoft.com/office/officeart/2005/8/quickstyle/simple1" qsCatId="simple" csTypeId="urn:microsoft.com/office/officeart/2005/8/colors/colorful5" csCatId="colorful" phldr="1"/>
      <dgm:spPr/>
      <dgm:t>
        <a:bodyPr/>
        <a:lstStyle/>
        <a:p>
          <a:endParaRPr lang="en-US"/>
        </a:p>
      </dgm:t>
    </dgm:pt>
    <dgm:pt modelId="{FF3E18AD-D25F-4C41-9416-3B55E4358DA4}">
      <dgm:prSet/>
      <dgm:spPr/>
      <dgm:t>
        <a:bodyPr/>
        <a:lstStyle/>
        <a:p>
          <a:pPr>
            <a:defRPr b="1"/>
          </a:pPr>
          <a:r>
            <a:rPr lang="en-US" dirty="0">
              <a:latin typeface="Arial" panose="020B0604020202020204" pitchFamily="34" charset="0"/>
              <a:cs typeface="Arial" panose="020B0604020202020204" pitchFamily="34" charset="0"/>
            </a:rPr>
            <a:t>Juin 2024</a:t>
          </a:r>
        </a:p>
      </dgm:t>
    </dgm:pt>
    <dgm:pt modelId="{83819F50-B3DD-42D4-901F-1400957051E1}" type="parTrans" cxnId="{7F3C46F0-ED4F-48B7-AE51-39B38899852A}">
      <dgm:prSet/>
      <dgm:spPr/>
      <dgm:t>
        <a:bodyPr/>
        <a:lstStyle/>
        <a:p>
          <a:endParaRPr lang="en-US"/>
        </a:p>
      </dgm:t>
    </dgm:pt>
    <dgm:pt modelId="{57E8CB2B-9BEC-417F-9966-D6807C63BD23}" type="sibTrans" cxnId="{7F3C46F0-ED4F-48B7-AE51-39B38899852A}">
      <dgm:prSet/>
      <dgm:spPr/>
      <dgm:t>
        <a:bodyPr/>
        <a:lstStyle/>
        <a:p>
          <a:endParaRPr lang="en-US"/>
        </a:p>
      </dgm:t>
    </dgm:pt>
    <dgm:pt modelId="{35235529-A214-475E-AFA1-61551526315E}">
      <dgm:prSet/>
      <dgm:spPr>
        <a:solidFill>
          <a:srgbClr val="7030A0">
            <a:alpha val="37161"/>
          </a:srgbClr>
        </a:solidFill>
        <a:ln>
          <a:noFill/>
        </a:ln>
      </dgm:spPr>
      <dgm:t>
        <a:bodyPr/>
        <a:lstStyle/>
        <a:p>
          <a:r>
            <a:rPr lang="en-US" dirty="0" err="1"/>
            <a:t>Lancement</a:t>
          </a:r>
          <a:r>
            <a:rPr lang="en-US" dirty="0"/>
            <a:t> du processus du CCT</a:t>
          </a:r>
        </a:p>
      </dgm:t>
    </dgm:pt>
    <dgm:pt modelId="{BC192564-E0EF-4474-9D34-265AF3263191}" type="parTrans" cxnId="{7BF4E3AA-BA5D-466C-8D67-924AEF20BD89}">
      <dgm:prSet/>
      <dgm:spPr/>
      <dgm:t>
        <a:bodyPr/>
        <a:lstStyle/>
        <a:p>
          <a:endParaRPr lang="en-US"/>
        </a:p>
      </dgm:t>
    </dgm:pt>
    <dgm:pt modelId="{0A536E90-564E-4808-B732-397A3B35958F}" type="sibTrans" cxnId="{7BF4E3AA-BA5D-466C-8D67-924AEF20BD89}">
      <dgm:prSet/>
      <dgm:spPr/>
      <dgm:t>
        <a:bodyPr/>
        <a:lstStyle/>
        <a:p>
          <a:endParaRPr lang="en-US"/>
        </a:p>
      </dgm:t>
    </dgm:pt>
    <dgm:pt modelId="{E8C3E63E-8770-444F-B9AE-924C16F275B7}">
      <dgm:prSet/>
      <dgm:spPr/>
      <dgm:t>
        <a:bodyPr/>
        <a:lstStyle/>
        <a:p>
          <a:pPr>
            <a:defRPr b="1"/>
          </a:pPr>
          <a:r>
            <a:rPr lang="en-US" dirty="0" err="1">
              <a:latin typeface="Arial" panose="020B0604020202020204" pitchFamily="34" charset="0"/>
              <a:cs typeface="Arial" panose="020B0604020202020204" pitchFamily="34" charset="0"/>
            </a:rPr>
            <a:t>Juin-juillet</a:t>
          </a:r>
          <a:r>
            <a:rPr lang="en-US" dirty="0">
              <a:latin typeface="Arial" panose="020B0604020202020204" pitchFamily="34" charset="0"/>
              <a:cs typeface="Arial" panose="020B0604020202020204" pitchFamily="34" charset="0"/>
            </a:rPr>
            <a:t> 2024</a:t>
          </a:r>
        </a:p>
      </dgm:t>
    </dgm:pt>
    <dgm:pt modelId="{5378600F-C46F-4B96-AA24-BED92045EB27}" type="parTrans" cxnId="{1F5EEDD8-749D-4220-B36A-48A09EF760C8}">
      <dgm:prSet/>
      <dgm:spPr/>
      <dgm:t>
        <a:bodyPr/>
        <a:lstStyle/>
        <a:p>
          <a:endParaRPr lang="en-US"/>
        </a:p>
      </dgm:t>
    </dgm:pt>
    <dgm:pt modelId="{3C44DE06-E89E-489D-9ADC-11DC4C95283B}" type="sibTrans" cxnId="{1F5EEDD8-749D-4220-B36A-48A09EF760C8}">
      <dgm:prSet/>
      <dgm:spPr/>
      <dgm:t>
        <a:bodyPr/>
        <a:lstStyle/>
        <a:p>
          <a:endParaRPr lang="en-US"/>
        </a:p>
      </dgm:t>
    </dgm:pt>
    <dgm:pt modelId="{90B76293-836C-403D-A049-DF0950379D76}">
      <dgm:prSet/>
      <dgm:spPr>
        <a:solidFill>
          <a:srgbClr val="F18B35">
            <a:alpha val="83000"/>
          </a:srgbClr>
        </a:solidFill>
        <a:ln>
          <a:noFill/>
        </a:ln>
      </dgm:spPr>
      <dgm:t>
        <a:bodyPr/>
        <a:lstStyle/>
        <a:p>
          <a:r>
            <a:rPr lang="fr-FR" noProof="0" dirty="0"/>
            <a:t>RCAANC reçoit les rapports sur la mobilisation auprès des Premières Nations.</a:t>
          </a:r>
          <a:endParaRPr lang="en-US" dirty="0"/>
        </a:p>
      </dgm:t>
    </dgm:pt>
    <dgm:pt modelId="{5382F2C1-B332-4AC3-B436-1E80BFBA5021}" type="parTrans" cxnId="{1003BB2E-7A88-4AB6-8267-FCE96D0F4A7F}">
      <dgm:prSet/>
      <dgm:spPr/>
      <dgm:t>
        <a:bodyPr/>
        <a:lstStyle/>
        <a:p>
          <a:endParaRPr lang="en-US"/>
        </a:p>
      </dgm:t>
    </dgm:pt>
    <dgm:pt modelId="{C793699D-CD6C-4005-B3F7-35492F43E484}" type="sibTrans" cxnId="{1003BB2E-7A88-4AB6-8267-FCE96D0F4A7F}">
      <dgm:prSet/>
      <dgm:spPr/>
      <dgm:t>
        <a:bodyPr/>
        <a:lstStyle/>
        <a:p>
          <a:endParaRPr lang="en-US"/>
        </a:p>
      </dgm:t>
    </dgm:pt>
    <dgm:pt modelId="{F0DFE54E-DCC2-4BD5-807F-CC2E6B0B183E}">
      <dgm:prSet/>
      <dgm:spPr/>
      <dgm:t>
        <a:bodyPr/>
        <a:lstStyle/>
        <a:p>
          <a:pPr>
            <a:defRPr b="1"/>
          </a:pPr>
          <a:r>
            <a:rPr lang="en-US" dirty="0">
              <a:latin typeface="Arial" panose="020B0604020202020204" pitchFamily="34" charset="0"/>
              <a:cs typeface="Arial" panose="020B0604020202020204" pitchFamily="34" charset="0"/>
            </a:rPr>
            <a:t>Juillet 2024</a:t>
          </a:r>
        </a:p>
      </dgm:t>
    </dgm:pt>
    <dgm:pt modelId="{E68C5914-1D9B-47F7-8D0B-45CFE82FCAE7}" type="parTrans" cxnId="{76779966-AE99-47BF-AA68-90647E652BA6}">
      <dgm:prSet/>
      <dgm:spPr/>
      <dgm:t>
        <a:bodyPr/>
        <a:lstStyle/>
        <a:p>
          <a:endParaRPr lang="en-US"/>
        </a:p>
      </dgm:t>
    </dgm:pt>
    <dgm:pt modelId="{6E60C67E-C053-489F-92C3-334B3C30AE5A}" type="sibTrans" cxnId="{76779966-AE99-47BF-AA68-90647E652BA6}">
      <dgm:prSet/>
      <dgm:spPr/>
      <dgm:t>
        <a:bodyPr/>
        <a:lstStyle/>
        <a:p>
          <a:endParaRPr lang="en-US"/>
        </a:p>
      </dgm:t>
    </dgm:pt>
    <dgm:pt modelId="{8D810244-85B9-43BA-A8E0-B450010ACB35}">
      <dgm:prSet/>
      <dgm:spPr>
        <a:solidFill>
          <a:srgbClr val="7030A0">
            <a:alpha val="16000"/>
          </a:srgbClr>
        </a:solidFill>
        <a:ln>
          <a:noFill/>
        </a:ln>
      </dgm:spPr>
      <dgm:t>
        <a:bodyPr/>
        <a:lstStyle/>
        <a:p>
          <a:r>
            <a:rPr lang="en-US" dirty="0"/>
            <a:t>AGA de </a:t>
          </a:r>
          <a:r>
            <a:rPr lang="en-US" dirty="0" err="1"/>
            <a:t>l’APN</a:t>
          </a:r>
          <a:r>
            <a:rPr lang="en-US" dirty="0"/>
            <a:t> - Séance de dialogue, </a:t>
          </a:r>
          <a:r>
            <a:rPr lang="en-US" dirty="0" err="1"/>
            <a:t>résolution</a:t>
          </a:r>
          <a:endParaRPr lang="en-US" dirty="0"/>
        </a:p>
      </dgm:t>
    </dgm:pt>
    <dgm:pt modelId="{62C8B0C5-4485-4CA3-91E2-C3A945C8A2CB}" type="parTrans" cxnId="{EC151B0C-9B8C-42F3-AEE5-0CA0009721E9}">
      <dgm:prSet/>
      <dgm:spPr/>
      <dgm:t>
        <a:bodyPr/>
        <a:lstStyle/>
        <a:p>
          <a:endParaRPr lang="en-US"/>
        </a:p>
      </dgm:t>
    </dgm:pt>
    <dgm:pt modelId="{0039D7F4-CEFB-48E3-B62E-0881C482AC1B}" type="sibTrans" cxnId="{EC151B0C-9B8C-42F3-AEE5-0CA0009721E9}">
      <dgm:prSet/>
      <dgm:spPr/>
      <dgm:t>
        <a:bodyPr/>
        <a:lstStyle/>
        <a:p>
          <a:endParaRPr lang="en-US"/>
        </a:p>
      </dgm:t>
    </dgm:pt>
    <dgm:pt modelId="{69AE04A4-77CC-417D-96E4-9E09B3227B22}">
      <dgm:prSet/>
      <dgm:spPr/>
      <dgm:t>
        <a:bodyPr/>
        <a:lstStyle/>
        <a:p>
          <a:pPr>
            <a:defRPr b="1"/>
          </a:pPr>
          <a:r>
            <a:rPr lang="en-US">
              <a:latin typeface="Arial" panose="020B0604020202020204" pitchFamily="34" charset="0"/>
              <a:cs typeface="Arial" panose="020B0604020202020204" pitchFamily="34" charset="0"/>
            </a:rPr>
            <a:t>Automne 2024</a:t>
          </a:r>
        </a:p>
      </dgm:t>
    </dgm:pt>
    <dgm:pt modelId="{F41A5978-CDFF-418C-9CEA-FE415360FDB6}" type="parTrans" cxnId="{3C6ECF0F-045F-4AB5-B58B-42F78694E3BE}">
      <dgm:prSet/>
      <dgm:spPr/>
      <dgm:t>
        <a:bodyPr/>
        <a:lstStyle/>
        <a:p>
          <a:endParaRPr lang="en-US"/>
        </a:p>
      </dgm:t>
    </dgm:pt>
    <dgm:pt modelId="{52E94AE1-D0EA-442F-9404-F79230A25AD5}" type="sibTrans" cxnId="{3C6ECF0F-045F-4AB5-B58B-42F78694E3BE}">
      <dgm:prSet/>
      <dgm:spPr/>
      <dgm:t>
        <a:bodyPr/>
        <a:lstStyle/>
        <a:p>
          <a:endParaRPr lang="en-US"/>
        </a:p>
      </dgm:t>
    </dgm:pt>
    <dgm:pt modelId="{64445E20-28EC-4269-A2BC-3EC1FF9A6435}">
      <dgm:prSet/>
      <dgm:spPr>
        <a:solidFill>
          <a:srgbClr val="F18B35">
            <a:alpha val="36000"/>
          </a:srgbClr>
        </a:solidFill>
        <a:ln>
          <a:noFill/>
        </a:ln>
      </dgm:spPr>
      <dgm:t>
        <a:bodyPr/>
        <a:lstStyle/>
        <a:p>
          <a:r>
            <a:rPr lang="en-US" dirty="0"/>
            <a:t>Options de politique </a:t>
          </a:r>
          <a:r>
            <a:rPr lang="en-US" dirty="0" err="1"/>
            <a:t>provisoires</a:t>
          </a:r>
          <a:r>
            <a:rPr lang="en-US" dirty="0"/>
            <a:t> </a:t>
          </a:r>
          <a:r>
            <a:rPr lang="en-US" dirty="0" err="1"/>
            <a:t>présentées</a:t>
          </a:r>
          <a:r>
            <a:rPr lang="en-US" dirty="0"/>
            <a:t> par le CCT et </a:t>
          </a:r>
          <a:r>
            <a:rPr lang="en-US" dirty="0" err="1"/>
            <a:t>commentaires</a:t>
          </a:r>
          <a:r>
            <a:rPr lang="en-US" dirty="0"/>
            <a:t> des Premières Nations, validation</a:t>
          </a:r>
        </a:p>
      </dgm:t>
    </dgm:pt>
    <dgm:pt modelId="{F7DAAA46-50DD-40B1-BD6F-6562C2C6C1F8}" type="parTrans" cxnId="{598EB386-35BE-41E7-9049-133BA9D68217}">
      <dgm:prSet/>
      <dgm:spPr/>
      <dgm:t>
        <a:bodyPr/>
        <a:lstStyle/>
        <a:p>
          <a:endParaRPr lang="en-US"/>
        </a:p>
      </dgm:t>
    </dgm:pt>
    <dgm:pt modelId="{FB8CAE1A-8CBB-4000-A5E0-01E73517CBB3}" type="sibTrans" cxnId="{598EB386-35BE-41E7-9049-133BA9D68217}">
      <dgm:prSet/>
      <dgm:spPr/>
      <dgm:t>
        <a:bodyPr/>
        <a:lstStyle/>
        <a:p>
          <a:endParaRPr lang="en-US"/>
        </a:p>
      </dgm:t>
    </dgm:pt>
    <dgm:pt modelId="{0AD89CD2-C2A9-4620-94C2-65DBCBA0FB53}">
      <dgm:prSet/>
      <dgm:spPr/>
      <dgm:t>
        <a:bodyPr/>
        <a:lstStyle/>
        <a:p>
          <a:pPr>
            <a:defRPr b="1"/>
          </a:pPr>
          <a:r>
            <a:rPr lang="en-US">
              <a:latin typeface="Arial" panose="020B0604020202020204" pitchFamily="34" charset="0"/>
              <a:cs typeface="Arial" panose="020B0604020202020204" pitchFamily="34" charset="0"/>
            </a:rPr>
            <a:t>Nov. 2024 - Fév. 2025</a:t>
          </a:r>
        </a:p>
      </dgm:t>
    </dgm:pt>
    <dgm:pt modelId="{05EEE88E-0244-48B0-9601-CD440C9EE449}" type="parTrans" cxnId="{C85ED632-B820-4385-807A-E49CCD628AAE}">
      <dgm:prSet/>
      <dgm:spPr/>
      <dgm:t>
        <a:bodyPr/>
        <a:lstStyle/>
        <a:p>
          <a:endParaRPr lang="en-US"/>
        </a:p>
      </dgm:t>
    </dgm:pt>
    <dgm:pt modelId="{FF60ACE9-1A5F-45CA-9B85-D4864F987CFF}" type="sibTrans" cxnId="{C85ED632-B820-4385-807A-E49CCD628AAE}">
      <dgm:prSet/>
      <dgm:spPr/>
      <dgm:t>
        <a:bodyPr/>
        <a:lstStyle/>
        <a:p>
          <a:endParaRPr lang="en-US"/>
        </a:p>
      </dgm:t>
    </dgm:pt>
    <dgm:pt modelId="{D72F93B7-0C61-4B64-BDA8-344A905FBE6E}">
      <dgm:prSet/>
      <dgm:spPr>
        <a:solidFill>
          <a:srgbClr val="7030A0">
            <a:alpha val="37161"/>
          </a:srgbClr>
        </a:solidFill>
        <a:ln>
          <a:noFill/>
        </a:ln>
      </dgm:spPr>
      <dgm:t>
        <a:bodyPr/>
        <a:lstStyle/>
        <a:p>
          <a:r>
            <a:rPr lang="fr-CA" noProof="0" dirty="0"/>
            <a:t>RCAANC demande au Cabinet d'approuver des modifications provisoires pour la politique. Compte rendu à l’AEC de l’APN</a:t>
          </a:r>
        </a:p>
      </dgm:t>
    </dgm:pt>
    <dgm:pt modelId="{A530CC9B-E218-4CFF-BE47-67B516C8F6A3}" type="parTrans" cxnId="{E41275D1-1CAE-4520-8CF2-79F0281EB02C}">
      <dgm:prSet/>
      <dgm:spPr/>
      <dgm:t>
        <a:bodyPr/>
        <a:lstStyle/>
        <a:p>
          <a:endParaRPr lang="en-US"/>
        </a:p>
      </dgm:t>
    </dgm:pt>
    <dgm:pt modelId="{5545E93C-189B-4BB9-A424-CC338437B851}" type="sibTrans" cxnId="{E41275D1-1CAE-4520-8CF2-79F0281EB02C}">
      <dgm:prSet/>
      <dgm:spPr/>
      <dgm:t>
        <a:bodyPr/>
        <a:lstStyle/>
        <a:p>
          <a:endParaRPr lang="en-US"/>
        </a:p>
      </dgm:t>
    </dgm:pt>
    <dgm:pt modelId="{DD0968A7-AB43-4C9E-A6CA-963D155E33D0}">
      <dgm:prSet/>
      <dgm:spPr/>
      <dgm:t>
        <a:bodyPr/>
        <a:lstStyle/>
        <a:p>
          <a:pPr>
            <a:defRPr b="1"/>
          </a:pPr>
          <a:r>
            <a:rPr lang="en-US" dirty="0">
              <a:latin typeface="Arial" panose="020B0604020202020204" pitchFamily="34" charset="0"/>
              <a:cs typeface="Arial" panose="020B0604020202020204" pitchFamily="34" charset="0"/>
            </a:rPr>
            <a:t>Mars 2025</a:t>
          </a:r>
        </a:p>
      </dgm:t>
    </dgm:pt>
    <dgm:pt modelId="{ADA7FB64-FB55-4480-8683-A19E3EAFE639}" type="parTrans" cxnId="{88C191BD-0B3E-436C-9BF4-AAD846AE47EF}">
      <dgm:prSet/>
      <dgm:spPr/>
      <dgm:t>
        <a:bodyPr/>
        <a:lstStyle/>
        <a:p>
          <a:endParaRPr lang="en-US"/>
        </a:p>
      </dgm:t>
    </dgm:pt>
    <dgm:pt modelId="{EC793B80-ACF1-4A03-B12A-81255FFD6656}" type="sibTrans" cxnId="{88C191BD-0B3E-436C-9BF4-AAD846AE47EF}">
      <dgm:prSet/>
      <dgm:spPr/>
      <dgm:t>
        <a:bodyPr/>
        <a:lstStyle/>
        <a:p>
          <a:endParaRPr lang="en-US"/>
        </a:p>
      </dgm:t>
    </dgm:pt>
    <dgm:pt modelId="{FE2BAD20-6B0A-4BA1-987A-A61AA7583481}">
      <dgm:prSet/>
      <dgm:spPr>
        <a:solidFill>
          <a:srgbClr val="F18B35">
            <a:alpha val="83000"/>
          </a:srgbClr>
        </a:solidFill>
        <a:ln>
          <a:noFill/>
        </a:ln>
      </dgm:spPr>
      <dgm:t>
        <a:bodyPr/>
        <a:lstStyle/>
        <a:p>
          <a:r>
            <a:rPr lang="en-US" dirty="0"/>
            <a:t>Budget de 2025 : </a:t>
          </a:r>
          <a:r>
            <a:rPr lang="en-US" dirty="0" err="1"/>
            <a:t>investissements</a:t>
          </a:r>
          <a:r>
            <a:rPr lang="en-US" dirty="0"/>
            <a:t> </a:t>
          </a:r>
          <a:r>
            <a:rPr lang="en-US" dirty="0" err="1"/>
            <a:t>importants</a:t>
          </a:r>
          <a:endParaRPr lang="en-US" dirty="0"/>
        </a:p>
      </dgm:t>
    </dgm:pt>
    <dgm:pt modelId="{9B0BAEFD-F9AC-4250-B675-6D2B9708BE17}" type="parTrans" cxnId="{891FD12D-86C7-472D-B2DE-8729C894BBD9}">
      <dgm:prSet/>
      <dgm:spPr/>
      <dgm:t>
        <a:bodyPr/>
        <a:lstStyle/>
        <a:p>
          <a:endParaRPr lang="en-US"/>
        </a:p>
      </dgm:t>
    </dgm:pt>
    <dgm:pt modelId="{97EFF219-FD7B-44AA-9281-A424EBC01E78}" type="sibTrans" cxnId="{891FD12D-86C7-472D-B2DE-8729C894BBD9}">
      <dgm:prSet/>
      <dgm:spPr/>
      <dgm:t>
        <a:bodyPr/>
        <a:lstStyle/>
        <a:p>
          <a:endParaRPr lang="en-US"/>
        </a:p>
      </dgm:t>
    </dgm:pt>
    <dgm:pt modelId="{90451269-C2B1-4BCD-BE9D-C91AF99E005D}">
      <dgm:prSet/>
      <dgm:spPr/>
      <dgm:t>
        <a:bodyPr/>
        <a:lstStyle/>
        <a:p>
          <a:pPr>
            <a:defRPr b="1"/>
          </a:pPr>
          <a:r>
            <a:rPr lang="en-US">
              <a:latin typeface="Arial" panose="020B0604020202020204" pitchFamily="34" charset="0"/>
              <a:cs typeface="Arial" panose="020B0604020202020204" pitchFamily="34" charset="0"/>
            </a:rPr>
            <a:t>Oct. 2025</a:t>
          </a:r>
        </a:p>
      </dgm:t>
    </dgm:pt>
    <dgm:pt modelId="{B4491B1B-2A43-4EE4-A026-48D5ACE99FDC}" type="parTrans" cxnId="{67E7DD94-B1EA-4422-A3C0-7A2D89EDF492}">
      <dgm:prSet/>
      <dgm:spPr/>
      <dgm:t>
        <a:bodyPr/>
        <a:lstStyle/>
        <a:p>
          <a:endParaRPr lang="en-US"/>
        </a:p>
      </dgm:t>
    </dgm:pt>
    <dgm:pt modelId="{39350657-AC3B-4C19-A4CC-1E7D01243641}" type="sibTrans" cxnId="{67E7DD94-B1EA-4422-A3C0-7A2D89EDF492}">
      <dgm:prSet/>
      <dgm:spPr/>
      <dgm:t>
        <a:bodyPr/>
        <a:lstStyle/>
        <a:p>
          <a:endParaRPr lang="en-US"/>
        </a:p>
      </dgm:t>
    </dgm:pt>
    <dgm:pt modelId="{ED9429DD-8C50-42C6-BF4E-369CED177C54}">
      <dgm:prSet/>
      <dgm:spPr>
        <a:solidFill>
          <a:srgbClr val="7030A0">
            <a:alpha val="16000"/>
          </a:srgbClr>
        </a:solidFill>
        <a:ln>
          <a:noFill/>
        </a:ln>
      </dgm:spPr>
      <dgm:t>
        <a:bodyPr/>
        <a:lstStyle/>
        <a:p>
          <a:r>
            <a:rPr lang="en-US" dirty="0"/>
            <a:t>Élection</a:t>
          </a:r>
        </a:p>
      </dgm:t>
    </dgm:pt>
    <dgm:pt modelId="{8740C6C2-2582-457F-85E3-6E818E0B0CAE}" type="parTrans" cxnId="{49D7707C-C707-4FE7-9F20-0ADF27AC996C}">
      <dgm:prSet/>
      <dgm:spPr/>
      <dgm:t>
        <a:bodyPr/>
        <a:lstStyle/>
        <a:p>
          <a:endParaRPr lang="en-US"/>
        </a:p>
      </dgm:t>
    </dgm:pt>
    <dgm:pt modelId="{E8574EC5-1F7C-459C-8688-BB5CD8046FCD}" type="sibTrans" cxnId="{49D7707C-C707-4FE7-9F20-0ADF27AC996C}">
      <dgm:prSet/>
      <dgm:spPr/>
      <dgm:t>
        <a:bodyPr/>
        <a:lstStyle/>
        <a:p>
          <a:endParaRPr lang="en-US"/>
        </a:p>
      </dgm:t>
    </dgm:pt>
    <dgm:pt modelId="{C6795FB5-AE4A-4A02-A762-52392E7FA378}">
      <dgm:prSet/>
      <dgm:spPr>
        <a:solidFill>
          <a:srgbClr val="F18B35">
            <a:alpha val="83000"/>
          </a:srgbClr>
        </a:solidFill>
        <a:ln>
          <a:noFill/>
        </a:ln>
      </dgm:spPr>
      <dgm:t>
        <a:bodyPr/>
        <a:lstStyle/>
        <a:p>
          <a:endParaRPr lang="en-US" noProof="0" dirty="0"/>
        </a:p>
      </dgm:t>
    </dgm:pt>
    <dgm:pt modelId="{633393C4-3F0B-4CAE-89F1-8E642916ABE3}" type="parTrans" cxnId="{776251EF-FA88-49A5-A446-3B441F8E2355}">
      <dgm:prSet/>
      <dgm:spPr/>
      <dgm:t>
        <a:bodyPr/>
        <a:lstStyle/>
        <a:p>
          <a:endParaRPr lang="en-US"/>
        </a:p>
      </dgm:t>
    </dgm:pt>
    <dgm:pt modelId="{DDB28FA4-E5EB-479C-A121-AAFA27CE785D}" type="sibTrans" cxnId="{776251EF-FA88-49A5-A446-3B441F8E2355}">
      <dgm:prSet/>
      <dgm:spPr/>
      <dgm:t>
        <a:bodyPr/>
        <a:lstStyle/>
        <a:p>
          <a:endParaRPr lang="en-US"/>
        </a:p>
      </dgm:t>
    </dgm:pt>
    <dgm:pt modelId="{39299FAF-FF76-4B58-B0AB-6E544703ACFD}">
      <dgm:prSet/>
      <dgm:spPr>
        <a:solidFill>
          <a:srgbClr val="F18B35">
            <a:alpha val="83000"/>
          </a:srgbClr>
        </a:solidFill>
        <a:ln>
          <a:noFill/>
        </a:ln>
      </dgm:spPr>
      <dgm:t>
        <a:bodyPr/>
        <a:lstStyle/>
        <a:p>
          <a:r>
            <a:rPr lang="en-US" dirty="0"/>
            <a:t>.</a:t>
          </a:r>
        </a:p>
      </dgm:t>
    </dgm:pt>
    <dgm:pt modelId="{B87A39D3-B45F-4C7E-833E-A05EA3D4DC7C}" type="parTrans" cxnId="{DEF4C195-9282-4B33-BA83-C8DCBF723106}">
      <dgm:prSet/>
      <dgm:spPr/>
      <dgm:t>
        <a:bodyPr/>
        <a:lstStyle/>
        <a:p>
          <a:endParaRPr lang="en-US"/>
        </a:p>
      </dgm:t>
    </dgm:pt>
    <dgm:pt modelId="{F887C1C8-2D6E-4259-AF14-2896B5CCBF55}" type="sibTrans" cxnId="{DEF4C195-9282-4B33-BA83-C8DCBF723106}">
      <dgm:prSet/>
      <dgm:spPr/>
      <dgm:t>
        <a:bodyPr/>
        <a:lstStyle/>
        <a:p>
          <a:endParaRPr lang="en-US"/>
        </a:p>
      </dgm:t>
    </dgm:pt>
    <dgm:pt modelId="{CB749C98-F1E5-43F3-BFC4-5456C89D24D7}" type="pres">
      <dgm:prSet presAssocID="{7D03011C-1364-4AE6-9164-DE7A4279A1C5}" presName="root" presStyleCnt="0">
        <dgm:presLayoutVars>
          <dgm:chMax/>
          <dgm:chPref/>
          <dgm:animLvl val="lvl"/>
        </dgm:presLayoutVars>
      </dgm:prSet>
      <dgm:spPr/>
    </dgm:pt>
    <dgm:pt modelId="{F0574DF9-43E5-4A7D-8E96-24E9E1841934}" type="pres">
      <dgm:prSet presAssocID="{7D03011C-1364-4AE6-9164-DE7A4279A1C5}" presName="divider" presStyleLbl="node1" presStyleIdx="0" presStyleCnt="1"/>
      <dgm:spPr>
        <a:solidFill>
          <a:srgbClr val="7030A0"/>
        </a:solidFill>
      </dgm:spPr>
    </dgm:pt>
    <dgm:pt modelId="{F59C7BE9-2D0E-4A49-B6D4-E098F9585C37}" type="pres">
      <dgm:prSet presAssocID="{7D03011C-1364-4AE6-9164-DE7A4279A1C5}" presName="nodes" presStyleCnt="0">
        <dgm:presLayoutVars>
          <dgm:chMax/>
          <dgm:chPref/>
          <dgm:animLvl val="lvl"/>
        </dgm:presLayoutVars>
      </dgm:prSet>
      <dgm:spPr/>
    </dgm:pt>
    <dgm:pt modelId="{9BFCCD0B-A7E5-472E-8137-90930364E22E}" type="pres">
      <dgm:prSet presAssocID="{FF3E18AD-D25F-4C41-9416-3B55E4358DA4}" presName="composite" presStyleCnt="0"/>
      <dgm:spPr/>
    </dgm:pt>
    <dgm:pt modelId="{2670CA1F-D70F-4524-AE73-3F2655F13CDF}" type="pres">
      <dgm:prSet presAssocID="{FF3E18AD-D25F-4C41-9416-3B55E4358DA4}" presName="L1TextContainer" presStyleLbl="revTx" presStyleIdx="0" presStyleCnt="7">
        <dgm:presLayoutVars>
          <dgm:chMax val="1"/>
          <dgm:chPref val="1"/>
          <dgm:bulletEnabled val="1"/>
        </dgm:presLayoutVars>
      </dgm:prSet>
      <dgm:spPr/>
    </dgm:pt>
    <dgm:pt modelId="{075334C0-88DE-4A46-B500-F51CFD1272B5}" type="pres">
      <dgm:prSet presAssocID="{FF3E18AD-D25F-4C41-9416-3B55E4358DA4}" presName="L2TextContainerWrapper" presStyleCnt="0">
        <dgm:presLayoutVars>
          <dgm:chMax val="0"/>
          <dgm:chPref val="0"/>
          <dgm:bulletEnabled val="1"/>
        </dgm:presLayoutVars>
      </dgm:prSet>
      <dgm:spPr/>
    </dgm:pt>
    <dgm:pt modelId="{FC4F1F9D-0195-4DF7-B8B5-C0A30D802504}" type="pres">
      <dgm:prSet presAssocID="{FF3E18AD-D25F-4C41-9416-3B55E4358DA4}" presName="L2TextContainer" presStyleLbl="bgAccFollowNode1" presStyleIdx="0" presStyleCnt="7"/>
      <dgm:spPr/>
    </dgm:pt>
    <dgm:pt modelId="{A1BD8BA0-4491-4271-9A71-B94C35BFB2CE}" type="pres">
      <dgm:prSet presAssocID="{FF3E18AD-D25F-4C41-9416-3B55E4358DA4}" presName="FlexibleEmptyPlaceHolder" presStyleCnt="0"/>
      <dgm:spPr/>
    </dgm:pt>
    <dgm:pt modelId="{49B9BDD4-3D50-42A9-AB46-2D6163EFCE0D}" type="pres">
      <dgm:prSet presAssocID="{FF3E18AD-D25F-4C41-9416-3B55E4358DA4}" presName="ConnectLine" presStyleLbl="alignNode1" presStyleIdx="0" presStyleCnt="7"/>
      <dgm:spPr>
        <a:solidFill>
          <a:schemeClr val="accent5">
            <a:hueOff val="0"/>
            <a:satOff val="0"/>
            <a:lumOff val="0"/>
            <a:alphaOff val="0"/>
          </a:schemeClr>
        </a:solidFill>
        <a:ln w="6350" cap="flat" cmpd="sng" algn="ctr">
          <a:solidFill>
            <a:srgbClr val="7030A0"/>
          </a:solidFill>
          <a:prstDash val="dash"/>
          <a:miter lim="800000"/>
        </a:ln>
        <a:effectLst/>
      </dgm:spPr>
    </dgm:pt>
    <dgm:pt modelId="{1CFE4FAD-8EBC-47C7-8A1F-515F66BDA52E}" type="pres">
      <dgm:prSet presAssocID="{FF3E18AD-D25F-4C41-9416-3B55E4358DA4}" presName="ConnectorPoint" presStyleLbl="fgAcc1" presStyleIdx="0" presStyleCnt="7"/>
      <dgm:spPr>
        <a:solidFill>
          <a:schemeClr val="lt1">
            <a:alpha val="90000"/>
            <a:hueOff val="0"/>
            <a:satOff val="0"/>
            <a:lumOff val="0"/>
            <a:alphaOff val="0"/>
          </a:schemeClr>
        </a:solidFill>
        <a:ln w="12700" cap="flat" cmpd="sng" algn="ctr">
          <a:noFill/>
          <a:prstDash val="solid"/>
          <a:miter lim="800000"/>
        </a:ln>
        <a:effectLst/>
      </dgm:spPr>
    </dgm:pt>
    <dgm:pt modelId="{52C20121-9A89-432A-B14D-CBEB699F290E}" type="pres">
      <dgm:prSet presAssocID="{FF3E18AD-D25F-4C41-9416-3B55E4358DA4}" presName="EmptyPlaceHolder" presStyleCnt="0"/>
      <dgm:spPr/>
    </dgm:pt>
    <dgm:pt modelId="{B9DA8B2E-DD64-4DC5-AB5F-1CA2E3840CB5}" type="pres">
      <dgm:prSet presAssocID="{57E8CB2B-9BEC-417F-9966-D6807C63BD23}" presName="spaceBetweenRectangles" presStyleCnt="0"/>
      <dgm:spPr/>
    </dgm:pt>
    <dgm:pt modelId="{7267B587-5F8C-4CA8-AED6-CA02237731C1}" type="pres">
      <dgm:prSet presAssocID="{E8C3E63E-8770-444F-B9AE-924C16F275B7}" presName="composite" presStyleCnt="0"/>
      <dgm:spPr/>
    </dgm:pt>
    <dgm:pt modelId="{2B321903-EF11-4231-BE2C-9812D9CB2DF9}" type="pres">
      <dgm:prSet presAssocID="{E8C3E63E-8770-444F-B9AE-924C16F275B7}" presName="L1TextContainer" presStyleLbl="revTx" presStyleIdx="1" presStyleCnt="7">
        <dgm:presLayoutVars>
          <dgm:chMax val="1"/>
          <dgm:chPref val="1"/>
          <dgm:bulletEnabled val="1"/>
        </dgm:presLayoutVars>
      </dgm:prSet>
      <dgm:spPr/>
    </dgm:pt>
    <dgm:pt modelId="{EBD86A21-2088-4B83-815F-90EE50C3FE10}" type="pres">
      <dgm:prSet presAssocID="{E8C3E63E-8770-444F-B9AE-924C16F275B7}" presName="L2TextContainerWrapper" presStyleCnt="0">
        <dgm:presLayoutVars>
          <dgm:chMax val="0"/>
          <dgm:chPref val="0"/>
          <dgm:bulletEnabled val="1"/>
        </dgm:presLayoutVars>
      </dgm:prSet>
      <dgm:spPr/>
    </dgm:pt>
    <dgm:pt modelId="{553E4157-ED74-4A3C-A424-17F5CD477A7D}" type="pres">
      <dgm:prSet presAssocID="{E8C3E63E-8770-444F-B9AE-924C16F275B7}" presName="L2TextContainer" presStyleLbl="bgAccFollowNode1" presStyleIdx="1" presStyleCnt="7" custLinFactNeighborX="534"/>
      <dgm:spPr/>
    </dgm:pt>
    <dgm:pt modelId="{FBDEBB30-BA39-4E70-8600-1890367D875B}" type="pres">
      <dgm:prSet presAssocID="{E8C3E63E-8770-444F-B9AE-924C16F275B7}" presName="FlexibleEmptyPlaceHolder" presStyleCnt="0"/>
      <dgm:spPr/>
    </dgm:pt>
    <dgm:pt modelId="{54C11B6D-EEC0-4953-9700-A058D0BE6462}" type="pres">
      <dgm:prSet presAssocID="{E8C3E63E-8770-444F-B9AE-924C16F275B7}" presName="ConnectLine" presStyleLbl="alignNode1" presStyleIdx="1" presStyleCnt="7"/>
      <dgm:spPr>
        <a:solidFill>
          <a:schemeClr val="accent5">
            <a:hueOff val="-1126424"/>
            <a:satOff val="-2903"/>
            <a:lumOff val="-1961"/>
            <a:alphaOff val="0"/>
          </a:schemeClr>
        </a:solidFill>
        <a:ln w="6350" cap="flat" cmpd="sng" algn="ctr">
          <a:solidFill>
            <a:srgbClr val="F18B35"/>
          </a:solidFill>
          <a:prstDash val="dash"/>
          <a:miter lim="800000"/>
        </a:ln>
        <a:effectLst/>
      </dgm:spPr>
    </dgm:pt>
    <dgm:pt modelId="{727950CD-4B15-456E-98BA-6B7FE49C0387}" type="pres">
      <dgm:prSet presAssocID="{E8C3E63E-8770-444F-B9AE-924C16F275B7}" presName="ConnectorPoint" presStyleLbl="fgAcc1" presStyleIdx="1" presStyleCnt="7"/>
      <dgm:spPr>
        <a:solidFill>
          <a:schemeClr val="lt1">
            <a:alpha val="90000"/>
            <a:hueOff val="0"/>
            <a:satOff val="0"/>
            <a:lumOff val="0"/>
            <a:alphaOff val="0"/>
          </a:schemeClr>
        </a:solidFill>
        <a:ln w="12700" cap="flat" cmpd="sng" algn="ctr">
          <a:noFill/>
          <a:prstDash val="solid"/>
          <a:miter lim="800000"/>
        </a:ln>
        <a:effectLst/>
      </dgm:spPr>
    </dgm:pt>
    <dgm:pt modelId="{9F5C73CE-081C-42D2-BEE9-80049B215A7B}" type="pres">
      <dgm:prSet presAssocID="{E8C3E63E-8770-444F-B9AE-924C16F275B7}" presName="EmptyPlaceHolder" presStyleCnt="0"/>
      <dgm:spPr/>
    </dgm:pt>
    <dgm:pt modelId="{1987015C-310E-4B2B-A1BE-2AA6B0EEB20F}" type="pres">
      <dgm:prSet presAssocID="{3C44DE06-E89E-489D-9ADC-11DC4C95283B}" presName="spaceBetweenRectangles" presStyleCnt="0"/>
      <dgm:spPr/>
    </dgm:pt>
    <dgm:pt modelId="{905461EA-A432-4EE7-9E74-FE3FD3FD5FBA}" type="pres">
      <dgm:prSet presAssocID="{F0DFE54E-DCC2-4BD5-807F-CC2E6B0B183E}" presName="composite" presStyleCnt="0"/>
      <dgm:spPr/>
    </dgm:pt>
    <dgm:pt modelId="{EEFA5EE1-380C-4034-A51E-E5A8D462E1D4}" type="pres">
      <dgm:prSet presAssocID="{F0DFE54E-DCC2-4BD5-807F-CC2E6B0B183E}" presName="L1TextContainer" presStyleLbl="revTx" presStyleIdx="2" presStyleCnt="7">
        <dgm:presLayoutVars>
          <dgm:chMax val="1"/>
          <dgm:chPref val="1"/>
          <dgm:bulletEnabled val="1"/>
        </dgm:presLayoutVars>
      </dgm:prSet>
      <dgm:spPr/>
    </dgm:pt>
    <dgm:pt modelId="{B4B96B56-B81F-4A44-BD6D-A35B0817976C}" type="pres">
      <dgm:prSet presAssocID="{F0DFE54E-DCC2-4BD5-807F-CC2E6B0B183E}" presName="L2TextContainerWrapper" presStyleCnt="0">
        <dgm:presLayoutVars>
          <dgm:chMax val="0"/>
          <dgm:chPref val="0"/>
          <dgm:bulletEnabled val="1"/>
        </dgm:presLayoutVars>
      </dgm:prSet>
      <dgm:spPr/>
    </dgm:pt>
    <dgm:pt modelId="{9ADAD84D-05BD-48DF-B047-E0104E8FC760}" type="pres">
      <dgm:prSet presAssocID="{F0DFE54E-DCC2-4BD5-807F-CC2E6B0B183E}" presName="L2TextContainer" presStyleLbl="bgAccFollowNode1" presStyleIdx="2" presStyleCnt="7"/>
      <dgm:spPr/>
    </dgm:pt>
    <dgm:pt modelId="{2AD1DEFB-B551-4C3B-954A-7E4B558DFCBD}" type="pres">
      <dgm:prSet presAssocID="{F0DFE54E-DCC2-4BD5-807F-CC2E6B0B183E}" presName="FlexibleEmptyPlaceHolder" presStyleCnt="0"/>
      <dgm:spPr/>
    </dgm:pt>
    <dgm:pt modelId="{5BB49C74-1B51-4A92-9184-016BD56016FC}" type="pres">
      <dgm:prSet presAssocID="{F0DFE54E-DCC2-4BD5-807F-CC2E6B0B183E}" presName="ConnectLine" presStyleLbl="alignNode1" presStyleIdx="2" presStyleCnt="7"/>
      <dgm:spPr>
        <a:solidFill>
          <a:schemeClr val="accent5">
            <a:hueOff val="-2252848"/>
            <a:satOff val="-5806"/>
            <a:lumOff val="-3922"/>
            <a:alphaOff val="0"/>
          </a:schemeClr>
        </a:solidFill>
        <a:ln w="6350" cap="flat" cmpd="sng" algn="ctr">
          <a:solidFill>
            <a:srgbClr val="7030A0"/>
          </a:solidFill>
          <a:prstDash val="dash"/>
          <a:miter lim="800000"/>
        </a:ln>
        <a:effectLst/>
      </dgm:spPr>
    </dgm:pt>
    <dgm:pt modelId="{3B505AF6-96A5-460D-8544-D7A0A846A1EE}" type="pres">
      <dgm:prSet presAssocID="{F0DFE54E-DCC2-4BD5-807F-CC2E6B0B183E}" presName="ConnectorPoint" presStyleLbl="fgAcc1" presStyleIdx="2" presStyleCnt="7"/>
      <dgm:spPr>
        <a:solidFill>
          <a:schemeClr val="lt1">
            <a:alpha val="90000"/>
            <a:hueOff val="0"/>
            <a:satOff val="0"/>
            <a:lumOff val="0"/>
            <a:alphaOff val="0"/>
          </a:schemeClr>
        </a:solidFill>
        <a:ln w="12700" cap="flat" cmpd="sng" algn="ctr">
          <a:noFill/>
          <a:prstDash val="solid"/>
          <a:miter lim="800000"/>
        </a:ln>
        <a:effectLst/>
      </dgm:spPr>
    </dgm:pt>
    <dgm:pt modelId="{7A41A09F-CE7E-4DB7-857C-423B79187BC0}" type="pres">
      <dgm:prSet presAssocID="{F0DFE54E-DCC2-4BD5-807F-CC2E6B0B183E}" presName="EmptyPlaceHolder" presStyleCnt="0"/>
      <dgm:spPr/>
    </dgm:pt>
    <dgm:pt modelId="{F00B4D52-F988-405F-8AB9-CF29C7B6B49B}" type="pres">
      <dgm:prSet presAssocID="{6E60C67E-C053-489F-92C3-334B3C30AE5A}" presName="spaceBetweenRectangles" presStyleCnt="0"/>
      <dgm:spPr/>
    </dgm:pt>
    <dgm:pt modelId="{229B54A9-D0A3-421F-868E-6F91800DF6D4}" type="pres">
      <dgm:prSet presAssocID="{69AE04A4-77CC-417D-96E4-9E09B3227B22}" presName="composite" presStyleCnt="0"/>
      <dgm:spPr/>
    </dgm:pt>
    <dgm:pt modelId="{8047F154-0348-484B-8360-2D7EC660A373}" type="pres">
      <dgm:prSet presAssocID="{69AE04A4-77CC-417D-96E4-9E09B3227B22}" presName="L1TextContainer" presStyleLbl="revTx" presStyleIdx="3" presStyleCnt="7">
        <dgm:presLayoutVars>
          <dgm:chMax val="1"/>
          <dgm:chPref val="1"/>
          <dgm:bulletEnabled val="1"/>
        </dgm:presLayoutVars>
      </dgm:prSet>
      <dgm:spPr/>
    </dgm:pt>
    <dgm:pt modelId="{47F926BD-2475-45BF-936B-469117000516}" type="pres">
      <dgm:prSet presAssocID="{69AE04A4-77CC-417D-96E4-9E09B3227B22}" presName="L2TextContainerWrapper" presStyleCnt="0">
        <dgm:presLayoutVars>
          <dgm:chMax val="0"/>
          <dgm:chPref val="0"/>
          <dgm:bulletEnabled val="1"/>
        </dgm:presLayoutVars>
      </dgm:prSet>
      <dgm:spPr/>
    </dgm:pt>
    <dgm:pt modelId="{D051CA84-2A6E-40B6-9FCB-19D5A2EB82C9}" type="pres">
      <dgm:prSet presAssocID="{69AE04A4-77CC-417D-96E4-9E09B3227B22}" presName="L2TextContainer" presStyleLbl="bgAccFollowNode1" presStyleIdx="3" presStyleCnt="7" custLinFactNeighborX="0"/>
      <dgm:spPr/>
    </dgm:pt>
    <dgm:pt modelId="{889BCCC3-8B72-4BF8-A54F-20F56953EDB6}" type="pres">
      <dgm:prSet presAssocID="{69AE04A4-77CC-417D-96E4-9E09B3227B22}" presName="FlexibleEmptyPlaceHolder" presStyleCnt="0"/>
      <dgm:spPr/>
    </dgm:pt>
    <dgm:pt modelId="{875B8144-F338-4DB9-98B2-8D46ABBDD055}" type="pres">
      <dgm:prSet presAssocID="{69AE04A4-77CC-417D-96E4-9E09B3227B22}" presName="ConnectLine" presStyleLbl="alignNode1" presStyleIdx="3" presStyleCnt="7"/>
      <dgm:spPr>
        <a:solidFill>
          <a:schemeClr val="accent5">
            <a:hueOff val="-3379271"/>
            <a:satOff val="-8710"/>
            <a:lumOff val="-5883"/>
            <a:alphaOff val="0"/>
          </a:schemeClr>
        </a:solidFill>
        <a:ln w="6350" cap="flat" cmpd="sng" algn="ctr">
          <a:solidFill>
            <a:srgbClr val="F18B35"/>
          </a:solidFill>
          <a:prstDash val="dash"/>
          <a:miter lim="800000"/>
        </a:ln>
        <a:effectLst/>
      </dgm:spPr>
    </dgm:pt>
    <dgm:pt modelId="{BDE03A30-0DE2-4E90-A3CE-6C10CF1B936F}" type="pres">
      <dgm:prSet presAssocID="{69AE04A4-77CC-417D-96E4-9E09B3227B22}" presName="ConnectorPoint" presStyleLbl="fgAcc1" presStyleIdx="3" presStyleCnt="7"/>
      <dgm:spPr>
        <a:solidFill>
          <a:schemeClr val="lt1">
            <a:alpha val="90000"/>
            <a:hueOff val="0"/>
            <a:satOff val="0"/>
            <a:lumOff val="0"/>
            <a:alphaOff val="0"/>
          </a:schemeClr>
        </a:solidFill>
        <a:ln w="12700" cap="flat" cmpd="sng" algn="ctr">
          <a:noFill/>
          <a:prstDash val="solid"/>
          <a:miter lim="800000"/>
        </a:ln>
        <a:effectLst/>
      </dgm:spPr>
    </dgm:pt>
    <dgm:pt modelId="{0E71402C-E446-40F9-B18B-2DB40A8C4F13}" type="pres">
      <dgm:prSet presAssocID="{69AE04A4-77CC-417D-96E4-9E09B3227B22}" presName="EmptyPlaceHolder" presStyleCnt="0"/>
      <dgm:spPr/>
    </dgm:pt>
    <dgm:pt modelId="{8BE94EB7-BF27-4667-8AB6-62E393F03DA2}" type="pres">
      <dgm:prSet presAssocID="{52E94AE1-D0EA-442F-9404-F79230A25AD5}" presName="spaceBetweenRectangles" presStyleCnt="0"/>
      <dgm:spPr/>
    </dgm:pt>
    <dgm:pt modelId="{3F60ABCF-CCAF-44AE-A90C-39B06722097A}" type="pres">
      <dgm:prSet presAssocID="{0AD89CD2-C2A9-4620-94C2-65DBCBA0FB53}" presName="composite" presStyleCnt="0"/>
      <dgm:spPr/>
    </dgm:pt>
    <dgm:pt modelId="{C25EA86B-5ACE-44E6-A111-F20A3CDAB590}" type="pres">
      <dgm:prSet presAssocID="{0AD89CD2-C2A9-4620-94C2-65DBCBA0FB53}" presName="L1TextContainer" presStyleLbl="revTx" presStyleIdx="4" presStyleCnt="7">
        <dgm:presLayoutVars>
          <dgm:chMax val="1"/>
          <dgm:chPref val="1"/>
          <dgm:bulletEnabled val="1"/>
        </dgm:presLayoutVars>
      </dgm:prSet>
      <dgm:spPr/>
    </dgm:pt>
    <dgm:pt modelId="{0DCF3C54-5E20-4212-9B48-6B8E310677C3}" type="pres">
      <dgm:prSet presAssocID="{0AD89CD2-C2A9-4620-94C2-65DBCBA0FB53}" presName="L2TextContainerWrapper" presStyleCnt="0">
        <dgm:presLayoutVars>
          <dgm:chMax val="0"/>
          <dgm:chPref val="0"/>
          <dgm:bulletEnabled val="1"/>
        </dgm:presLayoutVars>
      </dgm:prSet>
      <dgm:spPr/>
    </dgm:pt>
    <dgm:pt modelId="{5DF3A950-F876-413A-A414-40CADEC4C468}" type="pres">
      <dgm:prSet presAssocID="{0AD89CD2-C2A9-4620-94C2-65DBCBA0FB53}" presName="L2TextContainer" presStyleLbl="bgAccFollowNode1" presStyleIdx="4" presStyleCnt="7"/>
      <dgm:spPr/>
    </dgm:pt>
    <dgm:pt modelId="{4D6FB4F1-61FB-42CC-9DF3-66F46ED0C043}" type="pres">
      <dgm:prSet presAssocID="{0AD89CD2-C2A9-4620-94C2-65DBCBA0FB53}" presName="FlexibleEmptyPlaceHolder" presStyleCnt="0"/>
      <dgm:spPr/>
    </dgm:pt>
    <dgm:pt modelId="{0CC1FD45-7A2E-4C98-A967-63DD73B2874A}" type="pres">
      <dgm:prSet presAssocID="{0AD89CD2-C2A9-4620-94C2-65DBCBA0FB53}" presName="ConnectLine" presStyleLbl="alignNode1" presStyleIdx="4" presStyleCnt="7"/>
      <dgm:spPr>
        <a:solidFill>
          <a:schemeClr val="accent5">
            <a:hueOff val="-4505695"/>
            <a:satOff val="-11613"/>
            <a:lumOff val="-7843"/>
            <a:alphaOff val="0"/>
          </a:schemeClr>
        </a:solidFill>
        <a:ln w="6350" cap="flat" cmpd="sng" algn="ctr">
          <a:solidFill>
            <a:srgbClr val="7030A0"/>
          </a:solidFill>
          <a:prstDash val="dash"/>
          <a:miter lim="800000"/>
        </a:ln>
        <a:effectLst/>
      </dgm:spPr>
    </dgm:pt>
    <dgm:pt modelId="{B552CE56-2C00-4DDE-9D2D-E8D60D185BA9}" type="pres">
      <dgm:prSet presAssocID="{0AD89CD2-C2A9-4620-94C2-65DBCBA0FB53}" presName="ConnectorPoint" presStyleLbl="fgAcc1" presStyleIdx="4" presStyleCnt="7"/>
      <dgm:spPr>
        <a:solidFill>
          <a:schemeClr val="lt1">
            <a:alpha val="90000"/>
            <a:hueOff val="0"/>
            <a:satOff val="0"/>
            <a:lumOff val="0"/>
            <a:alphaOff val="0"/>
          </a:schemeClr>
        </a:solidFill>
        <a:ln w="12700" cap="flat" cmpd="sng" algn="ctr">
          <a:noFill/>
          <a:prstDash val="solid"/>
          <a:miter lim="800000"/>
        </a:ln>
        <a:effectLst/>
      </dgm:spPr>
    </dgm:pt>
    <dgm:pt modelId="{3F1BB99D-570F-4F30-A621-E1DFE3586B6C}" type="pres">
      <dgm:prSet presAssocID="{0AD89CD2-C2A9-4620-94C2-65DBCBA0FB53}" presName="EmptyPlaceHolder" presStyleCnt="0"/>
      <dgm:spPr/>
    </dgm:pt>
    <dgm:pt modelId="{E4406A9A-19EF-469A-940B-4A4DFDE4AED1}" type="pres">
      <dgm:prSet presAssocID="{FF60ACE9-1A5F-45CA-9B85-D4864F987CFF}" presName="spaceBetweenRectangles" presStyleCnt="0"/>
      <dgm:spPr/>
    </dgm:pt>
    <dgm:pt modelId="{0C76C246-AB17-4D19-908A-DEE6356EB07B}" type="pres">
      <dgm:prSet presAssocID="{DD0968A7-AB43-4C9E-A6CA-963D155E33D0}" presName="composite" presStyleCnt="0"/>
      <dgm:spPr/>
    </dgm:pt>
    <dgm:pt modelId="{E4855C4A-D161-4968-BBBD-76C35E23ACA6}" type="pres">
      <dgm:prSet presAssocID="{DD0968A7-AB43-4C9E-A6CA-963D155E33D0}" presName="L1TextContainer" presStyleLbl="revTx" presStyleIdx="5" presStyleCnt="7">
        <dgm:presLayoutVars>
          <dgm:chMax val="1"/>
          <dgm:chPref val="1"/>
          <dgm:bulletEnabled val="1"/>
        </dgm:presLayoutVars>
      </dgm:prSet>
      <dgm:spPr/>
    </dgm:pt>
    <dgm:pt modelId="{A5A1D0C9-D792-4CB5-9B03-79D4B9E02127}" type="pres">
      <dgm:prSet presAssocID="{DD0968A7-AB43-4C9E-A6CA-963D155E33D0}" presName="L2TextContainerWrapper" presStyleCnt="0">
        <dgm:presLayoutVars>
          <dgm:chMax val="0"/>
          <dgm:chPref val="0"/>
          <dgm:bulletEnabled val="1"/>
        </dgm:presLayoutVars>
      </dgm:prSet>
      <dgm:spPr/>
    </dgm:pt>
    <dgm:pt modelId="{79A081F3-308E-4FCB-894A-981BFF0F3301}" type="pres">
      <dgm:prSet presAssocID="{DD0968A7-AB43-4C9E-A6CA-963D155E33D0}" presName="L2TextContainer" presStyleLbl="bgAccFollowNode1" presStyleIdx="5" presStyleCnt="7" custLinFactNeighborX="1068" custLinFactNeighborY="0"/>
      <dgm:spPr/>
    </dgm:pt>
    <dgm:pt modelId="{43EAE5F2-C9E1-4928-B9A1-D6C1831D33AA}" type="pres">
      <dgm:prSet presAssocID="{DD0968A7-AB43-4C9E-A6CA-963D155E33D0}" presName="FlexibleEmptyPlaceHolder" presStyleCnt="0"/>
      <dgm:spPr/>
    </dgm:pt>
    <dgm:pt modelId="{BF050DF5-8F12-43B0-9B96-1A8FEFF6C7BA}" type="pres">
      <dgm:prSet presAssocID="{DD0968A7-AB43-4C9E-A6CA-963D155E33D0}" presName="ConnectLine" presStyleLbl="alignNode1" presStyleIdx="5" presStyleCnt="7"/>
      <dgm:spPr>
        <a:solidFill>
          <a:schemeClr val="accent5">
            <a:hueOff val="-5632119"/>
            <a:satOff val="-14516"/>
            <a:lumOff val="-9804"/>
            <a:alphaOff val="0"/>
          </a:schemeClr>
        </a:solidFill>
        <a:ln w="6350" cap="flat" cmpd="sng" algn="ctr">
          <a:solidFill>
            <a:srgbClr val="F18B35"/>
          </a:solidFill>
          <a:prstDash val="dash"/>
          <a:miter lim="800000"/>
        </a:ln>
        <a:effectLst/>
      </dgm:spPr>
    </dgm:pt>
    <dgm:pt modelId="{67DBD76F-6DB5-4027-A098-27E585E2096B}" type="pres">
      <dgm:prSet presAssocID="{DD0968A7-AB43-4C9E-A6CA-963D155E33D0}" presName="ConnectorPoint" presStyleLbl="fgAcc1" presStyleIdx="5" presStyleCnt="7"/>
      <dgm:spPr>
        <a:solidFill>
          <a:schemeClr val="lt1">
            <a:alpha val="90000"/>
            <a:hueOff val="0"/>
            <a:satOff val="0"/>
            <a:lumOff val="0"/>
            <a:alphaOff val="0"/>
          </a:schemeClr>
        </a:solidFill>
        <a:ln w="12700" cap="flat" cmpd="sng" algn="ctr">
          <a:noFill/>
          <a:prstDash val="solid"/>
          <a:miter lim="800000"/>
        </a:ln>
        <a:effectLst/>
      </dgm:spPr>
    </dgm:pt>
    <dgm:pt modelId="{D1963970-0DAD-4A49-9ED3-F863A120ACBD}" type="pres">
      <dgm:prSet presAssocID="{DD0968A7-AB43-4C9E-A6CA-963D155E33D0}" presName="EmptyPlaceHolder" presStyleCnt="0"/>
      <dgm:spPr/>
    </dgm:pt>
    <dgm:pt modelId="{FC23C485-9D2C-40D6-888E-2379CA2AB61C}" type="pres">
      <dgm:prSet presAssocID="{EC793B80-ACF1-4A03-B12A-81255FFD6656}" presName="spaceBetweenRectangles" presStyleCnt="0"/>
      <dgm:spPr/>
    </dgm:pt>
    <dgm:pt modelId="{F7DABC46-AEC7-4502-83B1-2B0CC870C93C}" type="pres">
      <dgm:prSet presAssocID="{90451269-C2B1-4BCD-BE9D-C91AF99E005D}" presName="composite" presStyleCnt="0"/>
      <dgm:spPr/>
    </dgm:pt>
    <dgm:pt modelId="{38B1479E-A663-4272-A157-E0658DD40B0A}" type="pres">
      <dgm:prSet presAssocID="{90451269-C2B1-4BCD-BE9D-C91AF99E005D}" presName="L1TextContainer" presStyleLbl="revTx" presStyleIdx="6" presStyleCnt="7">
        <dgm:presLayoutVars>
          <dgm:chMax val="1"/>
          <dgm:chPref val="1"/>
          <dgm:bulletEnabled val="1"/>
        </dgm:presLayoutVars>
      </dgm:prSet>
      <dgm:spPr/>
    </dgm:pt>
    <dgm:pt modelId="{8855F889-0AE6-4B9B-8BA5-2B55738D23D8}" type="pres">
      <dgm:prSet presAssocID="{90451269-C2B1-4BCD-BE9D-C91AF99E005D}" presName="L2TextContainerWrapper" presStyleCnt="0">
        <dgm:presLayoutVars>
          <dgm:chMax val="0"/>
          <dgm:chPref val="0"/>
          <dgm:bulletEnabled val="1"/>
        </dgm:presLayoutVars>
      </dgm:prSet>
      <dgm:spPr/>
    </dgm:pt>
    <dgm:pt modelId="{9FFB4B41-30B9-4AB6-97FE-F9399F3BD18E}" type="pres">
      <dgm:prSet presAssocID="{90451269-C2B1-4BCD-BE9D-C91AF99E005D}" presName="L2TextContainer" presStyleLbl="bgAccFollowNode1" presStyleIdx="6" presStyleCnt="7"/>
      <dgm:spPr/>
    </dgm:pt>
    <dgm:pt modelId="{21074091-74EC-4F6B-87D9-A974FA69AC57}" type="pres">
      <dgm:prSet presAssocID="{90451269-C2B1-4BCD-BE9D-C91AF99E005D}" presName="FlexibleEmptyPlaceHolder" presStyleCnt="0"/>
      <dgm:spPr/>
    </dgm:pt>
    <dgm:pt modelId="{2C0D5F48-E414-43E9-9F0B-19143E234C06}" type="pres">
      <dgm:prSet presAssocID="{90451269-C2B1-4BCD-BE9D-C91AF99E005D}" presName="ConnectLine" presStyleLbl="alignNode1" presStyleIdx="6" presStyleCnt="7"/>
      <dgm:spPr>
        <a:solidFill>
          <a:schemeClr val="accent5">
            <a:hueOff val="-6758543"/>
            <a:satOff val="-17419"/>
            <a:lumOff val="-11765"/>
            <a:alphaOff val="0"/>
          </a:schemeClr>
        </a:solidFill>
        <a:ln w="6350" cap="flat" cmpd="sng" algn="ctr">
          <a:solidFill>
            <a:srgbClr val="7030A0"/>
          </a:solidFill>
          <a:prstDash val="dash"/>
          <a:miter lim="800000"/>
        </a:ln>
        <a:effectLst/>
      </dgm:spPr>
    </dgm:pt>
    <dgm:pt modelId="{ADDF4B71-F101-4A18-960E-68F7DC1ABCA0}" type="pres">
      <dgm:prSet presAssocID="{90451269-C2B1-4BCD-BE9D-C91AF99E005D}" presName="ConnectorPoint" presStyleLbl="fgAcc1" presStyleIdx="6" presStyleCnt="7"/>
      <dgm:spPr>
        <a:solidFill>
          <a:schemeClr val="lt1">
            <a:alpha val="90000"/>
            <a:hueOff val="0"/>
            <a:satOff val="0"/>
            <a:lumOff val="0"/>
            <a:alphaOff val="0"/>
          </a:schemeClr>
        </a:solidFill>
        <a:ln w="12700" cap="flat" cmpd="sng" algn="ctr">
          <a:noFill/>
          <a:prstDash val="solid"/>
          <a:miter lim="800000"/>
        </a:ln>
        <a:effectLst/>
      </dgm:spPr>
    </dgm:pt>
    <dgm:pt modelId="{7074F856-D90C-4256-9C0D-B186B0674466}" type="pres">
      <dgm:prSet presAssocID="{90451269-C2B1-4BCD-BE9D-C91AF99E005D}" presName="EmptyPlaceHolder" presStyleCnt="0"/>
      <dgm:spPr/>
    </dgm:pt>
  </dgm:ptLst>
  <dgm:cxnLst>
    <dgm:cxn modelId="{13A66904-8397-4B9F-84D3-1AFEBB19AADD}" type="presOf" srcId="{69AE04A4-77CC-417D-96E4-9E09B3227B22}" destId="{8047F154-0348-484B-8360-2D7EC660A373}" srcOrd="0" destOrd="0" presId="urn:microsoft.com/office/officeart/2017/3/layout/HorizontalPathTimeline"/>
    <dgm:cxn modelId="{EC151B0C-9B8C-42F3-AEE5-0CA0009721E9}" srcId="{F0DFE54E-DCC2-4BD5-807F-CC2E6B0B183E}" destId="{8D810244-85B9-43BA-A8E0-B450010ACB35}" srcOrd="0" destOrd="0" parTransId="{62C8B0C5-4485-4CA3-91E2-C3A945C8A2CB}" sibTransId="{0039D7F4-CEFB-48E3-B62E-0881C482AC1B}"/>
    <dgm:cxn modelId="{A4F9440C-08E3-4AE6-B50D-84934123627D}" type="presOf" srcId="{F0DFE54E-DCC2-4BD5-807F-CC2E6B0B183E}" destId="{EEFA5EE1-380C-4034-A51E-E5A8D462E1D4}" srcOrd="0" destOrd="0" presId="urn:microsoft.com/office/officeart/2017/3/layout/HorizontalPathTimeline"/>
    <dgm:cxn modelId="{D1CC370E-80AF-4C38-9F0D-6520B2F8BDCC}" type="presOf" srcId="{FF3E18AD-D25F-4C41-9416-3B55E4358DA4}" destId="{2670CA1F-D70F-4524-AE73-3F2655F13CDF}" srcOrd="0" destOrd="0" presId="urn:microsoft.com/office/officeart/2017/3/layout/HorizontalPathTimeline"/>
    <dgm:cxn modelId="{3C6ECF0F-045F-4AB5-B58B-42F78694E3BE}" srcId="{7D03011C-1364-4AE6-9164-DE7A4279A1C5}" destId="{69AE04A4-77CC-417D-96E4-9E09B3227B22}" srcOrd="3" destOrd="0" parTransId="{F41A5978-CDFF-418C-9CEA-FE415360FDB6}" sibTransId="{52E94AE1-D0EA-442F-9404-F79230A25AD5}"/>
    <dgm:cxn modelId="{A48A3213-D985-4B57-9817-B8C776EDF944}" type="presOf" srcId="{C6795FB5-AE4A-4A02-A762-52392E7FA378}" destId="{553E4157-ED74-4A3C-A424-17F5CD477A7D}" srcOrd="0" destOrd="1" presId="urn:microsoft.com/office/officeart/2017/3/layout/HorizontalPathTimeline"/>
    <dgm:cxn modelId="{AAA2D41F-2D7C-4E90-90F1-8C5E251668EA}" type="presOf" srcId="{FE2BAD20-6B0A-4BA1-987A-A61AA7583481}" destId="{79A081F3-308E-4FCB-894A-981BFF0F3301}" srcOrd="0" destOrd="0" presId="urn:microsoft.com/office/officeart/2017/3/layout/HorizontalPathTimeline"/>
    <dgm:cxn modelId="{B75D8F23-67C9-42E6-BD29-D170F152D99D}" type="presOf" srcId="{ED9429DD-8C50-42C6-BF4E-369CED177C54}" destId="{9FFB4B41-30B9-4AB6-97FE-F9399F3BD18E}" srcOrd="0" destOrd="0" presId="urn:microsoft.com/office/officeart/2017/3/layout/HorizontalPathTimeline"/>
    <dgm:cxn modelId="{891FD12D-86C7-472D-B2DE-8729C894BBD9}" srcId="{DD0968A7-AB43-4C9E-A6CA-963D155E33D0}" destId="{FE2BAD20-6B0A-4BA1-987A-A61AA7583481}" srcOrd="0" destOrd="0" parTransId="{9B0BAEFD-F9AC-4250-B675-6D2B9708BE17}" sibTransId="{97EFF219-FD7B-44AA-9281-A424EBC01E78}"/>
    <dgm:cxn modelId="{1003BB2E-7A88-4AB6-8267-FCE96D0F4A7F}" srcId="{E8C3E63E-8770-444F-B9AE-924C16F275B7}" destId="{90B76293-836C-403D-A049-DF0950379D76}" srcOrd="0" destOrd="0" parTransId="{5382F2C1-B332-4AC3-B436-1E80BFBA5021}" sibTransId="{C793699D-CD6C-4005-B3F7-35492F43E484}"/>
    <dgm:cxn modelId="{9C399330-AA6B-4190-9349-C007ECF5592E}" type="presOf" srcId="{90451269-C2B1-4BCD-BE9D-C91AF99E005D}" destId="{38B1479E-A663-4272-A157-E0658DD40B0A}" srcOrd="0" destOrd="0" presId="urn:microsoft.com/office/officeart/2017/3/layout/HorizontalPathTimeline"/>
    <dgm:cxn modelId="{C85ED632-B820-4385-807A-E49CCD628AAE}" srcId="{7D03011C-1364-4AE6-9164-DE7A4279A1C5}" destId="{0AD89CD2-C2A9-4620-94C2-65DBCBA0FB53}" srcOrd="4" destOrd="0" parTransId="{05EEE88E-0244-48B0-9601-CD440C9EE449}" sibTransId="{FF60ACE9-1A5F-45CA-9B85-D4864F987CFF}"/>
    <dgm:cxn modelId="{6847B748-58DC-4FC5-ABB6-FC4F4A486B6F}" type="presOf" srcId="{7D03011C-1364-4AE6-9164-DE7A4279A1C5}" destId="{CB749C98-F1E5-43F3-BFC4-5456C89D24D7}" srcOrd="0" destOrd="0" presId="urn:microsoft.com/office/officeart/2017/3/layout/HorizontalPathTimeline"/>
    <dgm:cxn modelId="{C9C7C162-3DAC-4053-8CE9-1A4FB40BC6F6}" type="presOf" srcId="{8D810244-85B9-43BA-A8E0-B450010ACB35}" destId="{9ADAD84D-05BD-48DF-B047-E0104E8FC760}" srcOrd="0" destOrd="0" presId="urn:microsoft.com/office/officeart/2017/3/layout/HorizontalPathTimeline"/>
    <dgm:cxn modelId="{76779966-AE99-47BF-AA68-90647E652BA6}" srcId="{7D03011C-1364-4AE6-9164-DE7A4279A1C5}" destId="{F0DFE54E-DCC2-4BD5-807F-CC2E6B0B183E}" srcOrd="2" destOrd="0" parTransId="{E68C5914-1D9B-47F7-8D0B-45CFE82FCAE7}" sibTransId="{6E60C67E-C053-489F-92C3-334B3C30AE5A}"/>
    <dgm:cxn modelId="{47DB7470-32D9-422D-9F7B-DF5879301E41}" type="presOf" srcId="{35235529-A214-475E-AFA1-61551526315E}" destId="{FC4F1F9D-0195-4DF7-B8B5-C0A30D802504}" srcOrd="0" destOrd="0" presId="urn:microsoft.com/office/officeart/2017/3/layout/HorizontalPathTimeline"/>
    <dgm:cxn modelId="{49D7707C-C707-4FE7-9F20-0ADF27AC996C}" srcId="{90451269-C2B1-4BCD-BE9D-C91AF99E005D}" destId="{ED9429DD-8C50-42C6-BF4E-369CED177C54}" srcOrd="0" destOrd="0" parTransId="{8740C6C2-2582-457F-85E3-6E818E0B0CAE}" sibTransId="{E8574EC5-1F7C-459C-8688-BB5CD8046FCD}"/>
    <dgm:cxn modelId="{598EB386-35BE-41E7-9049-133BA9D68217}" srcId="{69AE04A4-77CC-417D-96E4-9E09B3227B22}" destId="{64445E20-28EC-4269-A2BC-3EC1FF9A6435}" srcOrd="0" destOrd="0" parTransId="{F7DAAA46-50DD-40B1-BD6F-6562C2C6C1F8}" sibTransId="{FB8CAE1A-8CBB-4000-A5E0-01E73517CBB3}"/>
    <dgm:cxn modelId="{67E7DD94-B1EA-4422-A3C0-7A2D89EDF492}" srcId="{7D03011C-1364-4AE6-9164-DE7A4279A1C5}" destId="{90451269-C2B1-4BCD-BE9D-C91AF99E005D}" srcOrd="6" destOrd="0" parTransId="{B4491B1B-2A43-4EE4-A026-48D5ACE99FDC}" sibTransId="{39350657-AC3B-4C19-A4CC-1E7D01243641}"/>
    <dgm:cxn modelId="{DEF4C195-9282-4B33-BA83-C8DCBF723106}" srcId="{E8C3E63E-8770-444F-B9AE-924C16F275B7}" destId="{39299FAF-FF76-4B58-B0AB-6E544703ACFD}" srcOrd="2" destOrd="0" parTransId="{B87A39D3-B45F-4C7E-833E-A05EA3D4DC7C}" sibTransId="{F887C1C8-2D6E-4259-AF14-2896B5CCBF55}"/>
    <dgm:cxn modelId="{0137BE9A-3B6D-4838-9E3B-DA5872C15B8C}" type="presOf" srcId="{39299FAF-FF76-4B58-B0AB-6E544703ACFD}" destId="{553E4157-ED74-4A3C-A424-17F5CD477A7D}" srcOrd="0" destOrd="2" presId="urn:microsoft.com/office/officeart/2017/3/layout/HorizontalPathTimeline"/>
    <dgm:cxn modelId="{2E2AA49F-752E-43B7-BA99-96E661B08C7A}" type="presOf" srcId="{DD0968A7-AB43-4C9E-A6CA-963D155E33D0}" destId="{E4855C4A-D161-4968-BBBD-76C35E23ACA6}" srcOrd="0" destOrd="0" presId="urn:microsoft.com/office/officeart/2017/3/layout/HorizontalPathTimeline"/>
    <dgm:cxn modelId="{7BF4E3AA-BA5D-466C-8D67-924AEF20BD89}" srcId="{FF3E18AD-D25F-4C41-9416-3B55E4358DA4}" destId="{35235529-A214-475E-AFA1-61551526315E}" srcOrd="0" destOrd="0" parTransId="{BC192564-E0EF-4474-9D34-265AF3263191}" sibTransId="{0A536E90-564E-4808-B732-397A3B35958F}"/>
    <dgm:cxn modelId="{88C191BD-0B3E-436C-9BF4-AAD846AE47EF}" srcId="{7D03011C-1364-4AE6-9164-DE7A4279A1C5}" destId="{DD0968A7-AB43-4C9E-A6CA-963D155E33D0}" srcOrd="5" destOrd="0" parTransId="{ADA7FB64-FB55-4480-8683-A19E3EAFE639}" sibTransId="{EC793B80-ACF1-4A03-B12A-81255FFD6656}"/>
    <dgm:cxn modelId="{E60CDAC4-C270-4D76-AEA8-8BE777A10A81}" type="presOf" srcId="{D72F93B7-0C61-4B64-BDA8-344A905FBE6E}" destId="{5DF3A950-F876-413A-A414-40CADEC4C468}" srcOrd="0" destOrd="0" presId="urn:microsoft.com/office/officeart/2017/3/layout/HorizontalPathTimeline"/>
    <dgm:cxn modelId="{E41275D1-1CAE-4520-8CF2-79F0281EB02C}" srcId="{0AD89CD2-C2A9-4620-94C2-65DBCBA0FB53}" destId="{D72F93B7-0C61-4B64-BDA8-344A905FBE6E}" srcOrd="0" destOrd="0" parTransId="{A530CC9B-E218-4CFF-BE47-67B516C8F6A3}" sibTransId="{5545E93C-189B-4BB9-A424-CC338437B851}"/>
    <dgm:cxn modelId="{1F5EEDD8-749D-4220-B36A-48A09EF760C8}" srcId="{7D03011C-1364-4AE6-9164-DE7A4279A1C5}" destId="{E8C3E63E-8770-444F-B9AE-924C16F275B7}" srcOrd="1" destOrd="0" parTransId="{5378600F-C46F-4B96-AA24-BED92045EB27}" sibTransId="{3C44DE06-E89E-489D-9ADC-11DC4C95283B}"/>
    <dgm:cxn modelId="{9D6914E4-595B-44F1-8D87-9796EA79A956}" type="presOf" srcId="{64445E20-28EC-4269-A2BC-3EC1FF9A6435}" destId="{D051CA84-2A6E-40B6-9FCB-19D5A2EB82C9}" srcOrd="0" destOrd="0" presId="urn:microsoft.com/office/officeart/2017/3/layout/HorizontalPathTimeline"/>
    <dgm:cxn modelId="{776251EF-FA88-49A5-A446-3B441F8E2355}" srcId="{E8C3E63E-8770-444F-B9AE-924C16F275B7}" destId="{C6795FB5-AE4A-4A02-A762-52392E7FA378}" srcOrd="1" destOrd="0" parTransId="{633393C4-3F0B-4CAE-89F1-8E642916ABE3}" sibTransId="{DDB28FA4-E5EB-479C-A121-AAFA27CE785D}"/>
    <dgm:cxn modelId="{D0660CF0-B77B-4784-B122-22AAFDCF045C}" type="presOf" srcId="{E8C3E63E-8770-444F-B9AE-924C16F275B7}" destId="{2B321903-EF11-4231-BE2C-9812D9CB2DF9}" srcOrd="0" destOrd="0" presId="urn:microsoft.com/office/officeart/2017/3/layout/HorizontalPathTimeline"/>
    <dgm:cxn modelId="{7F3C46F0-ED4F-48B7-AE51-39B38899852A}" srcId="{7D03011C-1364-4AE6-9164-DE7A4279A1C5}" destId="{FF3E18AD-D25F-4C41-9416-3B55E4358DA4}" srcOrd="0" destOrd="0" parTransId="{83819F50-B3DD-42D4-901F-1400957051E1}" sibTransId="{57E8CB2B-9BEC-417F-9966-D6807C63BD23}"/>
    <dgm:cxn modelId="{378EABF7-D650-49CB-B405-22841CB0BF3C}" type="presOf" srcId="{90B76293-836C-403D-A049-DF0950379D76}" destId="{553E4157-ED74-4A3C-A424-17F5CD477A7D}" srcOrd="0" destOrd="0" presId="urn:microsoft.com/office/officeart/2017/3/layout/HorizontalPathTimeline"/>
    <dgm:cxn modelId="{92878CFB-3E5C-4E14-B121-609DF7FCB6E5}" type="presOf" srcId="{0AD89CD2-C2A9-4620-94C2-65DBCBA0FB53}" destId="{C25EA86B-5ACE-44E6-A111-F20A3CDAB590}" srcOrd="0" destOrd="0" presId="urn:microsoft.com/office/officeart/2017/3/layout/HorizontalPathTimeline"/>
    <dgm:cxn modelId="{4F28B7E0-AAF2-4FB6-BA6D-AD6FF77F2300}" type="presParOf" srcId="{CB749C98-F1E5-43F3-BFC4-5456C89D24D7}" destId="{F0574DF9-43E5-4A7D-8E96-24E9E1841934}" srcOrd="0" destOrd="0" presId="urn:microsoft.com/office/officeart/2017/3/layout/HorizontalPathTimeline"/>
    <dgm:cxn modelId="{FE7ADA15-01F9-4EF5-A44F-BA2EE822FCE5}" type="presParOf" srcId="{CB749C98-F1E5-43F3-BFC4-5456C89D24D7}" destId="{F59C7BE9-2D0E-4A49-B6D4-E098F9585C37}" srcOrd="1" destOrd="0" presId="urn:microsoft.com/office/officeart/2017/3/layout/HorizontalPathTimeline"/>
    <dgm:cxn modelId="{D4495998-F006-44FC-83B8-FFAE04D27946}" type="presParOf" srcId="{F59C7BE9-2D0E-4A49-B6D4-E098F9585C37}" destId="{9BFCCD0B-A7E5-472E-8137-90930364E22E}" srcOrd="0" destOrd="0" presId="urn:microsoft.com/office/officeart/2017/3/layout/HorizontalPathTimeline"/>
    <dgm:cxn modelId="{0FF92BA1-1A75-4217-9982-4D7994D73F59}" type="presParOf" srcId="{9BFCCD0B-A7E5-472E-8137-90930364E22E}" destId="{2670CA1F-D70F-4524-AE73-3F2655F13CDF}" srcOrd="0" destOrd="0" presId="urn:microsoft.com/office/officeart/2017/3/layout/HorizontalPathTimeline"/>
    <dgm:cxn modelId="{3D127A51-5E6B-45CF-A616-4C182841AF8B}" type="presParOf" srcId="{9BFCCD0B-A7E5-472E-8137-90930364E22E}" destId="{075334C0-88DE-4A46-B500-F51CFD1272B5}" srcOrd="1" destOrd="0" presId="urn:microsoft.com/office/officeart/2017/3/layout/HorizontalPathTimeline"/>
    <dgm:cxn modelId="{C4914872-A7CC-4580-B9DA-AA437AA1B549}" type="presParOf" srcId="{075334C0-88DE-4A46-B500-F51CFD1272B5}" destId="{FC4F1F9D-0195-4DF7-B8B5-C0A30D802504}" srcOrd="0" destOrd="0" presId="urn:microsoft.com/office/officeart/2017/3/layout/HorizontalPathTimeline"/>
    <dgm:cxn modelId="{7C99E2F0-815C-4797-A154-418A9DFAC147}" type="presParOf" srcId="{075334C0-88DE-4A46-B500-F51CFD1272B5}" destId="{A1BD8BA0-4491-4271-9A71-B94C35BFB2CE}" srcOrd="1" destOrd="0" presId="urn:microsoft.com/office/officeart/2017/3/layout/HorizontalPathTimeline"/>
    <dgm:cxn modelId="{65481BD9-976A-4900-A190-2CBD4BC2342C}" type="presParOf" srcId="{9BFCCD0B-A7E5-472E-8137-90930364E22E}" destId="{49B9BDD4-3D50-42A9-AB46-2D6163EFCE0D}" srcOrd="2" destOrd="0" presId="urn:microsoft.com/office/officeart/2017/3/layout/HorizontalPathTimeline"/>
    <dgm:cxn modelId="{CA362E3D-BF8D-4FEC-9091-0F9E368E9351}" type="presParOf" srcId="{9BFCCD0B-A7E5-472E-8137-90930364E22E}" destId="{1CFE4FAD-8EBC-47C7-8A1F-515F66BDA52E}" srcOrd="3" destOrd="0" presId="urn:microsoft.com/office/officeart/2017/3/layout/HorizontalPathTimeline"/>
    <dgm:cxn modelId="{65C6E755-2F3E-4E46-892D-2DF714B50415}" type="presParOf" srcId="{9BFCCD0B-A7E5-472E-8137-90930364E22E}" destId="{52C20121-9A89-432A-B14D-CBEB699F290E}" srcOrd="4" destOrd="0" presId="urn:microsoft.com/office/officeart/2017/3/layout/HorizontalPathTimeline"/>
    <dgm:cxn modelId="{0E4679D8-71D0-45F8-9532-538839C4CE2E}" type="presParOf" srcId="{F59C7BE9-2D0E-4A49-B6D4-E098F9585C37}" destId="{B9DA8B2E-DD64-4DC5-AB5F-1CA2E3840CB5}" srcOrd="1" destOrd="0" presId="urn:microsoft.com/office/officeart/2017/3/layout/HorizontalPathTimeline"/>
    <dgm:cxn modelId="{07E7C9DE-26E4-4298-9CFF-E9E20271EE26}" type="presParOf" srcId="{F59C7BE9-2D0E-4A49-B6D4-E098F9585C37}" destId="{7267B587-5F8C-4CA8-AED6-CA02237731C1}" srcOrd="2" destOrd="0" presId="urn:microsoft.com/office/officeart/2017/3/layout/HorizontalPathTimeline"/>
    <dgm:cxn modelId="{991E9AEB-7CE2-40E1-8DF1-03B489965790}" type="presParOf" srcId="{7267B587-5F8C-4CA8-AED6-CA02237731C1}" destId="{2B321903-EF11-4231-BE2C-9812D9CB2DF9}" srcOrd="0" destOrd="0" presId="urn:microsoft.com/office/officeart/2017/3/layout/HorizontalPathTimeline"/>
    <dgm:cxn modelId="{00101E2B-2786-4603-A1BC-0470831CE879}" type="presParOf" srcId="{7267B587-5F8C-4CA8-AED6-CA02237731C1}" destId="{EBD86A21-2088-4B83-815F-90EE50C3FE10}" srcOrd="1" destOrd="0" presId="urn:microsoft.com/office/officeart/2017/3/layout/HorizontalPathTimeline"/>
    <dgm:cxn modelId="{DFFD0D38-6C32-48CE-8A26-715D72569E5B}" type="presParOf" srcId="{EBD86A21-2088-4B83-815F-90EE50C3FE10}" destId="{553E4157-ED74-4A3C-A424-17F5CD477A7D}" srcOrd="0" destOrd="0" presId="urn:microsoft.com/office/officeart/2017/3/layout/HorizontalPathTimeline"/>
    <dgm:cxn modelId="{D534D4D2-FE93-455D-B9B3-509EA122D368}" type="presParOf" srcId="{EBD86A21-2088-4B83-815F-90EE50C3FE10}" destId="{FBDEBB30-BA39-4E70-8600-1890367D875B}" srcOrd="1" destOrd="0" presId="urn:microsoft.com/office/officeart/2017/3/layout/HorizontalPathTimeline"/>
    <dgm:cxn modelId="{E163829C-EBAE-44C3-86CB-7EA7BD0A19F4}" type="presParOf" srcId="{7267B587-5F8C-4CA8-AED6-CA02237731C1}" destId="{54C11B6D-EEC0-4953-9700-A058D0BE6462}" srcOrd="2" destOrd="0" presId="urn:microsoft.com/office/officeart/2017/3/layout/HorizontalPathTimeline"/>
    <dgm:cxn modelId="{66A5638D-410C-41C5-9465-2F5A17A08764}" type="presParOf" srcId="{7267B587-5F8C-4CA8-AED6-CA02237731C1}" destId="{727950CD-4B15-456E-98BA-6B7FE49C0387}" srcOrd="3" destOrd="0" presId="urn:microsoft.com/office/officeart/2017/3/layout/HorizontalPathTimeline"/>
    <dgm:cxn modelId="{B835B0FB-2DB5-43B8-83ED-43F299FACF50}" type="presParOf" srcId="{7267B587-5F8C-4CA8-AED6-CA02237731C1}" destId="{9F5C73CE-081C-42D2-BEE9-80049B215A7B}" srcOrd="4" destOrd="0" presId="urn:microsoft.com/office/officeart/2017/3/layout/HorizontalPathTimeline"/>
    <dgm:cxn modelId="{1309409B-0180-404F-A6B2-E8159507A609}" type="presParOf" srcId="{F59C7BE9-2D0E-4A49-B6D4-E098F9585C37}" destId="{1987015C-310E-4B2B-A1BE-2AA6B0EEB20F}" srcOrd="3" destOrd="0" presId="urn:microsoft.com/office/officeart/2017/3/layout/HorizontalPathTimeline"/>
    <dgm:cxn modelId="{3A1FC373-358C-4568-BC11-463DB3BA38CC}" type="presParOf" srcId="{F59C7BE9-2D0E-4A49-B6D4-E098F9585C37}" destId="{905461EA-A432-4EE7-9E74-FE3FD3FD5FBA}" srcOrd="4" destOrd="0" presId="urn:microsoft.com/office/officeart/2017/3/layout/HorizontalPathTimeline"/>
    <dgm:cxn modelId="{BD4CF349-9BEC-43B7-B3D4-EF67282AE81B}" type="presParOf" srcId="{905461EA-A432-4EE7-9E74-FE3FD3FD5FBA}" destId="{EEFA5EE1-380C-4034-A51E-E5A8D462E1D4}" srcOrd="0" destOrd="0" presId="urn:microsoft.com/office/officeart/2017/3/layout/HorizontalPathTimeline"/>
    <dgm:cxn modelId="{A7AD270D-AA3C-4F2F-9F8C-13785ABE86A8}" type="presParOf" srcId="{905461EA-A432-4EE7-9E74-FE3FD3FD5FBA}" destId="{B4B96B56-B81F-4A44-BD6D-A35B0817976C}" srcOrd="1" destOrd="0" presId="urn:microsoft.com/office/officeart/2017/3/layout/HorizontalPathTimeline"/>
    <dgm:cxn modelId="{8669C4A3-47AE-4007-9679-DBE0BB79F0C8}" type="presParOf" srcId="{B4B96B56-B81F-4A44-BD6D-A35B0817976C}" destId="{9ADAD84D-05BD-48DF-B047-E0104E8FC760}" srcOrd="0" destOrd="0" presId="urn:microsoft.com/office/officeart/2017/3/layout/HorizontalPathTimeline"/>
    <dgm:cxn modelId="{06839B1C-0090-449D-B620-5545A28B82B4}" type="presParOf" srcId="{B4B96B56-B81F-4A44-BD6D-A35B0817976C}" destId="{2AD1DEFB-B551-4C3B-954A-7E4B558DFCBD}" srcOrd="1" destOrd="0" presId="urn:microsoft.com/office/officeart/2017/3/layout/HorizontalPathTimeline"/>
    <dgm:cxn modelId="{E63C0B62-EB64-464B-814C-910703F2FCE9}" type="presParOf" srcId="{905461EA-A432-4EE7-9E74-FE3FD3FD5FBA}" destId="{5BB49C74-1B51-4A92-9184-016BD56016FC}" srcOrd="2" destOrd="0" presId="urn:microsoft.com/office/officeart/2017/3/layout/HorizontalPathTimeline"/>
    <dgm:cxn modelId="{3C05937A-7050-4C69-9716-13F743765A61}" type="presParOf" srcId="{905461EA-A432-4EE7-9E74-FE3FD3FD5FBA}" destId="{3B505AF6-96A5-460D-8544-D7A0A846A1EE}" srcOrd="3" destOrd="0" presId="urn:microsoft.com/office/officeart/2017/3/layout/HorizontalPathTimeline"/>
    <dgm:cxn modelId="{F56FDECF-FDF6-4CC1-A7D0-7FD38D49E7F3}" type="presParOf" srcId="{905461EA-A432-4EE7-9E74-FE3FD3FD5FBA}" destId="{7A41A09F-CE7E-4DB7-857C-423B79187BC0}" srcOrd="4" destOrd="0" presId="urn:microsoft.com/office/officeart/2017/3/layout/HorizontalPathTimeline"/>
    <dgm:cxn modelId="{C0AE5EC1-1F5B-4ABF-A956-BD79C92B693D}" type="presParOf" srcId="{F59C7BE9-2D0E-4A49-B6D4-E098F9585C37}" destId="{F00B4D52-F988-405F-8AB9-CF29C7B6B49B}" srcOrd="5" destOrd="0" presId="urn:microsoft.com/office/officeart/2017/3/layout/HorizontalPathTimeline"/>
    <dgm:cxn modelId="{6179A094-A55D-467E-BD4B-A30A4357ECC9}" type="presParOf" srcId="{F59C7BE9-2D0E-4A49-B6D4-E098F9585C37}" destId="{229B54A9-D0A3-421F-868E-6F91800DF6D4}" srcOrd="6" destOrd="0" presId="urn:microsoft.com/office/officeart/2017/3/layout/HorizontalPathTimeline"/>
    <dgm:cxn modelId="{B4B46AC8-B2B1-44EF-ADA4-52E7383E5D06}" type="presParOf" srcId="{229B54A9-D0A3-421F-868E-6F91800DF6D4}" destId="{8047F154-0348-484B-8360-2D7EC660A373}" srcOrd="0" destOrd="0" presId="urn:microsoft.com/office/officeart/2017/3/layout/HorizontalPathTimeline"/>
    <dgm:cxn modelId="{5367E871-4CB2-461F-ADD4-C5B2C3943867}" type="presParOf" srcId="{229B54A9-D0A3-421F-868E-6F91800DF6D4}" destId="{47F926BD-2475-45BF-936B-469117000516}" srcOrd="1" destOrd="0" presId="urn:microsoft.com/office/officeart/2017/3/layout/HorizontalPathTimeline"/>
    <dgm:cxn modelId="{8B22AD13-27BA-4121-8DC0-FEA9312522FD}" type="presParOf" srcId="{47F926BD-2475-45BF-936B-469117000516}" destId="{D051CA84-2A6E-40B6-9FCB-19D5A2EB82C9}" srcOrd="0" destOrd="0" presId="urn:microsoft.com/office/officeart/2017/3/layout/HorizontalPathTimeline"/>
    <dgm:cxn modelId="{85973BA1-81B2-41C3-9FD0-AC8FC9931C83}" type="presParOf" srcId="{47F926BD-2475-45BF-936B-469117000516}" destId="{889BCCC3-8B72-4BF8-A54F-20F56953EDB6}" srcOrd="1" destOrd="0" presId="urn:microsoft.com/office/officeart/2017/3/layout/HorizontalPathTimeline"/>
    <dgm:cxn modelId="{B266C713-08FF-44C6-8BAE-B9DC84F5E5D0}" type="presParOf" srcId="{229B54A9-D0A3-421F-868E-6F91800DF6D4}" destId="{875B8144-F338-4DB9-98B2-8D46ABBDD055}" srcOrd="2" destOrd="0" presId="urn:microsoft.com/office/officeart/2017/3/layout/HorizontalPathTimeline"/>
    <dgm:cxn modelId="{1B8FE692-E2BF-4220-8B13-889200141CDD}" type="presParOf" srcId="{229B54A9-D0A3-421F-868E-6F91800DF6D4}" destId="{BDE03A30-0DE2-4E90-A3CE-6C10CF1B936F}" srcOrd="3" destOrd="0" presId="urn:microsoft.com/office/officeart/2017/3/layout/HorizontalPathTimeline"/>
    <dgm:cxn modelId="{BEF87129-6C73-4B95-AAAF-C9CBEBD61B7D}" type="presParOf" srcId="{229B54A9-D0A3-421F-868E-6F91800DF6D4}" destId="{0E71402C-E446-40F9-B18B-2DB40A8C4F13}" srcOrd="4" destOrd="0" presId="urn:microsoft.com/office/officeart/2017/3/layout/HorizontalPathTimeline"/>
    <dgm:cxn modelId="{A76327C8-3E2E-4AD1-BF8B-DC13CEF21606}" type="presParOf" srcId="{F59C7BE9-2D0E-4A49-B6D4-E098F9585C37}" destId="{8BE94EB7-BF27-4667-8AB6-62E393F03DA2}" srcOrd="7" destOrd="0" presId="urn:microsoft.com/office/officeart/2017/3/layout/HorizontalPathTimeline"/>
    <dgm:cxn modelId="{21F5C247-2579-4368-BC1A-28260D0D2005}" type="presParOf" srcId="{F59C7BE9-2D0E-4A49-B6D4-E098F9585C37}" destId="{3F60ABCF-CCAF-44AE-A90C-39B06722097A}" srcOrd="8" destOrd="0" presId="urn:microsoft.com/office/officeart/2017/3/layout/HorizontalPathTimeline"/>
    <dgm:cxn modelId="{5D9FB8B7-BEF6-4E2D-9762-43459A845E0F}" type="presParOf" srcId="{3F60ABCF-CCAF-44AE-A90C-39B06722097A}" destId="{C25EA86B-5ACE-44E6-A111-F20A3CDAB590}" srcOrd="0" destOrd="0" presId="urn:microsoft.com/office/officeart/2017/3/layout/HorizontalPathTimeline"/>
    <dgm:cxn modelId="{E6E1E581-BD56-46A0-96B0-0ED4E3F5D83C}" type="presParOf" srcId="{3F60ABCF-CCAF-44AE-A90C-39B06722097A}" destId="{0DCF3C54-5E20-4212-9B48-6B8E310677C3}" srcOrd="1" destOrd="0" presId="urn:microsoft.com/office/officeart/2017/3/layout/HorizontalPathTimeline"/>
    <dgm:cxn modelId="{639FDAF1-3A21-4F9B-AAC0-9907AAC45990}" type="presParOf" srcId="{0DCF3C54-5E20-4212-9B48-6B8E310677C3}" destId="{5DF3A950-F876-413A-A414-40CADEC4C468}" srcOrd="0" destOrd="0" presId="urn:microsoft.com/office/officeart/2017/3/layout/HorizontalPathTimeline"/>
    <dgm:cxn modelId="{91397F7B-0F2F-4B4D-B273-CBEB6B4F29BA}" type="presParOf" srcId="{0DCF3C54-5E20-4212-9B48-6B8E310677C3}" destId="{4D6FB4F1-61FB-42CC-9DF3-66F46ED0C043}" srcOrd="1" destOrd="0" presId="urn:microsoft.com/office/officeart/2017/3/layout/HorizontalPathTimeline"/>
    <dgm:cxn modelId="{E45F791E-07E5-4668-B123-435BC2EC8A0E}" type="presParOf" srcId="{3F60ABCF-CCAF-44AE-A90C-39B06722097A}" destId="{0CC1FD45-7A2E-4C98-A967-63DD73B2874A}" srcOrd="2" destOrd="0" presId="urn:microsoft.com/office/officeart/2017/3/layout/HorizontalPathTimeline"/>
    <dgm:cxn modelId="{199E1AFF-42AA-48FC-8DA2-2388F3E105AA}" type="presParOf" srcId="{3F60ABCF-CCAF-44AE-A90C-39B06722097A}" destId="{B552CE56-2C00-4DDE-9D2D-E8D60D185BA9}" srcOrd="3" destOrd="0" presId="urn:microsoft.com/office/officeart/2017/3/layout/HorizontalPathTimeline"/>
    <dgm:cxn modelId="{EC2A1D30-A5F0-4FC8-9402-46D87F7F8694}" type="presParOf" srcId="{3F60ABCF-CCAF-44AE-A90C-39B06722097A}" destId="{3F1BB99D-570F-4F30-A621-E1DFE3586B6C}" srcOrd="4" destOrd="0" presId="urn:microsoft.com/office/officeart/2017/3/layout/HorizontalPathTimeline"/>
    <dgm:cxn modelId="{BFA2FD76-0D8A-461A-BB7F-CCB5C7E3958E}" type="presParOf" srcId="{F59C7BE9-2D0E-4A49-B6D4-E098F9585C37}" destId="{E4406A9A-19EF-469A-940B-4A4DFDE4AED1}" srcOrd="9" destOrd="0" presId="urn:microsoft.com/office/officeart/2017/3/layout/HorizontalPathTimeline"/>
    <dgm:cxn modelId="{3C92B5B5-ECBA-4E66-B538-14222DE90636}" type="presParOf" srcId="{F59C7BE9-2D0E-4A49-B6D4-E098F9585C37}" destId="{0C76C246-AB17-4D19-908A-DEE6356EB07B}" srcOrd="10" destOrd="0" presId="urn:microsoft.com/office/officeart/2017/3/layout/HorizontalPathTimeline"/>
    <dgm:cxn modelId="{ACF3180D-30A6-4B07-AE0D-32E14307E8CA}" type="presParOf" srcId="{0C76C246-AB17-4D19-908A-DEE6356EB07B}" destId="{E4855C4A-D161-4968-BBBD-76C35E23ACA6}" srcOrd="0" destOrd="0" presId="urn:microsoft.com/office/officeart/2017/3/layout/HorizontalPathTimeline"/>
    <dgm:cxn modelId="{CBA9B2B2-CFA1-45E9-986C-692F95076A27}" type="presParOf" srcId="{0C76C246-AB17-4D19-908A-DEE6356EB07B}" destId="{A5A1D0C9-D792-4CB5-9B03-79D4B9E02127}" srcOrd="1" destOrd="0" presId="urn:microsoft.com/office/officeart/2017/3/layout/HorizontalPathTimeline"/>
    <dgm:cxn modelId="{FF00A0C1-E556-401E-B547-23452ACF3991}" type="presParOf" srcId="{A5A1D0C9-D792-4CB5-9B03-79D4B9E02127}" destId="{79A081F3-308E-4FCB-894A-981BFF0F3301}" srcOrd="0" destOrd="0" presId="urn:microsoft.com/office/officeart/2017/3/layout/HorizontalPathTimeline"/>
    <dgm:cxn modelId="{64005CED-FC63-4906-BD46-4D04E559C97E}" type="presParOf" srcId="{A5A1D0C9-D792-4CB5-9B03-79D4B9E02127}" destId="{43EAE5F2-C9E1-4928-B9A1-D6C1831D33AA}" srcOrd="1" destOrd="0" presId="urn:microsoft.com/office/officeart/2017/3/layout/HorizontalPathTimeline"/>
    <dgm:cxn modelId="{C85B95D5-C016-4670-A180-A1EC9D513022}" type="presParOf" srcId="{0C76C246-AB17-4D19-908A-DEE6356EB07B}" destId="{BF050DF5-8F12-43B0-9B96-1A8FEFF6C7BA}" srcOrd="2" destOrd="0" presId="urn:microsoft.com/office/officeart/2017/3/layout/HorizontalPathTimeline"/>
    <dgm:cxn modelId="{764A0C12-B78E-4F93-93AE-BBF75308A7EA}" type="presParOf" srcId="{0C76C246-AB17-4D19-908A-DEE6356EB07B}" destId="{67DBD76F-6DB5-4027-A098-27E585E2096B}" srcOrd="3" destOrd="0" presId="urn:microsoft.com/office/officeart/2017/3/layout/HorizontalPathTimeline"/>
    <dgm:cxn modelId="{14A0223C-1778-4FC7-A07D-C7CA9CF0C256}" type="presParOf" srcId="{0C76C246-AB17-4D19-908A-DEE6356EB07B}" destId="{D1963970-0DAD-4A49-9ED3-F863A120ACBD}" srcOrd="4" destOrd="0" presId="urn:microsoft.com/office/officeart/2017/3/layout/HorizontalPathTimeline"/>
    <dgm:cxn modelId="{268A2931-D387-4F0A-A7FE-FA6F7FE334EA}" type="presParOf" srcId="{F59C7BE9-2D0E-4A49-B6D4-E098F9585C37}" destId="{FC23C485-9D2C-40D6-888E-2379CA2AB61C}" srcOrd="11" destOrd="0" presId="urn:microsoft.com/office/officeart/2017/3/layout/HorizontalPathTimeline"/>
    <dgm:cxn modelId="{342AB8EE-6E1A-44B5-A8B3-D01F5B0B06E6}" type="presParOf" srcId="{F59C7BE9-2D0E-4A49-B6D4-E098F9585C37}" destId="{F7DABC46-AEC7-4502-83B1-2B0CC870C93C}" srcOrd="12" destOrd="0" presId="urn:microsoft.com/office/officeart/2017/3/layout/HorizontalPathTimeline"/>
    <dgm:cxn modelId="{DF56C63C-E057-4DD0-AA30-F08EC0623B8E}" type="presParOf" srcId="{F7DABC46-AEC7-4502-83B1-2B0CC870C93C}" destId="{38B1479E-A663-4272-A157-E0658DD40B0A}" srcOrd="0" destOrd="0" presId="urn:microsoft.com/office/officeart/2017/3/layout/HorizontalPathTimeline"/>
    <dgm:cxn modelId="{2A1F9DDC-E454-4EAA-8596-17408EBD1D57}" type="presParOf" srcId="{F7DABC46-AEC7-4502-83B1-2B0CC870C93C}" destId="{8855F889-0AE6-4B9B-8BA5-2B55738D23D8}" srcOrd="1" destOrd="0" presId="urn:microsoft.com/office/officeart/2017/3/layout/HorizontalPathTimeline"/>
    <dgm:cxn modelId="{4BB80CA8-C12E-4FAC-A9DA-888787D01A65}" type="presParOf" srcId="{8855F889-0AE6-4B9B-8BA5-2B55738D23D8}" destId="{9FFB4B41-30B9-4AB6-97FE-F9399F3BD18E}" srcOrd="0" destOrd="0" presId="urn:microsoft.com/office/officeart/2017/3/layout/HorizontalPathTimeline"/>
    <dgm:cxn modelId="{0703C620-1CC9-4FE1-B289-18BF5FCE84BA}" type="presParOf" srcId="{8855F889-0AE6-4B9B-8BA5-2B55738D23D8}" destId="{21074091-74EC-4F6B-87D9-A974FA69AC57}" srcOrd="1" destOrd="0" presId="urn:microsoft.com/office/officeart/2017/3/layout/HorizontalPathTimeline"/>
    <dgm:cxn modelId="{0530988B-489E-4A95-A7E4-42C56518D320}" type="presParOf" srcId="{F7DABC46-AEC7-4502-83B1-2B0CC870C93C}" destId="{2C0D5F48-E414-43E9-9F0B-19143E234C06}" srcOrd="2" destOrd="0" presId="urn:microsoft.com/office/officeart/2017/3/layout/HorizontalPathTimeline"/>
    <dgm:cxn modelId="{5229B5FF-84FC-43EE-BD85-25685B26381D}" type="presParOf" srcId="{F7DABC46-AEC7-4502-83B1-2B0CC870C93C}" destId="{ADDF4B71-F101-4A18-960E-68F7DC1ABCA0}" srcOrd="3" destOrd="0" presId="urn:microsoft.com/office/officeart/2017/3/layout/HorizontalPathTimeline"/>
    <dgm:cxn modelId="{30D95F6A-F78F-436A-83F8-93FA5218C627}" type="presParOf" srcId="{F7DABC46-AEC7-4502-83B1-2B0CC870C93C}" destId="{7074F856-D90C-4256-9C0D-B186B0674466}"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0CA1F-D70F-4524-AE73-3F2655F13CDF}">
      <dsp:nvSpPr>
        <dsp:cNvPr id="0" name=""/>
        <dsp:cNvSpPr/>
      </dsp:nvSpPr>
      <dsp:spPr>
        <a:xfrm>
          <a:off x="262890" y="23366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dirty="0">
              <a:latin typeface="Arial" panose="020B0604020202020204" pitchFamily="34" charset="0"/>
              <a:cs typeface="Arial" panose="020B0604020202020204" pitchFamily="34" charset="0"/>
            </a:rPr>
            <a:t>Juin 2024</a:t>
          </a:r>
        </a:p>
      </dsp:txBody>
      <dsp:txXfrm>
        <a:off x="262890" y="2336668"/>
        <a:ext cx="2103119" cy="491701"/>
      </dsp:txXfrm>
    </dsp:sp>
    <dsp:sp modelId="{F0574DF9-43E5-4A7D-8E96-24E9E1841934}">
      <dsp:nvSpPr>
        <dsp:cNvPr id="0" name=""/>
        <dsp:cNvSpPr/>
      </dsp:nvSpPr>
      <dsp:spPr>
        <a:xfrm>
          <a:off x="0" y="2088642"/>
          <a:ext cx="10515600" cy="174053"/>
        </a:xfrm>
        <a:prstGeom prst="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4F1F9D-0195-4DF7-B8B5-C0A30D802504}">
      <dsp:nvSpPr>
        <dsp:cNvPr id="0" name=""/>
        <dsp:cNvSpPr/>
      </dsp:nvSpPr>
      <dsp:spPr>
        <a:xfrm>
          <a:off x="157734" y="722934"/>
          <a:ext cx="2313431" cy="625980"/>
        </a:xfrm>
        <a:prstGeom prst="rect">
          <a:avLst/>
        </a:prstGeom>
        <a:solidFill>
          <a:srgbClr val="7030A0">
            <a:alpha val="37161"/>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err="1"/>
            <a:t>Lancement</a:t>
          </a:r>
          <a:r>
            <a:rPr lang="en-US" sz="1300" kern="1200" dirty="0"/>
            <a:t> du processus du CCT</a:t>
          </a:r>
        </a:p>
      </dsp:txBody>
      <dsp:txXfrm>
        <a:off x="157734" y="722934"/>
        <a:ext cx="2313431" cy="625980"/>
      </dsp:txXfrm>
    </dsp:sp>
    <dsp:sp modelId="{49B9BDD4-3D50-42A9-AB46-2D6163EFCE0D}">
      <dsp:nvSpPr>
        <dsp:cNvPr id="0" name=""/>
        <dsp:cNvSpPr/>
      </dsp:nvSpPr>
      <dsp:spPr>
        <a:xfrm>
          <a:off x="1314450" y="1348914"/>
          <a:ext cx="0" cy="739727"/>
        </a:xfrm>
        <a:prstGeom prst="line">
          <a:avLst/>
        </a:prstGeom>
        <a:solidFill>
          <a:schemeClr val="accent5">
            <a:hueOff val="0"/>
            <a:satOff val="0"/>
            <a:lumOff val="0"/>
            <a:alphaOff val="0"/>
          </a:schemeClr>
        </a:solidFill>
        <a:ln w="6350" cap="flat" cmpd="sng" algn="ctr">
          <a:solidFill>
            <a:srgbClr val="7030A0"/>
          </a:solidFill>
          <a:prstDash val="dash"/>
          <a:miter lim="800000"/>
        </a:ln>
        <a:effectLst/>
      </dsp:spPr>
      <dsp:style>
        <a:lnRef idx="2">
          <a:scrgbClr r="0" g="0" b="0"/>
        </a:lnRef>
        <a:fillRef idx="1">
          <a:scrgbClr r="0" g="0" b="0"/>
        </a:fillRef>
        <a:effectRef idx="0">
          <a:scrgbClr r="0" g="0" b="0"/>
        </a:effectRef>
        <a:fontRef idx="minor">
          <a:schemeClr val="lt1"/>
        </a:fontRef>
      </dsp:style>
    </dsp:sp>
    <dsp:sp modelId="{2B321903-EF11-4231-BE2C-9812D9CB2DF9}">
      <dsp:nvSpPr>
        <dsp:cNvPr id="0" name=""/>
        <dsp:cNvSpPr/>
      </dsp:nvSpPr>
      <dsp:spPr>
        <a:xfrm>
          <a:off x="1577340" y="15229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dirty="0" err="1">
              <a:latin typeface="Arial" panose="020B0604020202020204" pitchFamily="34" charset="0"/>
              <a:cs typeface="Arial" panose="020B0604020202020204" pitchFamily="34" charset="0"/>
            </a:rPr>
            <a:t>Juin-juillet</a:t>
          </a:r>
          <a:r>
            <a:rPr lang="en-US" sz="1700" kern="1200" dirty="0">
              <a:latin typeface="Arial" panose="020B0604020202020204" pitchFamily="34" charset="0"/>
              <a:cs typeface="Arial" panose="020B0604020202020204" pitchFamily="34" charset="0"/>
            </a:rPr>
            <a:t> 2024</a:t>
          </a:r>
        </a:p>
      </dsp:txBody>
      <dsp:txXfrm>
        <a:off x="1577340" y="1522968"/>
        <a:ext cx="2103119" cy="491701"/>
      </dsp:txXfrm>
    </dsp:sp>
    <dsp:sp modelId="{553E4157-ED74-4A3C-A424-17F5CD477A7D}">
      <dsp:nvSpPr>
        <dsp:cNvPr id="0" name=""/>
        <dsp:cNvSpPr/>
      </dsp:nvSpPr>
      <dsp:spPr>
        <a:xfrm>
          <a:off x="1484537" y="3002423"/>
          <a:ext cx="2313431" cy="1327837"/>
        </a:xfrm>
        <a:prstGeom prst="rect">
          <a:avLst/>
        </a:prstGeom>
        <a:solidFill>
          <a:srgbClr val="F18B35">
            <a:alpha val="83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fr-FR" sz="1300" kern="1200" noProof="0" dirty="0"/>
            <a:t>RCAANC reçoit les rapports sur la mobilisation auprès des Premières Nations.</a:t>
          </a:r>
          <a:endParaRPr lang="en-US" sz="1300" kern="1200" dirty="0"/>
        </a:p>
        <a:p>
          <a:pPr marL="0" lvl="0" indent="0" algn="l" defTabSz="577850">
            <a:lnSpc>
              <a:spcPct val="90000"/>
            </a:lnSpc>
            <a:spcBef>
              <a:spcPct val="0"/>
            </a:spcBef>
            <a:spcAft>
              <a:spcPct val="35000"/>
            </a:spcAft>
            <a:buNone/>
          </a:pPr>
          <a:endParaRPr lang="en-US" sz="1300" kern="1200" noProof="0" dirty="0"/>
        </a:p>
        <a:p>
          <a:pPr marL="0" lvl="0" indent="0" algn="l" defTabSz="577850">
            <a:lnSpc>
              <a:spcPct val="90000"/>
            </a:lnSpc>
            <a:spcBef>
              <a:spcPct val="0"/>
            </a:spcBef>
            <a:spcAft>
              <a:spcPct val="35000"/>
            </a:spcAft>
            <a:buNone/>
          </a:pPr>
          <a:r>
            <a:rPr lang="en-US" sz="1300" kern="1200" dirty="0"/>
            <a:t>.</a:t>
          </a:r>
        </a:p>
      </dsp:txBody>
      <dsp:txXfrm>
        <a:off x="1484537" y="3002423"/>
        <a:ext cx="2313431" cy="1327837"/>
      </dsp:txXfrm>
    </dsp:sp>
    <dsp:sp modelId="{54C11B6D-EEC0-4953-9700-A058D0BE6462}">
      <dsp:nvSpPr>
        <dsp:cNvPr id="0" name=""/>
        <dsp:cNvSpPr/>
      </dsp:nvSpPr>
      <dsp:spPr>
        <a:xfrm>
          <a:off x="2628900" y="2262695"/>
          <a:ext cx="0" cy="739727"/>
        </a:xfrm>
        <a:prstGeom prst="line">
          <a:avLst/>
        </a:prstGeom>
        <a:solidFill>
          <a:schemeClr val="accent5">
            <a:hueOff val="-1126424"/>
            <a:satOff val="-2903"/>
            <a:lumOff val="-1961"/>
            <a:alphaOff val="0"/>
          </a:schemeClr>
        </a:solidFill>
        <a:ln w="6350" cap="flat" cmpd="sng" algn="ctr">
          <a:solidFill>
            <a:srgbClr val="F18B35"/>
          </a:solidFill>
          <a:prstDash val="dash"/>
          <a:miter lim="800000"/>
        </a:ln>
        <a:effectLst/>
      </dsp:spPr>
      <dsp:style>
        <a:lnRef idx="2">
          <a:scrgbClr r="0" g="0" b="0"/>
        </a:lnRef>
        <a:fillRef idx="1">
          <a:scrgbClr r="0" g="0" b="0"/>
        </a:fillRef>
        <a:effectRef idx="0">
          <a:scrgbClr r="0" g="0" b="0"/>
        </a:effectRef>
        <a:fontRef idx="minor">
          <a:schemeClr val="lt1"/>
        </a:fontRef>
      </dsp:style>
    </dsp:sp>
    <dsp:sp modelId="{1CFE4FAD-8EBC-47C7-8A1F-515F66BDA52E}">
      <dsp:nvSpPr>
        <dsp:cNvPr id="0" name=""/>
        <dsp:cNvSpPr/>
      </dsp:nvSpPr>
      <dsp:spPr>
        <a:xfrm>
          <a:off x="126005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727950CD-4B15-456E-98BA-6B7FE49C0387}">
      <dsp:nvSpPr>
        <dsp:cNvPr id="0" name=""/>
        <dsp:cNvSpPr/>
      </dsp:nvSpPr>
      <dsp:spPr>
        <a:xfrm>
          <a:off x="257450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EFA5EE1-380C-4034-A51E-E5A8D462E1D4}">
      <dsp:nvSpPr>
        <dsp:cNvPr id="0" name=""/>
        <dsp:cNvSpPr/>
      </dsp:nvSpPr>
      <dsp:spPr>
        <a:xfrm>
          <a:off x="2891790" y="23366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dirty="0">
              <a:latin typeface="Arial" panose="020B0604020202020204" pitchFamily="34" charset="0"/>
              <a:cs typeface="Arial" panose="020B0604020202020204" pitchFamily="34" charset="0"/>
            </a:rPr>
            <a:t>Juillet 2024</a:t>
          </a:r>
        </a:p>
      </dsp:txBody>
      <dsp:txXfrm>
        <a:off x="2891790" y="2336668"/>
        <a:ext cx="2103119" cy="491701"/>
      </dsp:txXfrm>
    </dsp:sp>
    <dsp:sp modelId="{9ADAD84D-05BD-48DF-B047-E0104E8FC760}">
      <dsp:nvSpPr>
        <dsp:cNvPr id="0" name=""/>
        <dsp:cNvSpPr/>
      </dsp:nvSpPr>
      <dsp:spPr>
        <a:xfrm>
          <a:off x="2786634" y="722934"/>
          <a:ext cx="2313431" cy="625980"/>
        </a:xfrm>
        <a:prstGeom prst="rect">
          <a:avLst/>
        </a:prstGeom>
        <a:solidFill>
          <a:srgbClr val="7030A0">
            <a:alpha val="16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a:t>AGA de </a:t>
          </a:r>
          <a:r>
            <a:rPr lang="en-US" sz="1300" kern="1200" dirty="0" err="1"/>
            <a:t>l’APN</a:t>
          </a:r>
          <a:r>
            <a:rPr lang="en-US" sz="1300" kern="1200" dirty="0"/>
            <a:t> - Séance de dialogue, </a:t>
          </a:r>
          <a:r>
            <a:rPr lang="en-US" sz="1300" kern="1200" dirty="0" err="1"/>
            <a:t>résolution</a:t>
          </a:r>
          <a:endParaRPr lang="en-US" sz="1300" kern="1200" dirty="0"/>
        </a:p>
      </dsp:txBody>
      <dsp:txXfrm>
        <a:off x="2786634" y="722934"/>
        <a:ext cx="2313431" cy="625980"/>
      </dsp:txXfrm>
    </dsp:sp>
    <dsp:sp modelId="{5BB49C74-1B51-4A92-9184-016BD56016FC}">
      <dsp:nvSpPr>
        <dsp:cNvPr id="0" name=""/>
        <dsp:cNvSpPr/>
      </dsp:nvSpPr>
      <dsp:spPr>
        <a:xfrm>
          <a:off x="3943350" y="1348914"/>
          <a:ext cx="0" cy="739727"/>
        </a:xfrm>
        <a:prstGeom prst="line">
          <a:avLst/>
        </a:prstGeom>
        <a:solidFill>
          <a:schemeClr val="accent5">
            <a:hueOff val="-2252848"/>
            <a:satOff val="-5806"/>
            <a:lumOff val="-3922"/>
            <a:alphaOff val="0"/>
          </a:schemeClr>
        </a:solidFill>
        <a:ln w="6350" cap="flat" cmpd="sng" algn="ctr">
          <a:solidFill>
            <a:srgbClr val="7030A0"/>
          </a:solidFill>
          <a:prstDash val="dash"/>
          <a:miter lim="800000"/>
        </a:ln>
        <a:effectLst/>
      </dsp:spPr>
      <dsp:style>
        <a:lnRef idx="2">
          <a:scrgbClr r="0" g="0" b="0"/>
        </a:lnRef>
        <a:fillRef idx="1">
          <a:scrgbClr r="0" g="0" b="0"/>
        </a:fillRef>
        <a:effectRef idx="0">
          <a:scrgbClr r="0" g="0" b="0"/>
        </a:effectRef>
        <a:fontRef idx="minor">
          <a:schemeClr val="lt1"/>
        </a:fontRef>
      </dsp:style>
    </dsp:sp>
    <dsp:sp modelId="{8047F154-0348-484B-8360-2D7EC660A373}">
      <dsp:nvSpPr>
        <dsp:cNvPr id="0" name=""/>
        <dsp:cNvSpPr/>
      </dsp:nvSpPr>
      <dsp:spPr>
        <a:xfrm>
          <a:off x="4206240" y="15229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a:latin typeface="Arial" panose="020B0604020202020204" pitchFamily="34" charset="0"/>
              <a:cs typeface="Arial" panose="020B0604020202020204" pitchFamily="34" charset="0"/>
            </a:rPr>
            <a:t>Automne 2024</a:t>
          </a:r>
        </a:p>
      </dsp:txBody>
      <dsp:txXfrm>
        <a:off x="4206240" y="1522968"/>
        <a:ext cx="2103119" cy="491701"/>
      </dsp:txXfrm>
    </dsp:sp>
    <dsp:sp modelId="{D051CA84-2A6E-40B6-9FCB-19D5A2EB82C9}">
      <dsp:nvSpPr>
        <dsp:cNvPr id="0" name=""/>
        <dsp:cNvSpPr/>
      </dsp:nvSpPr>
      <dsp:spPr>
        <a:xfrm>
          <a:off x="4101084" y="3002423"/>
          <a:ext cx="2313431" cy="986393"/>
        </a:xfrm>
        <a:prstGeom prst="rect">
          <a:avLst/>
        </a:prstGeom>
        <a:solidFill>
          <a:srgbClr val="F18B35">
            <a:alpha val="36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a:t>Options de politique </a:t>
          </a:r>
          <a:r>
            <a:rPr lang="en-US" sz="1300" kern="1200" dirty="0" err="1"/>
            <a:t>provisoires</a:t>
          </a:r>
          <a:r>
            <a:rPr lang="en-US" sz="1300" kern="1200" dirty="0"/>
            <a:t> </a:t>
          </a:r>
          <a:r>
            <a:rPr lang="en-US" sz="1300" kern="1200" dirty="0" err="1"/>
            <a:t>présentées</a:t>
          </a:r>
          <a:r>
            <a:rPr lang="en-US" sz="1300" kern="1200" dirty="0"/>
            <a:t> par le CCT et </a:t>
          </a:r>
          <a:r>
            <a:rPr lang="en-US" sz="1300" kern="1200" dirty="0" err="1"/>
            <a:t>commentaires</a:t>
          </a:r>
          <a:r>
            <a:rPr lang="en-US" sz="1300" kern="1200" dirty="0"/>
            <a:t> des Premières Nations, validation</a:t>
          </a:r>
        </a:p>
      </dsp:txBody>
      <dsp:txXfrm>
        <a:off x="4101084" y="3002423"/>
        <a:ext cx="2313431" cy="986393"/>
      </dsp:txXfrm>
    </dsp:sp>
    <dsp:sp modelId="{875B8144-F338-4DB9-98B2-8D46ABBDD055}">
      <dsp:nvSpPr>
        <dsp:cNvPr id="0" name=""/>
        <dsp:cNvSpPr/>
      </dsp:nvSpPr>
      <dsp:spPr>
        <a:xfrm>
          <a:off x="5257800" y="2262695"/>
          <a:ext cx="0" cy="739727"/>
        </a:xfrm>
        <a:prstGeom prst="line">
          <a:avLst/>
        </a:prstGeom>
        <a:solidFill>
          <a:schemeClr val="accent5">
            <a:hueOff val="-3379271"/>
            <a:satOff val="-8710"/>
            <a:lumOff val="-5883"/>
            <a:alphaOff val="0"/>
          </a:schemeClr>
        </a:solidFill>
        <a:ln w="6350" cap="flat" cmpd="sng" algn="ctr">
          <a:solidFill>
            <a:srgbClr val="F18B35"/>
          </a:solidFill>
          <a:prstDash val="dash"/>
          <a:miter lim="800000"/>
        </a:ln>
        <a:effectLst/>
      </dsp:spPr>
      <dsp:style>
        <a:lnRef idx="2">
          <a:scrgbClr r="0" g="0" b="0"/>
        </a:lnRef>
        <a:fillRef idx="1">
          <a:scrgbClr r="0" g="0" b="0"/>
        </a:fillRef>
        <a:effectRef idx="0">
          <a:scrgbClr r="0" g="0" b="0"/>
        </a:effectRef>
        <a:fontRef idx="minor">
          <a:schemeClr val="lt1"/>
        </a:fontRef>
      </dsp:style>
    </dsp:sp>
    <dsp:sp modelId="{3B505AF6-96A5-460D-8544-D7A0A846A1EE}">
      <dsp:nvSpPr>
        <dsp:cNvPr id="0" name=""/>
        <dsp:cNvSpPr/>
      </dsp:nvSpPr>
      <dsp:spPr>
        <a:xfrm>
          <a:off x="388895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DE03A30-0DE2-4E90-A3CE-6C10CF1B936F}">
      <dsp:nvSpPr>
        <dsp:cNvPr id="0" name=""/>
        <dsp:cNvSpPr/>
      </dsp:nvSpPr>
      <dsp:spPr>
        <a:xfrm>
          <a:off x="520340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25EA86B-5ACE-44E6-A111-F20A3CDAB590}">
      <dsp:nvSpPr>
        <dsp:cNvPr id="0" name=""/>
        <dsp:cNvSpPr/>
      </dsp:nvSpPr>
      <dsp:spPr>
        <a:xfrm>
          <a:off x="5520690" y="23366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a:latin typeface="Arial" panose="020B0604020202020204" pitchFamily="34" charset="0"/>
              <a:cs typeface="Arial" panose="020B0604020202020204" pitchFamily="34" charset="0"/>
            </a:rPr>
            <a:t>Nov. 2024 - Fév. 2025</a:t>
          </a:r>
        </a:p>
      </dsp:txBody>
      <dsp:txXfrm>
        <a:off x="5520690" y="2336668"/>
        <a:ext cx="2103119" cy="491701"/>
      </dsp:txXfrm>
    </dsp:sp>
    <dsp:sp modelId="{5DF3A950-F876-413A-A414-40CADEC4C468}">
      <dsp:nvSpPr>
        <dsp:cNvPr id="0" name=""/>
        <dsp:cNvSpPr/>
      </dsp:nvSpPr>
      <dsp:spPr>
        <a:xfrm>
          <a:off x="5415534" y="362520"/>
          <a:ext cx="2313431" cy="986393"/>
        </a:xfrm>
        <a:prstGeom prst="rect">
          <a:avLst/>
        </a:prstGeom>
        <a:solidFill>
          <a:srgbClr val="7030A0">
            <a:alpha val="37161"/>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fr-CA" sz="1300" kern="1200" noProof="0" dirty="0"/>
            <a:t>RCAANC demande au Cabinet d'approuver des modifications provisoires pour la politique. Compte rendu à l’AEC de l’APN</a:t>
          </a:r>
        </a:p>
      </dsp:txBody>
      <dsp:txXfrm>
        <a:off x="5415534" y="362520"/>
        <a:ext cx="2313431" cy="986393"/>
      </dsp:txXfrm>
    </dsp:sp>
    <dsp:sp modelId="{0CC1FD45-7A2E-4C98-A967-63DD73B2874A}">
      <dsp:nvSpPr>
        <dsp:cNvPr id="0" name=""/>
        <dsp:cNvSpPr/>
      </dsp:nvSpPr>
      <dsp:spPr>
        <a:xfrm>
          <a:off x="6572250" y="1348914"/>
          <a:ext cx="0" cy="739727"/>
        </a:xfrm>
        <a:prstGeom prst="line">
          <a:avLst/>
        </a:prstGeom>
        <a:solidFill>
          <a:schemeClr val="accent5">
            <a:hueOff val="-4505695"/>
            <a:satOff val="-11613"/>
            <a:lumOff val="-7843"/>
            <a:alphaOff val="0"/>
          </a:schemeClr>
        </a:solidFill>
        <a:ln w="6350" cap="flat" cmpd="sng" algn="ctr">
          <a:solidFill>
            <a:srgbClr val="7030A0"/>
          </a:solidFill>
          <a:prstDash val="dash"/>
          <a:miter lim="800000"/>
        </a:ln>
        <a:effectLst/>
      </dsp:spPr>
      <dsp:style>
        <a:lnRef idx="2">
          <a:scrgbClr r="0" g="0" b="0"/>
        </a:lnRef>
        <a:fillRef idx="1">
          <a:scrgbClr r="0" g="0" b="0"/>
        </a:fillRef>
        <a:effectRef idx="0">
          <a:scrgbClr r="0" g="0" b="0"/>
        </a:effectRef>
        <a:fontRef idx="minor">
          <a:schemeClr val="lt1"/>
        </a:fontRef>
      </dsp:style>
    </dsp:sp>
    <dsp:sp modelId="{E4855C4A-D161-4968-BBBD-76C35E23ACA6}">
      <dsp:nvSpPr>
        <dsp:cNvPr id="0" name=""/>
        <dsp:cNvSpPr/>
      </dsp:nvSpPr>
      <dsp:spPr>
        <a:xfrm>
          <a:off x="6835140" y="15229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dirty="0">
              <a:latin typeface="Arial" panose="020B0604020202020204" pitchFamily="34" charset="0"/>
              <a:cs typeface="Arial" panose="020B0604020202020204" pitchFamily="34" charset="0"/>
            </a:rPr>
            <a:t>Mars 2025</a:t>
          </a:r>
        </a:p>
      </dsp:txBody>
      <dsp:txXfrm>
        <a:off x="6835140" y="1522968"/>
        <a:ext cx="2103119" cy="491701"/>
      </dsp:txXfrm>
    </dsp:sp>
    <dsp:sp modelId="{79A081F3-308E-4FCB-894A-981BFF0F3301}">
      <dsp:nvSpPr>
        <dsp:cNvPr id="0" name=""/>
        <dsp:cNvSpPr/>
      </dsp:nvSpPr>
      <dsp:spPr>
        <a:xfrm>
          <a:off x="6754691" y="3002423"/>
          <a:ext cx="2313431" cy="625980"/>
        </a:xfrm>
        <a:prstGeom prst="rect">
          <a:avLst/>
        </a:prstGeom>
        <a:solidFill>
          <a:srgbClr val="F18B35">
            <a:alpha val="83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a:t>Budget de 2025 : </a:t>
          </a:r>
          <a:r>
            <a:rPr lang="en-US" sz="1300" kern="1200" dirty="0" err="1"/>
            <a:t>investissements</a:t>
          </a:r>
          <a:r>
            <a:rPr lang="en-US" sz="1300" kern="1200" dirty="0"/>
            <a:t> </a:t>
          </a:r>
          <a:r>
            <a:rPr lang="en-US" sz="1300" kern="1200" dirty="0" err="1"/>
            <a:t>importants</a:t>
          </a:r>
          <a:endParaRPr lang="en-US" sz="1300" kern="1200" dirty="0"/>
        </a:p>
      </dsp:txBody>
      <dsp:txXfrm>
        <a:off x="6754691" y="3002423"/>
        <a:ext cx="2313431" cy="625980"/>
      </dsp:txXfrm>
    </dsp:sp>
    <dsp:sp modelId="{BF050DF5-8F12-43B0-9B96-1A8FEFF6C7BA}">
      <dsp:nvSpPr>
        <dsp:cNvPr id="0" name=""/>
        <dsp:cNvSpPr/>
      </dsp:nvSpPr>
      <dsp:spPr>
        <a:xfrm>
          <a:off x="7886700" y="2262695"/>
          <a:ext cx="0" cy="739727"/>
        </a:xfrm>
        <a:prstGeom prst="line">
          <a:avLst/>
        </a:prstGeom>
        <a:solidFill>
          <a:schemeClr val="accent5">
            <a:hueOff val="-5632119"/>
            <a:satOff val="-14516"/>
            <a:lumOff val="-9804"/>
            <a:alphaOff val="0"/>
          </a:schemeClr>
        </a:solidFill>
        <a:ln w="6350" cap="flat" cmpd="sng" algn="ctr">
          <a:solidFill>
            <a:srgbClr val="F18B35"/>
          </a:solidFill>
          <a:prstDash val="dash"/>
          <a:miter lim="800000"/>
        </a:ln>
        <a:effectLst/>
      </dsp:spPr>
      <dsp:style>
        <a:lnRef idx="2">
          <a:scrgbClr r="0" g="0" b="0"/>
        </a:lnRef>
        <a:fillRef idx="1">
          <a:scrgbClr r="0" g="0" b="0"/>
        </a:fillRef>
        <a:effectRef idx="0">
          <a:scrgbClr r="0" g="0" b="0"/>
        </a:effectRef>
        <a:fontRef idx="minor">
          <a:schemeClr val="lt1"/>
        </a:fontRef>
      </dsp:style>
    </dsp:sp>
    <dsp:sp modelId="{B552CE56-2C00-4DDE-9D2D-E8D60D185BA9}">
      <dsp:nvSpPr>
        <dsp:cNvPr id="0" name=""/>
        <dsp:cNvSpPr/>
      </dsp:nvSpPr>
      <dsp:spPr>
        <a:xfrm>
          <a:off x="651785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7DBD76F-6DB5-4027-A098-27E585E2096B}">
      <dsp:nvSpPr>
        <dsp:cNvPr id="0" name=""/>
        <dsp:cNvSpPr/>
      </dsp:nvSpPr>
      <dsp:spPr>
        <a:xfrm>
          <a:off x="783230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8B1479E-A663-4272-A157-E0658DD40B0A}">
      <dsp:nvSpPr>
        <dsp:cNvPr id="0" name=""/>
        <dsp:cNvSpPr/>
      </dsp:nvSpPr>
      <dsp:spPr>
        <a:xfrm>
          <a:off x="8149590" y="23366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a:latin typeface="Arial" panose="020B0604020202020204" pitchFamily="34" charset="0"/>
              <a:cs typeface="Arial" panose="020B0604020202020204" pitchFamily="34" charset="0"/>
            </a:rPr>
            <a:t>Oct. 2025</a:t>
          </a:r>
        </a:p>
      </dsp:txBody>
      <dsp:txXfrm>
        <a:off x="8149590" y="2336668"/>
        <a:ext cx="2103119" cy="491701"/>
      </dsp:txXfrm>
    </dsp:sp>
    <dsp:sp modelId="{9FFB4B41-30B9-4AB6-97FE-F9399F3BD18E}">
      <dsp:nvSpPr>
        <dsp:cNvPr id="0" name=""/>
        <dsp:cNvSpPr/>
      </dsp:nvSpPr>
      <dsp:spPr>
        <a:xfrm>
          <a:off x="8044434" y="741903"/>
          <a:ext cx="2313431" cy="607011"/>
        </a:xfrm>
        <a:prstGeom prst="rect">
          <a:avLst/>
        </a:prstGeom>
        <a:solidFill>
          <a:srgbClr val="7030A0">
            <a:alpha val="16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a:t>Élection</a:t>
          </a:r>
        </a:p>
      </dsp:txBody>
      <dsp:txXfrm>
        <a:off x="8044434" y="741903"/>
        <a:ext cx="2313431" cy="607011"/>
      </dsp:txXfrm>
    </dsp:sp>
    <dsp:sp modelId="{2C0D5F48-E414-43E9-9F0B-19143E234C06}">
      <dsp:nvSpPr>
        <dsp:cNvPr id="0" name=""/>
        <dsp:cNvSpPr/>
      </dsp:nvSpPr>
      <dsp:spPr>
        <a:xfrm>
          <a:off x="9201150" y="1348914"/>
          <a:ext cx="0" cy="739727"/>
        </a:xfrm>
        <a:prstGeom prst="line">
          <a:avLst/>
        </a:prstGeom>
        <a:solidFill>
          <a:schemeClr val="accent5">
            <a:hueOff val="-6758543"/>
            <a:satOff val="-17419"/>
            <a:lumOff val="-11765"/>
            <a:alphaOff val="0"/>
          </a:schemeClr>
        </a:solidFill>
        <a:ln w="6350" cap="flat" cmpd="sng" algn="ctr">
          <a:solidFill>
            <a:srgbClr val="7030A0"/>
          </a:solidFill>
          <a:prstDash val="dash"/>
          <a:miter lim="800000"/>
        </a:ln>
        <a:effectLst/>
      </dsp:spPr>
      <dsp:style>
        <a:lnRef idx="2">
          <a:scrgbClr r="0" g="0" b="0"/>
        </a:lnRef>
        <a:fillRef idx="1">
          <a:scrgbClr r="0" g="0" b="0"/>
        </a:fillRef>
        <a:effectRef idx="0">
          <a:scrgbClr r="0" g="0" b="0"/>
        </a:effectRef>
        <a:fontRef idx="minor">
          <a:schemeClr val="lt1"/>
        </a:fontRef>
      </dsp:style>
    </dsp:sp>
    <dsp:sp modelId="{ADDF4B71-F101-4A18-960E-68F7DC1ABCA0}">
      <dsp:nvSpPr>
        <dsp:cNvPr id="0" name=""/>
        <dsp:cNvSpPr/>
      </dsp:nvSpPr>
      <dsp:spPr>
        <a:xfrm>
          <a:off x="914675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9441" cy="49533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98" y="1"/>
            <a:ext cx="2919441" cy="495337"/>
          </a:xfrm>
          <a:prstGeom prst="rect">
            <a:avLst/>
          </a:prstGeom>
        </p:spPr>
        <p:txBody>
          <a:bodyPr vert="horz" lIns="91440" tIns="45720" rIns="91440" bIns="45720" rtlCol="0"/>
          <a:lstStyle>
            <a:lvl1pPr algn="r">
              <a:defRPr sz="1200"/>
            </a:lvl1pPr>
          </a:lstStyle>
          <a:p>
            <a:fld id="{FD31A545-B768-4D20-9EE1-F9D7C31A8F40}" type="datetimeFigureOut">
              <a:rPr lang="en-US" smtClean="0"/>
              <a:t>11/29/24</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187" y="4747827"/>
            <a:ext cx="5387390" cy="3885198"/>
          </a:xfrm>
          <a:prstGeom prst="rect">
            <a:avLst/>
          </a:prstGeom>
        </p:spPr>
        <p:txBody>
          <a:bodyPr vert="horz" lIns="91440" tIns="45720" rIns="91440" bIns="45720" rtlCol="0"/>
          <a:lstStyle/>
          <a:p>
            <a:pPr lvl="0"/>
            <a:r>
              <a:rPr lang="en-US"/>
              <a:t>Modifier les styles du texte maître</a:t>
            </a:r>
          </a:p>
          <a:p>
            <a:pPr lvl="1"/>
            <a:r>
              <a:rPr lang="en-US"/>
              <a:t>Deuxième niveau</a:t>
            </a:r>
          </a:p>
          <a:p>
            <a:pPr lvl="2"/>
            <a:r>
              <a:rPr lang="en-US"/>
              <a:t>Troisième niveau</a:t>
            </a:r>
          </a:p>
          <a:p>
            <a:pPr lvl="3"/>
            <a:r>
              <a:rPr lang="en-US"/>
              <a:t>Quatrième niveau</a:t>
            </a:r>
          </a:p>
          <a:p>
            <a:pPr lvl="4"/>
            <a:r>
              <a:rPr lang="en-US"/>
              <a:t>Cinquième niveau</a:t>
            </a:r>
          </a:p>
        </p:txBody>
      </p:sp>
      <p:sp>
        <p:nvSpPr>
          <p:cNvPr id="6" name="Footer Placeholder 5"/>
          <p:cNvSpPr>
            <a:spLocks noGrp="1"/>
          </p:cNvSpPr>
          <p:nvPr>
            <p:ph type="ftr" sz="quarter" idx="4"/>
          </p:nvPr>
        </p:nvSpPr>
        <p:spPr>
          <a:xfrm>
            <a:off x="0" y="9370976"/>
            <a:ext cx="2919441" cy="4953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98" y="9370976"/>
            <a:ext cx="2919441" cy="495337"/>
          </a:xfrm>
          <a:prstGeom prst="rect">
            <a:avLst/>
          </a:prstGeom>
        </p:spPr>
        <p:txBody>
          <a:bodyPr vert="horz" lIns="91440" tIns="45720" rIns="91440" bIns="45720" rtlCol="0" anchor="b"/>
          <a:lstStyle>
            <a:lvl1pPr algn="r">
              <a:defRPr sz="1200"/>
            </a:lvl1pPr>
          </a:lstStyle>
          <a:p>
            <a:fld id="{BE2BBFF0-C69A-41F3-A00E-F2DBB36B45A6}" type="slidenum">
              <a:rPr lang="en-US" smtClean="0"/>
              <a:t>‹#›</a:t>
            </a:fld>
            <a:endParaRPr lang="en-US"/>
          </a:p>
        </p:txBody>
      </p:sp>
    </p:spTree>
    <p:extLst>
      <p:ext uri="{BB962C8B-B14F-4D97-AF65-F5344CB8AC3E}">
        <p14:creationId xmlns:p14="http://schemas.microsoft.com/office/powerpoint/2010/main" val="1672427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2BBFF0-C69A-41F3-A00E-F2DBB36B45A6}" type="slidenum">
              <a:rPr lang="en-US" smtClean="0"/>
              <a:t>1</a:t>
            </a:fld>
            <a:endParaRPr lang="en-US"/>
          </a:p>
        </p:txBody>
      </p:sp>
    </p:spTree>
    <p:extLst>
      <p:ext uri="{BB962C8B-B14F-4D97-AF65-F5344CB8AC3E}">
        <p14:creationId xmlns:p14="http://schemas.microsoft.com/office/powerpoint/2010/main" val="2652359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058CB-DA2E-33F8-9B1B-27DBB62A9F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ECA172-CB38-3ACB-4EFD-4387F391BC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BF5E0DC-3225-EB58-D3DB-00E0D7E5F5D6}"/>
              </a:ext>
            </a:extLst>
          </p:cNvPr>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07C0DE8D-CA2A-E801-815B-8A9F24B15B26}"/>
              </a:ext>
            </a:extLst>
          </p:cNvPr>
          <p:cNvSpPr>
            <a:spLocks noGrp="1"/>
          </p:cNvSpPr>
          <p:nvPr>
            <p:ph type="sldNum" sz="quarter" idx="5"/>
          </p:nvPr>
        </p:nvSpPr>
        <p:spPr/>
        <p:txBody>
          <a:bodyPr/>
          <a:lstStyle/>
          <a:p>
            <a:fld id="{BE2BBFF0-C69A-41F3-A00E-F2DBB36B45A6}" type="slidenum">
              <a:rPr lang="en-US" smtClean="0"/>
              <a:t>10</a:t>
            </a:fld>
            <a:endParaRPr lang="en-US"/>
          </a:p>
        </p:txBody>
      </p:sp>
    </p:spTree>
    <p:extLst>
      <p:ext uri="{BB962C8B-B14F-4D97-AF65-F5344CB8AC3E}">
        <p14:creationId xmlns:p14="http://schemas.microsoft.com/office/powerpoint/2010/main" val="3016825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D8C44-A1F4-101E-878F-3CD19E711C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095DF4-CE4E-06DB-D45A-51F2262183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0308AA-6D2F-A604-23D4-B83D2D2E701D}"/>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AC3EECB1-FAF1-FC78-35FF-00D8612DE4A2}"/>
              </a:ext>
            </a:extLst>
          </p:cNvPr>
          <p:cNvSpPr>
            <a:spLocks noGrp="1"/>
          </p:cNvSpPr>
          <p:nvPr>
            <p:ph type="sldNum" sz="quarter" idx="5"/>
          </p:nvPr>
        </p:nvSpPr>
        <p:spPr/>
        <p:txBody>
          <a:bodyPr/>
          <a:lstStyle/>
          <a:p>
            <a:fld id="{BE2BBFF0-C69A-41F3-A00E-F2DBB36B45A6}" type="slidenum">
              <a:rPr lang="en-US" smtClean="0"/>
              <a:t>11</a:t>
            </a:fld>
            <a:endParaRPr lang="en-US"/>
          </a:p>
        </p:txBody>
      </p:sp>
    </p:spTree>
    <p:extLst>
      <p:ext uri="{BB962C8B-B14F-4D97-AF65-F5344CB8AC3E}">
        <p14:creationId xmlns:p14="http://schemas.microsoft.com/office/powerpoint/2010/main" val="3743674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t>12</a:t>
            </a:fld>
            <a:endParaRPr lang="en-US"/>
          </a:p>
        </p:txBody>
      </p:sp>
    </p:spTree>
    <p:extLst>
      <p:ext uri="{BB962C8B-B14F-4D97-AF65-F5344CB8AC3E}">
        <p14:creationId xmlns:p14="http://schemas.microsoft.com/office/powerpoint/2010/main" val="2058022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t>13</a:t>
            </a:fld>
            <a:endParaRPr lang="en-US"/>
          </a:p>
        </p:txBody>
      </p:sp>
    </p:spTree>
    <p:extLst>
      <p:ext uri="{BB962C8B-B14F-4D97-AF65-F5344CB8AC3E}">
        <p14:creationId xmlns:p14="http://schemas.microsoft.com/office/powerpoint/2010/main" val="538082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BE2BBFF0-C69A-41F3-A00E-F2DBB36B45A6}" type="slidenum">
              <a:rPr lang="en-US" smtClean="0"/>
              <a:t>14</a:t>
            </a:fld>
            <a:endParaRPr lang="en-US"/>
          </a:p>
        </p:txBody>
      </p:sp>
    </p:spTree>
    <p:extLst>
      <p:ext uri="{BB962C8B-B14F-4D97-AF65-F5344CB8AC3E}">
        <p14:creationId xmlns:p14="http://schemas.microsoft.com/office/powerpoint/2010/main" val="1007427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21366-440C-9222-C4EE-0F7A1506A2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3BD766-FA4C-50DF-624C-88326E44D8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1BC1D0-2645-0AC1-4DAB-382707D896FA}"/>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FDA1FB3B-2594-6B69-1568-5F2048F52FB3}"/>
              </a:ext>
            </a:extLst>
          </p:cNvPr>
          <p:cNvSpPr>
            <a:spLocks noGrp="1"/>
          </p:cNvSpPr>
          <p:nvPr>
            <p:ph type="sldNum" sz="quarter" idx="5"/>
          </p:nvPr>
        </p:nvSpPr>
        <p:spPr/>
        <p:txBody>
          <a:bodyPr/>
          <a:lstStyle/>
          <a:p>
            <a:fld id="{BE2BBFF0-C69A-41F3-A00E-F2DBB36B45A6}" type="slidenum">
              <a:rPr lang="en-US" smtClean="0"/>
              <a:t>15</a:t>
            </a:fld>
            <a:endParaRPr lang="en-US"/>
          </a:p>
        </p:txBody>
      </p:sp>
    </p:spTree>
    <p:extLst>
      <p:ext uri="{BB962C8B-B14F-4D97-AF65-F5344CB8AC3E}">
        <p14:creationId xmlns:p14="http://schemas.microsoft.com/office/powerpoint/2010/main" val="981808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t>2</a:t>
            </a:fld>
            <a:endParaRPr lang="en-US"/>
          </a:p>
        </p:txBody>
      </p:sp>
    </p:spTree>
    <p:extLst>
      <p:ext uri="{BB962C8B-B14F-4D97-AF65-F5344CB8AC3E}">
        <p14:creationId xmlns:p14="http://schemas.microsoft.com/office/powerpoint/2010/main" val="2526280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t>3</a:t>
            </a:fld>
            <a:endParaRPr lang="en-US"/>
          </a:p>
        </p:txBody>
      </p:sp>
    </p:spTree>
    <p:extLst>
      <p:ext uri="{BB962C8B-B14F-4D97-AF65-F5344CB8AC3E}">
        <p14:creationId xmlns:p14="http://schemas.microsoft.com/office/powerpoint/2010/main" val="82762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t>4</a:t>
            </a:fld>
            <a:endParaRPr lang="en-US"/>
          </a:p>
        </p:txBody>
      </p:sp>
    </p:spTree>
    <p:extLst>
      <p:ext uri="{BB962C8B-B14F-4D97-AF65-F5344CB8AC3E}">
        <p14:creationId xmlns:p14="http://schemas.microsoft.com/office/powerpoint/2010/main" val="307446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E2BBFF0-C69A-41F3-A00E-F2DBB36B45A6}" type="slidenum">
              <a:rPr lang="en-US" smtClean="0"/>
              <a:t>5</a:t>
            </a:fld>
            <a:endParaRPr lang="en-US"/>
          </a:p>
        </p:txBody>
      </p:sp>
    </p:spTree>
    <p:extLst>
      <p:ext uri="{BB962C8B-B14F-4D97-AF65-F5344CB8AC3E}">
        <p14:creationId xmlns:p14="http://schemas.microsoft.com/office/powerpoint/2010/main" val="606963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E2BBFF0-C69A-41F3-A00E-F2DBB36B45A6}" type="slidenum">
              <a:rPr lang="en-US" smtClean="0"/>
              <a:t>6</a:t>
            </a:fld>
            <a:endParaRPr lang="en-US"/>
          </a:p>
        </p:txBody>
      </p:sp>
    </p:spTree>
    <p:extLst>
      <p:ext uri="{BB962C8B-B14F-4D97-AF65-F5344CB8AC3E}">
        <p14:creationId xmlns:p14="http://schemas.microsoft.com/office/powerpoint/2010/main" val="3296314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E2BBFF0-C69A-41F3-A00E-F2DBB36B45A6}" type="slidenum">
              <a:rPr lang="en-US" smtClean="0"/>
              <a:t>7</a:t>
            </a:fld>
            <a:endParaRPr lang="en-US"/>
          </a:p>
        </p:txBody>
      </p:sp>
    </p:spTree>
    <p:extLst>
      <p:ext uri="{BB962C8B-B14F-4D97-AF65-F5344CB8AC3E}">
        <p14:creationId xmlns:p14="http://schemas.microsoft.com/office/powerpoint/2010/main" val="4167568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BE2BBFF0-C69A-41F3-A00E-F2DBB36B45A6}" type="slidenum">
              <a:rPr lang="en-US" smtClean="0"/>
              <a:t>8</a:t>
            </a:fld>
            <a:endParaRPr lang="en-US"/>
          </a:p>
        </p:txBody>
      </p:sp>
    </p:spTree>
    <p:extLst>
      <p:ext uri="{BB962C8B-B14F-4D97-AF65-F5344CB8AC3E}">
        <p14:creationId xmlns:p14="http://schemas.microsoft.com/office/powerpoint/2010/main" val="2106337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5F7DBE-BDD9-EEB9-BA68-853B3F2E82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58F4B1-243A-36B4-8B42-B4BF5C62CF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452ADD-7FAC-BA33-9EAC-4E1223D91E2D}"/>
              </a:ext>
            </a:extLst>
          </p:cNvPr>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8B6C1C71-4A5B-1733-8DD0-55616B61F3B7}"/>
              </a:ext>
            </a:extLst>
          </p:cNvPr>
          <p:cNvSpPr>
            <a:spLocks noGrp="1"/>
          </p:cNvSpPr>
          <p:nvPr>
            <p:ph type="sldNum" sz="quarter" idx="5"/>
          </p:nvPr>
        </p:nvSpPr>
        <p:spPr/>
        <p:txBody>
          <a:bodyPr/>
          <a:lstStyle/>
          <a:p>
            <a:fld id="{BE2BBFF0-C69A-41F3-A00E-F2DBB36B45A6}" type="slidenum">
              <a:rPr lang="en-US" smtClean="0"/>
              <a:t>9</a:t>
            </a:fld>
            <a:endParaRPr lang="en-US"/>
          </a:p>
        </p:txBody>
      </p:sp>
    </p:spTree>
    <p:extLst>
      <p:ext uri="{BB962C8B-B14F-4D97-AF65-F5344CB8AC3E}">
        <p14:creationId xmlns:p14="http://schemas.microsoft.com/office/powerpoint/2010/main" val="673939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D98A5-2886-2440-9C53-8FB9D29AE371}"/>
              </a:ext>
            </a:extLst>
          </p:cNvPr>
          <p:cNvSpPr>
            <a:spLocks noGrp="1"/>
          </p:cNvSpPr>
          <p:nvPr>
            <p:ph type="ctrTitle"/>
          </p:nvPr>
        </p:nvSpPr>
        <p:spPr>
          <a:xfrm>
            <a:off x="1524000" y="1764915"/>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AA09B2-9CD8-9249-8A23-510F96BB396B}"/>
              </a:ext>
            </a:extLst>
          </p:cNvPr>
          <p:cNvSpPr>
            <a:spLocks noGrp="1"/>
          </p:cNvSpPr>
          <p:nvPr>
            <p:ph type="subTitle" idx="1"/>
          </p:nvPr>
        </p:nvSpPr>
        <p:spPr>
          <a:xfrm>
            <a:off x="1524000" y="424459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7D241BBA-58B3-EB49-BEC0-0DEA5BCD6F5A}"/>
              </a:ext>
            </a:extLst>
          </p:cNvPr>
          <p:cNvSpPr>
            <a:spLocks noGrp="1"/>
          </p:cNvSpPr>
          <p:nvPr>
            <p:ph type="sldNum" sz="quarter" idx="12"/>
          </p:nvPr>
        </p:nvSpPr>
        <p:spPr>
          <a:xfrm>
            <a:off x="8610600" y="6356350"/>
            <a:ext cx="2743200" cy="316299"/>
          </a:xfrm>
        </p:spPr>
        <p:txBody>
          <a:bodyPr/>
          <a:lstStyle/>
          <a:p>
            <a:fld id="{8BB57D23-4374-FC43-8A8F-8D82E02D34FD}" type="slidenum">
              <a:rPr lang="en-US" smtClean="0"/>
              <a:pPr/>
              <a:t>‹#›</a:t>
            </a:fld>
            <a:endParaRPr lang="en-US"/>
          </a:p>
        </p:txBody>
      </p:sp>
    </p:spTree>
    <p:extLst>
      <p:ext uri="{BB962C8B-B14F-4D97-AF65-F5344CB8AC3E}">
        <p14:creationId xmlns:p14="http://schemas.microsoft.com/office/powerpoint/2010/main" val="3917203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267D43-D489-1A4F-BE8A-36BCE698D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Modifier les styles du texte maître</a:t>
            </a:r>
          </a:p>
          <a:p>
            <a:pPr lvl="1"/>
            <a:r>
              <a:rPr lang="en-US"/>
              <a:t>Deuxième niveau</a:t>
            </a:r>
          </a:p>
          <a:p>
            <a:pPr lvl="2"/>
            <a:r>
              <a:rPr lang="en-US"/>
              <a:t>Troisième niveau</a:t>
            </a:r>
          </a:p>
          <a:p>
            <a:pPr lvl="3"/>
            <a:r>
              <a:rPr lang="en-US"/>
              <a:t>Quatrième niveau</a:t>
            </a:r>
          </a:p>
          <a:p>
            <a:pPr lvl="4"/>
            <a:r>
              <a:rPr lang="en-US"/>
              <a:t>Cinquième niveau</a:t>
            </a:r>
          </a:p>
        </p:txBody>
      </p:sp>
      <p:sp>
        <p:nvSpPr>
          <p:cNvPr id="6" name="Slide Number Placeholder 5">
            <a:extLst>
              <a:ext uri="{FF2B5EF4-FFF2-40B4-BE49-F238E27FC236}">
                <a16:creationId xmlns:a16="http://schemas.microsoft.com/office/drawing/2014/main" id="{CAE69892-4861-DF41-AAFA-3000ECCCC028}"/>
              </a:ext>
            </a:extLst>
          </p:cNvPr>
          <p:cNvSpPr>
            <a:spLocks noGrp="1"/>
          </p:cNvSpPr>
          <p:nvPr>
            <p:ph type="sldNum" sz="quarter" idx="4"/>
          </p:nvPr>
        </p:nvSpPr>
        <p:spPr>
          <a:xfrm>
            <a:off x="8610600" y="6356351"/>
            <a:ext cx="2743200" cy="341012"/>
          </a:xfrm>
          <a:prstGeom prst="rect">
            <a:avLst/>
          </a:prstGeom>
        </p:spPr>
        <p:txBody>
          <a:bodyPr vert="horz" lIns="91440" tIns="45720" rIns="91440" bIns="45720" rtlCol="0" anchor="ctr"/>
          <a:lstStyle>
            <a:lvl1pPr algn="r">
              <a:defRPr sz="1200">
                <a:solidFill>
                  <a:schemeClr val="tx1">
                    <a:tint val="75000"/>
                  </a:schemeClr>
                </a:solidFill>
              </a:defRPr>
            </a:lvl1pPr>
          </a:lstStyle>
          <a:p>
            <a:fld id="{8BB57D23-4374-FC43-8A8F-8D82E02D34FD}" type="slidenum">
              <a:rPr lang="en-US" smtClean="0"/>
              <a:t>‹#›</a:t>
            </a:fld>
            <a:endParaRPr lang="en-US"/>
          </a:p>
        </p:txBody>
      </p:sp>
    </p:spTree>
    <p:extLst>
      <p:ext uri="{BB962C8B-B14F-4D97-AF65-F5344CB8AC3E}">
        <p14:creationId xmlns:p14="http://schemas.microsoft.com/office/powerpoint/2010/main" val="209783350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mailto:jdonovan@afn.c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0BE8B-4D6B-C641-9601-186F1D58F17C}"/>
              </a:ext>
            </a:extLst>
          </p:cNvPr>
          <p:cNvSpPr>
            <a:spLocks noGrp="1"/>
          </p:cNvSpPr>
          <p:nvPr>
            <p:ph type="ctrTitle"/>
          </p:nvPr>
        </p:nvSpPr>
        <p:spPr>
          <a:xfrm>
            <a:off x="1633945" y="1802439"/>
            <a:ext cx="9721410" cy="3590656"/>
          </a:xfrm>
        </p:spPr>
        <p:txBody>
          <a:bodyPr/>
          <a:lstStyle/>
          <a:p>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r>
              <a:rPr lang="en-CA" sz="5000" b="1" dirty="0" err="1">
                <a:solidFill>
                  <a:schemeClr val="bg1"/>
                </a:solidFill>
                <a:latin typeface="Arial" panose="020B0604020202020204" pitchFamily="34" charset="0"/>
                <a:cs typeface="Arial" panose="020B0604020202020204" pitchFamily="34" charset="0"/>
              </a:rPr>
              <a:t>Refonte</a:t>
            </a:r>
            <a:r>
              <a:rPr lang="en-CA" sz="5000" b="1" dirty="0">
                <a:solidFill>
                  <a:schemeClr val="bg1"/>
                </a:solidFill>
                <a:latin typeface="Arial" panose="020B0604020202020204" pitchFamily="34" charset="0"/>
                <a:cs typeface="Arial" panose="020B0604020202020204" pitchFamily="34" charset="0"/>
              </a:rPr>
              <a:t> de la Politique sur les </a:t>
            </a:r>
            <a:r>
              <a:rPr lang="en-CA" sz="5000" b="1" dirty="0" err="1">
                <a:solidFill>
                  <a:schemeClr val="bg1"/>
                </a:solidFill>
                <a:latin typeface="Arial" panose="020B0604020202020204" pitchFamily="34" charset="0"/>
                <a:cs typeface="Arial" panose="020B0604020202020204" pitchFamily="34" charset="0"/>
              </a:rPr>
              <a:t>ajouts</a:t>
            </a:r>
            <a:r>
              <a:rPr lang="en-CA" sz="5000" b="1" dirty="0">
                <a:solidFill>
                  <a:schemeClr val="bg1"/>
                </a:solidFill>
                <a:latin typeface="Arial" panose="020B0604020202020204" pitchFamily="34" charset="0"/>
                <a:cs typeface="Arial" panose="020B0604020202020204" pitchFamily="34" charset="0"/>
              </a:rPr>
              <a:t> aux </a:t>
            </a:r>
            <a:r>
              <a:rPr lang="en-CA" sz="5000" b="1" dirty="0" err="1">
                <a:solidFill>
                  <a:schemeClr val="bg1"/>
                </a:solidFill>
                <a:latin typeface="Arial" panose="020B0604020202020204" pitchFamily="34" charset="0"/>
                <a:cs typeface="Arial" panose="020B0604020202020204" pitchFamily="34" charset="0"/>
              </a:rPr>
              <a:t>réserves</a:t>
            </a:r>
            <a:r>
              <a:rPr lang="en-CA" sz="5000" b="1" dirty="0">
                <a:solidFill>
                  <a:schemeClr val="bg1"/>
                </a:solidFill>
                <a:latin typeface="Arial" panose="020B0604020202020204" pitchFamily="34" charset="0"/>
                <a:cs typeface="Arial" panose="020B0604020202020204" pitchFamily="34" charset="0"/>
              </a:rPr>
              <a:t> </a:t>
            </a:r>
            <a:br>
              <a:rPr lang="en-CA" sz="5000" b="1" dirty="0">
                <a:solidFill>
                  <a:schemeClr val="bg1"/>
                </a:solidFill>
                <a:latin typeface="Arial" panose="020B0604020202020204" pitchFamily="34" charset="0"/>
                <a:cs typeface="Arial" panose="020B0604020202020204" pitchFamily="34" charset="0"/>
              </a:rPr>
            </a:br>
            <a:br>
              <a:rPr lang="en-CA" sz="2000" b="1" dirty="0">
                <a:solidFill>
                  <a:schemeClr val="bg1"/>
                </a:solidFill>
                <a:latin typeface="Arial" panose="020B0604020202020204" pitchFamily="34" charset="0"/>
                <a:cs typeface="Arial" panose="020B0604020202020204" pitchFamily="34" charset="0"/>
              </a:rPr>
            </a:br>
            <a:r>
              <a:rPr lang="en-CA" sz="2800" b="1" dirty="0">
                <a:solidFill>
                  <a:schemeClr val="bg1"/>
                </a:solidFill>
                <a:latin typeface="Arial" panose="020B0604020202020204" pitchFamily="34" charset="0"/>
                <a:cs typeface="Arial" panose="020B0604020202020204" pitchFamily="34" charset="0"/>
              </a:rPr>
              <a:t>Faire </a:t>
            </a:r>
            <a:r>
              <a:rPr lang="en-CA" sz="2800" b="1" dirty="0" err="1">
                <a:solidFill>
                  <a:schemeClr val="bg1"/>
                </a:solidFill>
                <a:latin typeface="Arial" panose="020B0604020202020204" pitchFamily="34" charset="0"/>
                <a:cs typeface="Arial" panose="020B0604020202020204" pitchFamily="34" charset="0"/>
              </a:rPr>
              <a:t>progresser</a:t>
            </a:r>
            <a:r>
              <a:rPr lang="en-CA" sz="2800" b="1" dirty="0">
                <a:solidFill>
                  <a:schemeClr val="bg1"/>
                </a:solidFill>
                <a:latin typeface="Arial" panose="020B0604020202020204" pitchFamily="34" charset="0"/>
                <a:cs typeface="Arial" panose="020B0604020202020204" pitchFamily="34" charset="0"/>
              </a:rPr>
              <a:t> les priorités des Premières Nations</a:t>
            </a:r>
            <a:br>
              <a:rPr lang="en-CA" dirty="0">
                <a:solidFill>
                  <a:schemeClr val="bg1"/>
                </a:solidFill>
                <a:latin typeface="Arial" panose="020B0604020202020204" pitchFamily="34" charset="0"/>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33C1C396-FFD3-E884-9298-35E4BCE24830}"/>
              </a:ext>
            </a:extLst>
          </p:cNvPr>
          <p:cNvSpPr txBox="1"/>
          <p:nvPr/>
        </p:nvSpPr>
        <p:spPr>
          <a:xfrm>
            <a:off x="2517710" y="5069929"/>
            <a:ext cx="7156580" cy="871970"/>
          </a:xfrm>
          <a:prstGeom prst="rect">
            <a:avLst/>
          </a:prstGeom>
          <a:noFill/>
        </p:spPr>
        <p:txBody>
          <a:bodyPr wrap="square" rtlCol="0">
            <a:spAutoFit/>
          </a:bodyPr>
          <a:lstStyle/>
          <a:p>
            <a:pPr algn="ctr">
              <a:lnSpc>
                <a:spcPct val="150000"/>
              </a:lnSpc>
            </a:pPr>
            <a:r>
              <a:rPr lang="en-US" dirty="0">
                <a:solidFill>
                  <a:schemeClr val="bg1"/>
                </a:solidFill>
                <a:latin typeface="Arial" panose="020B0604020202020204" pitchFamily="34" charset="0"/>
                <a:cs typeface="Arial" panose="020B0604020202020204" pitchFamily="34" charset="0"/>
              </a:rPr>
              <a:t>Assemblée extraordinaire des Chefs de l'APN</a:t>
            </a:r>
          </a:p>
          <a:p>
            <a:pPr algn="ctr">
              <a:lnSpc>
                <a:spcPct val="150000"/>
              </a:lnSpc>
            </a:pPr>
            <a:r>
              <a:rPr lang="en-US" dirty="0">
                <a:solidFill>
                  <a:schemeClr val="bg1"/>
                </a:solidFill>
                <a:latin typeface="Arial" panose="020B0604020202020204" pitchFamily="34" charset="0"/>
                <a:cs typeface="Arial" panose="020B0604020202020204" pitchFamily="34" charset="0"/>
              </a:rPr>
              <a:t>8 juillet 2024</a:t>
            </a:r>
            <a:endParaRPr lang="en-CA"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516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1F5F6-2CFA-A65B-525A-57280EFD2E30}"/>
            </a:ext>
          </a:extLst>
        </p:cNvPr>
        <p:cNvGrpSpPr/>
        <p:nvPr/>
      </p:nvGrpSpPr>
      <p:grpSpPr>
        <a:xfrm>
          <a:off x="0" y="0"/>
          <a:ext cx="0" cy="0"/>
          <a:chOff x="0" y="0"/>
          <a:chExt cx="0" cy="0"/>
        </a:xfrm>
      </p:grpSpPr>
      <p:sp>
        <p:nvSpPr>
          <p:cNvPr id="6" name="Rectangle 1">
            <a:extLst>
              <a:ext uri="{FF2B5EF4-FFF2-40B4-BE49-F238E27FC236}">
                <a16:creationId xmlns:a16="http://schemas.microsoft.com/office/drawing/2014/main" id="{617AC192-1858-4C35-6A79-24C08831D525}"/>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kumimoji="0" lang="en-US" altLang="en-US" sz="4000" b="1" i="0" strike="noStrike" kern="1200" cap="none" normalizeH="0" baseline="0" dirty="0">
                <a:ln>
                  <a:noFill/>
                </a:ln>
                <a:solidFill>
                  <a:srgbClr val="7030A0"/>
                </a:solidFill>
                <a:effectLst/>
                <a:latin typeface="Arial" panose="020B0604020202020204" pitchFamily="34" charset="0"/>
                <a:cs typeface="Arial" panose="020B0604020202020204" pitchFamily="34" charset="0"/>
              </a:rPr>
              <a:t>Modifications provisoires</a:t>
            </a:r>
            <a:endParaRPr kumimoji="0" lang="en-US" altLang="en-US" sz="4000" b="0" i="0" strike="noStrike" kern="1200" cap="none" normalizeH="0" baseline="0" dirty="0">
              <a:ln>
                <a:noFill/>
              </a:ln>
              <a:solidFill>
                <a:srgbClr val="7030A0"/>
              </a:solidFill>
              <a:effectLst/>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89BDC73C-2F39-F043-2261-C0525A675B8E}"/>
              </a:ext>
            </a:extLst>
          </p:cNvPr>
          <p:cNvSpPr txBox="1"/>
          <p:nvPr/>
        </p:nvSpPr>
        <p:spPr>
          <a:xfrm>
            <a:off x="5250351" y="1753584"/>
            <a:ext cx="6377769" cy="4930246"/>
          </a:xfrm>
          <a:prstGeom prst="rect">
            <a:avLst/>
          </a:prstGeom>
        </p:spPr>
        <p:txBody>
          <a:bodyPr vert="horz" lIns="91440" tIns="45720" rIns="91440" bIns="45720" rtlCol="0" anchor="ctr">
            <a:normAutofit/>
          </a:bodyPr>
          <a:lstStyle/>
          <a:p>
            <a:pPr marR="0" lvl="0" algn="l">
              <a:spcBef>
                <a:spcPts val="600"/>
              </a:spcBef>
              <a:spcAft>
                <a:spcPts val="0"/>
              </a:spcAft>
            </a:pPr>
            <a:r>
              <a:rPr lang="en-US" sz="1200" dirty="0">
                <a:effectLst/>
                <a:latin typeface="Arial" panose="020B0604020202020204" pitchFamily="34" charset="0"/>
                <a:ea typeface="Times New Roman" panose="02020603050405020304" pitchFamily="18" charset="0"/>
                <a:cs typeface="Arial" panose="020B0604020202020204" pitchFamily="34" charset="0"/>
              </a:rPr>
              <a:t>Tout au long de l'été et de l'automne 2024, </a:t>
            </a:r>
            <a:r>
              <a:rPr lang="fr-FR" sz="1200" dirty="0">
                <a:latin typeface="Arial" panose="020B0604020202020204" pitchFamily="34" charset="0"/>
                <a:ea typeface="Times New Roman" panose="02020603050405020304" pitchFamily="18" charset="0"/>
                <a:cs typeface="Arial" panose="020B0604020202020204" pitchFamily="34" charset="0"/>
              </a:rPr>
              <a:t>l</a:t>
            </a:r>
            <a:r>
              <a:rPr lang="fr-FR" sz="1200" dirty="0">
                <a:effectLst/>
                <a:latin typeface="Arial" panose="020B0604020202020204" pitchFamily="34" charset="0"/>
                <a:ea typeface="Times New Roman" panose="02020603050405020304" pitchFamily="18" charset="0"/>
                <a:cs typeface="Arial" panose="020B0604020202020204" pitchFamily="34" charset="0"/>
              </a:rPr>
              <a:t>e Comité consultatif technique a discuté et convenu de sept modifications provisoires supplémentaires destinées à la Politique sur les AR :</a:t>
            </a:r>
            <a:endParaRPr lang="en-CA" sz="12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spcBef>
                <a:spcPts val="600"/>
              </a:spcBef>
              <a:spcAft>
                <a:spcPts val="0"/>
              </a:spcAft>
              <a:buFont typeface="+mj-lt"/>
              <a:buAutoNum type="romanLcPeriod"/>
            </a:pPr>
            <a:r>
              <a:rPr lang="fr-FR" sz="1200" dirty="0">
                <a:effectLst/>
                <a:latin typeface="Arial" panose="020B0604020202020204" pitchFamily="34" charset="0"/>
                <a:ea typeface="Times New Roman" panose="02020603050405020304" pitchFamily="18" charset="0"/>
                <a:cs typeface="Arial" panose="020B0604020202020204" pitchFamily="34" charset="0"/>
              </a:rPr>
              <a:t>Supprimer l'exigence selon laquelle les évaluations environnementales de site (EES) doivent répondre aux exigences environnementales fédérales et déterminer si une modification provisoire peut permettre à des propositions d'AR d'aller de l'avant conformément aux normes environnementales provinciales et/ou des Premières Nations</a:t>
            </a:r>
            <a:r>
              <a:rPr lang="en-US" sz="1200" dirty="0">
                <a:latin typeface="Arial" panose="020B0604020202020204" pitchFamily="34" charset="0"/>
                <a:ea typeface="Times New Roman" panose="02020603050405020304" pitchFamily="18" charset="0"/>
                <a:cs typeface="Arial" panose="020B0604020202020204" pitchFamily="34" charset="0"/>
              </a:rPr>
              <a:t>;</a:t>
            </a:r>
            <a:endParaRPr lang="en-CA" sz="12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spcBef>
                <a:spcPts val="600"/>
              </a:spcBef>
              <a:spcAft>
                <a:spcPts val="0"/>
              </a:spcAft>
              <a:buFont typeface="+mj-lt"/>
              <a:buAutoNum type="romanLcPeriod"/>
            </a:pPr>
            <a:r>
              <a:rPr lang="fr-FR" sz="1200" dirty="0">
                <a:effectLst/>
                <a:latin typeface="Arial" panose="020B0604020202020204" pitchFamily="34" charset="0"/>
                <a:ea typeface="Times New Roman" panose="02020603050405020304" pitchFamily="18" charset="0"/>
                <a:cs typeface="Arial" panose="020B0604020202020204" pitchFamily="34" charset="0"/>
              </a:rPr>
              <a:t>Supprimer ou revoir la période d'attente obligatoire de 3 mois avant que les autres ministères, provinces et territoires fassent part de leurs commentaires au sujet de propositions d’AR</a:t>
            </a:r>
            <a:r>
              <a:rPr lang="en-US" sz="1200" dirty="0">
                <a:latin typeface="Arial" panose="020B0604020202020204" pitchFamily="34" charset="0"/>
                <a:ea typeface="Times New Roman" panose="02020603050405020304" pitchFamily="18" charset="0"/>
                <a:cs typeface="Arial" panose="020B0604020202020204" pitchFamily="34" charset="0"/>
              </a:rPr>
              <a:t>;</a:t>
            </a:r>
            <a:endParaRPr lang="en-CA" sz="12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spcBef>
                <a:spcPts val="600"/>
              </a:spcBef>
              <a:spcAft>
                <a:spcPts val="0"/>
              </a:spcAft>
              <a:buFont typeface="+mj-lt"/>
              <a:buAutoNum type="romanLcPeriod"/>
            </a:pPr>
            <a:r>
              <a:rPr lang="fr-FR" sz="1200" dirty="0">
                <a:effectLst/>
                <a:latin typeface="Arial" panose="020B0604020202020204" pitchFamily="34" charset="0"/>
                <a:ea typeface="Times New Roman" panose="02020603050405020304" pitchFamily="18" charset="0"/>
                <a:cs typeface="Arial" panose="020B0604020202020204" pitchFamily="34" charset="0"/>
              </a:rPr>
              <a:t>Supprimer la nécessité de finaliser les ententes sur les services municipaux (ESM) avant la publication d'un arrêté ministériel approuvant une proposition d’AR</a:t>
            </a:r>
            <a:r>
              <a:rPr lang="en-US" sz="1200" dirty="0">
                <a:latin typeface="Arial" panose="020B0604020202020204" pitchFamily="34" charset="0"/>
                <a:ea typeface="Times New Roman" panose="02020603050405020304" pitchFamily="18" charset="0"/>
                <a:cs typeface="Arial" panose="020B0604020202020204" pitchFamily="34" charset="0"/>
              </a:rPr>
              <a:t>;</a:t>
            </a:r>
            <a:endParaRPr lang="en-CA" sz="12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spcBef>
                <a:spcPts val="600"/>
              </a:spcBef>
              <a:spcAft>
                <a:spcPts val="0"/>
              </a:spcAft>
              <a:buFont typeface="+mj-lt"/>
              <a:buAutoNum type="romanLcPeriod"/>
            </a:pPr>
            <a:r>
              <a:rPr lang="fr-FR" sz="1200" dirty="0">
                <a:effectLst/>
                <a:latin typeface="Arial" panose="020B0604020202020204" pitchFamily="34" charset="0"/>
                <a:ea typeface="Times New Roman" panose="02020603050405020304" pitchFamily="18" charset="0"/>
                <a:cs typeface="Arial" panose="020B0604020202020204" pitchFamily="34" charset="0"/>
              </a:rPr>
              <a:t>Supprimer ou revoir le paragraphe sur le règlement des différends dans l'actuelle Politique sur les AR</a:t>
            </a:r>
            <a:r>
              <a:rPr lang="en-US" sz="1200" dirty="0">
                <a:latin typeface="Arial" panose="020B0604020202020204" pitchFamily="34" charset="0"/>
                <a:ea typeface="Times New Roman" panose="02020603050405020304" pitchFamily="18" charset="0"/>
                <a:cs typeface="Arial" panose="020B0604020202020204" pitchFamily="34" charset="0"/>
              </a:rPr>
              <a:t>;</a:t>
            </a:r>
            <a:endParaRPr lang="en-CA" sz="12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spcBef>
                <a:spcPts val="600"/>
              </a:spcBef>
              <a:spcAft>
                <a:spcPts val="0"/>
              </a:spcAft>
              <a:buFont typeface="+mj-lt"/>
              <a:buAutoNum type="romanLcPeriod"/>
            </a:pPr>
            <a:r>
              <a:rPr lang="fr-FR" sz="1200" dirty="0">
                <a:effectLst/>
                <a:latin typeface="Arial" panose="020B0604020202020204" pitchFamily="34" charset="0"/>
                <a:ea typeface="Times New Roman" panose="02020603050405020304" pitchFamily="18" charset="0"/>
                <a:cs typeface="Arial" panose="020B0604020202020204" pitchFamily="34" charset="0"/>
              </a:rPr>
              <a:t>Réduire les exigences onéreuses liées à la création de réserves communes</a:t>
            </a:r>
            <a:r>
              <a:rPr lang="en-US" sz="1200" dirty="0">
                <a:latin typeface="Arial" panose="020B0604020202020204" pitchFamily="34" charset="0"/>
                <a:ea typeface="Times New Roman" panose="02020603050405020304" pitchFamily="18" charset="0"/>
                <a:cs typeface="Arial" panose="020B0604020202020204" pitchFamily="34" charset="0"/>
              </a:rPr>
              <a:t>;</a:t>
            </a:r>
            <a:endParaRPr lang="en-CA" sz="12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spcBef>
                <a:spcPts val="600"/>
              </a:spcBef>
              <a:spcAft>
                <a:spcPts val="0"/>
              </a:spcAft>
              <a:buFont typeface="+mj-lt"/>
              <a:buAutoNum type="romanLcPeriod"/>
            </a:pPr>
            <a:r>
              <a:rPr lang="fr-FR" sz="1200" dirty="0">
                <a:effectLst/>
                <a:latin typeface="Arial" panose="020B0604020202020204" pitchFamily="34" charset="0"/>
                <a:ea typeface="Times New Roman" panose="02020603050405020304" pitchFamily="18" charset="0"/>
                <a:cs typeface="Arial" panose="020B0604020202020204" pitchFamily="34" charset="0"/>
              </a:rPr>
              <a:t>Supprimer ou revoir les restrictions concernant les améliorations apportées aux terres de réserve proposes</a:t>
            </a:r>
            <a:r>
              <a:rPr lang="en-US" sz="1200" dirty="0">
                <a:latin typeface="Arial" panose="020B0604020202020204" pitchFamily="34" charset="0"/>
                <a:ea typeface="Times New Roman" panose="02020603050405020304" pitchFamily="18" charset="0"/>
                <a:cs typeface="Arial" panose="020B0604020202020204" pitchFamily="34" charset="0"/>
              </a:rPr>
              <a:t>;</a:t>
            </a:r>
            <a:endParaRPr lang="en-CA" sz="12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spcBef>
                <a:spcPts val="600"/>
              </a:spcBef>
              <a:spcAft>
                <a:spcPts val="0"/>
              </a:spcAft>
              <a:buFont typeface="+mj-lt"/>
              <a:buAutoNum type="romanLcPeriod"/>
            </a:pPr>
            <a:r>
              <a:rPr lang="fr-FR" sz="1200" dirty="0">
                <a:effectLst/>
                <a:latin typeface="Arial" panose="020B0604020202020204" pitchFamily="34" charset="0"/>
                <a:ea typeface="Times New Roman" panose="02020603050405020304" pitchFamily="18" charset="0"/>
                <a:cs typeface="Arial" panose="020B0604020202020204" pitchFamily="34" charset="0"/>
              </a:rPr>
              <a:t>Simplifier le processus de demande pour soumettre des propositions d'AR</a:t>
            </a:r>
            <a:r>
              <a:rPr lang="en-US" sz="1200" dirty="0">
                <a:effectLst/>
                <a:latin typeface="Arial" panose="020B0604020202020204" pitchFamily="34" charset="0"/>
                <a:ea typeface="Times New Roman" panose="02020603050405020304" pitchFamily="18" charset="0"/>
                <a:cs typeface="Arial" panose="020B0604020202020204" pitchFamily="34" charset="0"/>
              </a:rPr>
              <a:t>.</a:t>
            </a:r>
            <a:endParaRPr lang="en-CA" sz="12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12" name="Straight Connector 11">
            <a:extLst>
              <a:ext uri="{FF2B5EF4-FFF2-40B4-BE49-F238E27FC236}">
                <a16:creationId xmlns:a16="http://schemas.microsoft.com/office/drawing/2014/main" id="{ED94F9EC-801F-1877-0F51-CC13CB88988F}"/>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19660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1E993D-55DF-F5E1-8400-FCC0CB32C2B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BD41578-2004-EB9F-F750-12E0E024490D}"/>
              </a:ext>
            </a:extLst>
          </p:cNvPr>
          <p:cNvSpPr>
            <a:spLocks noGrp="1"/>
          </p:cNvSpPr>
          <p:nvPr>
            <p:ph type="subTitle" idx="1"/>
          </p:nvPr>
        </p:nvSpPr>
        <p:spPr>
          <a:xfrm>
            <a:off x="1363361" y="2342932"/>
            <a:ext cx="9955427" cy="1648301"/>
          </a:xfrm>
        </p:spPr>
        <p:txBody>
          <a:bodyPr anchor="b">
            <a:normAutofit/>
          </a:bodyPr>
          <a:lstStyle/>
          <a:p>
            <a:r>
              <a:rPr lang="en-CA" sz="4500" b="1" dirty="0" err="1">
                <a:solidFill>
                  <a:srgbClr val="7030A0"/>
                </a:solidFill>
                <a:latin typeface="Arial" panose="020B0604020202020204" pitchFamily="34" charset="0"/>
                <a:cs typeface="Arial" panose="020B0604020202020204" pitchFamily="34" charset="0"/>
              </a:rPr>
              <a:t>Refonte</a:t>
            </a:r>
            <a:r>
              <a:rPr lang="en-CA" sz="4500" b="1" dirty="0">
                <a:solidFill>
                  <a:srgbClr val="7030A0"/>
                </a:solidFill>
                <a:latin typeface="Arial" panose="020B0604020202020204" pitchFamily="34" charset="0"/>
                <a:cs typeface="Arial" panose="020B0604020202020204" pitchFamily="34" charset="0"/>
              </a:rPr>
              <a:t> de la Politique sur les AR</a:t>
            </a:r>
          </a:p>
        </p:txBody>
      </p:sp>
    </p:spTree>
    <p:extLst>
      <p:ext uri="{BB962C8B-B14F-4D97-AF65-F5344CB8AC3E}">
        <p14:creationId xmlns:p14="http://schemas.microsoft.com/office/powerpoint/2010/main" val="2585063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893924F8-2E6C-4DB4-8193-B7E28BDFBB1C}"/>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lang="en-US" altLang="en-US" sz="4000" b="1" dirty="0">
                <a:solidFill>
                  <a:srgbClr val="7030A0"/>
                </a:solidFill>
                <a:latin typeface="Arial" panose="020B0604020202020204" pitchFamily="34" charset="0"/>
                <a:cs typeface="Arial" panose="020B0604020202020204" pitchFamily="34" charset="0"/>
              </a:rPr>
              <a:t>Processus et </a:t>
            </a:r>
            <a:r>
              <a:rPr lang="en-US" altLang="en-US" sz="4000" b="1" dirty="0" err="1">
                <a:solidFill>
                  <a:srgbClr val="7030A0"/>
                </a:solidFill>
                <a:latin typeface="Arial" panose="020B0604020202020204" pitchFamily="34" charset="0"/>
                <a:cs typeface="Arial" panose="020B0604020202020204" pitchFamily="34" charset="0"/>
              </a:rPr>
              <a:t>chronologie</a:t>
            </a:r>
            <a:r>
              <a:rPr lang="en-US" altLang="en-US" sz="4000" b="1" dirty="0">
                <a:solidFill>
                  <a:srgbClr val="7030A0"/>
                </a:solidFill>
                <a:latin typeface="Arial" panose="020B0604020202020204" pitchFamily="34" charset="0"/>
                <a:cs typeface="Arial" panose="020B0604020202020204" pitchFamily="34" charset="0"/>
              </a:rPr>
              <a:t> de la </a:t>
            </a:r>
            <a:r>
              <a:rPr lang="en-US" altLang="en-US" sz="4000" b="1" dirty="0" err="1">
                <a:solidFill>
                  <a:srgbClr val="7030A0"/>
                </a:solidFill>
                <a:latin typeface="Arial" panose="020B0604020202020204" pitchFamily="34" charset="0"/>
                <a:cs typeface="Arial" panose="020B0604020202020204" pitchFamily="34" charset="0"/>
              </a:rPr>
              <a:t>réforme</a:t>
            </a:r>
            <a:endParaRPr kumimoji="0" lang="en-US" altLang="en-US" sz="4000" b="0" i="0" strike="noStrike" kern="1200" cap="none" normalizeH="0" baseline="0" dirty="0">
              <a:ln>
                <a:noFill/>
              </a:ln>
              <a:solidFill>
                <a:srgbClr val="7030A0"/>
              </a:solidFill>
              <a:effectLst/>
              <a:latin typeface="Arial" panose="020B0604020202020204" pitchFamily="34" charset="0"/>
              <a:cs typeface="Arial" panose="020B0604020202020204" pitchFamily="34" charset="0"/>
            </a:endParaRP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
        <p:nvSpPr>
          <p:cNvPr id="2" name="Rectangle 1">
            <a:extLst>
              <a:ext uri="{FF2B5EF4-FFF2-40B4-BE49-F238E27FC236}">
                <a16:creationId xmlns:a16="http://schemas.microsoft.com/office/drawing/2014/main" id="{D0E24936-3A30-2A45-AE21-D8547816E75E}"/>
              </a:ext>
            </a:extLst>
          </p:cNvPr>
          <p:cNvSpPr/>
          <p:nvPr/>
        </p:nvSpPr>
        <p:spPr>
          <a:xfrm>
            <a:off x="5250352" y="1634315"/>
            <a:ext cx="6377769" cy="4930246"/>
          </a:xfrm>
          <a:prstGeom prst="rect">
            <a:avLst/>
          </a:prstGeom>
        </p:spPr>
        <p:txBody>
          <a:bodyPr anchor="ctr"/>
          <a:lstStyle/>
          <a:p>
            <a:r>
              <a:rPr lang="fr-CA" sz="1500" b="1" noProof="0" dirty="0">
                <a:solidFill>
                  <a:srgbClr val="7030A0"/>
                </a:solidFill>
                <a:latin typeface="Arial" panose="020B0604020202020204" pitchFamily="34" charset="0"/>
                <a:cs typeface="Arial" panose="020B0604020202020204" pitchFamily="34" charset="0"/>
              </a:rPr>
              <a:t>Printemps 2023 </a:t>
            </a:r>
            <a:r>
              <a:rPr lang="fr-CA" sz="1500" noProof="0" dirty="0">
                <a:latin typeface="Arial" panose="020B0604020202020204" pitchFamily="34" charset="0"/>
                <a:cs typeface="Arial" panose="020B0604020202020204" pitchFamily="34" charset="0"/>
              </a:rPr>
              <a:t>: </a:t>
            </a:r>
            <a:r>
              <a:rPr lang="fr-FR" sz="1500" noProof="0" dirty="0">
                <a:latin typeface="Arial" panose="020B0604020202020204" pitchFamily="34" charset="0"/>
                <a:cs typeface="Arial" panose="020B0604020202020204" pitchFamily="34" charset="0"/>
              </a:rPr>
              <a:t>Relations Couronne-Autochtones et Affaires du Nord Canada (RCAANC)</a:t>
            </a:r>
            <a:r>
              <a:rPr lang="fr-CA" sz="1500" noProof="0" dirty="0">
                <a:latin typeface="Arial" panose="020B0604020202020204" pitchFamily="34" charset="0"/>
                <a:cs typeface="Arial" panose="020B0604020202020204" pitchFamily="34" charset="0"/>
              </a:rPr>
              <a:t> a lancé un processus de mobilisation fondé sur des propositions </a:t>
            </a:r>
            <a:r>
              <a:rPr lang="fr-FR" sz="1500" noProof="0" dirty="0">
                <a:latin typeface="Arial" panose="020B0604020202020204" pitchFamily="34" charset="0"/>
                <a:cs typeface="Arial" panose="020B0604020202020204" pitchFamily="34" charset="0"/>
              </a:rPr>
              <a:t>pour « élaborer les considérations et les recommandations qui contribueront à l'élaboration conjointe d'options pour remanier les ajouts aux réserves »</a:t>
            </a:r>
            <a:r>
              <a:rPr lang="fr-CA" sz="1500" noProof="0" dirty="0">
                <a:latin typeface="Arial" panose="020B0604020202020204" pitchFamily="34" charset="0"/>
                <a:cs typeface="Arial" panose="020B0604020202020204" pitchFamily="34" charset="0"/>
              </a:rPr>
              <a:t>.</a:t>
            </a:r>
          </a:p>
          <a:p>
            <a:pPr lvl="0"/>
            <a:endParaRPr lang="fr-CA" sz="1500" b="1" noProof="0" dirty="0">
              <a:solidFill>
                <a:srgbClr val="C00000"/>
              </a:solidFill>
              <a:latin typeface="Arial" panose="020B0604020202020204" pitchFamily="34" charset="0"/>
              <a:cs typeface="Arial" panose="020B0604020202020204" pitchFamily="34" charset="0"/>
            </a:endParaRPr>
          </a:p>
          <a:p>
            <a:r>
              <a:rPr lang="fr-CA" sz="1500" b="1" noProof="0" dirty="0">
                <a:solidFill>
                  <a:srgbClr val="7030A0"/>
                </a:solidFill>
                <a:latin typeface="Arial" panose="020B0604020202020204" pitchFamily="34" charset="0"/>
                <a:cs typeface="Arial" panose="020B0604020202020204" pitchFamily="34" charset="0"/>
              </a:rPr>
              <a:t>Automne 2022 - mars 2023 </a:t>
            </a:r>
            <a:r>
              <a:rPr lang="fr-CA" sz="1500" noProof="0" dirty="0">
                <a:latin typeface="Arial" panose="020B0604020202020204" pitchFamily="34" charset="0"/>
                <a:cs typeface="Arial" panose="020B0604020202020204" pitchFamily="34" charset="0"/>
              </a:rPr>
              <a:t>: RCAANC a accordé des fonds à 61 Premières Nations et organisations des Premières Nations pour qu'elles s’expriment au sujet de la refonte de la Politique sur les AR.</a:t>
            </a:r>
          </a:p>
          <a:p>
            <a:r>
              <a:rPr lang="fr-CA" sz="1500" noProof="0" dirty="0">
                <a:latin typeface="Arial" panose="020B0604020202020204" pitchFamily="34" charset="0"/>
                <a:cs typeface="Arial" panose="020B0604020202020204" pitchFamily="34" charset="0"/>
              </a:rPr>
              <a:t> </a:t>
            </a:r>
          </a:p>
          <a:p>
            <a:r>
              <a:rPr lang="fr-CA" sz="1500" b="1" noProof="0" dirty="0">
                <a:solidFill>
                  <a:srgbClr val="7030A0"/>
                </a:solidFill>
                <a:latin typeface="Arial" panose="020B0604020202020204" pitchFamily="34" charset="0"/>
                <a:cs typeface="Arial" panose="020B0604020202020204" pitchFamily="34" charset="0"/>
              </a:rPr>
              <a:t>Été 2024 </a:t>
            </a:r>
            <a:r>
              <a:rPr lang="fr-CA" sz="1500" b="1" noProof="0" dirty="0">
                <a:latin typeface="Arial" panose="020B0604020202020204" pitchFamily="34" charset="0"/>
                <a:cs typeface="Arial" panose="020B0604020202020204" pitchFamily="34" charset="0"/>
              </a:rPr>
              <a:t>: </a:t>
            </a:r>
            <a:r>
              <a:rPr lang="fr-FR" sz="1500" noProof="0" dirty="0">
                <a:latin typeface="Arial" panose="020B0604020202020204" pitchFamily="34" charset="0"/>
                <a:cs typeface="Arial" panose="020B0604020202020204" pitchFamily="34" charset="0"/>
              </a:rPr>
              <a:t>RCAANC </a:t>
            </a:r>
            <a:r>
              <a:rPr lang="fr-CA" sz="1500" noProof="0" dirty="0">
                <a:latin typeface="Arial" panose="020B0604020202020204" pitchFamily="34" charset="0"/>
                <a:cs typeface="Arial" panose="020B0604020202020204" pitchFamily="34" charset="0"/>
              </a:rPr>
              <a:t>et SAC mettent en place le Comité consultatif technique (CCT), composé de représentants de l'APN, du Conseil consultatif des terres et de la National </a:t>
            </a:r>
            <a:r>
              <a:rPr lang="fr-CA" sz="1500" noProof="0" dirty="0" err="1">
                <a:latin typeface="Arial" panose="020B0604020202020204" pitchFamily="34" charset="0"/>
                <a:cs typeface="Arial" panose="020B0604020202020204" pitchFamily="34" charset="0"/>
              </a:rPr>
              <a:t>Aboriginal</a:t>
            </a:r>
            <a:r>
              <a:rPr lang="fr-CA" sz="1500" noProof="0" dirty="0">
                <a:latin typeface="Arial" panose="020B0604020202020204" pitchFamily="34" charset="0"/>
                <a:cs typeface="Arial" panose="020B0604020202020204" pitchFamily="34" charset="0"/>
              </a:rPr>
              <a:t> Lands Manager Association ainsi que de techniciens des Premières Nations, pour orienter l'analyse et la refonte de la Politique sur les AR. </a:t>
            </a:r>
          </a:p>
        </p:txBody>
      </p:sp>
    </p:spTree>
    <p:extLst>
      <p:ext uri="{BB962C8B-B14F-4D97-AF65-F5344CB8AC3E}">
        <p14:creationId xmlns:p14="http://schemas.microsoft.com/office/powerpoint/2010/main" val="3458071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extBox 2">
            <a:extLst>
              <a:ext uri="{FF2B5EF4-FFF2-40B4-BE49-F238E27FC236}">
                <a16:creationId xmlns:a16="http://schemas.microsoft.com/office/drawing/2014/main" id="{8BBF67AE-B5AC-ABC6-54A2-22DC4308269C}"/>
              </a:ext>
            </a:extLst>
          </p:cNvPr>
          <p:cNvGraphicFramePr/>
          <p:nvPr>
            <p:extLst>
              <p:ext uri="{D42A27DB-BD31-4B8C-83A1-F6EECF244321}">
                <p14:modId xmlns:p14="http://schemas.microsoft.com/office/powerpoint/2010/main" val="956559882"/>
              </p:ext>
            </p:extLst>
          </p:nvPr>
        </p:nvGraphicFramePr>
        <p:xfrm>
          <a:off x="838200" y="1906804"/>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6566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45CF10-516C-76E1-8081-09DBD86520F6}"/>
              </a:ext>
            </a:extLst>
          </p:cNvPr>
          <p:cNvSpPr>
            <a:spLocks noGrp="1"/>
          </p:cNvSpPr>
          <p:nvPr>
            <p:ph type="subTitle" idx="1"/>
          </p:nvPr>
        </p:nvSpPr>
        <p:spPr>
          <a:xfrm>
            <a:off x="1362279" y="2444688"/>
            <a:ext cx="9144000" cy="1655762"/>
          </a:xfrm>
        </p:spPr>
        <p:txBody>
          <a:bodyPr anchor="b">
            <a:normAutofit/>
          </a:bodyPr>
          <a:lstStyle/>
          <a:p>
            <a:r>
              <a:rPr lang="en-CA" sz="5000" b="1" dirty="0">
                <a:solidFill>
                  <a:srgbClr val="7030A0"/>
                </a:solidFill>
                <a:latin typeface="Arial" panose="020B0604020202020204" pitchFamily="34" charset="0"/>
                <a:cs typeface="Arial" panose="020B0604020202020204" pitchFamily="34" charset="0"/>
              </a:rPr>
              <a:t>Questions/commentaires</a:t>
            </a:r>
          </a:p>
        </p:txBody>
      </p:sp>
    </p:spTree>
    <p:extLst>
      <p:ext uri="{BB962C8B-B14F-4D97-AF65-F5344CB8AC3E}">
        <p14:creationId xmlns:p14="http://schemas.microsoft.com/office/powerpoint/2010/main" val="2371123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0D28F290-872B-8EBE-1021-1CC2F4E9FFC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BFBBA7C-2E7F-6847-4F75-B6E8B2755C13}"/>
              </a:ext>
            </a:extLst>
          </p:cNvPr>
          <p:cNvSpPr>
            <a:spLocks noGrp="1"/>
          </p:cNvSpPr>
          <p:nvPr>
            <p:ph type="subTitle" idx="1"/>
          </p:nvPr>
        </p:nvSpPr>
        <p:spPr>
          <a:xfrm>
            <a:off x="1337565" y="2724539"/>
            <a:ext cx="9144000" cy="2487998"/>
          </a:xfrm>
        </p:spPr>
        <p:txBody>
          <a:bodyPr anchor="b">
            <a:normAutofit/>
          </a:bodyPr>
          <a:lstStyle/>
          <a:p>
            <a:r>
              <a:rPr lang="en-CA" sz="5000" b="1" dirty="0">
                <a:solidFill>
                  <a:schemeClr val="bg1"/>
                </a:solidFill>
                <a:latin typeface="Arial" panose="020B0604020202020204" pitchFamily="34" charset="0"/>
                <a:cs typeface="Arial" panose="020B0604020202020204" pitchFamily="34" charset="0"/>
              </a:rPr>
              <a:t>Pour nous </a:t>
            </a:r>
            <a:r>
              <a:rPr lang="en-CA" sz="5000" b="1" dirty="0" err="1">
                <a:solidFill>
                  <a:schemeClr val="bg1"/>
                </a:solidFill>
                <a:latin typeface="Arial" panose="020B0604020202020204" pitchFamily="34" charset="0"/>
                <a:cs typeface="Arial" panose="020B0604020202020204" pitchFamily="34" charset="0"/>
              </a:rPr>
              <a:t>contacter</a:t>
            </a:r>
            <a:r>
              <a:rPr lang="en-CA" sz="5000" b="1" dirty="0">
                <a:solidFill>
                  <a:schemeClr val="bg1"/>
                </a:solidFill>
                <a:latin typeface="Arial" panose="020B0604020202020204" pitchFamily="34" charset="0"/>
                <a:cs typeface="Arial" panose="020B0604020202020204" pitchFamily="34" charset="0"/>
              </a:rPr>
              <a:t> :</a:t>
            </a:r>
          </a:p>
          <a:p>
            <a:endParaRPr lang="en-CA" sz="2000" b="1" dirty="0">
              <a:solidFill>
                <a:schemeClr val="bg1"/>
              </a:solidFill>
              <a:latin typeface="Arial" panose="020B0604020202020204" pitchFamily="34" charset="0"/>
              <a:cs typeface="Arial" panose="020B0604020202020204" pitchFamily="34" charset="0"/>
            </a:endParaRPr>
          </a:p>
          <a:p>
            <a:r>
              <a:rPr lang="en-CA"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jdonovan@afn.ca</a:t>
            </a:r>
            <a:endParaRPr lang="en-CA" b="1" dirty="0">
              <a:solidFill>
                <a:schemeClr val="bg1"/>
              </a:solidFill>
              <a:latin typeface="Arial" panose="020B0604020202020204" pitchFamily="34" charset="0"/>
              <a:cs typeface="Arial" panose="020B0604020202020204" pitchFamily="34" charset="0"/>
            </a:endParaRPr>
          </a:p>
          <a:p>
            <a:endParaRPr lang="en-CA" sz="3600" b="1" dirty="0">
              <a:solidFill>
                <a:srgbClr val="C00000"/>
              </a:solidFill>
            </a:endParaRPr>
          </a:p>
        </p:txBody>
      </p:sp>
    </p:spTree>
    <p:extLst>
      <p:ext uri="{BB962C8B-B14F-4D97-AF65-F5344CB8AC3E}">
        <p14:creationId xmlns:p14="http://schemas.microsoft.com/office/powerpoint/2010/main" val="340421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893924F8-2E6C-4DB4-8193-B7E28BDFBB1C}"/>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lang="en-US" altLang="en-US" sz="4400" b="1" kern="1200" dirty="0">
                <a:solidFill>
                  <a:srgbClr val="7030A0"/>
                </a:solidFill>
                <a:latin typeface="Arial" panose="020B0604020202020204" pitchFamily="34" charset="0"/>
                <a:cs typeface="Arial" panose="020B0604020202020204" pitchFamily="34" charset="0"/>
              </a:rPr>
              <a:t>Vue d'ensemble</a:t>
            </a:r>
            <a:endParaRPr kumimoji="0" lang="en-US" altLang="en-US" sz="2000" b="0" i="0" strike="noStrike" kern="1200" cap="none" normalizeH="0" baseline="0" dirty="0">
              <a:ln>
                <a:noFill/>
              </a:ln>
              <a:solidFill>
                <a:srgbClr val="7030A0"/>
              </a:solidFill>
              <a:effectLst/>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AC36905-2B44-452C-9BE3-86C47D8CD070}"/>
              </a:ext>
            </a:extLst>
          </p:cNvPr>
          <p:cNvSpPr txBox="1"/>
          <p:nvPr/>
        </p:nvSpPr>
        <p:spPr>
          <a:xfrm>
            <a:off x="5235387" y="1639479"/>
            <a:ext cx="6377769" cy="4930246"/>
          </a:xfrm>
          <a:prstGeom prst="rect">
            <a:avLst/>
          </a:prstGeom>
        </p:spPr>
        <p:txBody>
          <a:bodyPr vert="horz" lIns="91440" tIns="45720" rIns="91440" bIns="45720" rtlCol="0" anchor="ctr">
            <a:normAutofit fontScale="25000" lnSpcReduction="20000"/>
          </a:bodyPr>
          <a:lstStyle/>
          <a:p>
            <a:pPr lvl="0">
              <a:lnSpc>
                <a:spcPct val="120000"/>
              </a:lnSpc>
            </a:pPr>
            <a:endParaRPr lang="fr-CA" sz="8800" b="1" u="sng" noProof="0" dirty="0">
              <a:effectLst/>
              <a:latin typeface="Arial" panose="020B0604020202020204" pitchFamily="34" charset="0"/>
              <a:ea typeface="Calibri" panose="020F0502020204030204" pitchFamily="34" charset="0"/>
              <a:cs typeface="Arial" panose="020B0604020202020204" pitchFamily="34" charset="0"/>
            </a:endParaRPr>
          </a:p>
          <a:p>
            <a:pPr lvl="0">
              <a:lnSpc>
                <a:spcPct val="120000"/>
              </a:lnSpc>
              <a:spcAft>
                <a:spcPts val="600"/>
              </a:spcAft>
            </a:pPr>
            <a:endParaRPr lang="fr-CA" sz="8800" b="1" u="sng" noProof="0"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20000"/>
              </a:lnSpc>
              <a:spcBef>
                <a:spcPts val="0"/>
              </a:spcBef>
              <a:spcAft>
                <a:spcPts val="600"/>
              </a:spcAft>
              <a:buClrTx/>
              <a:buSzTx/>
              <a:buFontTx/>
              <a:buNone/>
              <a:tabLst/>
              <a:defRPr/>
            </a:pPr>
            <a:endParaRPr kumimoji="0" lang="fr-CA" sz="8800" b="1"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20000"/>
              </a:lnSpc>
              <a:spcBef>
                <a:spcPts val="0"/>
              </a:spcBef>
              <a:spcAft>
                <a:spcPts val="600"/>
              </a:spcAft>
              <a:buClrTx/>
              <a:buSzTx/>
              <a:buFontTx/>
              <a:buNone/>
              <a:tabLst/>
              <a:defRPr/>
            </a:pPr>
            <a:r>
              <a:rPr kumimoji="0" lang="fr-CA" sz="7200" b="1" i="0" strike="noStrike" kern="1200" cap="none" spc="0" normalizeH="0" baseline="0" noProof="0" dirty="0">
                <a:ln>
                  <a:noFill/>
                </a:ln>
                <a:solidFill>
                  <a:srgbClr val="7030A0"/>
                </a:solidFill>
                <a:effectLst/>
                <a:uLnTx/>
                <a:uFillTx/>
                <a:latin typeface="Arial" panose="020B0604020202020204" pitchFamily="34" charset="0"/>
                <a:ea typeface="Calibri" panose="020F0502020204030204" pitchFamily="34" charset="0"/>
                <a:cs typeface="Arial" panose="020B0604020202020204" pitchFamily="34" charset="0"/>
              </a:rPr>
              <a:t>Introduction</a:t>
            </a:r>
            <a:endParaRPr lang="fr-CA" sz="7200" noProof="0" dirty="0">
              <a:solidFill>
                <a:srgbClr val="7030A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buClr>
                <a:srgbClr val="F18B35"/>
              </a:buClr>
              <a:buFont typeface="Symbol" panose="05050102010706020507" pitchFamily="18" charset="2"/>
              <a:buChar char=""/>
            </a:pPr>
            <a:r>
              <a:rPr lang="fr-CA" sz="7200" noProof="0" dirty="0">
                <a:latin typeface="Arial" panose="020B0604020202020204" pitchFamily="34" charset="0"/>
                <a:ea typeface="Calibri" panose="020F0502020204030204" pitchFamily="34" charset="0"/>
                <a:cs typeface="Arial" panose="020B0604020202020204" pitchFamily="34" charset="0"/>
              </a:rPr>
              <a:t>Contexte</a:t>
            </a:r>
          </a:p>
          <a:p>
            <a:pPr marL="342900" lvl="0" indent="-342900">
              <a:lnSpc>
                <a:spcPct val="120000"/>
              </a:lnSpc>
              <a:buClr>
                <a:srgbClr val="F18B35"/>
              </a:buClr>
              <a:buFont typeface="Symbol" panose="05050102010706020507" pitchFamily="18" charset="2"/>
              <a:buChar char=""/>
            </a:pPr>
            <a:r>
              <a:rPr lang="fr-CA" sz="7200" noProof="0" dirty="0">
                <a:latin typeface="Arial" panose="020B0604020202020204" pitchFamily="34" charset="0"/>
                <a:ea typeface="Calibri" panose="020F0502020204030204" pitchFamily="34" charset="0"/>
                <a:cs typeface="Arial" panose="020B0604020202020204" pitchFamily="34" charset="0"/>
              </a:rPr>
              <a:t>Mandats</a:t>
            </a:r>
          </a:p>
          <a:p>
            <a:pPr lvl="0">
              <a:lnSpc>
                <a:spcPct val="120000"/>
              </a:lnSpc>
            </a:pPr>
            <a:endParaRPr lang="fr-CA" sz="7200" b="1" u="sng" noProof="0" dirty="0">
              <a:effectLst/>
              <a:latin typeface="Arial" panose="020B0604020202020204" pitchFamily="34" charset="0"/>
              <a:ea typeface="Calibri" panose="020F0502020204030204" pitchFamily="34" charset="0"/>
              <a:cs typeface="Arial" panose="020B0604020202020204" pitchFamily="34" charset="0"/>
            </a:endParaRPr>
          </a:p>
          <a:p>
            <a:pPr lvl="0">
              <a:lnSpc>
                <a:spcPct val="120000"/>
              </a:lnSpc>
              <a:spcAft>
                <a:spcPts val="600"/>
              </a:spcAft>
            </a:pPr>
            <a:r>
              <a:rPr lang="fr-CA" sz="7200" b="1" noProof="0" dirty="0">
                <a:solidFill>
                  <a:srgbClr val="7030A0"/>
                </a:solidFill>
                <a:effectLst/>
                <a:latin typeface="Arial" panose="020B0604020202020204" pitchFamily="34" charset="0"/>
                <a:ea typeface="Calibri" panose="020F0502020204030204" pitchFamily="34" charset="0"/>
                <a:cs typeface="Arial" panose="020B0604020202020204" pitchFamily="34" charset="0"/>
              </a:rPr>
              <a:t>Modifications provisoires</a:t>
            </a:r>
          </a:p>
          <a:p>
            <a:pPr marL="342900" indent="-342900">
              <a:lnSpc>
                <a:spcPct val="120000"/>
              </a:lnSpc>
              <a:buClr>
                <a:srgbClr val="F18B35"/>
              </a:buClr>
              <a:buFont typeface="Symbol" panose="05050102010706020507" pitchFamily="18" charset="2"/>
              <a:buChar char=""/>
            </a:pPr>
            <a:r>
              <a:rPr lang="fr-CA" sz="7200" noProof="0" dirty="0">
                <a:latin typeface="Arial" panose="020B0604020202020204" pitchFamily="34" charset="0"/>
                <a:ea typeface="Calibri" panose="020F0502020204030204" pitchFamily="34" charset="0"/>
                <a:cs typeface="Arial" panose="020B0604020202020204" pitchFamily="34" charset="0"/>
              </a:rPr>
              <a:t>Comité consultatif technique</a:t>
            </a:r>
          </a:p>
          <a:p>
            <a:pPr marL="342900" indent="-342900">
              <a:lnSpc>
                <a:spcPct val="120000"/>
              </a:lnSpc>
              <a:buClr>
                <a:srgbClr val="F18B35"/>
              </a:buClr>
              <a:buFont typeface="Symbol" panose="05050102010706020507" pitchFamily="18" charset="2"/>
              <a:buChar char=""/>
            </a:pPr>
            <a:r>
              <a:rPr lang="fr-CA" sz="7200" noProof="0" dirty="0">
                <a:latin typeface="Arial" panose="020B0604020202020204" pitchFamily="34" charset="0"/>
                <a:ea typeface="Calibri" panose="020F0502020204030204" pitchFamily="34" charset="0"/>
                <a:cs typeface="Arial" panose="020B0604020202020204" pitchFamily="34" charset="0"/>
              </a:rPr>
              <a:t>Modifications provisoires</a:t>
            </a:r>
          </a:p>
          <a:p>
            <a:pPr marL="342900" indent="-342900">
              <a:lnSpc>
                <a:spcPct val="120000"/>
              </a:lnSpc>
              <a:buClr>
                <a:srgbClr val="F18B35"/>
              </a:buClr>
              <a:buFont typeface="Symbol" panose="05050102010706020507" pitchFamily="18" charset="2"/>
              <a:buChar char=""/>
            </a:pPr>
            <a:r>
              <a:rPr lang="fr-CA" sz="7200" noProof="0" dirty="0">
                <a:latin typeface="Arial" panose="020B0604020202020204" pitchFamily="34" charset="0"/>
                <a:ea typeface="Calibri" panose="020F0502020204030204" pitchFamily="34" charset="0"/>
                <a:cs typeface="Arial" panose="020B0604020202020204" pitchFamily="34" charset="0"/>
              </a:rPr>
              <a:t>Prochaines étapes</a:t>
            </a:r>
          </a:p>
          <a:p>
            <a:pPr lvl="1">
              <a:lnSpc>
                <a:spcPct val="120000"/>
              </a:lnSpc>
            </a:pPr>
            <a:endParaRPr lang="fr-CA" sz="7200" noProof="0" dirty="0">
              <a:latin typeface="Arial" panose="020B0604020202020204" pitchFamily="34" charset="0"/>
              <a:ea typeface="Calibri" panose="020F0502020204030204" pitchFamily="34" charset="0"/>
              <a:cs typeface="Arial" panose="020B0604020202020204" pitchFamily="34" charset="0"/>
            </a:endParaRPr>
          </a:p>
          <a:p>
            <a:pPr lvl="0">
              <a:lnSpc>
                <a:spcPct val="120000"/>
              </a:lnSpc>
              <a:spcAft>
                <a:spcPts val="600"/>
              </a:spcAft>
            </a:pPr>
            <a:r>
              <a:rPr lang="fr-CA" sz="7200" b="1" noProof="0" dirty="0">
                <a:solidFill>
                  <a:srgbClr val="7030A0"/>
                </a:solidFill>
                <a:latin typeface="Arial" panose="020B0604020202020204" pitchFamily="34" charset="0"/>
                <a:ea typeface="Calibri" panose="020F0502020204030204" pitchFamily="34" charset="0"/>
                <a:cs typeface="Arial" panose="020B0604020202020204" pitchFamily="34" charset="0"/>
              </a:rPr>
              <a:t>Refonte de la Politique sur les ajouts aux réserves </a:t>
            </a:r>
          </a:p>
          <a:p>
            <a:pPr marL="342900" lvl="0" indent="-342900">
              <a:lnSpc>
                <a:spcPct val="120000"/>
              </a:lnSpc>
              <a:buClr>
                <a:srgbClr val="F18B35"/>
              </a:buClr>
              <a:buFont typeface="Symbol" panose="05050102010706020507" pitchFamily="18" charset="2"/>
              <a:buChar char=""/>
            </a:pPr>
            <a:r>
              <a:rPr lang="fr-CA" sz="7200" noProof="0" dirty="0">
                <a:latin typeface="Arial" panose="020B0604020202020204" pitchFamily="34" charset="0"/>
                <a:ea typeface="Calibri" panose="020F0502020204030204" pitchFamily="34" charset="0"/>
                <a:cs typeface="Arial" panose="020B0604020202020204" pitchFamily="34" charset="0"/>
              </a:rPr>
              <a:t>Refonte</a:t>
            </a:r>
          </a:p>
          <a:p>
            <a:pPr marL="800100" lvl="1" indent="-342900">
              <a:lnSpc>
                <a:spcPct val="120000"/>
              </a:lnSpc>
              <a:buClr>
                <a:srgbClr val="F18B35"/>
              </a:buClr>
              <a:buFont typeface="Symbol" panose="05050102010706020507" pitchFamily="18" charset="2"/>
              <a:buChar char=""/>
            </a:pPr>
            <a:r>
              <a:rPr lang="fr-CA" sz="7200" noProof="0" dirty="0">
                <a:latin typeface="Arial" panose="020B0604020202020204" pitchFamily="34" charset="0"/>
                <a:ea typeface="Calibri" panose="020F0502020204030204" pitchFamily="34" charset="0"/>
                <a:cs typeface="Arial" panose="020B0604020202020204" pitchFamily="34" charset="0"/>
              </a:rPr>
              <a:t>Processus et calendrier</a:t>
            </a:r>
          </a:p>
          <a:p>
            <a:pPr marL="800100" lvl="1" indent="-342900">
              <a:lnSpc>
                <a:spcPct val="120000"/>
              </a:lnSpc>
              <a:buClr>
                <a:srgbClr val="F18B35"/>
              </a:buClr>
              <a:buFont typeface="Symbol" panose="05050102010706020507" pitchFamily="18" charset="2"/>
              <a:buChar char=""/>
            </a:pPr>
            <a:r>
              <a:rPr lang="fr-CA" sz="7200" noProof="0" dirty="0">
                <a:latin typeface="Arial" panose="020B0604020202020204" pitchFamily="34" charset="0"/>
                <a:ea typeface="Calibri" panose="020F0502020204030204" pitchFamily="34" charset="0"/>
                <a:cs typeface="Arial" panose="020B0604020202020204" pitchFamily="34" charset="0"/>
              </a:rPr>
              <a:t>Prochaines étapes</a:t>
            </a:r>
          </a:p>
          <a:p>
            <a:pPr lvl="0">
              <a:lnSpc>
                <a:spcPct val="120000"/>
              </a:lnSpc>
            </a:pPr>
            <a:endParaRPr lang="fr-CA" sz="8800" noProof="0" dirty="0">
              <a:effectLst/>
              <a:latin typeface="Arial" panose="020B0604020202020204" pitchFamily="34" charset="0"/>
              <a:ea typeface="Calibri" panose="020F0502020204030204" pitchFamily="34" charset="0"/>
              <a:cs typeface="Arial" panose="020B0604020202020204" pitchFamily="34" charset="0"/>
            </a:endParaRPr>
          </a:p>
          <a:p>
            <a:pPr fontAlgn="b">
              <a:lnSpc>
                <a:spcPct val="120000"/>
              </a:lnSpc>
              <a:spcAft>
                <a:spcPts val="600"/>
              </a:spcAft>
            </a:pPr>
            <a:endParaRPr lang="fr-CA" sz="2000" noProof="0" dirty="0">
              <a:latin typeface="Arial" panose="020B0604020202020204" pitchFamily="34" charset="0"/>
              <a:cs typeface="Arial" panose="020B0604020202020204" pitchFamily="34" charset="0"/>
            </a:endParaRPr>
          </a:p>
          <a:p>
            <a:pPr marL="342900" indent="-342900" fontAlgn="b">
              <a:lnSpc>
                <a:spcPct val="120000"/>
              </a:lnSpc>
              <a:spcAft>
                <a:spcPts val="600"/>
              </a:spcAft>
              <a:buFont typeface="Arial" panose="020B0604020202020204" pitchFamily="34" charset="0"/>
              <a:buChar char="•"/>
            </a:pPr>
            <a:endParaRPr lang="fr-CA" sz="2000" noProof="0" dirty="0">
              <a:latin typeface="Arial" panose="020B0604020202020204" pitchFamily="34" charset="0"/>
              <a:cs typeface="Arial" panose="020B0604020202020204" pitchFamily="34" charset="0"/>
            </a:endParaRPr>
          </a:p>
          <a:p>
            <a:pPr fontAlgn="b">
              <a:lnSpc>
                <a:spcPct val="120000"/>
              </a:lnSpc>
              <a:spcAft>
                <a:spcPts val="600"/>
              </a:spcAft>
            </a:pPr>
            <a:endParaRPr lang="fr-CA" sz="2000" noProof="0" dirty="0">
              <a:latin typeface="Arial" panose="020B0604020202020204" pitchFamily="34" charset="0"/>
              <a:cs typeface="Arial" panose="020B0604020202020204" pitchFamily="34" charset="0"/>
            </a:endParaRPr>
          </a:p>
          <a:p>
            <a:pPr fontAlgn="b">
              <a:lnSpc>
                <a:spcPct val="120000"/>
              </a:lnSpc>
              <a:spcAft>
                <a:spcPts val="600"/>
              </a:spcAft>
            </a:pPr>
            <a:endParaRPr lang="fr-CA" sz="2000" i="1" noProof="0" dirty="0">
              <a:latin typeface="Arial" panose="020B0604020202020204" pitchFamily="34" charset="0"/>
              <a:cs typeface="Arial" panose="020B0604020202020204" pitchFamily="34" charset="0"/>
            </a:endParaRPr>
          </a:p>
          <a:p>
            <a:pPr indent="-228600">
              <a:lnSpc>
                <a:spcPct val="120000"/>
              </a:lnSpc>
              <a:spcAft>
                <a:spcPts val="600"/>
              </a:spcAft>
              <a:buFont typeface="Arial" panose="020B0604020202020204" pitchFamily="34" charset="0"/>
              <a:buChar char="•"/>
            </a:pPr>
            <a:endParaRPr lang="fr-CA" sz="2000" noProof="0" dirty="0">
              <a:latin typeface="Arial" panose="020B0604020202020204" pitchFamily="34" charset="0"/>
              <a:cs typeface="Arial" panose="020B0604020202020204" pitchFamily="34" charset="0"/>
            </a:endParaRPr>
          </a:p>
          <a:p>
            <a:pPr>
              <a:lnSpc>
                <a:spcPct val="120000"/>
              </a:lnSpc>
              <a:spcAft>
                <a:spcPts val="600"/>
              </a:spcAft>
            </a:pPr>
            <a:r>
              <a:rPr lang="fr-CA" sz="2000" noProof="0" dirty="0">
                <a:latin typeface="Arial" panose="020B0604020202020204" pitchFamily="34" charset="0"/>
                <a:cs typeface="Arial" panose="020B0604020202020204" pitchFamily="34" charset="0"/>
              </a:rPr>
              <a:t>                                       </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5410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893924F8-2E6C-4DB4-8193-B7E28BDFBB1C}"/>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br>
              <a:rPr lang="en-US" altLang="en-US" sz="4400" b="1" dirty="0">
                <a:solidFill>
                  <a:srgbClr val="7030A0"/>
                </a:solidFill>
                <a:latin typeface="Arial" panose="020B0604020202020204" pitchFamily="34" charset="0"/>
                <a:cs typeface="Arial" panose="020B0604020202020204" pitchFamily="34" charset="0"/>
              </a:rPr>
            </a:br>
            <a:br>
              <a:rPr lang="en-US" altLang="en-US" sz="4400" b="1" dirty="0">
                <a:solidFill>
                  <a:srgbClr val="7030A0"/>
                </a:solidFill>
                <a:latin typeface="Arial" panose="020B0604020202020204" pitchFamily="34" charset="0"/>
                <a:cs typeface="Arial" panose="020B0604020202020204" pitchFamily="34" charset="0"/>
              </a:rPr>
            </a:br>
            <a:r>
              <a:rPr lang="en-US" altLang="en-US" sz="4400" b="1" dirty="0">
                <a:solidFill>
                  <a:srgbClr val="7030A0"/>
                </a:solidFill>
                <a:latin typeface="Arial" panose="020B0604020202020204" pitchFamily="34" charset="0"/>
                <a:cs typeface="Arial" panose="020B0604020202020204" pitchFamily="34" charset="0"/>
              </a:rPr>
              <a:t>Contexte</a:t>
            </a:r>
            <a:br>
              <a:rPr lang="en-US" altLang="en-US" sz="4400" b="1" dirty="0">
                <a:solidFill>
                  <a:srgbClr val="7030A0"/>
                </a:solidFill>
                <a:latin typeface="Arial" panose="020B0604020202020204" pitchFamily="34" charset="0"/>
                <a:cs typeface="Arial" panose="020B0604020202020204" pitchFamily="34" charset="0"/>
              </a:rPr>
            </a:br>
            <a:br>
              <a:rPr lang="en-US" altLang="en-US" sz="4400" b="1" dirty="0">
                <a:solidFill>
                  <a:srgbClr val="7030A0"/>
                </a:solidFill>
                <a:latin typeface="Arial" panose="020B0604020202020204" pitchFamily="34" charset="0"/>
                <a:cs typeface="Arial" panose="020B0604020202020204" pitchFamily="34" charset="0"/>
              </a:rPr>
            </a:br>
            <a:br>
              <a:rPr lang="en-US" altLang="en-US" sz="4400" b="1" kern="1200" dirty="0">
                <a:solidFill>
                  <a:srgbClr val="7030A0"/>
                </a:solidFill>
                <a:latin typeface="Arial" panose="020B0604020202020204" pitchFamily="34" charset="0"/>
                <a:cs typeface="Arial" panose="020B0604020202020204" pitchFamily="34" charset="0"/>
              </a:rPr>
            </a:br>
            <a:endParaRPr kumimoji="0" lang="en-US" altLang="en-US" sz="2000" b="0" i="0" strike="noStrike" kern="1200" cap="none" normalizeH="0" baseline="0" dirty="0">
              <a:ln>
                <a:noFill/>
              </a:ln>
              <a:solidFill>
                <a:srgbClr val="7030A0"/>
              </a:solidFill>
              <a:effectLst/>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AC36905-2B44-452C-9BE3-86C47D8CD070}"/>
              </a:ext>
            </a:extLst>
          </p:cNvPr>
          <p:cNvSpPr txBox="1"/>
          <p:nvPr/>
        </p:nvSpPr>
        <p:spPr>
          <a:xfrm>
            <a:off x="5250351" y="1753584"/>
            <a:ext cx="6377769" cy="4930246"/>
          </a:xfrm>
          <a:prstGeom prst="rect">
            <a:avLst/>
          </a:prstGeom>
        </p:spPr>
        <p:txBody>
          <a:bodyPr vert="horz" lIns="91440" tIns="45720" rIns="91440" bIns="45720" rtlCol="0" anchor="ctr">
            <a:normAutofit fontScale="25000" lnSpcReduction="20000"/>
          </a:bodyPr>
          <a:lstStyle/>
          <a:p>
            <a:pPr indent="-228600">
              <a:lnSpc>
                <a:spcPct val="90000"/>
              </a:lnSpc>
              <a:spcAft>
                <a:spcPts val="600"/>
              </a:spcAft>
              <a:buFont typeface="Arial" panose="020B0604020202020204" pitchFamily="34" charset="0"/>
              <a:buChar char="•"/>
            </a:pPr>
            <a:endParaRPr lang="en-US" sz="2000" dirty="0"/>
          </a:p>
          <a:p>
            <a:pPr marL="800100" lvl="1" indent="-342900">
              <a:buFont typeface="Arial" panose="020B0604020202020204" pitchFamily="34" charset="0"/>
              <a:buChar char="•"/>
            </a:pPr>
            <a:endParaRPr lang="en-US" sz="7200" dirty="0"/>
          </a:p>
          <a:p>
            <a:pPr marL="342900" indent="-342900">
              <a:lnSpc>
                <a:spcPct val="120000"/>
              </a:lnSpc>
              <a:buClr>
                <a:srgbClr val="F18B35"/>
              </a:buClr>
              <a:buFont typeface="Arial" panose="020B0604020202020204" pitchFamily="34" charset="0"/>
              <a:buChar char="•"/>
            </a:pPr>
            <a:r>
              <a:rPr lang="fr-CA" sz="5200" dirty="0">
                <a:latin typeface="Arial" panose="020B0604020202020204" pitchFamily="34" charset="0"/>
                <a:cs typeface="Arial" panose="020B0604020202020204" pitchFamily="34" charset="0"/>
              </a:rPr>
              <a:t>Le gouvernement du Canada a l'obligation légale de restituer des terres aux Premières Nations afin de respecter les engagements pris dans des traités, des accords et d'autres ententes constructives.</a:t>
            </a:r>
          </a:p>
          <a:p>
            <a:pPr marL="342900" lvl="0" indent="-342900" algn="l" rtl="0">
              <a:lnSpc>
                <a:spcPct val="120000"/>
              </a:lnSpc>
              <a:spcBef>
                <a:spcPts val="0"/>
              </a:spcBef>
              <a:spcAft>
                <a:spcPts val="0"/>
              </a:spcAft>
              <a:buClr>
                <a:srgbClr val="F18B35"/>
              </a:buClr>
              <a:buFont typeface="Arial" panose="020B0604020202020204" pitchFamily="34" charset="0"/>
              <a:buChar char="•"/>
            </a:pPr>
            <a:endParaRPr lang="fr-CA" sz="5200" dirty="0">
              <a:latin typeface="Arial" panose="020B0604020202020204" pitchFamily="34" charset="0"/>
              <a:cs typeface="Arial" panose="020B0604020202020204" pitchFamily="34" charset="0"/>
            </a:endParaRPr>
          </a:p>
          <a:p>
            <a:pPr marL="342900" lvl="0" indent="-342900">
              <a:lnSpc>
                <a:spcPct val="120000"/>
              </a:lnSpc>
              <a:buClr>
                <a:srgbClr val="F18B35"/>
              </a:buClr>
              <a:buFont typeface="Arial" panose="020B0604020202020204" pitchFamily="34" charset="0"/>
              <a:buChar char="•"/>
            </a:pPr>
            <a:r>
              <a:rPr lang="fr-CA" sz="5200" dirty="0">
                <a:latin typeface="Arial" panose="020B0604020202020204" pitchFamily="34" charset="0"/>
                <a:cs typeface="Arial" panose="020B0604020202020204" pitchFamily="34" charset="0"/>
              </a:rPr>
              <a:t>En vertu de l’article 26 de la </a:t>
            </a:r>
            <a:r>
              <a:rPr lang="fr-CA" sz="5200" i="1" dirty="0">
                <a:latin typeface="Arial" panose="020B0604020202020204" pitchFamily="34" charset="0"/>
                <a:cs typeface="Arial" panose="020B0604020202020204" pitchFamily="34" charset="0"/>
              </a:rPr>
              <a:t>Déclaration des Nations Unies sur les droits des peuples autochtones</a:t>
            </a:r>
            <a:r>
              <a:rPr lang="fr-CA" sz="5200" dirty="0">
                <a:latin typeface="Arial" panose="020B0604020202020204" pitchFamily="34" charset="0"/>
                <a:cs typeface="Arial" panose="020B0604020202020204" pitchFamily="34" charset="0"/>
              </a:rPr>
              <a:t> : </a:t>
            </a:r>
          </a:p>
          <a:p>
            <a:pPr marL="800100" lvl="1" indent="-342900">
              <a:lnSpc>
                <a:spcPct val="120000"/>
              </a:lnSpc>
              <a:buClr>
                <a:srgbClr val="F18B35"/>
              </a:buClr>
              <a:buFont typeface="Arial" panose="020B0604020202020204" pitchFamily="34" charset="0"/>
              <a:buChar char="•"/>
            </a:pPr>
            <a:r>
              <a:rPr lang="fr-CA" sz="5200" dirty="0">
                <a:latin typeface="Arial" panose="020B0604020202020204" pitchFamily="34" charset="0"/>
                <a:cs typeface="Arial" panose="020B0604020202020204" pitchFamily="34" charset="0"/>
              </a:rPr>
              <a:t>(2) Les peuples autochtones ont </a:t>
            </a:r>
            <a:r>
              <a:rPr lang="fr-CA" sz="5200" b="1" dirty="0">
                <a:latin typeface="Arial" panose="020B0604020202020204" pitchFamily="34" charset="0"/>
                <a:cs typeface="Arial" panose="020B0604020202020204" pitchFamily="34" charset="0"/>
              </a:rPr>
              <a:t>le droit de posséder, d’utiliser, de mettre en valeur et de contrôler</a:t>
            </a:r>
            <a:r>
              <a:rPr lang="fr-CA" sz="5200" dirty="0">
                <a:latin typeface="Arial" panose="020B0604020202020204" pitchFamily="34" charset="0"/>
                <a:cs typeface="Arial" panose="020B0604020202020204" pitchFamily="34" charset="0"/>
              </a:rPr>
              <a:t> les terres, territoires et ressources qu’ils possèdent parce qu’ils leur appartiennent ou qu’ils les occupent ou les utilisent traditionnellement, ainsi que ceux qu’ils ont acquis.</a:t>
            </a:r>
          </a:p>
          <a:p>
            <a:pPr marL="800100" lvl="1" indent="-342900">
              <a:lnSpc>
                <a:spcPct val="120000"/>
              </a:lnSpc>
              <a:buClr>
                <a:srgbClr val="F18B35"/>
              </a:buClr>
              <a:buFont typeface="Arial" panose="020B0604020202020204" pitchFamily="34" charset="0"/>
              <a:buChar char="•"/>
            </a:pPr>
            <a:r>
              <a:rPr lang="fr-CA" sz="5200" dirty="0">
                <a:latin typeface="Arial" panose="020B0604020202020204" pitchFamily="34" charset="0"/>
                <a:cs typeface="Arial" panose="020B0604020202020204" pitchFamily="34" charset="0"/>
              </a:rPr>
              <a:t>(3) Les États </a:t>
            </a:r>
            <a:r>
              <a:rPr lang="fr-CA" sz="5200" b="1" dirty="0">
                <a:latin typeface="Arial" panose="020B0604020202020204" pitchFamily="34" charset="0"/>
                <a:cs typeface="Arial" panose="020B0604020202020204" pitchFamily="34" charset="0"/>
              </a:rPr>
              <a:t>accordent reconnaissance et protection juridiques </a:t>
            </a:r>
            <a:r>
              <a:rPr lang="fr-CA" sz="5200" dirty="0">
                <a:latin typeface="Arial" panose="020B0604020202020204" pitchFamily="34" charset="0"/>
                <a:cs typeface="Arial" panose="020B0604020202020204" pitchFamily="34" charset="0"/>
              </a:rPr>
              <a:t>à ces terres, territoires et ressources. Cette reconnaissance se fait en respectant dûment les coutumes, traditions et régimes fonciers des peuples autochtones concernés.</a:t>
            </a:r>
          </a:p>
          <a:p>
            <a:pPr marL="342900" lvl="0" indent="-342900" algn="l" rtl="0">
              <a:lnSpc>
                <a:spcPct val="120000"/>
              </a:lnSpc>
              <a:spcBef>
                <a:spcPts val="0"/>
              </a:spcBef>
              <a:spcAft>
                <a:spcPts val="0"/>
              </a:spcAft>
              <a:buClr>
                <a:srgbClr val="F18B35"/>
              </a:buClr>
              <a:buFont typeface="Arial" panose="020B0604020202020204" pitchFamily="34" charset="0"/>
              <a:buChar char="•"/>
            </a:pPr>
            <a:endParaRPr lang="fr-CA" sz="5200" dirty="0">
              <a:latin typeface="Arial" panose="020B0604020202020204" pitchFamily="34" charset="0"/>
              <a:cs typeface="Arial" panose="020B0604020202020204" pitchFamily="34" charset="0"/>
            </a:endParaRPr>
          </a:p>
          <a:p>
            <a:pPr marL="342900" lvl="0" indent="-342900" algn="l" rtl="0">
              <a:lnSpc>
                <a:spcPct val="120000"/>
              </a:lnSpc>
              <a:spcBef>
                <a:spcPts val="0"/>
              </a:spcBef>
              <a:spcAft>
                <a:spcPts val="0"/>
              </a:spcAft>
              <a:buClr>
                <a:srgbClr val="F18B35"/>
              </a:buClr>
              <a:buFont typeface="Arial" panose="020B0604020202020204" pitchFamily="34" charset="0"/>
              <a:buChar char="•"/>
            </a:pPr>
            <a:r>
              <a:rPr lang="fr-CA" sz="5200" dirty="0">
                <a:latin typeface="Arial" panose="020B0604020202020204" pitchFamily="34" charset="0"/>
                <a:cs typeface="Arial" panose="020B0604020202020204" pitchFamily="34" charset="0"/>
              </a:rPr>
              <a:t>Le gouvernement du Canada s'appuie sur sa politique et son processus d'ajouts aux réserves (AR) en tant que principaux outils mis à la disposition des Premières Nations pour ajouter des terres à leurs réserves</a:t>
            </a:r>
            <a:r>
              <a:rPr lang="en-US" sz="5200" dirty="0">
                <a:latin typeface="Arial" panose="020B0604020202020204" pitchFamily="34" charset="0"/>
                <a:cs typeface="Arial" panose="020B0604020202020204" pitchFamily="34" charset="0"/>
              </a:rPr>
              <a:t>. </a:t>
            </a:r>
          </a:p>
          <a:p>
            <a:pPr lvl="1"/>
            <a:endParaRPr lang="en-US" sz="7200" dirty="0"/>
          </a:p>
          <a:p>
            <a:pPr lvl="1"/>
            <a:endParaRPr lang="en-US" sz="4800" dirty="0"/>
          </a:p>
          <a:p>
            <a:pPr lvl="1"/>
            <a:endParaRPr lang="en-US" sz="2000" dirty="0"/>
          </a:p>
          <a:p>
            <a:pPr lvl="1"/>
            <a:endParaRPr lang="en-CA" dirty="0"/>
          </a:p>
          <a:p>
            <a:pPr fontAlgn="b">
              <a:lnSpc>
                <a:spcPct val="90000"/>
              </a:lnSpc>
              <a:spcAft>
                <a:spcPts val="600"/>
              </a:spcAft>
            </a:pPr>
            <a:endParaRPr lang="en-US" sz="2000" dirty="0"/>
          </a:p>
          <a:p>
            <a:pPr indent="-228600">
              <a:lnSpc>
                <a:spcPct val="90000"/>
              </a:lnSpc>
              <a:spcAft>
                <a:spcPts val="600"/>
              </a:spcAft>
              <a:buFont typeface="Arial" panose="020B0604020202020204" pitchFamily="34" charset="0"/>
              <a:buChar char="•"/>
            </a:pPr>
            <a:endParaRPr lang="en-US" sz="2000" dirty="0"/>
          </a:p>
          <a:p>
            <a:pPr>
              <a:lnSpc>
                <a:spcPct val="90000"/>
              </a:lnSpc>
              <a:spcAft>
                <a:spcPts val="600"/>
              </a:spcAft>
            </a:pPr>
            <a:r>
              <a:rPr lang="en-US" sz="2000" dirty="0"/>
              <a:t>                                       </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1139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893924F8-2E6C-4DB4-8193-B7E28BDFBB1C}"/>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br>
              <a:rPr lang="en-US" altLang="en-US" sz="4400" b="1" u="sng" dirty="0">
                <a:solidFill>
                  <a:srgbClr val="C00000"/>
                </a:solidFill>
              </a:rPr>
            </a:br>
            <a:br>
              <a:rPr lang="en-US" altLang="en-US" sz="4400" b="1" dirty="0">
                <a:solidFill>
                  <a:srgbClr val="7030A0"/>
                </a:solidFill>
                <a:latin typeface="Arial" panose="020B0604020202020204" pitchFamily="34" charset="0"/>
                <a:cs typeface="Arial" panose="020B0604020202020204" pitchFamily="34" charset="0"/>
              </a:rPr>
            </a:br>
            <a:r>
              <a:rPr lang="en-US" altLang="en-US" sz="4400" b="1" dirty="0">
                <a:solidFill>
                  <a:srgbClr val="7030A0"/>
                </a:solidFill>
                <a:latin typeface="Arial" panose="020B0604020202020204" pitchFamily="34" charset="0"/>
                <a:cs typeface="Arial" panose="020B0604020202020204" pitchFamily="34" charset="0"/>
              </a:rPr>
              <a:t>Contexte (suite)</a:t>
            </a:r>
            <a:br>
              <a:rPr lang="en-US" altLang="en-US" sz="4400" b="1" dirty="0">
                <a:solidFill>
                  <a:srgbClr val="7030A0"/>
                </a:solidFill>
                <a:latin typeface="Arial" panose="020B0604020202020204" pitchFamily="34" charset="0"/>
                <a:cs typeface="Arial" panose="020B0604020202020204" pitchFamily="34" charset="0"/>
              </a:rPr>
            </a:br>
            <a:br>
              <a:rPr lang="en-US" altLang="en-US" sz="4400" b="1" u="sng" dirty="0">
                <a:solidFill>
                  <a:srgbClr val="C00000"/>
                </a:solidFill>
              </a:rPr>
            </a:br>
            <a:br>
              <a:rPr lang="en-US" altLang="en-US" sz="4400" b="1" u="sng" kern="1200" dirty="0">
                <a:solidFill>
                  <a:srgbClr val="C00000"/>
                </a:solidFill>
                <a:latin typeface="+mj-lt"/>
                <a:ea typeface="+mj-ea"/>
                <a:cs typeface="+mj-cs"/>
              </a:rPr>
            </a:br>
            <a:endParaRPr kumimoji="0" lang="en-US" altLang="en-US" sz="2000" b="0" i="0" strike="noStrike" kern="1200" cap="none" normalizeH="0" baseline="0" dirty="0">
              <a:ln>
                <a:noFill/>
              </a:ln>
              <a:solidFill>
                <a:schemeClr val="accent1"/>
              </a:solidFill>
              <a:effectLst/>
              <a:latin typeface="+mj-lt"/>
              <a:ea typeface="+mj-ea"/>
              <a:cs typeface="+mj-cs"/>
            </a:endParaRPr>
          </a:p>
        </p:txBody>
      </p:sp>
      <p:sp>
        <p:nvSpPr>
          <p:cNvPr id="8" name="TextBox 7">
            <a:extLst>
              <a:ext uri="{FF2B5EF4-FFF2-40B4-BE49-F238E27FC236}">
                <a16:creationId xmlns:a16="http://schemas.microsoft.com/office/drawing/2014/main" id="{9AC36905-2B44-452C-9BE3-86C47D8CD070}"/>
              </a:ext>
            </a:extLst>
          </p:cNvPr>
          <p:cNvSpPr txBox="1"/>
          <p:nvPr/>
        </p:nvSpPr>
        <p:spPr>
          <a:xfrm>
            <a:off x="5250351" y="1753584"/>
            <a:ext cx="6377769" cy="4930246"/>
          </a:xfrm>
          <a:prstGeom prst="rect">
            <a:avLst/>
          </a:prstGeom>
        </p:spPr>
        <p:txBody>
          <a:bodyPr vert="horz" lIns="91440" tIns="45720" rIns="91440" bIns="45720" rtlCol="0" anchor="ctr">
            <a:normAutofit fontScale="40000" lnSpcReduction="20000"/>
          </a:bodyPr>
          <a:lstStyle/>
          <a:p>
            <a:pPr marL="800100" lvl="1" indent="-342900">
              <a:buFont typeface="Arial" panose="020B0604020202020204" pitchFamily="34" charset="0"/>
              <a:buChar char="•"/>
            </a:pPr>
            <a:endParaRPr lang="en-US" sz="3300" dirty="0"/>
          </a:p>
          <a:p>
            <a:pPr marL="800100" lvl="1" indent="-342900">
              <a:buFont typeface="Arial" panose="020B0604020202020204" pitchFamily="34" charset="0"/>
              <a:buChar char="•"/>
            </a:pPr>
            <a:endParaRPr lang="en-US" sz="3300" dirty="0"/>
          </a:p>
          <a:p>
            <a:pPr marL="800100" lvl="1" indent="-342900">
              <a:lnSpc>
                <a:spcPct val="120000"/>
              </a:lnSpc>
              <a:buClr>
                <a:srgbClr val="F18B35"/>
              </a:buClr>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marL="800100" lvl="1" indent="-342900">
              <a:lnSpc>
                <a:spcPct val="120000"/>
              </a:lnSpc>
              <a:buClr>
                <a:srgbClr val="F18B35"/>
              </a:buClr>
              <a:buFont typeface="Arial" panose="020B0604020202020204" pitchFamily="34" charset="0"/>
              <a:buChar char="•"/>
            </a:pPr>
            <a:r>
              <a:rPr lang="fr-CA" sz="3600" dirty="0">
                <a:latin typeface="Arial" panose="020B0604020202020204" pitchFamily="34" charset="0"/>
                <a:cs typeface="Arial" panose="020B0604020202020204" pitchFamily="34" charset="0"/>
              </a:rPr>
              <a:t>La politique et le processus d'AR se sont révélés </a:t>
            </a:r>
            <a:r>
              <a:rPr lang="fr-CA" sz="3800" dirty="0">
                <a:latin typeface="Arial" panose="020B0604020202020204" pitchFamily="34" charset="0"/>
                <a:cs typeface="Arial" panose="020B0604020202020204" pitchFamily="34" charset="0"/>
              </a:rPr>
              <a:t>constamment inefficaces : il faut souvent des années, voire des décennies, pour ajouter des terres à une réserve. </a:t>
            </a:r>
          </a:p>
          <a:p>
            <a:pPr marL="800100" lvl="1" indent="-342900">
              <a:lnSpc>
                <a:spcPct val="120000"/>
              </a:lnSpc>
              <a:buClr>
                <a:srgbClr val="F18B35"/>
              </a:buClr>
              <a:buFont typeface="Arial" panose="020B0604020202020204" pitchFamily="34" charset="0"/>
              <a:buChar char="•"/>
            </a:pPr>
            <a:endParaRPr lang="fr-CA" sz="3800" dirty="0">
              <a:latin typeface="Arial" panose="020B0604020202020204" pitchFamily="34" charset="0"/>
              <a:cs typeface="Arial" panose="020B0604020202020204" pitchFamily="34" charset="0"/>
            </a:endParaRPr>
          </a:p>
          <a:p>
            <a:pPr marL="800100" lvl="1" indent="-342900">
              <a:lnSpc>
                <a:spcPct val="120000"/>
              </a:lnSpc>
              <a:buClr>
                <a:srgbClr val="F18B35"/>
              </a:buClr>
              <a:buFont typeface="Arial" panose="020B0604020202020204" pitchFamily="34" charset="0"/>
              <a:buChar char="•"/>
            </a:pPr>
            <a:r>
              <a:rPr lang="fr-CA" sz="3800" dirty="0">
                <a:latin typeface="Arial" panose="020B0604020202020204" pitchFamily="34" charset="0"/>
                <a:cs typeface="Arial" panose="020B0604020202020204" pitchFamily="34" charset="0"/>
              </a:rPr>
              <a:t>De nombreux appels ont été lancés pour réformer les AR. Le plus récent date de 2022. Il émane du gouvernement du Canada et de l'ancien ministre des Relations Couronne-Autochtones, Marc Miller, qui a déclaré devant les Premières Nations-en-Assemblée : «  Le processus d'AR est largement défaillant, son rythme est glacial et c'est un très mauvais moyen de récupérer des terres »</a:t>
            </a:r>
            <a:r>
              <a:rPr lang="en-US" sz="3800" dirty="0">
                <a:latin typeface="Arial" panose="020B0604020202020204" pitchFamily="34" charset="0"/>
                <a:cs typeface="Arial" panose="020B0604020202020204" pitchFamily="34" charset="0"/>
              </a:rPr>
              <a:t>. </a:t>
            </a:r>
          </a:p>
          <a:p>
            <a:pPr marL="800100" lvl="1" indent="-342900">
              <a:buFont typeface="Arial" panose="020B0604020202020204" pitchFamily="34" charset="0"/>
              <a:buChar char="•"/>
            </a:pPr>
            <a:endParaRPr lang="en-US" sz="3300" dirty="0"/>
          </a:p>
          <a:p>
            <a:pPr lvl="1"/>
            <a:endParaRPr lang="en-US" sz="2200" dirty="0"/>
          </a:p>
          <a:p>
            <a:pPr lvl="1"/>
            <a:endParaRPr lang="en-US" sz="2000" dirty="0"/>
          </a:p>
          <a:p>
            <a:pPr lvl="1"/>
            <a:endParaRPr lang="en-CA" dirty="0"/>
          </a:p>
          <a:p>
            <a:pPr fontAlgn="b">
              <a:lnSpc>
                <a:spcPct val="90000"/>
              </a:lnSpc>
              <a:spcAft>
                <a:spcPts val="600"/>
              </a:spcAft>
            </a:pPr>
            <a:endParaRPr lang="en-US" sz="2000" dirty="0"/>
          </a:p>
          <a:p>
            <a:pPr indent="-228600">
              <a:lnSpc>
                <a:spcPct val="90000"/>
              </a:lnSpc>
              <a:spcAft>
                <a:spcPts val="600"/>
              </a:spcAft>
              <a:buFont typeface="Arial" panose="020B0604020202020204" pitchFamily="34" charset="0"/>
              <a:buChar char="•"/>
            </a:pPr>
            <a:endParaRPr lang="en-US" sz="2000" dirty="0"/>
          </a:p>
          <a:p>
            <a:pPr>
              <a:lnSpc>
                <a:spcPct val="90000"/>
              </a:lnSpc>
              <a:spcAft>
                <a:spcPts val="600"/>
              </a:spcAft>
            </a:pPr>
            <a:r>
              <a:rPr lang="en-US" sz="2000" dirty="0"/>
              <a:t>                                       </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8162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893924F8-2E6C-4DB4-8193-B7E28BDFBB1C}"/>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lang="en-US" altLang="en-US" sz="4400" b="1" dirty="0">
                <a:solidFill>
                  <a:srgbClr val="7030A0"/>
                </a:solidFill>
                <a:latin typeface="Arial" panose="020B0604020202020204" pitchFamily="34" charset="0"/>
                <a:cs typeface="Arial" panose="020B0604020202020204" pitchFamily="34" charset="0"/>
              </a:rPr>
              <a:t>Mandats fédéraux </a:t>
            </a:r>
            <a:br>
              <a:rPr lang="en-US" altLang="en-US" sz="4400" b="1" u="sng" kern="1200" dirty="0">
                <a:solidFill>
                  <a:srgbClr val="C00000"/>
                </a:solidFill>
                <a:latin typeface="+mj-lt"/>
                <a:ea typeface="+mj-ea"/>
                <a:cs typeface="+mj-cs"/>
              </a:rPr>
            </a:br>
            <a:endParaRPr kumimoji="0" lang="en-US" altLang="en-US" sz="2000" b="0" i="0" strike="noStrike" kern="1200" cap="none" normalizeH="0" baseline="0" dirty="0">
              <a:ln>
                <a:noFill/>
              </a:ln>
              <a:solidFill>
                <a:schemeClr val="accent1"/>
              </a:solidFill>
              <a:effectLst/>
              <a:latin typeface="+mj-lt"/>
              <a:ea typeface="+mj-ea"/>
              <a:cs typeface="+mj-cs"/>
            </a:endParaRPr>
          </a:p>
        </p:txBody>
      </p:sp>
      <p:sp>
        <p:nvSpPr>
          <p:cNvPr id="8" name="TextBox 7">
            <a:extLst>
              <a:ext uri="{FF2B5EF4-FFF2-40B4-BE49-F238E27FC236}">
                <a16:creationId xmlns:a16="http://schemas.microsoft.com/office/drawing/2014/main" id="{9AC36905-2B44-452C-9BE3-86C47D8CD070}"/>
              </a:ext>
            </a:extLst>
          </p:cNvPr>
          <p:cNvSpPr txBox="1"/>
          <p:nvPr/>
        </p:nvSpPr>
        <p:spPr>
          <a:xfrm>
            <a:off x="5235387" y="1641440"/>
            <a:ext cx="6377769" cy="4930246"/>
          </a:xfrm>
          <a:prstGeom prst="rect">
            <a:avLst/>
          </a:prstGeom>
        </p:spPr>
        <p:txBody>
          <a:bodyPr vert="horz" lIns="91440" tIns="45720" rIns="91440" bIns="45720" rtlCol="0" anchor="ctr">
            <a:normAutofit/>
          </a:bodyPr>
          <a:lstStyle/>
          <a:p>
            <a:pPr marL="704850" lvl="0" indent="-571500" algn="l" rtl="0">
              <a:spcBef>
                <a:spcPts val="0"/>
              </a:spcBef>
              <a:spcAft>
                <a:spcPts val="0"/>
              </a:spcAft>
              <a:buClr>
                <a:srgbClr val="F18B35"/>
              </a:buClr>
              <a:buSzPts val="1500"/>
              <a:buFont typeface="Arial" panose="020B0604020202020204" pitchFamily="34" charset="0"/>
              <a:buChar char="•"/>
            </a:pPr>
            <a:r>
              <a:rPr lang="fr-CA" sz="1500" b="1" noProof="0" dirty="0">
                <a:solidFill>
                  <a:srgbClr val="7030A0"/>
                </a:solidFill>
                <a:latin typeface="Arial" panose="020B0604020202020204" pitchFamily="34" charset="0"/>
                <a:cs typeface="Arial" panose="020B0604020202020204" pitchFamily="34" charset="0"/>
              </a:rPr>
              <a:t>Lettre de mandat :</a:t>
            </a:r>
            <a:r>
              <a:rPr lang="fr-CA" sz="1500" noProof="0" dirty="0">
                <a:solidFill>
                  <a:srgbClr val="7030A0"/>
                </a:solidFill>
                <a:latin typeface="Arial" panose="020B0604020202020204" pitchFamily="34" charset="0"/>
                <a:cs typeface="Arial" panose="020B0604020202020204" pitchFamily="34" charset="0"/>
              </a:rPr>
              <a:t> </a:t>
            </a:r>
            <a:r>
              <a:rPr lang="fr-CA" sz="1500" noProof="0" dirty="0">
                <a:latin typeface="Arial" panose="020B0604020202020204" pitchFamily="34" charset="0"/>
                <a:cs typeface="Arial" panose="020B0604020202020204" pitchFamily="34" charset="0"/>
              </a:rPr>
              <a:t>En 2019 et 2021, le premier ministre a chargé le ministre des </a:t>
            </a:r>
            <a:r>
              <a:rPr lang="fr-FR" sz="1500" noProof="0" dirty="0">
                <a:latin typeface="Arial" panose="020B0604020202020204" pitchFamily="34" charset="0"/>
                <a:cs typeface="Arial" panose="020B0604020202020204" pitchFamily="34" charset="0"/>
              </a:rPr>
              <a:t>Relations Couronne-Autochtones d’« accélérer les travaux en cours avec les Premières Nations visant à repenser les politiques fédérales sur les ajouts aux réserves »</a:t>
            </a:r>
            <a:r>
              <a:rPr lang="fr-CA" sz="1500" noProof="0" dirty="0">
                <a:latin typeface="Arial" panose="020B0604020202020204" pitchFamily="34" charset="0"/>
                <a:cs typeface="Arial" panose="020B0604020202020204" pitchFamily="34" charset="0"/>
              </a:rPr>
              <a:t>.</a:t>
            </a:r>
          </a:p>
          <a:p>
            <a:pPr marL="457200" lvl="0" indent="-323850" algn="l" rtl="0">
              <a:spcBef>
                <a:spcPts val="0"/>
              </a:spcBef>
              <a:spcAft>
                <a:spcPts val="0"/>
              </a:spcAft>
              <a:buClr>
                <a:srgbClr val="F18B35"/>
              </a:buClr>
              <a:buSzPts val="1500"/>
              <a:buChar char="●"/>
            </a:pPr>
            <a:endParaRPr lang="fr-CA" sz="1500" noProof="0" dirty="0">
              <a:latin typeface="Arial" panose="020B0604020202020204" pitchFamily="34" charset="0"/>
              <a:cs typeface="Arial" panose="020B0604020202020204" pitchFamily="34" charset="0"/>
            </a:endParaRPr>
          </a:p>
          <a:p>
            <a:pPr marL="704850" lvl="0" indent="-571500" algn="l" rtl="0">
              <a:spcBef>
                <a:spcPts val="0"/>
              </a:spcBef>
              <a:spcAft>
                <a:spcPts val="0"/>
              </a:spcAft>
              <a:buClr>
                <a:srgbClr val="F18B35"/>
              </a:buClr>
              <a:buSzPts val="1500"/>
              <a:buFont typeface="Arial" panose="020B0604020202020204" pitchFamily="34" charset="0"/>
              <a:buChar char="•"/>
            </a:pPr>
            <a:r>
              <a:rPr lang="fr-CA" sz="1500" b="1" noProof="0" dirty="0">
                <a:solidFill>
                  <a:srgbClr val="7030A0"/>
                </a:solidFill>
                <a:latin typeface="Arial" panose="020B0604020202020204" pitchFamily="34" charset="0"/>
                <a:cs typeface="Arial" panose="020B0604020202020204" pitchFamily="34" charset="0"/>
              </a:rPr>
              <a:t>Budget de 2021 : </a:t>
            </a:r>
            <a:r>
              <a:rPr lang="fr-CA" sz="1500" noProof="0" dirty="0">
                <a:latin typeface="Arial" panose="020B0604020202020204" pitchFamily="34" charset="0"/>
                <a:cs typeface="Arial" panose="020B0604020202020204" pitchFamily="34" charset="0"/>
              </a:rPr>
              <a:t>Il prévoyait 43 millions de dollars sur trois ans pour soutenir la réforme de la Politique sur les AR (10 millions de dollars) et résorber l'arriéré massif d'AR (33 millions de dollars). </a:t>
            </a:r>
          </a:p>
          <a:p>
            <a:pPr marL="704850" lvl="0" indent="-571500" algn="l" rtl="0">
              <a:spcBef>
                <a:spcPts val="0"/>
              </a:spcBef>
              <a:spcAft>
                <a:spcPts val="0"/>
              </a:spcAft>
              <a:buClr>
                <a:srgbClr val="F18B35"/>
              </a:buClr>
              <a:buSzPts val="1500"/>
              <a:buFont typeface="Arial" panose="020B0604020202020204" pitchFamily="34" charset="0"/>
              <a:buChar char="•"/>
            </a:pPr>
            <a:endParaRPr lang="fr-CA" sz="1500" noProof="0" dirty="0">
              <a:solidFill>
                <a:srgbClr val="C00000"/>
              </a:solidFill>
              <a:latin typeface="Arial" panose="020B0604020202020204" pitchFamily="34" charset="0"/>
              <a:cs typeface="Arial" panose="020B0604020202020204" pitchFamily="34" charset="0"/>
            </a:endParaRPr>
          </a:p>
          <a:p>
            <a:pPr marL="704850" lvl="0" indent="-571500" algn="l" rtl="0">
              <a:spcBef>
                <a:spcPts val="0"/>
              </a:spcBef>
              <a:spcAft>
                <a:spcPts val="0"/>
              </a:spcAft>
              <a:buClr>
                <a:srgbClr val="F18B35"/>
              </a:buClr>
              <a:buSzPts val="1500"/>
              <a:buFont typeface="Arial" panose="020B0604020202020204" pitchFamily="34" charset="0"/>
              <a:buChar char="•"/>
            </a:pPr>
            <a:r>
              <a:rPr lang="fr-CA" sz="1500" b="1" noProof="0" dirty="0">
                <a:solidFill>
                  <a:srgbClr val="7030A0"/>
                </a:solidFill>
                <a:latin typeface="Arial" panose="020B0604020202020204" pitchFamily="34" charset="0"/>
                <a:cs typeface="Arial" panose="020B0604020202020204" pitchFamily="34" charset="0"/>
              </a:rPr>
              <a:t>Mesure n</a:t>
            </a:r>
            <a:r>
              <a:rPr lang="fr-CA" sz="1500" b="1" baseline="30000" noProof="0" dirty="0">
                <a:solidFill>
                  <a:srgbClr val="7030A0"/>
                </a:solidFill>
                <a:latin typeface="Arial" panose="020B0604020202020204" pitchFamily="34" charset="0"/>
                <a:cs typeface="Arial" panose="020B0604020202020204" pitchFamily="34" charset="0"/>
              </a:rPr>
              <a:t>o</a:t>
            </a:r>
            <a:r>
              <a:rPr lang="fr-CA" sz="1500" b="1" noProof="0" dirty="0">
                <a:solidFill>
                  <a:srgbClr val="7030A0"/>
                </a:solidFill>
                <a:latin typeface="Arial" panose="020B0604020202020204" pitchFamily="34" charset="0"/>
                <a:cs typeface="Arial" panose="020B0604020202020204" pitchFamily="34" charset="0"/>
              </a:rPr>
              <a:t> 5 du Plan d'action national de la </a:t>
            </a:r>
            <a:r>
              <a:rPr lang="fr-CA" sz="1500" b="1" i="1" noProof="0" dirty="0">
                <a:solidFill>
                  <a:srgbClr val="7030A0"/>
                </a:solidFill>
                <a:latin typeface="Arial" panose="020B0604020202020204" pitchFamily="34" charset="0"/>
                <a:cs typeface="Arial" panose="020B0604020202020204" pitchFamily="34" charset="0"/>
              </a:rPr>
              <a:t>Loi sur la Déclaration des Nations Unies</a:t>
            </a:r>
            <a:r>
              <a:rPr lang="fr-CA" sz="1500" b="1" noProof="0" dirty="0">
                <a:solidFill>
                  <a:srgbClr val="7030A0"/>
                </a:solidFill>
                <a:latin typeface="Arial" panose="020B0604020202020204" pitchFamily="34" charset="0"/>
                <a:cs typeface="Arial" panose="020B0604020202020204" pitchFamily="34" charset="0"/>
              </a:rPr>
              <a:t>  : </a:t>
            </a:r>
            <a:r>
              <a:rPr lang="fr-CA" sz="1500" noProof="0" dirty="0">
                <a:latin typeface="Arial" panose="020B0604020202020204" pitchFamily="34" charset="0"/>
                <a:cs typeface="Arial" panose="020B0604020202020204" pitchFamily="34" charset="0"/>
              </a:rPr>
              <a:t>Élaborer conjointement une nouvelle conception de la politique d'ajouts aux réserves. </a:t>
            </a:r>
          </a:p>
          <a:p>
            <a:pPr marL="704850" lvl="0" indent="-571500" algn="l" rtl="0">
              <a:spcBef>
                <a:spcPts val="0"/>
              </a:spcBef>
              <a:spcAft>
                <a:spcPts val="0"/>
              </a:spcAft>
              <a:buClr>
                <a:srgbClr val="F18B35"/>
              </a:buClr>
              <a:buSzPts val="1500"/>
              <a:buFont typeface="Arial" panose="020B0604020202020204" pitchFamily="34" charset="0"/>
              <a:buChar char="•"/>
            </a:pPr>
            <a:endParaRPr lang="fr-CA" sz="1500" noProof="0" dirty="0">
              <a:latin typeface="Arial" panose="020B0604020202020204" pitchFamily="34" charset="0"/>
              <a:cs typeface="Arial" panose="020B0604020202020204" pitchFamily="34" charset="0"/>
            </a:endParaRP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40809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893924F8-2E6C-4DB4-8193-B7E28BDFBB1C}"/>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lang="en-US" altLang="en-US" sz="4400" b="1" dirty="0">
                <a:solidFill>
                  <a:srgbClr val="7030A0"/>
                </a:solidFill>
                <a:latin typeface="Arial" panose="020B0604020202020204" pitchFamily="34" charset="0"/>
                <a:cs typeface="Arial" panose="020B0604020202020204" pitchFamily="34" charset="0"/>
              </a:rPr>
              <a:t>Mandats de l'APN</a:t>
            </a:r>
            <a:endParaRPr kumimoji="0" lang="en-US" altLang="en-US" sz="2000" b="0" i="0" strike="noStrike" kern="1200" cap="none" normalizeH="0" baseline="0" dirty="0">
              <a:ln>
                <a:noFill/>
              </a:ln>
              <a:solidFill>
                <a:srgbClr val="7030A0"/>
              </a:solidFill>
              <a:effectLst/>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AC36905-2B44-452C-9BE3-86C47D8CD070}"/>
              </a:ext>
            </a:extLst>
          </p:cNvPr>
          <p:cNvSpPr txBox="1"/>
          <p:nvPr/>
        </p:nvSpPr>
        <p:spPr>
          <a:xfrm>
            <a:off x="5250351" y="1753584"/>
            <a:ext cx="6377769" cy="4930246"/>
          </a:xfrm>
          <a:prstGeom prst="rect">
            <a:avLst/>
          </a:prstGeom>
        </p:spPr>
        <p:txBody>
          <a:bodyPr vert="horz" lIns="91440" tIns="45720" rIns="91440" bIns="45720" rtlCol="0" anchor="ctr">
            <a:normAutofit/>
          </a:bodyPr>
          <a:lstStyle/>
          <a:p>
            <a:r>
              <a:rPr lang="en-US" sz="1500" b="1" dirty="0">
                <a:solidFill>
                  <a:srgbClr val="7030A0"/>
                </a:solidFill>
                <a:latin typeface="Arial" panose="020B0604020202020204" pitchFamily="34" charset="0"/>
                <a:cs typeface="Arial" panose="020B0604020202020204" pitchFamily="34" charset="0"/>
              </a:rPr>
              <a:t>Résolution 37/2023 de </a:t>
            </a:r>
            <a:r>
              <a:rPr lang="en-US" sz="1500" b="1" dirty="0" err="1">
                <a:solidFill>
                  <a:srgbClr val="7030A0"/>
                </a:solidFill>
                <a:latin typeface="Arial" panose="020B0604020202020204" pitchFamily="34" charset="0"/>
                <a:cs typeface="Arial" panose="020B0604020202020204" pitchFamily="34" charset="0"/>
              </a:rPr>
              <a:t>l’APN</a:t>
            </a:r>
            <a:r>
              <a:rPr lang="fr-FR" sz="1500" i="1" dirty="0">
                <a:solidFill>
                  <a:srgbClr val="7030A0"/>
                </a:solidFill>
                <a:latin typeface="Arial" panose="020B0604020202020204" pitchFamily="34" charset="0"/>
                <a:cs typeface="Arial" panose="020B0604020202020204" pitchFamily="34" charset="0"/>
              </a:rPr>
              <a:t>, </a:t>
            </a:r>
            <a:r>
              <a:rPr lang="fr-FR" sz="1500" i="1" dirty="0">
                <a:latin typeface="Arial" panose="020B0604020202020204" pitchFamily="34" charset="0"/>
                <a:cs typeface="Arial" panose="020B0604020202020204" pitchFamily="34" charset="0"/>
              </a:rPr>
              <a:t>Restitution des terres des Premières Nations par l’intermédiaire de la réforme des ajouts aux réserves </a:t>
            </a:r>
            <a:r>
              <a:rPr lang="en-US" sz="1500" dirty="0">
                <a:latin typeface="Arial" panose="020B0604020202020204" pitchFamily="34" charset="0"/>
                <a:cs typeface="Arial" panose="020B0604020202020204" pitchFamily="34" charset="0"/>
              </a:rPr>
              <a:t>:</a:t>
            </a:r>
          </a:p>
          <a:p>
            <a:pPr marL="800100" lvl="1" indent="-342900">
              <a:buFont typeface="Arial" panose="020B0604020202020204" pitchFamily="34" charset="0"/>
              <a:buChar char="•"/>
            </a:pPr>
            <a:endParaRPr lang="en-US" sz="1500" dirty="0">
              <a:latin typeface="Arial" panose="020B0604020202020204" pitchFamily="34" charset="0"/>
              <a:cs typeface="Arial" panose="020B0604020202020204" pitchFamily="34" charset="0"/>
            </a:endParaRPr>
          </a:p>
          <a:p>
            <a:pPr marL="1257300" lvl="2" indent="-342900">
              <a:buClr>
                <a:srgbClr val="F18B35"/>
              </a:buClr>
              <a:buFont typeface="Arial" panose="020B0604020202020204" pitchFamily="34" charset="0"/>
              <a:buChar char="•"/>
            </a:pPr>
            <a:r>
              <a:rPr lang="fr-FR" sz="1500" dirty="0">
                <a:latin typeface="Arial" panose="020B0604020202020204" pitchFamily="34" charset="0"/>
                <a:cs typeface="Arial" panose="020B0604020202020204" pitchFamily="34" charset="0"/>
              </a:rPr>
              <a:t>Demander au gouvernement du Canada d’élaborer, en collaboration avec les Premières Nations, un processus clair, efficace et transparent pour restituer et/ou se réapproprier des terres de réserve et/ou remédier à la dépossession historique de terres</a:t>
            </a:r>
            <a:r>
              <a:rPr lang="en-US" sz="1500" dirty="0">
                <a:latin typeface="Arial" panose="020B0604020202020204" pitchFamily="34" charset="0"/>
                <a:cs typeface="Arial" panose="020B0604020202020204" pitchFamily="34" charset="0"/>
              </a:rPr>
              <a:t>. </a:t>
            </a:r>
          </a:p>
          <a:p>
            <a:pPr marL="800100" lvl="1" indent="-342900">
              <a:buClr>
                <a:srgbClr val="F18B35"/>
              </a:buClr>
              <a:buFont typeface="Arial" panose="020B0604020202020204" pitchFamily="34" charset="0"/>
              <a:buChar char="•"/>
            </a:pPr>
            <a:endParaRPr lang="en-US" sz="1500" dirty="0">
              <a:latin typeface="Arial" panose="020B0604020202020204" pitchFamily="34" charset="0"/>
              <a:cs typeface="Arial" panose="020B0604020202020204" pitchFamily="34" charset="0"/>
            </a:endParaRPr>
          </a:p>
          <a:p>
            <a:pPr marL="1257300" lvl="2" indent="-342900">
              <a:buClr>
                <a:srgbClr val="F18B35"/>
              </a:buClr>
              <a:buFont typeface="Arial" panose="020B0604020202020204" pitchFamily="34" charset="0"/>
              <a:buChar char="•"/>
            </a:pPr>
            <a:r>
              <a:rPr lang="fr-FR" sz="1500" dirty="0">
                <a:latin typeface="Arial" panose="020B0604020202020204" pitchFamily="34" charset="0"/>
                <a:cs typeface="Arial" panose="020B0604020202020204" pitchFamily="34" charset="0"/>
              </a:rPr>
              <a:t>Engager des discussions avec les Premières Nations sur un examen et une refonte du processus d’AR, et de préparer un rapport complet qui décrit les nombreuses priorités des Premières Nations relatives aux AR et qui propose des solutions sur le plan des politiques et de la législation aux fins d’examen</a:t>
            </a:r>
            <a:r>
              <a:rPr lang="en-US" sz="1500" dirty="0">
                <a:latin typeface="Arial" panose="020B0604020202020204" pitchFamily="34" charset="0"/>
                <a:cs typeface="Arial" panose="020B0604020202020204" pitchFamily="34" charset="0"/>
              </a:rPr>
              <a:t>.</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06088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893924F8-2E6C-4DB4-8193-B7E28BDFBB1C}"/>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kumimoji="0" lang="en-US" altLang="en-US" sz="4400" b="1" i="0" strike="noStrike" kern="1200" cap="none" normalizeH="0" baseline="0" dirty="0">
                <a:ln>
                  <a:noFill/>
                </a:ln>
                <a:solidFill>
                  <a:srgbClr val="7030A0"/>
                </a:solidFill>
                <a:effectLst/>
                <a:latin typeface="Arial" panose="020B0604020202020204" pitchFamily="34" charset="0"/>
                <a:cs typeface="Arial" panose="020B0604020202020204" pitchFamily="34" charset="0"/>
              </a:rPr>
              <a:t>Projet de résolution X</a:t>
            </a:r>
            <a:endParaRPr kumimoji="0" lang="en-US" altLang="en-US" sz="2000" b="0" i="0" strike="noStrike" kern="1200" cap="none" normalizeH="0" baseline="0" dirty="0">
              <a:ln>
                <a:noFill/>
              </a:ln>
              <a:solidFill>
                <a:srgbClr val="7030A0"/>
              </a:solidFill>
              <a:effectLst/>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AC36905-2B44-452C-9BE3-86C47D8CD070}"/>
              </a:ext>
            </a:extLst>
          </p:cNvPr>
          <p:cNvSpPr txBox="1"/>
          <p:nvPr/>
        </p:nvSpPr>
        <p:spPr>
          <a:xfrm>
            <a:off x="5250351" y="1753584"/>
            <a:ext cx="6377769" cy="4930246"/>
          </a:xfrm>
          <a:prstGeom prst="rect">
            <a:avLst/>
          </a:prstGeom>
        </p:spPr>
        <p:txBody>
          <a:bodyPr vert="horz" lIns="91440" tIns="45720" rIns="91440" bIns="45720" rtlCol="0" anchor="ctr">
            <a:normAutofit/>
          </a:bodyPr>
          <a:lstStyle/>
          <a:p>
            <a:r>
              <a:rPr lang="fr-CA" sz="1500" b="1" noProof="0" dirty="0">
                <a:solidFill>
                  <a:srgbClr val="7030A0"/>
                </a:solidFill>
                <a:latin typeface="Arial" panose="020B0604020202020204" pitchFamily="34" charset="0"/>
                <a:cs typeface="Arial" panose="020B0604020202020204" pitchFamily="34" charset="0"/>
              </a:rPr>
              <a:t>Projet de résolution 11/2024</a:t>
            </a:r>
            <a:r>
              <a:rPr lang="fr-CA" sz="1500" b="1" noProof="0" dirty="0">
                <a:latin typeface="Arial" panose="020B0604020202020204" pitchFamily="34" charset="0"/>
                <a:cs typeface="Arial" panose="020B0604020202020204" pitchFamily="34" charset="0"/>
              </a:rPr>
              <a:t>, </a:t>
            </a:r>
            <a:r>
              <a:rPr lang="fr-CA" sz="1500" i="1" noProof="0" dirty="0">
                <a:latin typeface="Arial" panose="020B0604020202020204" pitchFamily="34" charset="0"/>
                <a:cs typeface="Arial" panose="020B0604020202020204" pitchFamily="34" charset="0"/>
              </a:rPr>
              <a:t>Pleine participation des Premières Nations à la refonte de la Politique sur les ajouts aux réserves</a:t>
            </a:r>
            <a:endParaRPr lang="fr-CA" sz="1500" noProof="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endParaRPr lang="fr-CA" sz="1500" noProof="0" dirty="0">
              <a:latin typeface="Arial" panose="020B0604020202020204" pitchFamily="34" charset="0"/>
              <a:cs typeface="Arial" panose="020B0604020202020204" pitchFamily="34" charset="0"/>
            </a:endParaRPr>
          </a:p>
          <a:p>
            <a:pPr marL="342900" indent="-342900" algn="l">
              <a:spcBef>
                <a:spcPts val="600"/>
              </a:spcBef>
              <a:buFont typeface="+mj-lt"/>
              <a:buAutoNum type="arabicPeriod"/>
            </a:pPr>
            <a:r>
              <a:rPr lang="fr-CA" sz="1500" b="0" i="0" u="none" strike="noStrike" baseline="0" noProof="0" dirty="0">
                <a:latin typeface="Arial" panose="020B0604020202020204" pitchFamily="34" charset="0"/>
                <a:cs typeface="Arial" panose="020B0604020202020204" pitchFamily="34" charset="0"/>
              </a:rPr>
              <a:t>Enjoignent à l'Assemblée des Premières Nations (APN) de continuer de siéger au Comité consultatif technique (CCT) et de demander d’apporter des modifications à la Politique sur les ajouts aux réserves (AR) afin de faciliter la conversion rapide et efficace de terres en réserve.</a:t>
            </a:r>
          </a:p>
          <a:p>
            <a:pPr marL="342900" indent="-342900" algn="l">
              <a:spcBef>
                <a:spcPts val="600"/>
              </a:spcBef>
              <a:buFont typeface="+mj-lt"/>
              <a:buAutoNum type="arabicPeriod"/>
            </a:pPr>
            <a:r>
              <a:rPr lang="fr-CA" sz="1500" b="0" i="0" u="none" strike="noStrike" baseline="0" noProof="0" dirty="0">
                <a:latin typeface="Arial" panose="020B0604020202020204" pitchFamily="34" charset="0"/>
                <a:cs typeface="Arial" panose="020B0604020202020204" pitchFamily="34" charset="0"/>
              </a:rPr>
              <a:t>Demandent au gouvernement du Canada de fournir des ressources adéquates pour le processus d'AR, notamment en finançant les capacités des Premières Nations pour préparer des propositions d'AR.</a:t>
            </a:r>
          </a:p>
          <a:p>
            <a:pPr marL="342900" indent="-342900" algn="l">
              <a:spcBef>
                <a:spcPts val="600"/>
              </a:spcBef>
              <a:buFont typeface="+mj-lt"/>
              <a:buAutoNum type="arabicPeriod"/>
            </a:pPr>
            <a:r>
              <a:rPr lang="fr-CA" sz="1500" b="0" i="0" u="none" strike="noStrike" baseline="0" noProof="0" dirty="0">
                <a:latin typeface="Arial" panose="020B0604020202020204" pitchFamily="34" charset="0"/>
                <a:cs typeface="Arial" panose="020B0604020202020204" pitchFamily="34" charset="0"/>
              </a:rPr>
              <a:t>Demandent au gouvernement du Canada de travailler en collaboration avec les Premières Nations à la conception et</a:t>
            </a:r>
            <a:r>
              <a:rPr lang="fr-CA" sz="1500" noProof="0" dirty="0">
                <a:latin typeface="Arial" panose="020B0604020202020204" pitchFamily="34" charset="0"/>
                <a:cs typeface="Arial" panose="020B0604020202020204" pitchFamily="34" charset="0"/>
              </a:rPr>
              <a:t> mise</a:t>
            </a:r>
            <a:r>
              <a:rPr lang="fr-CA" sz="1500" b="0" i="0" u="none" strike="noStrike" baseline="0" noProof="0" dirty="0">
                <a:latin typeface="Arial" panose="020B0604020202020204" pitchFamily="34" charset="0"/>
                <a:cs typeface="Arial" panose="020B0604020202020204" pitchFamily="34" charset="0"/>
              </a:rPr>
              <a:t> en œuvre d’une réforme plus large de la Politique sur les AR afin de s'assurer qu'elle réponde aux besoins et aux priorités des Premières Nations.</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42321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45CF10-516C-76E1-8081-09DBD86520F6}"/>
              </a:ext>
            </a:extLst>
          </p:cNvPr>
          <p:cNvSpPr>
            <a:spLocks noGrp="1"/>
          </p:cNvSpPr>
          <p:nvPr>
            <p:ph type="subTitle" idx="1"/>
          </p:nvPr>
        </p:nvSpPr>
        <p:spPr>
          <a:xfrm>
            <a:off x="1524000" y="2392359"/>
            <a:ext cx="9144000" cy="1655762"/>
          </a:xfrm>
        </p:spPr>
        <p:txBody>
          <a:bodyPr anchor="b">
            <a:normAutofit/>
          </a:bodyPr>
          <a:lstStyle/>
          <a:p>
            <a:r>
              <a:rPr lang="en-CA" sz="5000" b="1" dirty="0">
                <a:solidFill>
                  <a:srgbClr val="7030A0"/>
                </a:solidFill>
                <a:latin typeface="Arial" panose="020B0604020202020204" pitchFamily="34" charset="0"/>
                <a:cs typeface="Arial" panose="020B0604020202020204" pitchFamily="34" charset="0"/>
              </a:rPr>
              <a:t>Modifications provisoires</a:t>
            </a:r>
          </a:p>
        </p:txBody>
      </p:sp>
    </p:spTree>
    <p:extLst>
      <p:ext uri="{BB962C8B-B14F-4D97-AF65-F5344CB8AC3E}">
        <p14:creationId xmlns:p14="http://schemas.microsoft.com/office/powerpoint/2010/main" val="2841071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EA9E4-101E-72B2-4135-B2A5A789E063}"/>
            </a:ext>
          </a:extLst>
        </p:cNvPr>
        <p:cNvGrpSpPr/>
        <p:nvPr/>
      </p:nvGrpSpPr>
      <p:grpSpPr>
        <a:xfrm>
          <a:off x="0" y="0"/>
          <a:ext cx="0" cy="0"/>
          <a:chOff x="0" y="0"/>
          <a:chExt cx="0" cy="0"/>
        </a:xfrm>
      </p:grpSpPr>
      <p:sp>
        <p:nvSpPr>
          <p:cNvPr id="6" name="Rectangle 1">
            <a:extLst>
              <a:ext uri="{FF2B5EF4-FFF2-40B4-BE49-F238E27FC236}">
                <a16:creationId xmlns:a16="http://schemas.microsoft.com/office/drawing/2014/main" id="{248993EF-4C90-7DD5-7DA8-F3A6CEA6E2E1}"/>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kumimoji="0" lang="en-US" altLang="en-US" sz="4000" b="1" i="0" strike="noStrike" kern="1200" cap="none" normalizeH="0" baseline="0" dirty="0">
                <a:ln>
                  <a:noFill/>
                </a:ln>
                <a:solidFill>
                  <a:srgbClr val="7030A0"/>
                </a:solidFill>
                <a:effectLst/>
                <a:latin typeface="Arial" panose="020B0604020202020204" pitchFamily="34" charset="0"/>
                <a:cs typeface="Arial" panose="020B0604020202020204" pitchFamily="34" charset="0"/>
              </a:rPr>
              <a:t>Modifications provisoires</a:t>
            </a:r>
            <a:endParaRPr kumimoji="0" lang="en-US" altLang="en-US" sz="4000" b="0" i="0" strike="noStrike" kern="1200" cap="none" normalizeH="0" baseline="0" dirty="0">
              <a:ln>
                <a:noFill/>
              </a:ln>
              <a:solidFill>
                <a:srgbClr val="7030A0"/>
              </a:solidFill>
              <a:effectLst/>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61CBDF59-D059-5840-A990-8187344BAFAE}"/>
              </a:ext>
            </a:extLst>
          </p:cNvPr>
          <p:cNvSpPr txBox="1"/>
          <p:nvPr/>
        </p:nvSpPr>
        <p:spPr>
          <a:xfrm>
            <a:off x="5250351" y="1753584"/>
            <a:ext cx="6377769" cy="4930246"/>
          </a:xfrm>
          <a:prstGeom prst="rect">
            <a:avLst/>
          </a:prstGeom>
        </p:spPr>
        <p:txBody>
          <a:bodyPr vert="horz" lIns="91440" tIns="45720" rIns="91440" bIns="45720" rtlCol="0" anchor="ctr">
            <a:normAutofit/>
          </a:bodyPr>
          <a:lstStyle/>
          <a:p>
            <a:pPr marR="0" lvl="0" algn="l">
              <a:spcBef>
                <a:spcPts val="600"/>
              </a:spcBef>
              <a:spcAft>
                <a:spcPts val="0"/>
              </a:spcAft>
            </a:pPr>
            <a:r>
              <a:rPr lang="fr-FR" sz="1700" dirty="0">
                <a:effectLst/>
                <a:latin typeface="Arial" panose="020B0604020202020204" pitchFamily="34" charset="0"/>
                <a:ea typeface="Times New Roman" panose="02020603050405020304" pitchFamily="18" charset="0"/>
                <a:cs typeface="Arial" panose="020B0604020202020204" pitchFamily="34" charset="0"/>
              </a:rPr>
              <a:t>En août 2024, le ministre de RCAANC a approuvé deux modifications provisoires pour la Politique sur les AR</a:t>
            </a:r>
            <a:r>
              <a:rPr lang="en-US" sz="1700" dirty="0">
                <a:effectLst/>
                <a:latin typeface="Arial" panose="020B0604020202020204" pitchFamily="34" charset="0"/>
                <a:ea typeface="Times New Roman" panose="02020603050405020304" pitchFamily="18" charset="0"/>
                <a:cs typeface="Arial" panose="020B0604020202020204" pitchFamily="34" charset="0"/>
              </a:rPr>
              <a:t> :</a:t>
            </a:r>
          </a:p>
          <a:p>
            <a:pPr marL="342900" marR="0" lvl="0" indent="-342900" algn="l">
              <a:spcBef>
                <a:spcPts val="600"/>
              </a:spcBef>
              <a:spcAft>
                <a:spcPts val="0"/>
              </a:spcAft>
              <a:buAutoNum type="arabicPeriod"/>
            </a:pPr>
            <a:r>
              <a:rPr lang="en-US" sz="1700" dirty="0">
                <a:effectLst/>
                <a:latin typeface="Arial" panose="020B0604020202020204" pitchFamily="34" charset="0"/>
                <a:ea typeface="Times New Roman" panose="02020603050405020304" pitchFamily="18" charset="0"/>
                <a:cs typeface="Arial" panose="020B0604020202020204" pitchFamily="34" charset="0"/>
              </a:rPr>
              <a:t>L</a:t>
            </a:r>
            <a:r>
              <a:rPr lang="fr-FR" sz="1700" dirty="0">
                <a:effectLst/>
                <a:latin typeface="Arial" panose="020B0604020202020204" pitchFamily="34" charset="0"/>
                <a:ea typeface="Times New Roman" panose="02020603050405020304" pitchFamily="18" charset="0"/>
                <a:cs typeface="Arial" panose="020B0604020202020204" pitchFamily="34" charset="0"/>
              </a:rPr>
              <a:t>es Premières Nations ne sont plus tenues de justifier leur besoin de terres;</a:t>
            </a: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a:spcBef>
                <a:spcPts val="600"/>
              </a:spcBef>
              <a:spcAft>
                <a:spcPts val="0"/>
              </a:spcAft>
              <a:buAutoNum type="arabicPeriod"/>
            </a:pPr>
            <a:r>
              <a:rPr lang="en-US" sz="1700" dirty="0">
                <a:effectLst/>
                <a:latin typeface="Arial" panose="020B0604020202020204" pitchFamily="34" charset="0"/>
                <a:ea typeface="Times New Roman" panose="02020603050405020304" pitchFamily="18" charset="0"/>
                <a:cs typeface="Arial" panose="020B0604020202020204" pitchFamily="34" charset="0"/>
              </a:rPr>
              <a:t>Les </a:t>
            </a:r>
            <a:r>
              <a:rPr lang="fr-FR" sz="1700" dirty="0">
                <a:effectLst/>
                <a:latin typeface="Arial" panose="020B0604020202020204" pitchFamily="34" charset="0"/>
                <a:ea typeface="Times New Roman" panose="02020603050405020304" pitchFamily="18" charset="0"/>
                <a:cs typeface="Arial" panose="020B0604020202020204" pitchFamily="34" charset="0"/>
              </a:rPr>
              <a:t>Premières Nations ne sont plus tenues de faire correspondre leurs propositions d'AR à des catégories étroites de création de réserve</a:t>
            </a:r>
            <a:r>
              <a:rPr lang="en-US" sz="1700" dirty="0">
                <a:effectLst/>
                <a:latin typeface="Arial" panose="020B0604020202020204" pitchFamily="34" charset="0"/>
                <a:ea typeface="Times New Roman" panose="02020603050405020304" pitchFamily="18" charset="0"/>
                <a:cs typeface="Arial" panose="020B0604020202020204" pitchFamily="34" charset="0"/>
              </a:rPr>
              <a:t>.</a:t>
            </a:r>
            <a:endParaRPr lang="en-CA" sz="17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12" name="Straight Connector 11">
            <a:extLst>
              <a:ext uri="{FF2B5EF4-FFF2-40B4-BE49-F238E27FC236}">
                <a16:creationId xmlns:a16="http://schemas.microsoft.com/office/drawing/2014/main" id="{D7B99DFB-729C-0789-F422-B3AAA66A8942}"/>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36937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E23BF52E52ED84085903E78C95DD8DC" ma:contentTypeVersion="4" ma:contentTypeDescription="Create a new document." ma:contentTypeScope="" ma:versionID="3e88a8c63badaaa6974d9836c7c46fdd">
  <xsd:schema xmlns:xsd="http://www.w3.org/2001/XMLSchema" xmlns:xs="http://www.w3.org/2001/XMLSchema" xmlns:p="http://schemas.microsoft.com/office/2006/metadata/properties" xmlns:ns2="f42d49bc-039b-4d0e-a5ba-b408f74be964" targetNamespace="http://schemas.microsoft.com/office/2006/metadata/properties" ma:root="true" ma:fieldsID="fad3440a544a2da05396f2ac28ef67ce" ns2:_="">
    <xsd:import namespace="f42d49bc-039b-4d0e-a5ba-b408f74be96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2d49bc-039b-4d0e-a5ba-b408f74be9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92FE4C-A1A5-4890-890A-A22104233BF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65EE277-4930-4809-AD6C-5ADCD76BAC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2d49bc-039b-4d0e-a5ba-b408f74be9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35A6D2-9A9C-4B8C-BD91-C72DB4B4DC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14014</TotalTime>
  <Words>1249</Words>
  <Application>Microsoft Macintosh PowerPoint</Application>
  <PresentationFormat>Widescreen</PresentationFormat>
  <Paragraphs>131</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Symbol</vt:lpstr>
      <vt:lpstr>Arial</vt:lpstr>
      <vt:lpstr>Office Theme</vt:lpstr>
      <vt:lpstr>          Refonte de la Politique sur les ajouts aux réserves   Faire progresser les priorités des Premières Nations </vt:lpstr>
      <vt:lpstr>Vue d'ensemble</vt:lpstr>
      <vt:lpstr>  Contexte   </vt:lpstr>
      <vt:lpstr>  Contexte (suite)   </vt:lpstr>
      <vt:lpstr>Mandats fédéraux  </vt:lpstr>
      <vt:lpstr>Mandats de l'APN</vt:lpstr>
      <vt:lpstr>Projet de résolution X</vt:lpstr>
      <vt:lpstr>PowerPoint Presentation</vt:lpstr>
      <vt:lpstr>Modifications provisoires</vt:lpstr>
      <vt:lpstr>Modifications provisoires</vt:lpstr>
      <vt:lpstr>PowerPoint Presentation</vt:lpstr>
      <vt:lpstr>Processus et chronologie de la réforme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current  IT Services Update</dc:title>
  <dc:creator>aturner</dc:creator>
  <cp:keywords>, docId:207485A2595F4EC90F3DA950BBBE09D9</cp:keywords>
  <cp:lastModifiedBy>Hollie King</cp:lastModifiedBy>
  <cp:revision>232</cp:revision>
  <cp:lastPrinted>2019-04-08T14:59:14Z</cp:lastPrinted>
  <dcterms:created xsi:type="dcterms:W3CDTF">2019-03-20T01:12:53Z</dcterms:created>
  <dcterms:modified xsi:type="dcterms:W3CDTF">2024-11-29T23:05:12Z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0x010100FE23BF52E52ED84085903E78C95DD8DC</vt:lpwstr>
  </property>
</Properties>
</file>