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2" r:id="rId2"/>
  </p:sldMasterIdLst>
  <p:notesMasterIdLst>
    <p:notesMasterId r:id="rId33"/>
  </p:notesMasterIdLst>
  <p:handoutMasterIdLst>
    <p:handoutMasterId r:id="rId34"/>
  </p:handoutMasterIdLst>
  <p:sldIdLst>
    <p:sldId id="2147309129" r:id="rId3"/>
    <p:sldId id="329" r:id="rId4"/>
    <p:sldId id="713" r:id="rId5"/>
    <p:sldId id="709" r:id="rId6"/>
    <p:sldId id="687" r:id="rId7"/>
    <p:sldId id="722" r:id="rId8"/>
    <p:sldId id="704" r:id="rId9"/>
    <p:sldId id="694" r:id="rId10"/>
    <p:sldId id="678" r:id="rId11"/>
    <p:sldId id="686" r:id="rId12"/>
    <p:sldId id="706" r:id="rId13"/>
    <p:sldId id="689" r:id="rId14"/>
    <p:sldId id="701" r:id="rId15"/>
    <p:sldId id="720" r:id="rId16"/>
    <p:sldId id="716" r:id="rId17"/>
    <p:sldId id="721" r:id="rId18"/>
    <p:sldId id="717" r:id="rId19"/>
    <p:sldId id="2146847720" r:id="rId20"/>
    <p:sldId id="723" r:id="rId21"/>
    <p:sldId id="698" r:id="rId22"/>
    <p:sldId id="699" r:id="rId23"/>
    <p:sldId id="680" r:id="rId24"/>
    <p:sldId id="700" r:id="rId25"/>
    <p:sldId id="682" r:id="rId26"/>
    <p:sldId id="410" r:id="rId27"/>
    <p:sldId id="322" r:id="rId28"/>
    <p:sldId id="683" r:id="rId29"/>
    <p:sldId id="714" r:id="rId30"/>
    <p:sldId id="708" r:id="rId31"/>
    <p:sldId id="3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nn, Felicity (RTHQ)" initials="DF("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2B415C"/>
    <a:srgbClr val="646464"/>
    <a:srgbClr val="B9B9B9"/>
    <a:srgbClr val="CE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6596DE-D4E0-4FA8-84F4-2FF57754F9B6}" v="1907" dt="2024-02-29T16:27:37.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213" autoAdjust="0"/>
  </p:normalViewPr>
  <p:slideViewPr>
    <p:cSldViewPr snapToGrid="0" showGuides="1">
      <p:cViewPr varScale="1">
        <p:scale>
          <a:sx n="62" d="100"/>
          <a:sy n="62" d="100"/>
        </p:scale>
        <p:origin x="828"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Santelli" userId="ba48aad1-dee1-43cf-b226-28b5791d4072" providerId="ADAL" clId="{0B5322DD-4C95-42FD-9C9B-B8E5451E41FB}"/>
    <pc:docChg chg="custSel modSld">
      <pc:chgData name="Steven Santelli" userId="ba48aad1-dee1-43cf-b226-28b5791d4072" providerId="ADAL" clId="{0B5322DD-4C95-42FD-9C9B-B8E5451E41FB}" dt="2023-11-07T11:52:46.098" v="85" actId="1076"/>
      <pc:docMkLst>
        <pc:docMk/>
      </pc:docMkLst>
      <pc:sldChg chg="modSp mod">
        <pc:chgData name="Steven Santelli" userId="ba48aad1-dee1-43cf-b226-28b5791d4072" providerId="ADAL" clId="{0B5322DD-4C95-42FD-9C9B-B8E5451E41FB}" dt="2023-11-07T11:51:50.672" v="83" actId="14100"/>
        <pc:sldMkLst>
          <pc:docMk/>
          <pc:sldMk cId="1658976646" sldId="261"/>
        </pc:sldMkLst>
        <pc:spChg chg="mod">
          <ac:chgData name="Steven Santelli" userId="ba48aad1-dee1-43cf-b226-28b5791d4072" providerId="ADAL" clId="{0B5322DD-4C95-42FD-9C9B-B8E5451E41FB}" dt="2023-11-07T11:50:19.225" v="82" actId="14100"/>
          <ac:spMkLst>
            <pc:docMk/>
            <pc:sldMk cId="1658976646" sldId="261"/>
            <ac:spMk id="3" creationId="{E179F707-F5CF-4989-9683-AE2A71B0E94D}"/>
          </ac:spMkLst>
        </pc:spChg>
        <pc:picChg chg="mod">
          <ac:chgData name="Steven Santelli" userId="ba48aad1-dee1-43cf-b226-28b5791d4072" providerId="ADAL" clId="{0B5322DD-4C95-42FD-9C9B-B8E5451E41FB}" dt="2023-11-07T11:51:50.672" v="83" actId="14100"/>
          <ac:picMkLst>
            <pc:docMk/>
            <pc:sldMk cId="1658976646" sldId="261"/>
            <ac:picMk id="5" creationId="{FCF58B7E-B234-033F-161D-EF0DD2E56EBD}"/>
          </ac:picMkLst>
        </pc:picChg>
      </pc:sldChg>
      <pc:sldChg chg="addSp modSp mod">
        <pc:chgData name="Steven Santelli" userId="ba48aad1-dee1-43cf-b226-28b5791d4072" providerId="ADAL" clId="{0B5322DD-4C95-42FD-9C9B-B8E5451E41FB}" dt="2023-11-07T11:52:46.098" v="85" actId="1076"/>
        <pc:sldMkLst>
          <pc:docMk/>
          <pc:sldMk cId="3786142517" sldId="321"/>
        </pc:sldMkLst>
        <pc:picChg chg="add mod">
          <ac:chgData name="Steven Santelli" userId="ba48aad1-dee1-43cf-b226-28b5791d4072" providerId="ADAL" clId="{0B5322DD-4C95-42FD-9C9B-B8E5451E41FB}" dt="2023-11-07T11:52:46.098" v="85" actId="1076"/>
          <ac:picMkLst>
            <pc:docMk/>
            <pc:sldMk cId="3786142517" sldId="321"/>
            <ac:picMk id="4" creationId="{F99C21E7-CC35-324D-C39B-4AFF1D0953DA}"/>
          </ac:picMkLst>
        </pc:picChg>
      </pc:sldChg>
      <pc:sldChg chg="modSp mod">
        <pc:chgData name="Steven Santelli" userId="ba48aad1-dee1-43cf-b226-28b5791d4072" providerId="ADAL" clId="{0B5322DD-4C95-42FD-9C9B-B8E5451E41FB}" dt="2023-11-07T11:46:52.996" v="19" actId="20577"/>
        <pc:sldMkLst>
          <pc:docMk/>
          <pc:sldMk cId="1174839808" sldId="707"/>
        </pc:sldMkLst>
        <pc:spChg chg="mod">
          <ac:chgData name="Steven Santelli" userId="ba48aad1-dee1-43cf-b226-28b5791d4072" providerId="ADAL" clId="{0B5322DD-4C95-42FD-9C9B-B8E5451E41FB}" dt="2023-11-07T11:46:52.996" v="19" actId="20577"/>
          <ac:spMkLst>
            <pc:docMk/>
            <pc:sldMk cId="1174839808" sldId="707"/>
            <ac:spMk id="2" creationId="{ED6C8BA9-7839-7906-1471-2228080C4791}"/>
          </ac:spMkLst>
        </pc:spChg>
      </pc:sldChg>
    </pc:docChg>
  </pc:docChgLst>
  <pc:docChgLst>
    <pc:chgData name="Steven Santelli" userId="ba48aad1-dee1-43cf-b226-28b5791d4072" providerId="ADAL" clId="{130361D2-7C9A-43DF-B6D6-F9B70337287C}"/>
    <pc:docChg chg="custSel addSld delSld modSld sldOrd">
      <pc:chgData name="Steven Santelli" userId="ba48aad1-dee1-43cf-b226-28b5791d4072" providerId="ADAL" clId="{130361D2-7C9A-43DF-B6D6-F9B70337287C}" dt="2023-12-13T15:01:38.985" v="626" actId="729"/>
      <pc:docMkLst>
        <pc:docMk/>
      </pc:docMkLst>
      <pc:sldChg chg="mod ord modShow">
        <pc:chgData name="Steven Santelli" userId="ba48aad1-dee1-43cf-b226-28b5791d4072" providerId="ADAL" clId="{130361D2-7C9A-43DF-B6D6-F9B70337287C}" dt="2023-12-13T15:01:22.763" v="625" actId="729"/>
        <pc:sldMkLst>
          <pc:docMk/>
          <pc:sldMk cId="3736402217" sldId="687"/>
        </pc:sldMkLst>
      </pc:sldChg>
      <pc:sldChg chg="modSp mod modShow">
        <pc:chgData name="Steven Santelli" userId="ba48aad1-dee1-43cf-b226-28b5791d4072" providerId="ADAL" clId="{130361D2-7C9A-43DF-B6D6-F9B70337287C}" dt="2023-12-13T15:01:00.130" v="622" actId="1076"/>
        <pc:sldMkLst>
          <pc:docMk/>
          <pc:sldMk cId="2316072625" sldId="693"/>
        </pc:sldMkLst>
        <pc:picChg chg="mod">
          <ac:chgData name="Steven Santelli" userId="ba48aad1-dee1-43cf-b226-28b5791d4072" providerId="ADAL" clId="{130361D2-7C9A-43DF-B6D6-F9B70337287C}" dt="2023-12-13T15:01:00.130" v="622" actId="1076"/>
          <ac:picMkLst>
            <pc:docMk/>
            <pc:sldMk cId="2316072625" sldId="693"/>
            <ac:picMk id="6" creationId="{A62D58C6-D578-5100-260A-0DB6A9878985}"/>
          </ac:picMkLst>
        </pc:picChg>
      </pc:sldChg>
      <pc:sldChg chg="mod modShow">
        <pc:chgData name="Steven Santelli" userId="ba48aad1-dee1-43cf-b226-28b5791d4072" providerId="ADAL" clId="{130361D2-7C9A-43DF-B6D6-F9B70337287C}" dt="2023-12-13T15:01:38.985" v="626" actId="729"/>
        <pc:sldMkLst>
          <pc:docMk/>
          <pc:sldMk cId="1888117263" sldId="695"/>
        </pc:sldMkLst>
      </pc:sldChg>
      <pc:sldChg chg="addSp modSp del mod">
        <pc:chgData name="Steven Santelli" userId="ba48aad1-dee1-43cf-b226-28b5791d4072" providerId="ADAL" clId="{130361D2-7C9A-43DF-B6D6-F9B70337287C}" dt="2023-12-13T15:00:41.503" v="619" actId="47"/>
        <pc:sldMkLst>
          <pc:docMk/>
          <pc:sldMk cId="1372245780" sldId="703"/>
        </pc:sldMkLst>
        <pc:spChg chg="add mod">
          <ac:chgData name="Steven Santelli" userId="ba48aad1-dee1-43cf-b226-28b5791d4072" providerId="ADAL" clId="{130361D2-7C9A-43DF-B6D6-F9B70337287C}" dt="2023-12-13T14:49:05.377" v="161" actId="20577"/>
          <ac:spMkLst>
            <pc:docMk/>
            <pc:sldMk cId="1372245780" sldId="703"/>
            <ac:spMk id="3" creationId="{74B9A91B-BDFD-7C04-0B33-DB35B7D953F2}"/>
          </ac:spMkLst>
        </pc:spChg>
        <pc:spChg chg="mod">
          <ac:chgData name="Steven Santelli" userId="ba48aad1-dee1-43cf-b226-28b5791d4072" providerId="ADAL" clId="{130361D2-7C9A-43DF-B6D6-F9B70337287C}" dt="2023-12-13T14:48:28.853" v="116" actId="255"/>
          <ac:spMkLst>
            <pc:docMk/>
            <pc:sldMk cId="1372245780" sldId="703"/>
            <ac:spMk id="9" creationId="{B7AC7794-2346-4DBF-87A9-7E5CD15593E2}"/>
          </ac:spMkLst>
        </pc:spChg>
        <pc:spChg chg="mod">
          <ac:chgData name="Steven Santelli" userId="ba48aad1-dee1-43cf-b226-28b5791d4072" providerId="ADAL" clId="{130361D2-7C9A-43DF-B6D6-F9B70337287C}" dt="2023-12-13T14:47:39.928" v="46" actId="20577"/>
          <ac:spMkLst>
            <pc:docMk/>
            <pc:sldMk cId="1372245780" sldId="703"/>
            <ac:spMk id="10" creationId="{43EADE37-1482-4277-8A43-C15583D7107C}"/>
          </ac:spMkLst>
        </pc:spChg>
        <pc:spChg chg="mod">
          <ac:chgData name="Steven Santelli" userId="ba48aad1-dee1-43cf-b226-28b5791d4072" providerId="ADAL" clId="{130361D2-7C9A-43DF-B6D6-F9B70337287C}" dt="2023-12-13T14:47:57.092" v="84" actId="20577"/>
          <ac:spMkLst>
            <pc:docMk/>
            <pc:sldMk cId="1372245780" sldId="703"/>
            <ac:spMk id="20" creationId="{F663E16C-F5FA-A89D-6CA9-FFB7506CB7E8}"/>
          </ac:spMkLst>
        </pc:spChg>
        <pc:spChg chg="mod">
          <ac:chgData name="Steven Santelli" userId="ba48aad1-dee1-43cf-b226-28b5791d4072" providerId="ADAL" clId="{130361D2-7C9A-43DF-B6D6-F9B70337287C}" dt="2023-12-13T14:47:18.065" v="23" actId="14100"/>
          <ac:spMkLst>
            <pc:docMk/>
            <pc:sldMk cId="1372245780" sldId="703"/>
            <ac:spMk id="22" creationId="{27902135-B3F4-6279-D056-0912B5EADE6C}"/>
          </ac:spMkLst>
        </pc:spChg>
      </pc:sldChg>
      <pc:sldChg chg="addSp delSp modSp add mod ord">
        <pc:chgData name="Steven Santelli" userId="ba48aad1-dee1-43cf-b226-28b5791d4072" providerId="ADAL" clId="{130361D2-7C9A-43DF-B6D6-F9B70337287C}" dt="2023-12-13T15:00:55.432" v="621"/>
        <pc:sldMkLst>
          <pc:docMk/>
          <pc:sldMk cId="818934538" sldId="709"/>
        </pc:sldMkLst>
        <pc:spChg chg="del">
          <ac:chgData name="Steven Santelli" userId="ba48aad1-dee1-43cf-b226-28b5791d4072" providerId="ADAL" clId="{130361D2-7C9A-43DF-B6D6-F9B70337287C}" dt="2023-12-13T14:49:44.965" v="165" actId="478"/>
          <ac:spMkLst>
            <pc:docMk/>
            <pc:sldMk cId="818934538" sldId="709"/>
            <ac:spMk id="3" creationId="{74B9A91B-BDFD-7C04-0B33-DB35B7D953F2}"/>
          </ac:spMkLst>
        </pc:spChg>
        <pc:spChg chg="mod">
          <ac:chgData name="Steven Santelli" userId="ba48aad1-dee1-43cf-b226-28b5791d4072" providerId="ADAL" clId="{130361D2-7C9A-43DF-B6D6-F9B70337287C}" dt="2023-12-13T15:00:32.700" v="618" actId="20577"/>
          <ac:spMkLst>
            <pc:docMk/>
            <pc:sldMk cId="818934538" sldId="709"/>
            <ac:spMk id="4" creationId="{FE7ECC6E-C87C-4452-A0F4-8EE5BBB098C1}"/>
          </ac:spMkLst>
        </pc:spChg>
        <pc:spChg chg="del">
          <ac:chgData name="Steven Santelli" userId="ba48aad1-dee1-43cf-b226-28b5791d4072" providerId="ADAL" clId="{130361D2-7C9A-43DF-B6D6-F9B70337287C}" dt="2023-12-13T14:49:37.476" v="163" actId="478"/>
          <ac:spMkLst>
            <pc:docMk/>
            <pc:sldMk cId="818934538" sldId="709"/>
            <ac:spMk id="9" creationId="{B7AC7794-2346-4DBF-87A9-7E5CD15593E2}"/>
          </ac:spMkLst>
        </pc:spChg>
        <pc:spChg chg="del">
          <ac:chgData name="Steven Santelli" userId="ba48aad1-dee1-43cf-b226-28b5791d4072" providerId="ADAL" clId="{130361D2-7C9A-43DF-B6D6-F9B70337287C}" dt="2023-12-13T14:49:37.476" v="163" actId="478"/>
          <ac:spMkLst>
            <pc:docMk/>
            <pc:sldMk cId="818934538" sldId="709"/>
            <ac:spMk id="10" creationId="{43EADE37-1482-4277-8A43-C15583D7107C}"/>
          </ac:spMkLst>
        </pc:spChg>
        <pc:spChg chg="del">
          <ac:chgData name="Steven Santelli" userId="ba48aad1-dee1-43cf-b226-28b5791d4072" providerId="ADAL" clId="{130361D2-7C9A-43DF-B6D6-F9B70337287C}" dt="2023-12-13T14:49:37.476" v="163" actId="478"/>
          <ac:spMkLst>
            <pc:docMk/>
            <pc:sldMk cId="818934538" sldId="709"/>
            <ac:spMk id="12" creationId="{CF908137-20F0-4183-9B3A-7C3ED8EDAA97}"/>
          </ac:spMkLst>
        </pc:spChg>
        <pc:spChg chg="del">
          <ac:chgData name="Steven Santelli" userId="ba48aad1-dee1-43cf-b226-28b5791d4072" providerId="ADAL" clId="{130361D2-7C9A-43DF-B6D6-F9B70337287C}" dt="2023-12-13T14:49:37.476" v="163" actId="478"/>
          <ac:spMkLst>
            <pc:docMk/>
            <pc:sldMk cId="818934538" sldId="709"/>
            <ac:spMk id="13" creationId="{F8BF70FD-9218-4E3C-8488-D7FEAAD19420}"/>
          </ac:spMkLst>
        </pc:spChg>
        <pc:spChg chg="del">
          <ac:chgData name="Steven Santelli" userId="ba48aad1-dee1-43cf-b226-28b5791d4072" providerId="ADAL" clId="{130361D2-7C9A-43DF-B6D6-F9B70337287C}" dt="2023-12-13T14:49:37.476" v="163" actId="478"/>
          <ac:spMkLst>
            <pc:docMk/>
            <pc:sldMk cId="818934538" sldId="709"/>
            <ac:spMk id="14" creationId="{509EC97A-E8B7-4B8E-AC86-F84DD511F411}"/>
          </ac:spMkLst>
        </pc:spChg>
        <pc:spChg chg="del">
          <ac:chgData name="Steven Santelli" userId="ba48aad1-dee1-43cf-b226-28b5791d4072" providerId="ADAL" clId="{130361D2-7C9A-43DF-B6D6-F9B70337287C}" dt="2023-12-13T14:49:37.476" v="163" actId="478"/>
          <ac:spMkLst>
            <pc:docMk/>
            <pc:sldMk cId="818934538" sldId="709"/>
            <ac:spMk id="15" creationId="{8C2A4335-FC0D-4829-BD2E-D59834C1F233}"/>
          </ac:spMkLst>
        </pc:spChg>
        <pc:spChg chg="del">
          <ac:chgData name="Steven Santelli" userId="ba48aad1-dee1-43cf-b226-28b5791d4072" providerId="ADAL" clId="{130361D2-7C9A-43DF-B6D6-F9B70337287C}" dt="2023-12-13T14:49:37.476" v="163" actId="478"/>
          <ac:spMkLst>
            <pc:docMk/>
            <pc:sldMk cId="818934538" sldId="709"/>
            <ac:spMk id="16" creationId="{F9A9A9F0-8E12-4CD8-A0DE-6E3C5FA55108}"/>
          </ac:spMkLst>
        </pc:spChg>
        <pc:spChg chg="del">
          <ac:chgData name="Steven Santelli" userId="ba48aad1-dee1-43cf-b226-28b5791d4072" providerId="ADAL" clId="{130361D2-7C9A-43DF-B6D6-F9B70337287C}" dt="2023-12-13T14:49:37.476" v="163" actId="478"/>
          <ac:spMkLst>
            <pc:docMk/>
            <pc:sldMk cId="818934538" sldId="709"/>
            <ac:spMk id="17" creationId="{9D9ADF94-52CA-40C9-A76D-32C0A381E3D2}"/>
          </ac:spMkLst>
        </pc:spChg>
        <pc:spChg chg="del">
          <ac:chgData name="Steven Santelli" userId="ba48aad1-dee1-43cf-b226-28b5791d4072" providerId="ADAL" clId="{130361D2-7C9A-43DF-B6D6-F9B70337287C}" dt="2023-12-13T14:49:37.476" v="163" actId="478"/>
          <ac:spMkLst>
            <pc:docMk/>
            <pc:sldMk cId="818934538" sldId="709"/>
            <ac:spMk id="18" creationId="{56643DE4-7186-4601-BBD9-564C04B39B3F}"/>
          </ac:spMkLst>
        </pc:spChg>
        <pc:spChg chg="del">
          <ac:chgData name="Steven Santelli" userId="ba48aad1-dee1-43cf-b226-28b5791d4072" providerId="ADAL" clId="{130361D2-7C9A-43DF-B6D6-F9B70337287C}" dt="2023-12-13T14:49:41.305" v="164" actId="478"/>
          <ac:spMkLst>
            <pc:docMk/>
            <pc:sldMk cId="818934538" sldId="709"/>
            <ac:spMk id="20" creationId="{F663E16C-F5FA-A89D-6CA9-FFB7506CB7E8}"/>
          </ac:spMkLst>
        </pc:spChg>
        <pc:spChg chg="del">
          <ac:chgData name="Steven Santelli" userId="ba48aad1-dee1-43cf-b226-28b5791d4072" providerId="ADAL" clId="{130361D2-7C9A-43DF-B6D6-F9B70337287C}" dt="2023-12-13T14:49:37.476" v="163" actId="478"/>
          <ac:spMkLst>
            <pc:docMk/>
            <pc:sldMk cId="818934538" sldId="709"/>
            <ac:spMk id="22" creationId="{27902135-B3F4-6279-D056-0912B5EADE6C}"/>
          </ac:spMkLst>
        </pc:spChg>
        <pc:spChg chg="del">
          <ac:chgData name="Steven Santelli" userId="ba48aad1-dee1-43cf-b226-28b5791d4072" providerId="ADAL" clId="{130361D2-7C9A-43DF-B6D6-F9B70337287C}" dt="2023-12-13T14:49:41.305" v="164" actId="478"/>
          <ac:spMkLst>
            <pc:docMk/>
            <pc:sldMk cId="818934538" sldId="709"/>
            <ac:spMk id="23" creationId="{EB04270D-4CE1-4712-B04F-6BFE0E710FE0}"/>
          </ac:spMkLst>
        </pc:spChg>
        <pc:graphicFrameChg chg="add mod modGraphic">
          <ac:chgData name="Steven Santelli" userId="ba48aad1-dee1-43cf-b226-28b5791d4072" providerId="ADAL" clId="{130361D2-7C9A-43DF-B6D6-F9B70337287C}" dt="2023-12-13T14:59:56.795" v="602" actId="14100"/>
          <ac:graphicFrameMkLst>
            <pc:docMk/>
            <pc:sldMk cId="818934538" sldId="709"/>
            <ac:graphicFrameMk id="5" creationId="{8DBB0010-2CFA-8FB9-4B9C-8401CF5C83DB}"/>
          </ac:graphicFrameMkLst>
        </pc:graphicFrameChg>
      </pc:sldChg>
    </pc:docChg>
  </pc:docChgLst>
  <pc:docChgLst>
    <pc:chgData name="Steven Santelli" userId="ba48aad1-dee1-43cf-b226-28b5791d4072" providerId="ADAL" clId="{C16596DE-D4E0-4FA8-84F4-2FF57754F9B6}"/>
    <pc:docChg chg="undo custSel addSld delSld modSld sldOrd">
      <pc:chgData name="Steven Santelli" userId="ba48aad1-dee1-43cf-b226-28b5791d4072" providerId="ADAL" clId="{C16596DE-D4E0-4FA8-84F4-2FF57754F9B6}" dt="2024-03-06T12:39:24.720" v="9908" actId="1035"/>
      <pc:docMkLst>
        <pc:docMk/>
      </pc:docMkLst>
      <pc:sldChg chg="delSp modSp del mod modShow">
        <pc:chgData name="Steven Santelli" userId="ba48aad1-dee1-43cf-b226-28b5791d4072" providerId="ADAL" clId="{C16596DE-D4E0-4FA8-84F4-2FF57754F9B6}" dt="2024-02-29T16:27:24.836" v="9883" actId="47"/>
        <pc:sldMkLst>
          <pc:docMk/>
          <pc:sldMk cId="1658976646" sldId="261"/>
        </pc:sldMkLst>
        <pc:spChg chg="mod">
          <ac:chgData name="Steven Santelli" userId="ba48aad1-dee1-43cf-b226-28b5791d4072" providerId="ADAL" clId="{C16596DE-D4E0-4FA8-84F4-2FF57754F9B6}" dt="2024-01-29T16:36:08.260" v="3517" actId="400"/>
          <ac:spMkLst>
            <pc:docMk/>
            <pc:sldMk cId="1658976646" sldId="261"/>
            <ac:spMk id="3" creationId="{E179F707-F5CF-4989-9683-AE2A71B0E94D}"/>
          </ac:spMkLst>
        </pc:spChg>
        <pc:spChg chg="mod">
          <ac:chgData name="Steven Santelli" userId="ba48aad1-dee1-43cf-b226-28b5791d4072" providerId="ADAL" clId="{C16596DE-D4E0-4FA8-84F4-2FF57754F9B6}" dt="2024-01-29T16:25:30.015" v="3356" actId="1076"/>
          <ac:spMkLst>
            <pc:docMk/>
            <pc:sldMk cId="1658976646" sldId="261"/>
            <ac:spMk id="4" creationId="{8C469CBB-B196-4103-8E3C-D830789AA2D4}"/>
          </ac:spMkLst>
        </pc:spChg>
        <pc:picChg chg="del">
          <ac:chgData name="Steven Santelli" userId="ba48aad1-dee1-43cf-b226-28b5791d4072" providerId="ADAL" clId="{C16596DE-D4E0-4FA8-84F4-2FF57754F9B6}" dt="2024-01-29T22:40:22.507" v="3983"/>
          <ac:picMkLst>
            <pc:docMk/>
            <pc:sldMk cId="1658976646" sldId="261"/>
            <ac:picMk id="2" creationId="{AC2CC3C0-E306-29CE-20B3-F7E634F18669}"/>
          </ac:picMkLst>
        </pc:picChg>
      </pc:sldChg>
      <pc:sldChg chg="delSp modSp del mod">
        <pc:chgData name="Steven Santelli" userId="ba48aad1-dee1-43cf-b226-28b5791d4072" providerId="ADAL" clId="{C16596DE-D4E0-4FA8-84F4-2FF57754F9B6}" dt="2024-02-29T16:18:42.012" v="9851" actId="47"/>
        <pc:sldMkLst>
          <pc:docMk/>
          <pc:sldMk cId="3750872896" sldId="313"/>
        </pc:sldMkLst>
        <pc:spChg chg="mod">
          <ac:chgData name="Steven Santelli" userId="ba48aad1-dee1-43cf-b226-28b5791d4072" providerId="ADAL" clId="{C16596DE-D4E0-4FA8-84F4-2FF57754F9B6}" dt="2024-01-31T14:07:09.567" v="4331" actId="20577"/>
          <ac:spMkLst>
            <pc:docMk/>
            <pc:sldMk cId="3750872896" sldId="313"/>
            <ac:spMk id="6" creationId="{69E447B7-850F-63E1-8934-ED98A5DA7CEB}"/>
          </ac:spMkLst>
        </pc:spChg>
        <pc:picChg chg="del">
          <ac:chgData name="Steven Santelli" userId="ba48aad1-dee1-43cf-b226-28b5791d4072" providerId="ADAL" clId="{C16596DE-D4E0-4FA8-84F4-2FF57754F9B6}" dt="2024-02-29T16:16:36.167" v="9811"/>
          <ac:picMkLst>
            <pc:docMk/>
            <pc:sldMk cId="3750872896" sldId="313"/>
            <ac:picMk id="2" creationId="{9D4E738B-86C8-6C80-3FC5-238CA0171349}"/>
          </ac:picMkLst>
        </pc:picChg>
        <pc:picChg chg="mod">
          <ac:chgData name="Steven Santelli" userId="ba48aad1-dee1-43cf-b226-28b5791d4072" providerId="ADAL" clId="{C16596DE-D4E0-4FA8-84F4-2FF57754F9B6}" dt="2024-01-31T15:29:43.061" v="6403" actId="1035"/>
          <ac:picMkLst>
            <pc:docMk/>
            <pc:sldMk cId="3750872896" sldId="313"/>
            <ac:picMk id="3" creationId="{C20FB178-3829-B4C2-D1DE-70D01325120B}"/>
          </ac:picMkLst>
        </pc:picChg>
        <pc:picChg chg="del">
          <ac:chgData name="Steven Santelli" userId="ba48aad1-dee1-43cf-b226-28b5791d4072" providerId="ADAL" clId="{C16596DE-D4E0-4FA8-84F4-2FF57754F9B6}" dt="2024-02-29T16:16:50.138" v="9812"/>
          <ac:picMkLst>
            <pc:docMk/>
            <pc:sldMk cId="3750872896" sldId="313"/>
            <ac:picMk id="4" creationId="{C54C8B48-E617-0879-F262-E713AEBE0E5F}"/>
          </ac:picMkLst>
        </pc:picChg>
      </pc:sldChg>
      <pc:sldChg chg="addSp delSp modSp mod">
        <pc:chgData name="Steven Santelli" userId="ba48aad1-dee1-43cf-b226-28b5791d4072" providerId="ADAL" clId="{C16596DE-D4E0-4FA8-84F4-2FF57754F9B6}" dt="2024-02-13T18:52:45.512" v="8860" actId="478"/>
        <pc:sldMkLst>
          <pc:docMk/>
          <pc:sldMk cId="3786142517" sldId="321"/>
        </pc:sldMkLst>
        <pc:picChg chg="add del mod">
          <ac:chgData name="Steven Santelli" userId="ba48aad1-dee1-43cf-b226-28b5791d4072" providerId="ADAL" clId="{C16596DE-D4E0-4FA8-84F4-2FF57754F9B6}" dt="2024-02-13T18:52:45.512" v="8860" actId="478"/>
          <ac:picMkLst>
            <pc:docMk/>
            <pc:sldMk cId="3786142517" sldId="321"/>
            <ac:picMk id="5" creationId="{866E7373-EC07-9F60-652D-6D0E063F7D52}"/>
          </ac:picMkLst>
        </pc:picChg>
      </pc:sldChg>
      <pc:sldChg chg="addSp modSp mod ord modShow modNotesTx">
        <pc:chgData name="Steven Santelli" userId="ba48aad1-dee1-43cf-b226-28b5791d4072" providerId="ADAL" clId="{C16596DE-D4E0-4FA8-84F4-2FF57754F9B6}" dt="2024-02-29T15:27:14.726" v="9475" actId="729"/>
        <pc:sldMkLst>
          <pc:docMk/>
          <pc:sldMk cId="3712667621" sldId="322"/>
        </pc:sldMkLst>
        <pc:picChg chg="add mod">
          <ac:chgData name="Steven Santelli" userId="ba48aad1-dee1-43cf-b226-28b5791d4072" providerId="ADAL" clId="{C16596DE-D4E0-4FA8-84F4-2FF57754F9B6}" dt="2024-01-31T15:49:53.107" v="6999" actId="1035"/>
          <ac:picMkLst>
            <pc:docMk/>
            <pc:sldMk cId="3712667621" sldId="322"/>
            <ac:picMk id="9" creationId="{BEA3A026-B7EA-FA0C-E81E-30F189B5883B}"/>
          </ac:picMkLst>
        </pc:picChg>
      </pc:sldChg>
      <pc:sldChg chg="addSp modSp add mod">
        <pc:chgData name="Steven Santelli" userId="ba48aad1-dee1-43cf-b226-28b5791d4072" providerId="ADAL" clId="{C16596DE-D4E0-4FA8-84F4-2FF57754F9B6}" dt="2024-02-29T16:23:55.499" v="9882" actId="2711"/>
        <pc:sldMkLst>
          <pc:docMk/>
          <pc:sldMk cId="470349807" sldId="329"/>
        </pc:sldMkLst>
        <pc:spChg chg="mod">
          <ac:chgData name="Steven Santelli" userId="ba48aad1-dee1-43cf-b226-28b5791d4072" providerId="ADAL" clId="{C16596DE-D4E0-4FA8-84F4-2FF57754F9B6}" dt="2024-02-29T16:23:55.499" v="9882" actId="2711"/>
          <ac:spMkLst>
            <pc:docMk/>
            <pc:sldMk cId="470349807" sldId="329"/>
            <ac:spMk id="15" creationId="{E5D639CB-D4CC-42F1-997D-C9F33CD6BC6A}"/>
          </ac:spMkLst>
        </pc:spChg>
        <pc:picChg chg="add mod">
          <ac:chgData name="Steven Santelli" userId="ba48aad1-dee1-43cf-b226-28b5791d4072" providerId="ADAL" clId="{C16596DE-D4E0-4FA8-84F4-2FF57754F9B6}" dt="2024-02-29T16:21:15.194" v="9869"/>
          <ac:picMkLst>
            <pc:docMk/>
            <pc:sldMk cId="470349807" sldId="329"/>
            <ac:picMk id="2" creationId="{749B28E2-4EDC-1A30-4A93-57B15F6728D8}"/>
          </ac:picMkLst>
        </pc:picChg>
      </pc:sldChg>
      <pc:sldChg chg="addSp delSp modSp mod modNotesTx">
        <pc:chgData name="Steven Santelli" userId="ba48aad1-dee1-43cf-b226-28b5791d4072" providerId="ADAL" clId="{C16596DE-D4E0-4FA8-84F4-2FF57754F9B6}" dt="2024-03-06T12:39:24.720" v="9908" actId="1035"/>
        <pc:sldMkLst>
          <pc:docMk/>
          <pc:sldMk cId="2479255395" sldId="410"/>
        </pc:sldMkLst>
        <pc:spChg chg="mod">
          <ac:chgData name="Steven Santelli" userId="ba48aad1-dee1-43cf-b226-28b5791d4072" providerId="ADAL" clId="{C16596DE-D4E0-4FA8-84F4-2FF57754F9B6}" dt="2024-02-15T15:20:19.602" v="8973" actId="1036"/>
          <ac:spMkLst>
            <pc:docMk/>
            <pc:sldMk cId="2479255395" sldId="410"/>
            <ac:spMk id="2" creationId="{CBFC2496-9AB1-86FF-459B-FEDD135855E2}"/>
          </ac:spMkLst>
        </pc:spChg>
        <pc:spChg chg="add mod">
          <ac:chgData name="Steven Santelli" userId="ba48aad1-dee1-43cf-b226-28b5791d4072" providerId="ADAL" clId="{C16596DE-D4E0-4FA8-84F4-2FF57754F9B6}" dt="2024-03-06T12:39:24.720" v="9908" actId="1035"/>
          <ac:spMkLst>
            <pc:docMk/>
            <pc:sldMk cId="2479255395" sldId="410"/>
            <ac:spMk id="7" creationId="{686DCDA3-924B-DE5E-3A23-8C97759725AB}"/>
          </ac:spMkLst>
        </pc:spChg>
        <pc:picChg chg="add mod">
          <ac:chgData name="Steven Santelli" userId="ba48aad1-dee1-43cf-b226-28b5791d4072" providerId="ADAL" clId="{C16596DE-D4E0-4FA8-84F4-2FF57754F9B6}" dt="2024-02-15T15:19:31.006" v="8957"/>
          <ac:picMkLst>
            <pc:docMk/>
            <pc:sldMk cId="2479255395" sldId="410"/>
            <ac:picMk id="5" creationId="{8B4F8A1E-D08D-6E41-94AD-5CDB8EAC15C7}"/>
          </ac:picMkLst>
        </pc:picChg>
        <pc:picChg chg="del">
          <ac:chgData name="Steven Santelli" userId="ba48aad1-dee1-43cf-b226-28b5791d4072" providerId="ADAL" clId="{C16596DE-D4E0-4FA8-84F4-2FF57754F9B6}" dt="2024-02-15T15:20:23.778" v="8974" actId="478"/>
          <ac:picMkLst>
            <pc:docMk/>
            <pc:sldMk cId="2479255395" sldId="410"/>
            <ac:picMk id="19" creationId="{2694DEA2-2825-B080-2C75-0D48ABCB9295}"/>
          </ac:picMkLst>
        </pc:picChg>
      </pc:sldChg>
      <pc:sldChg chg="addSp modSp mod modNotesTx">
        <pc:chgData name="Steven Santelli" userId="ba48aad1-dee1-43cf-b226-28b5791d4072" providerId="ADAL" clId="{C16596DE-D4E0-4FA8-84F4-2FF57754F9B6}" dt="2024-01-31T16:08:17.252" v="7833" actId="14100"/>
        <pc:sldMkLst>
          <pc:docMk/>
          <pc:sldMk cId="611215090" sldId="678"/>
        </pc:sldMkLst>
        <pc:picChg chg="add mod">
          <ac:chgData name="Steven Santelli" userId="ba48aad1-dee1-43cf-b226-28b5791d4072" providerId="ADAL" clId="{C16596DE-D4E0-4FA8-84F4-2FF57754F9B6}" dt="2024-01-31T15:46:54" v="6968" actId="1076"/>
          <ac:picMkLst>
            <pc:docMk/>
            <pc:sldMk cId="611215090" sldId="678"/>
            <ac:picMk id="4" creationId="{8A411E22-9F5A-10B1-7D5C-A26D533D78D3}"/>
          </ac:picMkLst>
        </pc:picChg>
        <pc:picChg chg="mod">
          <ac:chgData name="Steven Santelli" userId="ba48aad1-dee1-43cf-b226-28b5791d4072" providerId="ADAL" clId="{C16596DE-D4E0-4FA8-84F4-2FF57754F9B6}" dt="2024-01-31T16:08:17.252" v="7833" actId="14100"/>
          <ac:picMkLst>
            <pc:docMk/>
            <pc:sldMk cId="611215090" sldId="678"/>
            <ac:picMk id="6" creationId="{FA11E415-77FC-2D38-C5F6-DDF625DF2781}"/>
          </ac:picMkLst>
        </pc:picChg>
      </pc:sldChg>
      <pc:sldChg chg="addSp delSp modSp mod ord modClrScheme chgLayout modNotesTx">
        <pc:chgData name="Steven Santelli" userId="ba48aad1-dee1-43cf-b226-28b5791d4072" providerId="ADAL" clId="{C16596DE-D4E0-4FA8-84F4-2FF57754F9B6}" dt="2024-02-13T18:51:29.928" v="8857" actId="20577"/>
        <pc:sldMkLst>
          <pc:docMk/>
          <pc:sldMk cId="2563026710" sldId="680"/>
        </pc:sldMkLst>
        <pc:spChg chg="mod">
          <ac:chgData name="Steven Santelli" userId="ba48aad1-dee1-43cf-b226-28b5791d4072" providerId="ADAL" clId="{C16596DE-D4E0-4FA8-84F4-2FF57754F9B6}" dt="2024-02-13T18:51:29.928" v="8857" actId="20577"/>
          <ac:spMkLst>
            <pc:docMk/>
            <pc:sldMk cId="2563026710" sldId="680"/>
            <ac:spMk id="2" creationId="{CA350BBB-5D3F-47DE-806F-BCC27408F038}"/>
          </ac:spMkLst>
        </pc:spChg>
        <pc:spChg chg="mod">
          <ac:chgData name="Steven Santelli" userId="ba48aad1-dee1-43cf-b226-28b5791d4072" providerId="ADAL" clId="{C16596DE-D4E0-4FA8-84F4-2FF57754F9B6}" dt="2024-01-31T15:39:27.528" v="6666" actId="26606"/>
          <ac:spMkLst>
            <pc:docMk/>
            <pc:sldMk cId="2563026710" sldId="680"/>
            <ac:spMk id="3" creationId="{8D707F9E-C773-4367-80A4-47914B85D772}"/>
          </ac:spMkLst>
        </pc:spChg>
        <pc:spChg chg="add mod">
          <ac:chgData name="Steven Santelli" userId="ba48aad1-dee1-43cf-b226-28b5791d4072" providerId="ADAL" clId="{C16596DE-D4E0-4FA8-84F4-2FF57754F9B6}" dt="2024-01-31T15:39:27.528" v="6666" actId="26606"/>
          <ac:spMkLst>
            <pc:docMk/>
            <pc:sldMk cId="2563026710" sldId="680"/>
            <ac:spMk id="5" creationId="{FBFA9DDC-AB75-5910-5290-756503C91F99}"/>
          </ac:spMkLst>
        </pc:spChg>
        <pc:spChg chg="add del mod">
          <ac:chgData name="Steven Santelli" userId="ba48aad1-dee1-43cf-b226-28b5791d4072" providerId="ADAL" clId="{C16596DE-D4E0-4FA8-84F4-2FF57754F9B6}" dt="2024-01-29T15:29:40.222" v="469" actId="478"/>
          <ac:spMkLst>
            <pc:docMk/>
            <pc:sldMk cId="2563026710" sldId="680"/>
            <ac:spMk id="15" creationId="{7B100F3D-A848-CFFF-9496-D7C6798B311C}"/>
          </ac:spMkLst>
        </pc:spChg>
        <pc:graphicFrameChg chg="add del mod modGraphic">
          <ac:chgData name="Steven Santelli" userId="ba48aad1-dee1-43cf-b226-28b5791d4072" providerId="ADAL" clId="{C16596DE-D4E0-4FA8-84F4-2FF57754F9B6}" dt="2024-01-31T15:37:32.307" v="6617" actId="478"/>
          <ac:graphicFrameMkLst>
            <pc:docMk/>
            <pc:sldMk cId="2563026710" sldId="680"/>
            <ac:graphicFrameMk id="4" creationId="{4B95510D-1859-0BDF-6C9A-7BABA51A91A5}"/>
          </ac:graphicFrameMkLst>
        </pc:graphicFrameChg>
        <pc:picChg chg="del">
          <ac:chgData name="Steven Santelli" userId="ba48aad1-dee1-43cf-b226-28b5791d4072" providerId="ADAL" clId="{C16596DE-D4E0-4FA8-84F4-2FF57754F9B6}" dt="2024-01-29T15:28:18.563" v="455" actId="478"/>
          <ac:picMkLst>
            <pc:docMk/>
            <pc:sldMk cId="2563026710" sldId="680"/>
            <ac:picMk id="5" creationId="{F58B7A36-5DED-4F51-B427-F3A7066940A9}"/>
          </ac:picMkLst>
        </pc:picChg>
        <pc:picChg chg="del">
          <ac:chgData name="Steven Santelli" userId="ba48aad1-dee1-43cf-b226-28b5791d4072" providerId="ADAL" clId="{C16596DE-D4E0-4FA8-84F4-2FF57754F9B6}" dt="2024-01-29T15:28:19.130" v="456" actId="478"/>
          <ac:picMkLst>
            <pc:docMk/>
            <pc:sldMk cId="2563026710" sldId="680"/>
            <ac:picMk id="6" creationId="{F2469BD7-312C-403D-ADAF-123DC5D28476}"/>
          </ac:picMkLst>
        </pc:picChg>
        <pc:picChg chg="del">
          <ac:chgData name="Steven Santelli" userId="ba48aad1-dee1-43cf-b226-28b5791d4072" providerId="ADAL" clId="{C16596DE-D4E0-4FA8-84F4-2FF57754F9B6}" dt="2024-01-29T15:28:19.749" v="457" actId="478"/>
          <ac:picMkLst>
            <pc:docMk/>
            <pc:sldMk cId="2563026710" sldId="680"/>
            <ac:picMk id="7" creationId="{0B77B3D7-F3AE-445D-98B5-0C82ECEE9312}"/>
          </ac:picMkLst>
        </pc:picChg>
        <pc:picChg chg="add mod">
          <ac:chgData name="Steven Santelli" userId="ba48aad1-dee1-43cf-b226-28b5791d4072" providerId="ADAL" clId="{C16596DE-D4E0-4FA8-84F4-2FF57754F9B6}" dt="2024-01-31T16:09:22.791" v="7838" actId="1035"/>
          <ac:picMkLst>
            <pc:docMk/>
            <pc:sldMk cId="2563026710" sldId="680"/>
            <ac:picMk id="7" creationId="{7854E837-B5FD-8C08-44A0-C103EFE590F4}"/>
          </ac:picMkLst>
        </pc:picChg>
        <pc:picChg chg="del">
          <ac:chgData name="Steven Santelli" userId="ba48aad1-dee1-43cf-b226-28b5791d4072" providerId="ADAL" clId="{C16596DE-D4E0-4FA8-84F4-2FF57754F9B6}" dt="2024-01-29T15:28:17.956" v="454" actId="478"/>
          <ac:picMkLst>
            <pc:docMk/>
            <pc:sldMk cId="2563026710" sldId="680"/>
            <ac:picMk id="8" creationId="{87E352E8-84F1-40FD-B96B-3444D02D61ED}"/>
          </ac:picMkLst>
        </pc:picChg>
        <pc:picChg chg="del">
          <ac:chgData name="Steven Santelli" userId="ba48aad1-dee1-43cf-b226-28b5791d4072" providerId="ADAL" clId="{C16596DE-D4E0-4FA8-84F4-2FF57754F9B6}" dt="2024-01-29T15:28:17.282" v="453" actId="478"/>
          <ac:picMkLst>
            <pc:docMk/>
            <pc:sldMk cId="2563026710" sldId="680"/>
            <ac:picMk id="9" creationId="{06E0BF8C-499B-4833-9BF3-3CB8541FFB5C}"/>
          </ac:picMkLst>
        </pc:picChg>
        <pc:picChg chg="mod ord">
          <ac:chgData name="Steven Santelli" userId="ba48aad1-dee1-43cf-b226-28b5791d4072" providerId="ADAL" clId="{C16596DE-D4E0-4FA8-84F4-2FF57754F9B6}" dt="2024-01-31T15:39:51.253" v="6675" actId="14100"/>
          <ac:picMkLst>
            <pc:docMk/>
            <pc:sldMk cId="2563026710" sldId="680"/>
            <ac:picMk id="10" creationId="{992DF39B-EA24-4C9D-9FCE-E2AB0DA3B1FC}"/>
          </ac:picMkLst>
        </pc:picChg>
      </pc:sldChg>
      <pc:sldChg chg="add del mod modShow">
        <pc:chgData name="Steven Santelli" userId="ba48aad1-dee1-43cf-b226-28b5791d4072" providerId="ADAL" clId="{C16596DE-D4E0-4FA8-84F4-2FF57754F9B6}" dt="2024-01-31T16:58:39.783" v="8855" actId="47"/>
        <pc:sldMkLst>
          <pc:docMk/>
          <pc:sldMk cId="2160044606" sldId="681"/>
        </pc:sldMkLst>
      </pc:sldChg>
      <pc:sldChg chg="addSp delSp modSp mod modNotesTx">
        <pc:chgData name="Steven Santelli" userId="ba48aad1-dee1-43cf-b226-28b5791d4072" providerId="ADAL" clId="{C16596DE-D4E0-4FA8-84F4-2FF57754F9B6}" dt="2024-03-06T12:39:16.589" v="9905" actId="1035"/>
        <pc:sldMkLst>
          <pc:docMk/>
          <pc:sldMk cId="877988190" sldId="682"/>
        </pc:sldMkLst>
        <pc:spChg chg="mod">
          <ac:chgData name="Steven Santelli" userId="ba48aad1-dee1-43cf-b226-28b5791d4072" providerId="ADAL" clId="{C16596DE-D4E0-4FA8-84F4-2FF57754F9B6}" dt="2024-03-06T12:39:16.589" v="9905" actId="1035"/>
          <ac:spMkLst>
            <pc:docMk/>
            <pc:sldMk cId="877988190" sldId="682"/>
            <ac:spMk id="2" creationId="{5A444B0A-C0DB-45FA-AE6B-6D96F7A681E9}"/>
          </ac:spMkLst>
        </pc:spChg>
        <pc:spChg chg="add mod">
          <ac:chgData name="Steven Santelli" userId="ba48aad1-dee1-43cf-b226-28b5791d4072" providerId="ADAL" clId="{C16596DE-D4E0-4FA8-84F4-2FF57754F9B6}" dt="2024-02-29T15:52:20.326" v="9559" actId="207"/>
          <ac:spMkLst>
            <pc:docMk/>
            <pc:sldMk cId="877988190" sldId="682"/>
            <ac:spMk id="4" creationId="{77C9EF97-16A7-F2D9-3F17-92B685A114A6}"/>
          </ac:spMkLst>
        </pc:spChg>
        <pc:spChg chg="del mod">
          <ac:chgData name="Steven Santelli" userId="ba48aad1-dee1-43cf-b226-28b5791d4072" providerId="ADAL" clId="{C16596DE-D4E0-4FA8-84F4-2FF57754F9B6}" dt="2024-02-29T15:53:36.130" v="9566" actId="478"/>
          <ac:spMkLst>
            <pc:docMk/>
            <pc:sldMk cId="877988190" sldId="682"/>
            <ac:spMk id="5" creationId="{76395338-B2B0-4DDF-82C7-1465AF652A7C}"/>
          </ac:spMkLst>
        </pc:spChg>
        <pc:spChg chg="del mod">
          <ac:chgData name="Steven Santelli" userId="ba48aad1-dee1-43cf-b226-28b5791d4072" providerId="ADAL" clId="{C16596DE-D4E0-4FA8-84F4-2FF57754F9B6}" dt="2024-02-29T15:53:41.141" v="9568" actId="478"/>
          <ac:spMkLst>
            <pc:docMk/>
            <pc:sldMk cId="877988190" sldId="682"/>
            <ac:spMk id="7" creationId="{48E2BA06-2D29-44A3-951C-359ADAFE6849}"/>
          </ac:spMkLst>
        </pc:spChg>
        <pc:spChg chg="add mod">
          <ac:chgData name="Steven Santelli" userId="ba48aad1-dee1-43cf-b226-28b5791d4072" providerId="ADAL" clId="{C16596DE-D4E0-4FA8-84F4-2FF57754F9B6}" dt="2024-02-29T15:52:25.279" v="9560" actId="207"/>
          <ac:spMkLst>
            <pc:docMk/>
            <pc:sldMk cId="877988190" sldId="682"/>
            <ac:spMk id="8" creationId="{7E221E2A-B237-B2E4-88B7-78CF6CE5E0E9}"/>
          </ac:spMkLst>
        </pc:spChg>
        <pc:spChg chg="del mod">
          <ac:chgData name="Steven Santelli" userId="ba48aad1-dee1-43cf-b226-28b5791d4072" providerId="ADAL" clId="{C16596DE-D4E0-4FA8-84F4-2FF57754F9B6}" dt="2024-02-29T15:54:12.075" v="9574" actId="478"/>
          <ac:spMkLst>
            <pc:docMk/>
            <pc:sldMk cId="877988190" sldId="682"/>
            <ac:spMk id="9" creationId="{7A399464-8C16-4949-9A07-C0AEE1811DF4}"/>
          </ac:spMkLst>
        </pc:spChg>
        <pc:spChg chg="mod">
          <ac:chgData name="Steven Santelli" userId="ba48aad1-dee1-43cf-b226-28b5791d4072" providerId="ADAL" clId="{C16596DE-D4E0-4FA8-84F4-2FF57754F9B6}" dt="2024-02-29T15:53:20.414" v="9563" actId="1076"/>
          <ac:spMkLst>
            <pc:docMk/>
            <pc:sldMk cId="877988190" sldId="682"/>
            <ac:spMk id="10" creationId="{1C0E079B-1D37-4433-A404-4483BE24DB80}"/>
          </ac:spMkLst>
        </pc:spChg>
        <pc:spChg chg="add del mod">
          <ac:chgData name="Steven Santelli" userId="ba48aad1-dee1-43cf-b226-28b5791d4072" providerId="ADAL" clId="{C16596DE-D4E0-4FA8-84F4-2FF57754F9B6}" dt="2024-02-29T15:53:38.679" v="9567" actId="478"/>
          <ac:spMkLst>
            <pc:docMk/>
            <pc:sldMk cId="877988190" sldId="682"/>
            <ac:spMk id="16" creationId="{67BCD7D7-8F8D-D0E3-36A8-F69AA9D85A33}"/>
          </ac:spMkLst>
        </pc:spChg>
        <pc:spChg chg="add del mod">
          <ac:chgData name="Steven Santelli" userId="ba48aad1-dee1-43cf-b226-28b5791d4072" providerId="ADAL" clId="{C16596DE-D4E0-4FA8-84F4-2FF57754F9B6}" dt="2024-02-29T15:53:43.009" v="9569" actId="478"/>
          <ac:spMkLst>
            <pc:docMk/>
            <pc:sldMk cId="877988190" sldId="682"/>
            <ac:spMk id="18" creationId="{A9D06AFD-E5ED-66A8-9718-8312EE137DE9}"/>
          </ac:spMkLst>
        </pc:spChg>
        <pc:spChg chg="add del mod">
          <ac:chgData name="Steven Santelli" userId="ba48aad1-dee1-43cf-b226-28b5791d4072" providerId="ADAL" clId="{C16596DE-D4E0-4FA8-84F4-2FF57754F9B6}" dt="2024-02-29T15:54:15.059" v="9575" actId="478"/>
          <ac:spMkLst>
            <pc:docMk/>
            <pc:sldMk cId="877988190" sldId="682"/>
            <ac:spMk id="20" creationId="{C0F1C85F-9C0D-599F-3F09-E3BEF1BFFEB1}"/>
          </ac:spMkLst>
        </pc:spChg>
        <pc:spChg chg="add mod">
          <ac:chgData name="Steven Santelli" userId="ba48aad1-dee1-43cf-b226-28b5791d4072" providerId="ADAL" clId="{C16596DE-D4E0-4FA8-84F4-2FF57754F9B6}" dt="2024-02-29T16:07:23.434" v="9641" actId="1038"/>
          <ac:spMkLst>
            <pc:docMk/>
            <pc:sldMk cId="877988190" sldId="682"/>
            <ac:spMk id="21" creationId="{ADF9B885-978C-61DF-D577-DF504EF30B6E}"/>
          </ac:spMkLst>
        </pc:spChg>
        <pc:spChg chg="add mod">
          <ac:chgData name="Steven Santelli" userId="ba48aad1-dee1-43cf-b226-28b5791d4072" providerId="ADAL" clId="{C16596DE-D4E0-4FA8-84F4-2FF57754F9B6}" dt="2024-02-29T16:08:54.692" v="9787" actId="1076"/>
          <ac:spMkLst>
            <pc:docMk/>
            <pc:sldMk cId="877988190" sldId="682"/>
            <ac:spMk id="22" creationId="{160B293B-42D5-B812-AA03-1568612266B1}"/>
          </ac:spMkLst>
        </pc:spChg>
        <pc:spChg chg="add mod">
          <ac:chgData name="Steven Santelli" userId="ba48aad1-dee1-43cf-b226-28b5791d4072" providerId="ADAL" clId="{C16596DE-D4E0-4FA8-84F4-2FF57754F9B6}" dt="2024-02-29T16:08:59.588" v="9788" actId="1076"/>
          <ac:spMkLst>
            <pc:docMk/>
            <pc:sldMk cId="877988190" sldId="682"/>
            <ac:spMk id="23" creationId="{D8807939-E405-E151-0F95-F0EB8A832D71}"/>
          </ac:spMkLst>
        </pc:spChg>
        <pc:spChg chg="add mod">
          <ac:chgData name="Steven Santelli" userId="ba48aad1-dee1-43cf-b226-28b5791d4072" providerId="ADAL" clId="{C16596DE-D4E0-4FA8-84F4-2FF57754F9B6}" dt="2024-02-29T16:09:26.805" v="9798" actId="1036"/>
          <ac:spMkLst>
            <pc:docMk/>
            <pc:sldMk cId="877988190" sldId="682"/>
            <ac:spMk id="24" creationId="{21A59E7E-7F4E-B976-4D14-66BE93496B1C}"/>
          </ac:spMkLst>
        </pc:spChg>
        <pc:picChg chg="add mod">
          <ac:chgData name="Steven Santelli" userId="ba48aad1-dee1-43cf-b226-28b5791d4072" providerId="ADAL" clId="{C16596DE-D4E0-4FA8-84F4-2FF57754F9B6}" dt="2024-01-31T16:09:49.131" v="7840" actId="1035"/>
          <ac:picMkLst>
            <pc:docMk/>
            <pc:sldMk cId="877988190" sldId="682"/>
            <ac:picMk id="6" creationId="{E55C20AF-E077-DF40-41E6-8DE93BCE22CB}"/>
          </ac:picMkLst>
        </pc:picChg>
        <pc:picChg chg="mod">
          <ac:chgData name="Steven Santelli" userId="ba48aad1-dee1-43cf-b226-28b5791d4072" providerId="ADAL" clId="{C16596DE-D4E0-4FA8-84F4-2FF57754F9B6}" dt="2024-02-29T15:53:54.331" v="9571" actId="1076"/>
          <ac:picMkLst>
            <pc:docMk/>
            <pc:sldMk cId="877988190" sldId="682"/>
            <ac:picMk id="11" creationId="{F7F9D73D-B4D3-4F2F-924B-0C8E39B5D4B3}"/>
          </ac:picMkLst>
        </pc:picChg>
        <pc:picChg chg="add mod">
          <ac:chgData name="Steven Santelli" userId="ba48aad1-dee1-43cf-b226-28b5791d4072" providerId="ADAL" clId="{C16596DE-D4E0-4FA8-84F4-2FF57754F9B6}" dt="2024-02-29T15:53:24.154" v="9564" actId="1076"/>
          <ac:picMkLst>
            <pc:docMk/>
            <pc:sldMk cId="877988190" sldId="682"/>
            <ac:picMk id="12" creationId="{D2A13889-A952-5853-C65A-71E5C8FEC331}"/>
          </ac:picMkLst>
        </pc:picChg>
        <pc:picChg chg="mod">
          <ac:chgData name="Steven Santelli" userId="ba48aad1-dee1-43cf-b226-28b5791d4072" providerId="ADAL" clId="{C16596DE-D4E0-4FA8-84F4-2FF57754F9B6}" dt="2024-02-29T15:54:29.895" v="9585" actId="1038"/>
          <ac:picMkLst>
            <pc:docMk/>
            <pc:sldMk cId="877988190" sldId="682"/>
            <ac:picMk id="13" creationId="{F1AF9124-AA1E-4CDF-B8FC-D319365C4DAF}"/>
          </ac:picMkLst>
        </pc:picChg>
        <pc:picChg chg="mod">
          <ac:chgData name="Steven Santelli" userId="ba48aad1-dee1-43cf-b226-28b5791d4072" providerId="ADAL" clId="{C16596DE-D4E0-4FA8-84F4-2FF57754F9B6}" dt="2024-02-29T15:54:27.213" v="9584" actId="1038"/>
          <ac:picMkLst>
            <pc:docMk/>
            <pc:sldMk cId="877988190" sldId="682"/>
            <ac:picMk id="15" creationId="{8FB6D911-A204-4ED1-8A63-35D56122F3DB}"/>
          </ac:picMkLst>
        </pc:picChg>
      </pc:sldChg>
      <pc:sldChg chg="addSp modSp mod modNotesTx">
        <pc:chgData name="Steven Santelli" userId="ba48aad1-dee1-43cf-b226-28b5791d4072" providerId="ADAL" clId="{C16596DE-D4E0-4FA8-84F4-2FF57754F9B6}" dt="2024-01-31T16:09:54.029" v="7841" actId="1035"/>
        <pc:sldMkLst>
          <pc:docMk/>
          <pc:sldMk cId="1392911311" sldId="683"/>
        </pc:sldMkLst>
        <pc:spChg chg="mod">
          <ac:chgData name="Steven Santelli" userId="ba48aad1-dee1-43cf-b226-28b5791d4072" providerId="ADAL" clId="{C16596DE-D4E0-4FA8-84F4-2FF57754F9B6}" dt="2024-01-29T16:30:31.681" v="3417" actId="1035"/>
          <ac:spMkLst>
            <pc:docMk/>
            <pc:sldMk cId="1392911311" sldId="683"/>
            <ac:spMk id="2" creationId="{E04A2497-404F-4D2E-909E-1F9BA62A4553}"/>
          </ac:spMkLst>
        </pc:spChg>
        <pc:picChg chg="add mod">
          <ac:chgData name="Steven Santelli" userId="ba48aad1-dee1-43cf-b226-28b5791d4072" providerId="ADAL" clId="{C16596DE-D4E0-4FA8-84F4-2FF57754F9B6}" dt="2024-01-31T16:09:54.029" v="7841" actId="1035"/>
          <ac:picMkLst>
            <pc:docMk/>
            <pc:sldMk cId="1392911311" sldId="683"/>
            <ac:picMk id="7" creationId="{92CFACD4-CD48-06AA-1337-AB73A1EC705A}"/>
          </ac:picMkLst>
        </pc:picChg>
      </pc:sldChg>
      <pc:sldChg chg="addSp modSp del mod ord modNotesTx">
        <pc:chgData name="Steven Santelli" userId="ba48aad1-dee1-43cf-b226-28b5791d4072" providerId="ADAL" clId="{C16596DE-D4E0-4FA8-84F4-2FF57754F9B6}" dt="2024-02-29T16:10:13.881" v="9810" actId="47"/>
        <pc:sldMkLst>
          <pc:docMk/>
          <pc:sldMk cId="2956697850" sldId="685"/>
        </pc:sldMkLst>
        <pc:spChg chg="mod">
          <ac:chgData name="Steven Santelli" userId="ba48aad1-dee1-43cf-b226-28b5791d4072" providerId="ADAL" clId="{C16596DE-D4E0-4FA8-84F4-2FF57754F9B6}" dt="2024-01-31T15:19:00.781" v="6123" actId="20577"/>
          <ac:spMkLst>
            <pc:docMk/>
            <pc:sldMk cId="2956697850" sldId="685"/>
            <ac:spMk id="2064" creationId="{FFA06420-3D54-CB58-F2A3-B243AA806632}"/>
          </ac:spMkLst>
        </pc:spChg>
        <pc:picChg chg="add mod">
          <ac:chgData name="Steven Santelli" userId="ba48aad1-dee1-43cf-b226-28b5791d4072" providerId="ADAL" clId="{C16596DE-D4E0-4FA8-84F4-2FF57754F9B6}" dt="2024-01-31T15:49:11.735" v="6992" actId="1076"/>
          <ac:picMkLst>
            <pc:docMk/>
            <pc:sldMk cId="2956697850" sldId="685"/>
            <ac:picMk id="4" creationId="{5D406F02-91A6-4440-52CF-4DFA9EDA6107}"/>
          </ac:picMkLst>
        </pc:picChg>
      </pc:sldChg>
      <pc:sldChg chg="addSp delSp modSp mod modNotesTx">
        <pc:chgData name="Steven Santelli" userId="ba48aad1-dee1-43cf-b226-28b5791d4072" providerId="ADAL" clId="{C16596DE-D4E0-4FA8-84F4-2FF57754F9B6}" dt="2024-02-29T15:31:55.522" v="9492" actId="1076"/>
        <pc:sldMkLst>
          <pc:docMk/>
          <pc:sldMk cId="433685463" sldId="686"/>
        </pc:sldMkLst>
        <pc:spChg chg="add del mod">
          <ac:chgData name="Steven Santelli" userId="ba48aad1-dee1-43cf-b226-28b5791d4072" providerId="ADAL" clId="{C16596DE-D4E0-4FA8-84F4-2FF57754F9B6}" dt="2024-02-29T15:30:20.211" v="9477" actId="22"/>
          <ac:spMkLst>
            <pc:docMk/>
            <pc:sldMk cId="433685463" sldId="686"/>
            <ac:spMk id="4" creationId="{D98D3D57-1047-8677-E6BD-F6A4954E922D}"/>
          </ac:spMkLst>
        </pc:spChg>
        <pc:spChg chg="add del mod">
          <ac:chgData name="Steven Santelli" userId="ba48aad1-dee1-43cf-b226-28b5791d4072" providerId="ADAL" clId="{C16596DE-D4E0-4FA8-84F4-2FF57754F9B6}" dt="2024-01-31T15:30:58.473" v="6438" actId="478"/>
          <ac:spMkLst>
            <pc:docMk/>
            <pc:sldMk cId="433685463" sldId="686"/>
            <ac:spMk id="4" creationId="{F226F601-BFBF-FB9A-FD0A-0FBBF19FF4D4}"/>
          </ac:spMkLst>
        </pc:spChg>
        <pc:spChg chg="mod">
          <ac:chgData name="Steven Santelli" userId="ba48aad1-dee1-43cf-b226-28b5791d4072" providerId="ADAL" clId="{C16596DE-D4E0-4FA8-84F4-2FF57754F9B6}" dt="2024-01-31T15:31:46.243" v="6451" actId="20577"/>
          <ac:spMkLst>
            <pc:docMk/>
            <pc:sldMk cId="433685463" sldId="686"/>
            <ac:spMk id="5" creationId="{EF99AF71-7226-48A3-A405-9BE0F83FF052}"/>
          </ac:spMkLst>
        </pc:spChg>
        <pc:spChg chg="add del mod">
          <ac:chgData name="Steven Santelli" userId="ba48aad1-dee1-43cf-b226-28b5791d4072" providerId="ADAL" clId="{C16596DE-D4E0-4FA8-84F4-2FF57754F9B6}" dt="2024-02-29T15:31:07.125" v="9479" actId="931"/>
          <ac:spMkLst>
            <pc:docMk/>
            <pc:sldMk cId="433685463" sldId="686"/>
            <ac:spMk id="10" creationId="{008F123B-2FF0-79D9-6F0E-53BA8FDD8AFF}"/>
          </ac:spMkLst>
        </pc:spChg>
        <pc:spChg chg="del">
          <ac:chgData name="Steven Santelli" userId="ba48aad1-dee1-43cf-b226-28b5791d4072" providerId="ADAL" clId="{C16596DE-D4E0-4FA8-84F4-2FF57754F9B6}" dt="2024-01-31T15:30:56.131" v="6437" actId="478"/>
          <ac:spMkLst>
            <pc:docMk/>
            <pc:sldMk cId="433685463" sldId="686"/>
            <ac:spMk id="12" creationId="{0EAE3F15-79EF-FA8D-231C-15CF7608595D}"/>
          </ac:spMkLst>
        </pc:spChg>
        <pc:picChg chg="del">
          <ac:chgData name="Steven Santelli" userId="ba48aad1-dee1-43cf-b226-28b5791d4072" providerId="ADAL" clId="{C16596DE-D4E0-4FA8-84F4-2FF57754F9B6}" dt="2024-02-29T15:30:14.371" v="9476" actId="478"/>
          <ac:picMkLst>
            <pc:docMk/>
            <pc:sldMk cId="433685463" sldId="686"/>
            <ac:picMk id="7" creationId="{1E1C0FC7-A076-4A0E-AE06-FD0344EE6D72}"/>
          </ac:picMkLst>
        </pc:picChg>
        <pc:picChg chg="add del mod ord">
          <ac:chgData name="Steven Santelli" userId="ba48aad1-dee1-43cf-b226-28b5791d4072" providerId="ADAL" clId="{C16596DE-D4E0-4FA8-84F4-2FF57754F9B6}" dt="2024-02-29T15:30:50.043" v="9478" actId="478"/>
          <ac:picMkLst>
            <pc:docMk/>
            <pc:sldMk cId="433685463" sldId="686"/>
            <ac:picMk id="8" creationId="{33B91F0D-5334-CE7E-F942-9900B2AD99E0}"/>
          </ac:picMkLst>
        </pc:picChg>
        <pc:picChg chg="add mod ord">
          <ac:chgData name="Steven Santelli" userId="ba48aad1-dee1-43cf-b226-28b5791d4072" providerId="ADAL" clId="{C16596DE-D4E0-4FA8-84F4-2FF57754F9B6}" dt="2024-02-29T15:31:55.522" v="9492" actId="1076"/>
          <ac:picMkLst>
            <pc:docMk/>
            <pc:sldMk cId="433685463" sldId="686"/>
            <ac:picMk id="12" creationId="{4A3BE732-5532-824F-4AF3-55527CFEA9CF}"/>
          </ac:picMkLst>
        </pc:picChg>
      </pc:sldChg>
      <pc:sldChg chg="addSp modSp mod">
        <pc:chgData name="Steven Santelli" userId="ba48aad1-dee1-43cf-b226-28b5791d4072" providerId="ADAL" clId="{C16596DE-D4E0-4FA8-84F4-2FF57754F9B6}" dt="2024-02-29T15:23:55.211" v="9472" actId="20577"/>
        <pc:sldMkLst>
          <pc:docMk/>
          <pc:sldMk cId="3736402217" sldId="687"/>
        </pc:sldMkLst>
        <pc:spChg chg="mod">
          <ac:chgData name="Steven Santelli" userId="ba48aad1-dee1-43cf-b226-28b5791d4072" providerId="ADAL" clId="{C16596DE-D4E0-4FA8-84F4-2FF57754F9B6}" dt="2024-01-31T15:30:14.200" v="6405" actId="20577"/>
          <ac:spMkLst>
            <pc:docMk/>
            <pc:sldMk cId="3736402217" sldId="687"/>
            <ac:spMk id="2" creationId="{81E1D6A1-554F-46AE-B7B7-990503A67F99}"/>
          </ac:spMkLst>
        </pc:spChg>
        <pc:graphicFrameChg chg="mod">
          <ac:chgData name="Steven Santelli" userId="ba48aad1-dee1-43cf-b226-28b5791d4072" providerId="ADAL" clId="{C16596DE-D4E0-4FA8-84F4-2FF57754F9B6}" dt="2024-02-29T15:23:55.211" v="9472" actId="20577"/>
          <ac:graphicFrameMkLst>
            <pc:docMk/>
            <pc:sldMk cId="3736402217" sldId="687"/>
            <ac:graphicFrameMk id="5" creationId="{060E5ABE-061C-4C8A-B069-54243D7ED67F}"/>
          </ac:graphicFrameMkLst>
        </pc:graphicFrameChg>
        <pc:picChg chg="add mod">
          <ac:chgData name="Steven Santelli" userId="ba48aad1-dee1-43cf-b226-28b5791d4072" providerId="ADAL" clId="{C16596DE-D4E0-4FA8-84F4-2FF57754F9B6}" dt="2024-01-31T16:06:55.408" v="7830" actId="1035"/>
          <ac:picMkLst>
            <pc:docMk/>
            <pc:sldMk cId="3736402217" sldId="687"/>
            <ac:picMk id="6" creationId="{8A9DAA1D-6B72-518B-B6BC-266598D68060}"/>
          </ac:picMkLst>
        </pc:picChg>
      </pc:sldChg>
      <pc:sldChg chg="addSp modSp mod ord modShow modNotesTx">
        <pc:chgData name="Steven Santelli" userId="ba48aad1-dee1-43cf-b226-28b5791d4072" providerId="ADAL" clId="{C16596DE-D4E0-4FA8-84F4-2FF57754F9B6}" dt="2024-03-06T12:38:00.600" v="9885" actId="729"/>
        <pc:sldMkLst>
          <pc:docMk/>
          <pc:sldMk cId="1072651291" sldId="689"/>
        </pc:sldMkLst>
        <pc:spChg chg="mod">
          <ac:chgData name="Steven Santelli" userId="ba48aad1-dee1-43cf-b226-28b5791d4072" providerId="ADAL" clId="{C16596DE-D4E0-4FA8-84F4-2FF57754F9B6}" dt="2024-01-29T16:26:32.421" v="3377" actId="1035"/>
          <ac:spMkLst>
            <pc:docMk/>
            <pc:sldMk cId="1072651291" sldId="689"/>
            <ac:spMk id="2" creationId="{0586DF18-DFBF-4C22-A290-0C0F3D753843}"/>
          </ac:spMkLst>
        </pc:spChg>
        <pc:spChg chg="mod">
          <ac:chgData name="Steven Santelli" userId="ba48aad1-dee1-43cf-b226-28b5791d4072" providerId="ADAL" clId="{C16596DE-D4E0-4FA8-84F4-2FF57754F9B6}" dt="2024-01-29T16:26:58" v="3378" actId="20577"/>
          <ac:spMkLst>
            <pc:docMk/>
            <pc:sldMk cId="1072651291" sldId="689"/>
            <ac:spMk id="5" creationId="{893745D7-6CFA-4ED1-9D10-F06AE3EFE514}"/>
          </ac:spMkLst>
        </pc:spChg>
        <pc:picChg chg="add mod">
          <ac:chgData name="Steven Santelli" userId="ba48aad1-dee1-43cf-b226-28b5791d4072" providerId="ADAL" clId="{C16596DE-D4E0-4FA8-84F4-2FF57754F9B6}" dt="2024-01-31T16:08:41.579" v="7834" actId="1035"/>
          <ac:picMkLst>
            <pc:docMk/>
            <pc:sldMk cId="1072651291" sldId="689"/>
            <ac:picMk id="7" creationId="{8439B824-C2CD-6139-9E4F-18DCC23C1371}"/>
          </ac:picMkLst>
        </pc:picChg>
      </pc:sldChg>
      <pc:sldChg chg="del mod modShow">
        <pc:chgData name="Steven Santelli" userId="ba48aad1-dee1-43cf-b226-28b5791d4072" providerId="ADAL" clId="{C16596DE-D4E0-4FA8-84F4-2FF57754F9B6}" dt="2024-01-31T16:10:43.583" v="7844" actId="47"/>
        <pc:sldMkLst>
          <pc:docMk/>
          <pc:sldMk cId="2526048626" sldId="692"/>
        </pc:sldMkLst>
      </pc:sldChg>
      <pc:sldChg chg="del">
        <pc:chgData name="Steven Santelli" userId="ba48aad1-dee1-43cf-b226-28b5791d4072" providerId="ADAL" clId="{C16596DE-D4E0-4FA8-84F4-2FF57754F9B6}" dt="2024-01-31T16:10:49.847" v="7845" actId="47"/>
        <pc:sldMkLst>
          <pc:docMk/>
          <pc:sldMk cId="2316072625" sldId="693"/>
        </pc:sldMkLst>
      </pc:sldChg>
      <pc:sldChg chg="addSp modSp mod modNotesTx">
        <pc:chgData name="Steven Santelli" userId="ba48aad1-dee1-43cf-b226-28b5791d4072" providerId="ADAL" clId="{C16596DE-D4E0-4FA8-84F4-2FF57754F9B6}" dt="2024-01-31T16:07:57.451" v="7832" actId="1035"/>
        <pc:sldMkLst>
          <pc:docMk/>
          <pc:sldMk cId="642454962" sldId="694"/>
        </pc:sldMkLst>
        <pc:spChg chg="mod">
          <ac:chgData name="Steven Santelli" userId="ba48aad1-dee1-43cf-b226-28b5791d4072" providerId="ADAL" clId="{C16596DE-D4E0-4FA8-84F4-2FF57754F9B6}" dt="2024-01-31T15:33:07.917" v="6454" actId="5793"/>
          <ac:spMkLst>
            <pc:docMk/>
            <pc:sldMk cId="642454962" sldId="694"/>
            <ac:spMk id="11" creationId="{41BEA836-7B68-4447-8E47-06ECDAF89658}"/>
          </ac:spMkLst>
        </pc:spChg>
        <pc:picChg chg="add mod">
          <ac:chgData name="Steven Santelli" userId="ba48aad1-dee1-43cf-b226-28b5791d4072" providerId="ADAL" clId="{C16596DE-D4E0-4FA8-84F4-2FF57754F9B6}" dt="2024-01-31T16:07:57.451" v="7832" actId="1035"/>
          <ac:picMkLst>
            <pc:docMk/>
            <pc:sldMk cId="642454962" sldId="694"/>
            <ac:picMk id="10" creationId="{91398F9C-DB09-1F79-A3D3-A8141CBBFA71}"/>
          </ac:picMkLst>
        </pc:picChg>
      </pc:sldChg>
      <pc:sldChg chg="modSp del mod">
        <pc:chgData name="Steven Santelli" userId="ba48aad1-dee1-43cf-b226-28b5791d4072" providerId="ADAL" clId="{C16596DE-D4E0-4FA8-84F4-2FF57754F9B6}" dt="2024-01-29T15:26:27.566" v="452" actId="47"/>
        <pc:sldMkLst>
          <pc:docMk/>
          <pc:sldMk cId="1888117263" sldId="695"/>
        </pc:sldMkLst>
        <pc:spChg chg="mod">
          <ac:chgData name="Steven Santelli" userId="ba48aad1-dee1-43cf-b226-28b5791d4072" providerId="ADAL" clId="{C16596DE-D4E0-4FA8-84F4-2FF57754F9B6}" dt="2024-01-29T15:24:42.276" v="354" actId="20577"/>
          <ac:spMkLst>
            <pc:docMk/>
            <pc:sldMk cId="1888117263" sldId="695"/>
            <ac:spMk id="5" creationId="{7008E65C-795C-08DB-AB1F-02B5A0D768D7}"/>
          </ac:spMkLst>
        </pc:spChg>
      </pc:sldChg>
      <pc:sldChg chg="addSp delSp modSp mod modNotesTx">
        <pc:chgData name="Steven Santelli" userId="ba48aad1-dee1-43cf-b226-28b5791d4072" providerId="ADAL" clId="{C16596DE-D4E0-4FA8-84F4-2FF57754F9B6}" dt="2024-01-31T16:21:30.527" v="8852" actId="313"/>
        <pc:sldMkLst>
          <pc:docMk/>
          <pc:sldMk cId="1982909888" sldId="698"/>
        </pc:sldMkLst>
        <pc:spChg chg="mod">
          <ac:chgData name="Steven Santelli" userId="ba48aad1-dee1-43cf-b226-28b5791d4072" providerId="ADAL" clId="{C16596DE-D4E0-4FA8-84F4-2FF57754F9B6}" dt="2024-01-31T16:14:03.119" v="7996" actId="14100"/>
          <ac:spMkLst>
            <pc:docMk/>
            <pc:sldMk cId="1982909888" sldId="698"/>
            <ac:spMk id="2" creationId="{A112CD73-E107-1859-74A1-DEA59BCD729C}"/>
          </ac:spMkLst>
        </pc:spChg>
        <pc:spChg chg="del">
          <ac:chgData name="Steven Santelli" userId="ba48aad1-dee1-43cf-b226-28b5791d4072" providerId="ADAL" clId="{C16596DE-D4E0-4FA8-84F4-2FF57754F9B6}" dt="2024-01-31T16:11:55.327" v="7847" actId="478"/>
          <ac:spMkLst>
            <pc:docMk/>
            <pc:sldMk cId="1982909888" sldId="698"/>
            <ac:spMk id="6" creationId="{BDCCAC07-F06D-F2DB-B002-976B09532749}"/>
          </ac:spMkLst>
        </pc:spChg>
        <pc:graphicFrameChg chg="add mod">
          <ac:chgData name="Steven Santelli" userId="ba48aad1-dee1-43cf-b226-28b5791d4072" providerId="ADAL" clId="{C16596DE-D4E0-4FA8-84F4-2FF57754F9B6}" dt="2024-01-31T16:20:58.130" v="8754" actId="20577"/>
          <ac:graphicFrameMkLst>
            <pc:docMk/>
            <pc:sldMk cId="1982909888" sldId="698"/>
            <ac:graphicFrameMk id="7" creationId="{93FCF6E6-9D0E-8C0E-C432-30A208E34BE0}"/>
          </ac:graphicFrameMkLst>
        </pc:graphicFrameChg>
        <pc:picChg chg="add mod">
          <ac:chgData name="Steven Santelli" userId="ba48aad1-dee1-43cf-b226-28b5791d4072" providerId="ADAL" clId="{C16596DE-D4E0-4FA8-84F4-2FF57754F9B6}" dt="2024-01-31T15:48:12.300" v="6980" actId="1076"/>
          <ac:picMkLst>
            <pc:docMk/>
            <pc:sldMk cId="1982909888" sldId="698"/>
            <ac:picMk id="5" creationId="{17374576-33F2-98A0-972A-94FCEDD11A3C}"/>
          </ac:picMkLst>
        </pc:picChg>
      </pc:sldChg>
      <pc:sldChg chg="addSp modSp mod modClrScheme chgLayout modNotesTx">
        <pc:chgData name="Steven Santelli" userId="ba48aad1-dee1-43cf-b226-28b5791d4072" providerId="ADAL" clId="{C16596DE-D4E0-4FA8-84F4-2FF57754F9B6}" dt="2024-02-13T18:51:22.438" v="8856" actId="20577"/>
        <pc:sldMkLst>
          <pc:docMk/>
          <pc:sldMk cId="369235202" sldId="699"/>
        </pc:sldMkLst>
        <pc:spChg chg="mod">
          <ac:chgData name="Steven Santelli" userId="ba48aad1-dee1-43cf-b226-28b5791d4072" providerId="ADAL" clId="{C16596DE-D4E0-4FA8-84F4-2FF57754F9B6}" dt="2024-02-13T18:51:22.438" v="8856" actId="20577"/>
          <ac:spMkLst>
            <pc:docMk/>
            <pc:sldMk cId="369235202" sldId="699"/>
            <ac:spMk id="2" creationId="{24BAFE0C-8674-B1AA-0BB0-5E2B37A465C7}"/>
          </ac:spMkLst>
        </pc:spChg>
        <pc:spChg chg="mod">
          <ac:chgData name="Steven Santelli" userId="ba48aad1-dee1-43cf-b226-28b5791d4072" providerId="ADAL" clId="{C16596DE-D4E0-4FA8-84F4-2FF57754F9B6}" dt="2024-01-31T15:40:33.875" v="6676" actId="26606"/>
          <ac:spMkLst>
            <pc:docMk/>
            <pc:sldMk cId="369235202" sldId="699"/>
            <ac:spMk id="3" creationId="{5426FDA0-67B3-AD6B-BA1F-F07B7BF2FD0D}"/>
          </ac:spMkLst>
        </pc:spChg>
        <pc:spChg chg="mod">
          <ac:chgData name="Steven Santelli" userId="ba48aad1-dee1-43cf-b226-28b5791d4072" providerId="ADAL" clId="{C16596DE-D4E0-4FA8-84F4-2FF57754F9B6}" dt="2024-01-31T15:42:58.734" v="6772" actId="20577"/>
          <ac:spMkLst>
            <pc:docMk/>
            <pc:sldMk cId="369235202" sldId="699"/>
            <ac:spMk id="6" creationId="{E9BA67BA-5A14-A374-84E2-A98B6E409A0B}"/>
          </ac:spMkLst>
        </pc:spChg>
        <pc:picChg chg="mod ord">
          <ac:chgData name="Steven Santelli" userId="ba48aad1-dee1-43cf-b226-28b5791d4072" providerId="ADAL" clId="{C16596DE-D4E0-4FA8-84F4-2FF57754F9B6}" dt="2024-01-31T15:40:42.396" v="6678" actId="14100"/>
          <ac:picMkLst>
            <pc:docMk/>
            <pc:sldMk cId="369235202" sldId="699"/>
            <ac:picMk id="5" creationId="{DA94413C-0143-0EA3-58DA-8B6023A0BCE0}"/>
          </ac:picMkLst>
        </pc:picChg>
        <pc:picChg chg="add mod">
          <ac:chgData name="Steven Santelli" userId="ba48aad1-dee1-43cf-b226-28b5791d4072" providerId="ADAL" clId="{C16596DE-D4E0-4FA8-84F4-2FF57754F9B6}" dt="2024-01-31T15:48:20.941" v="6982" actId="1076"/>
          <ac:picMkLst>
            <pc:docMk/>
            <pc:sldMk cId="369235202" sldId="699"/>
            <ac:picMk id="7" creationId="{0B330C2C-BE44-FB4F-6263-8D51743A309C}"/>
          </ac:picMkLst>
        </pc:picChg>
      </pc:sldChg>
      <pc:sldChg chg="addSp modSp mod modNotesTx">
        <pc:chgData name="Steven Santelli" userId="ba48aad1-dee1-43cf-b226-28b5791d4072" providerId="ADAL" clId="{C16596DE-D4E0-4FA8-84F4-2FF57754F9B6}" dt="2024-02-29T15:38:29.632" v="9502" actId="255"/>
        <pc:sldMkLst>
          <pc:docMk/>
          <pc:sldMk cId="575124031" sldId="700"/>
        </pc:sldMkLst>
        <pc:spChg chg="mod">
          <ac:chgData name="Steven Santelli" userId="ba48aad1-dee1-43cf-b226-28b5791d4072" providerId="ADAL" clId="{C16596DE-D4E0-4FA8-84F4-2FF57754F9B6}" dt="2024-02-29T15:38:29.632" v="9502" actId="255"/>
          <ac:spMkLst>
            <pc:docMk/>
            <pc:sldMk cId="575124031" sldId="700"/>
            <ac:spMk id="6" creationId="{CAD80B27-BEA0-A1F1-86BB-EBBEAF596612}"/>
          </ac:spMkLst>
        </pc:spChg>
        <pc:picChg chg="add mod">
          <ac:chgData name="Steven Santelli" userId="ba48aad1-dee1-43cf-b226-28b5791d4072" providerId="ADAL" clId="{C16596DE-D4E0-4FA8-84F4-2FF57754F9B6}" dt="2024-01-31T16:09:35.300" v="7839" actId="1035"/>
          <ac:picMkLst>
            <pc:docMk/>
            <pc:sldMk cId="575124031" sldId="700"/>
            <ac:picMk id="8" creationId="{BC428F7F-5453-7759-33C7-F97A4859A3F6}"/>
          </ac:picMkLst>
        </pc:picChg>
      </pc:sldChg>
      <pc:sldChg chg="addSp delSp modSp mod modNotesTx">
        <pc:chgData name="Steven Santelli" userId="ba48aad1-dee1-43cf-b226-28b5791d4072" providerId="ADAL" clId="{C16596DE-D4E0-4FA8-84F4-2FF57754F9B6}" dt="2024-02-29T15:35:16.173" v="9500" actId="1037"/>
        <pc:sldMkLst>
          <pc:docMk/>
          <pc:sldMk cId="968645442" sldId="701"/>
        </pc:sldMkLst>
        <pc:spChg chg="del">
          <ac:chgData name="Steven Santelli" userId="ba48aad1-dee1-43cf-b226-28b5791d4072" providerId="ADAL" clId="{C16596DE-D4E0-4FA8-84F4-2FF57754F9B6}" dt="2024-01-31T15:16:33.501" v="6114" actId="478"/>
          <ac:spMkLst>
            <pc:docMk/>
            <pc:sldMk cId="968645442" sldId="701"/>
            <ac:spMk id="2" creationId="{09A4D637-C646-3993-9A62-D1084097CD14}"/>
          </ac:spMkLst>
        </pc:spChg>
        <pc:spChg chg="add del mod">
          <ac:chgData name="Steven Santelli" userId="ba48aad1-dee1-43cf-b226-28b5791d4072" providerId="ADAL" clId="{C16596DE-D4E0-4FA8-84F4-2FF57754F9B6}" dt="2024-01-29T14:53:28.519" v="316" actId="22"/>
          <ac:spMkLst>
            <pc:docMk/>
            <pc:sldMk cId="968645442" sldId="701"/>
            <ac:spMk id="6" creationId="{90F7D0E1-3E32-52BB-53B5-53CE885FB0ED}"/>
          </ac:spMkLst>
        </pc:spChg>
        <pc:spChg chg="add del mod">
          <ac:chgData name="Steven Santelli" userId="ba48aad1-dee1-43cf-b226-28b5791d4072" providerId="ADAL" clId="{C16596DE-D4E0-4FA8-84F4-2FF57754F9B6}" dt="2024-01-29T14:53:31.940" v="318" actId="22"/>
          <ac:spMkLst>
            <pc:docMk/>
            <pc:sldMk cId="968645442" sldId="701"/>
            <ac:spMk id="11" creationId="{7171AE8A-68DF-C372-BB56-63516C19B1B0}"/>
          </ac:spMkLst>
        </pc:spChg>
        <pc:spChg chg="add del mod">
          <ac:chgData name="Steven Santelli" userId="ba48aad1-dee1-43cf-b226-28b5791d4072" providerId="ADAL" clId="{C16596DE-D4E0-4FA8-84F4-2FF57754F9B6}" dt="2024-01-29T14:54:09.113" v="321" actId="478"/>
          <ac:spMkLst>
            <pc:docMk/>
            <pc:sldMk cId="968645442" sldId="701"/>
            <ac:spMk id="16" creationId="{A95D4A89-9F45-C9DD-3F6C-0B4209658E42}"/>
          </ac:spMkLst>
        </pc:spChg>
        <pc:picChg chg="add mod">
          <ac:chgData name="Steven Santelli" userId="ba48aad1-dee1-43cf-b226-28b5791d4072" providerId="ADAL" clId="{C16596DE-D4E0-4FA8-84F4-2FF57754F9B6}" dt="2024-02-29T15:35:16.173" v="9500" actId="1037"/>
          <ac:picMkLst>
            <pc:docMk/>
            <pc:sldMk cId="968645442" sldId="701"/>
            <ac:picMk id="3" creationId="{988C8B12-4115-51BE-3F42-A077CB293A30}"/>
          </ac:picMkLst>
        </pc:picChg>
        <pc:picChg chg="del">
          <ac:chgData name="Steven Santelli" userId="ba48aad1-dee1-43cf-b226-28b5791d4072" providerId="ADAL" clId="{C16596DE-D4E0-4FA8-84F4-2FF57754F9B6}" dt="2024-01-29T14:53:23.505" v="315" actId="478"/>
          <ac:picMkLst>
            <pc:docMk/>
            <pc:sldMk cId="968645442" sldId="701"/>
            <ac:picMk id="8" creationId="{969C7749-A0D9-4D9C-97E4-8FC647B0CB0C}"/>
          </ac:picMkLst>
        </pc:picChg>
        <pc:picChg chg="add del mod ord">
          <ac:chgData name="Steven Santelli" userId="ba48aad1-dee1-43cf-b226-28b5791d4072" providerId="ADAL" clId="{C16596DE-D4E0-4FA8-84F4-2FF57754F9B6}" dt="2024-01-29T14:53:30.162" v="317" actId="478"/>
          <ac:picMkLst>
            <pc:docMk/>
            <pc:sldMk cId="968645442" sldId="701"/>
            <ac:picMk id="9" creationId="{AC576B63-B5CE-4CF3-09D2-3B8A22AD52BE}"/>
          </ac:picMkLst>
        </pc:picChg>
        <pc:picChg chg="add del mod ord">
          <ac:chgData name="Steven Santelli" userId="ba48aad1-dee1-43cf-b226-28b5791d4072" providerId="ADAL" clId="{C16596DE-D4E0-4FA8-84F4-2FF57754F9B6}" dt="2024-01-29T14:53:43.640" v="320" actId="478"/>
          <ac:picMkLst>
            <pc:docMk/>
            <pc:sldMk cId="968645442" sldId="701"/>
            <ac:picMk id="14" creationId="{0481ABB7-ECFC-DC9A-A448-D39AC9BACBC0}"/>
          </ac:picMkLst>
        </pc:picChg>
        <pc:picChg chg="add del mod">
          <ac:chgData name="Steven Santelli" userId="ba48aad1-dee1-43cf-b226-28b5791d4072" providerId="ADAL" clId="{C16596DE-D4E0-4FA8-84F4-2FF57754F9B6}" dt="2024-02-29T15:34:43.178" v="9493" actId="478"/>
          <ac:picMkLst>
            <pc:docMk/>
            <pc:sldMk cId="968645442" sldId="701"/>
            <ac:picMk id="18" creationId="{24EB223E-D33E-A8AD-B615-8CCB8905B63A}"/>
          </ac:picMkLst>
        </pc:picChg>
      </pc:sldChg>
      <pc:sldChg chg="addSp modSp mod modShow">
        <pc:chgData name="Steven Santelli" userId="ba48aad1-dee1-43cf-b226-28b5791d4072" providerId="ADAL" clId="{C16596DE-D4E0-4FA8-84F4-2FF57754F9B6}" dt="2024-02-29T16:27:37.357" v="9884"/>
        <pc:sldMkLst>
          <pc:docMk/>
          <pc:sldMk cId="3231329182" sldId="704"/>
        </pc:sldMkLst>
        <pc:picChg chg="add mod">
          <ac:chgData name="Steven Santelli" userId="ba48aad1-dee1-43cf-b226-28b5791d4072" providerId="ADAL" clId="{C16596DE-D4E0-4FA8-84F4-2FF57754F9B6}" dt="2024-02-29T16:27:37.357" v="9884"/>
          <ac:picMkLst>
            <pc:docMk/>
            <pc:sldMk cId="3231329182" sldId="704"/>
            <ac:picMk id="4" creationId="{9F775C1C-22F8-6767-7ABA-498D0932CDD1}"/>
          </ac:picMkLst>
        </pc:picChg>
      </pc:sldChg>
      <pc:sldChg chg="del mod modShow">
        <pc:chgData name="Steven Santelli" userId="ba48aad1-dee1-43cf-b226-28b5791d4072" providerId="ADAL" clId="{C16596DE-D4E0-4FA8-84F4-2FF57754F9B6}" dt="2024-01-31T15:26:55.922" v="6277" actId="47"/>
        <pc:sldMkLst>
          <pc:docMk/>
          <pc:sldMk cId="1174839808" sldId="707"/>
        </pc:sldMkLst>
      </pc:sldChg>
      <pc:sldChg chg="addSp modSp mod modNotesTx">
        <pc:chgData name="Steven Santelli" userId="ba48aad1-dee1-43cf-b226-28b5791d4072" providerId="ADAL" clId="{C16596DE-D4E0-4FA8-84F4-2FF57754F9B6}" dt="2024-02-13T18:52:10.530" v="8858"/>
        <pc:sldMkLst>
          <pc:docMk/>
          <pc:sldMk cId="3510413013" sldId="708"/>
        </pc:sldMkLst>
        <pc:spChg chg="add mod">
          <ac:chgData name="Steven Santelli" userId="ba48aad1-dee1-43cf-b226-28b5791d4072" providerId="ADAL" clId="{C16596DE-D4E0-4FA8-84F4-2FF57754F9B6}" dt="2024-01-29T16:14:48.942" v="3207" actId="20577"/>
          <ac:spMkLst>
            <pc:docMk/>
            <pc:sldMk cId="3510413013" sldId="708"/>
            <ac:spMk id="2" creationId="{9935B299-0760-843F-AAE5-E078EBE7979F}"/>
          </ac:spMkLst>
        </pc:spChg>
        <pc:picChg chg="mod">
          <ac:chgData name="Steven Santelli" userId="ba48aad1-dee1-43cf-b226-28b5791d4072" providerId="ADAL" clId="{C16596DE-D4E0-4FA8-84F4-2FF57754F9B6}" dt="2024-01-29T16:14:21.497" v="3183" actId="1037"/>
          <ac:picMkLst>
            <pc:docMk/>
            <pc:sldMk cId="3510413013" sldId="708"/>
            <ac:picMk id="5" creationId="{BB23E251-9365-A957-0688-71B32EB91887}"/>
          </ac:picMkLst>
        </pc:picChg>
        <pc:picChg chg="add mod">
          <ac:chgData name="Steven Santelli" userId="ba48aad1-dee1-43cf-b226-28b5791d4072" providerId="ADAL" clId="{C16596DE-D4E0-4FA8-84F4-2FF57754F9B6}" dt="2024-02-13T18:52:10.530" v="8858"/>
          <ac:picMkLst>
            <pc:docMk/>
            <pc:sldMk cId="3510413013" sldId="708"/>
            <ac:picMk id="6" creationId="{82C328A8-9782-A41F-2F08-3350D09AC198}"/>
          </ac:picMkLst>
        </pc:picChg>
      </pc:sldChg>
      <pc:sldChg chg="addSp modSp mod ord">
        <pc:chgData name="Steven Santelli" userId="ba48aad1-dee1-43cf-b226-28b5791d4072" providerId="ADAL" clId="{C16596DE-D4E0-4FA8-84F4-2FF57754F9B6}" dt="2024-02-29T15:22:48.771" v="9407"/>
        <pc:sldMkLst>
          <pc:docMk/>
          <pc:sldMk cId="818934538" sldId="709"/>
        </pc:sldMkLst>
        <pc:spChg chg="mod">
          <ac:chgData name="Steven Santelli" userId="ba48aad1-dee1-43cf-b226-28b5791d4072" providerId="ADAL" clId="{C16596DE-D4E0-4FA8-84F4-2FF57754F9B6}" dt="2024-01-31T15:22:18.858" v="6128" actId="207"/>
          <ac:spMkLst>
            <pc:docMk/>
            <pc:sldMk cId="818934538" sldId="709"/>
            <ac:spMk id="4" creationId="{FE7ECC6E-C87C-4452-A0F4-8EE5BBB098C1}"/>
          </ac:spMkLst>
        </pc:spChg>
        <pc:picChg chg="add mod">
          <ac:chgData name="Steven Santelli" userId="ba48aad1-dee1-43cf-b226-28b5791d4072" providerId="ADAL" clId="{C16596DE-D4E0-4FA8-84F4-2FF57754F9B6}" dt="2024-01-31T15:49:57.947" v="7000" actId="1035"/>
          <ac:picMkLst>
            <pc:docMk/>
            <pc:sldMk cId="818934538" sldId="709"/>
            <ac:picMk id="6" creationId="{C5A0A166-9931-2028-B1E0-14D15D62B2DC}"/>
          </ac:picMkLst>
        </pc:picChg>
      </pc:sldChg>
      <pc:sldChg chg="addSp modSp new del mod">
        <pc:chgData name="Steven Santelli" userId="ba48aad1-dee1-43cf-b226-28b5791d4072" providerId="ADAL" clId="{C16596DE-D4E0-4FA8-84F4-2FF57754F9B6}" dt="2024-01-29T14:48:20.927" v="260" actId="47"/>
        <pc:sldMkLst>
          <pc:docMk/>
          <pc:sldMk cId="2969681100" sldId="710"/>
        </pc:sldMkLst>
        <pc:graphicFrameChg chg="add mod modGraphic">
          <ac:chgData name="Steven Santelli" userId="ba48aad1-dee1-43cf-b226-28b5791d4072" providerId="ADAL" clId="{C16596DE-D4E0-4FA8-84F4-2FF57754F9B6}" dt="2024-01-29T14:47:01.008" v="228" actId="20577"/>
          <ac:graphicFrameMkLst>
            <pc:docMk/>
            <pc:sldMk cId="2969681100" sldId="710"/>
            <ac:graphicFrameMk id="3" creationId="{0F7CC260-2057-7D56-E873-8E4BA69EDCB5}"/>
          </ac:graphicFrameMkLst>
        </pc:graphicFrameChg>
      </pc:sldChg>
      <pc:sldChg chg="new del">
        <pc:chgData name="Steven Santelli" userId="ba48aad1-dee1-43cf-b226-28b5791d4072" providerId="ADAL" clId="{C16596DE-D4E0-4FA8-84F4-2FF57754F9B6}" dt="2024-01-29T14:48:18.897" v="259" actId="47"/>
        <pc:sldMkLst>
          <pc:docMk/>
          <pc:sldMk cId="4050290176" sldId="711"/>
        </pc:sldMkLst>
      </pc:sldChg>
      <pc:sldChg chg="addSp delSp modSp new del mod modClrScheme modShow chgLayout">
        <pc:chgData name="Steven Santelli" userId="ba48aad1-dee1-43cf-b226-28b5791d4072" providerId="ADAL" clId="{C16596DE-D4E0-4FA8-84F4-2FF57754F9B6}" dt="2024-01-31T15:22:12.107" v="6127" actId="47"/>
        <pc:sldMkLst>
          <pc:docMk/>
          <pc:sldMk cId="1379287674" sldId="712"/>
        </pc:sldMkLst>
        <pc:spChg chg="mod">
          <ac:chgData name="Steven Santelli" userId="ba48aad1-dee1-43cf-b226-28b5791d4072" providerId="ADAL" clId="{C16596DE-D4E0-4FA8-84F4-2FF57754F9B6}" dt="2024-01-29T15:18:13.477" v="333" actId="26606"/>
          <ac:spMkLst>
            <pc:docMk/>
            <pc:sldMk cId="1379287674" sldId="712"/>
            <ac:spMk id="2" creationId="{EE353967-596E-CFAA-3B3A-4B64734E2AEE}"/>
          </ac:spMkLst>
        </pc:spChg>
        <pc:spChg chg="mod">
          <ac:chgData name="Steven Santelli" userId="ba48aad1-dee1-43cf-b226-28b5791d4072" providerId="ADAL" clId="{C16596DE-D4E0-4FA8-84F4-2FF57754F9B6}" dt="2024-01-29T15:18:13.477" v="333" actId="26606"/>
          <ac:spMkLst>
            <pc:docMk/>
            <pc:sldMk cId="1379287674" sldId="712"/>
            <ac:spMk id="3" creationId="{083DACA0-032F-86B0-FF1A-61350C5FF5A2}"/>
          </ac:spMkLst>
        </pc:spChg>
        <pc:spChg chg="del">
          <ac:chgData name="Steven Santelli" userId="ba48aad1-dee1-43cf-b226-28b5791d4072" providerId="ADAL" clId="{C16596DE-D4E0-4FA8-84F4-2FF57754F9B6}" dt="2024-01-29T14:47:54.343" v="231" actId="478"/>
          <ac:spMkLst>
            <pc:docMk/>
            <pc:sldMk cId="1379287674" sldId="712"/>
            <ac:spMk id="4" creationId="{44CEC1D1-301E-343E-3A48-E46DC41D6842}"/>
          </ac:spMkLst>
        </pc:spChg>
        <pc:spChg chg="add del mod">
          <ac:chgData name="Steven Santelli" userId="ba48aad1-dee1-43cf-b226-28b5791d4072" providerId="ADAL" clId="{C16596DE-D4E0-4FA8-84F4-2FF57754F9B6}" dt="2024-01-29T15:17:48.944" v="327" actId="26606"/>
          <ac:spMkLst>
            <pc:docMk/>
            <pc:sldMk cId="1379287674" sldId="712"/>
            <ac:spMk id="10" creationId="{3F3E715E-9226-6B49-657D-815F4DBCA6FE}"/>
          </ac:spMkLst>
        </pc:spChg>
        <pc:spChg chg="add del mod">
          <ac:chgData name="Steven Santelli" userId="ba48aad1-dee1-43cf-b226-28b5791d4072" providerId="ADAL" clId="{C16596DE-D4E0-4FA8-84F4-2FF57754F9B6}" dt="2024-01-29T15:17:48.944" v="327" actId="26606"/>
          <ac:spMkLst>
            <pc:docMk/>
            <pc:sldMk cId="1379287674" sldId="712"/>
            <ac:spMk id="12" creationId="{E0A5C43E-564B-8206-2A34-3668D58E260E}"/>
          </ac:spMkLst>
        </pc:spChg>
        <pc:spChg chg="add del mod">
          <ac:chgData name="Steven Santelli" userId="ba48aad1-dee1-43cf-b226-28b5791d4072" providerId="ADAL" clId="{C16596DE-D4E0-4FA8-84F4-2FF57754F9B6}" dt="2024-01-29T15:17:56.211" v="329" actId="26606"/>
          <ac:spMkLst>
            <pc:docMk/>
            <pc:sldMk cId="1379287674" sldId="712"/>
            <ac:spMk id="14" creationId="{46DA274E-0E85-6EC4-10F5-1C9998EC0004}"/>
          </ac:spMkLst>
        </pc:spChg>
        <pc:spChg chg="add del mod">
          <ac:chgData name="Steven Santelli" userId="ba48aad1-dee1-43cf-b226-28b5791d4072" providerId="ADAL" clId="{C16596DE-D4E0-4FA8-84F4-2FF57754F9B6}" dt="2024-01-29T15:17:56.211" v="329" actId="26606"/>
          <ac:spMkLst>
            <pc:docMk/>
            <pc:sldMk cId="1379287674" sldId="712"/>
            <ac:spMk id="15" creationId="{E06807E3-A432-AF3A-2C33-2F4D6F463B35}"/>
          </ac:spMkLst>
        </pc:spChg>
        <pc:spChg chg="add del mod">
          <ac:chgData name="Steven Santelli" userId="ba48aad1-dee1-43cf-b226-28b5791d4072" providerId="ADAL" clId="{C16596DE-D4E0-4FA8-84F4-2FF57754F9B6}" dt="2024-01-29T15:18:13.477" v="333" actId="26606"/>
          <ac:spMkLst>
            <pc:docMk/>
            <pc:sldMk cId="1379287674" sldId="712"/>
            <ac:spMk id="17" creationId="{3F3E715E-9226-6B49-657D-815F4DBCA6FE}"/>
          </ac:spMkLst>
        </pc:spChg>
        <pc:spChg chg="add del mod">
          <ac:chgData name="Steven Santelli" userId="ba48aad1-dee1-43cf-b226-28b5791d4072" providerId="ADAL" clId="{C16596DE-D4E0-4FA8-84F4-2FF57754F9B6}" dt="2024-01-29T15:18:13.477" v="333" actId="26606"/>
          <ac:spMkLst>
            <pc:docMk/>
            <pc:sldMk cId="1379287674" sldId="712"/>
            <ac:spMk id="18" creationId="{E0A5C43E-564B-8206-2A34-3668D58E260E}"/>
          </ac:spMkLst>
        </pc:spChg>
        <pc:graphicFrameChg chg="add mod modGraphic">
          <ac:chgData name="Steven Santelli" userId="ba48aad1-dee1-43cf-b226-28b5791d4072" providerId="ADAL" clId="{C16596DE-D4E0-4FA8-84F4-2FF57754F9B6}" dt="2024-01-29T15:18:13.477" v="333" actId="26606"/>
          <ac:graphicFrameMkLst>
            <pc:docMk/>
            <pc:sldMk cId="1379287674" sldId="712"/>
            <ac:graphicFrameMk id="5" creationId="{06E0909A-26EC-DB39-D7E0-76A6C9C57ECC}"/>
          </ac:graphicFrameMkLst>
        </pc:graphicFrameChg>
      </pc:sldChg>
      <pc:sldChg chg="addSp delSp modSp add mod modClrScheme chgLayout modNotesTx">
        <pc:chgData name="Steven Santelli" userId="ba48aad1-dee1-43cf-b226-28b5791d4072" providerId="ADAL" clId="{C16596DE-D4E0-4FA8-84F4-2FF57754F9B6}" dt="2024-02-29T15:22:39.558" v="9405" actId="20577"/>
        <pc:sldMkLst>
          <pc:docMk/>
          <pc:sldMk cId="1101339526" sldId="713"/>
        </pc:sldMkLst>
        <pc:spChg chg="mod">
          <ac:chgData name="Steven Santelli" userId="ba48aad1-dee1-43cf-b226-28b5791d4072" providerId="ADAL" clId="{C16596DE-D4E0-4FA8-84F4-2FF57754F9B6}" dt="2024-01-29T15:18:39.898" v="335" actId="26606"/>
          <ac:spMkLst>
            <pc:docMk/>
            <pc:sldMk cId="1101339526" sldId="713"/>
            <ac:spMk id="2" creationId="{EE353967-596E-CFAA-3B3A-4B64734E2AEE}"/>
          </ac:spMkLst>
        </pc:spChg>
        <pc:spChg chg="mod">
          <ac:chgData name="Steven Santelli" userId="ba48aad1-dee1-43cf-b226-28b5791d4072" providerId="ADAL" clId="{C16596DE-D4E0-4FA8-84F4-2FF57754F9B6}" dt="2024-01-29T15:18:39.898" v="335" actId="26606"/>
          <ac:spMkLst>
            <pc:docMk/>
            <pc:sldMk cId="1101339526" sldId="713"/>
            <ac:spMk id="3" creationId="{083DACA0-032F-86B0-FF1A-61350C5FF5A2}"/>
          </ac:spMkLst>
        </pc:spChg>
        <pc:spChg chg="add del mod">
          <ac:chgData name="Steven Santelli" userId="ba48aad1-dee1-43cf-b226-28b5791d4072" providerId="ADAL" clId="{C16596DE-D4E0-4FA8-84F4-2FF57754F9B6}" dt="2024-01-29T15:19:07.778" v="337" actId="478"/>
          <ac:spMkLst>
            <pc:docMk/>
            <pc:sldMk cId="1101339526" sldId="713"/>
            <ac:spMk id="10" creationId="{364EEC0F-6BF6-EBEE-4C91-ADAC5780FE49}"/>
          </ac:spMkLst>
        </pc:spChg>
        <pc:spChg chg="add del mod">
          <ac:chgData name="Steven Santelli" userId="ba48aad1-dee1-43cf-b226-28b5791d4072" providerId="ADAL" clId="{C16596DE-D4E0-4FA8-84F4-2FF57754F9B6}" dt="2024-01-29T15:19:03.448" v="336"/>
          <ac:spMkLst>
            <pc:docMk/>
            <pc:sldMk cId="1101339526" sldId="713"/>
            <ac:spMk id="12" creationId="{AE5524BA-411C-C72E-2C6D-2E30195E036A}"/>
          </ac:spMkLst>
        </pc:spChg>
        <pc:graphicFrameChg chg="mod modGraphic">
          <ac:chgData name="Steven Santelli" userId="ba48aad1-dee1-43cf-b226-28b5791d4072" providerId="ADAL" clId="{C16596DE-D4E0-4FA8-84F4-2FF57754F9B6}" dt="2024-02-29T15:22:39.558" v="9405" actId="20577"/>
          <ac:graphicFrameMkLst>
            <pc:docMk/>
            <pc:sldMk cId="1101339526" sldId="713"/>
            <ac:graphicFrameMk id="5" creationId="{06E0909A-26EC-DB39-D7E0-76A6C9C57ECC}"/>
          </ac:graphicFrameMkLst>
        </pc:graphicFrameChg>
        <pc:picChg chg="add mod">
          <ac:chgData name="Steven Santelli" userId="ba48aad1-dee1-43cf-b226-28b5791d4072" providerId="ADAL" clId="{C16596DE-D4E0-4FA8-84F4-2FF57754F9B6}" dt="2024-01-29T15:19:18.598" v="343" actId="1035"/>
          <ac:picMkLst>
            <pc:docMk/>
            <pc:sldMk cId="1101339526" sldId="713"/>
            <ac:picMk id="6" creationId="{9CAE9A1D-538F-E367-96D7-BF252419188C}"/>
          </ac:picMkLst>
        </pc:picChg>
        <pc:picChg chg="add mod">
          <ac:chgData name="Steven Santelli" userId="ba48aad1-dee1-43cf-b226-28b5791d4072" providerId="ADAL" clId="{C16596DE-D4E0-4FA8-84F4-2FF57754F9B6}" dt="2024-01-31T15:45:44.415" v="6791" actId="1076"/>
          <ac:picMkLst>
            <pc:docMk/>
            <pc:sldMk cId="1101339526" sldId="713"/>
            <ac:picMk id="7" creationId="{8E6871FB-DEDC-47C3-7F81-DE37EBA38F6A}"/>
          </ac:picMkLst>
        </pc:picChg>
      </pc:sldChg>
      <pc:sldChg chg="add del">
        <pc:chgData name="Steven Santelli" userId="ba48aad1-dee1-43cf-b226-28b5791d4072" providerId="ADAL" clId="{C16596DE-D4E0-4FA8-84F4-2FF57754F9B6}" dt="2024-01-29T15:18:10.997" v="332" actId="2890"/>
        <pc:sldMkLst>
          <pc:docMk/>
          <pc:sldMk cId="4041939768" sldId="713"/>
        </pc:sldMkLst>
      </pc:sldChg>
      <pc:sldChg chg="addSp delSp modSp new mod modNotesTx">
        <pc:chgData name="Steven Santelli" userId="ba48aad1-dee1-43cf-b226-28b5791d4072" providerId="ADAL" clId="{C16596DE-D4E0-4FA8-84F4-2FF57754F9B6}" dt="2024-01-31T16:10:08.829" v="7842" actId="1035"/>
        <pc:sldMkLst>
          <pc:docMk/>
          <pc:sldMk cId="618409722" sldId="714"/>
        </pc:sldMkLst>
        <pc:graphicFrameChg chg="add del mod">
          <ac:chgData name="Steven Santelli" userId="ba48aad1-dee1-43cf-b226-28b5791d4072" providerId="ADAL" clId="{C16596DE-D4E0-4FA8-84F4-2FF57754F9B6}" dt="2024-01-29T16:23:02.898" v="3338" actId="478"/>
          <ac:graphicFrameMkLst>
            <pc:docMk/>
            <pc:sldMk cId="618409722" sldId="714"/>
            <ac:graphicFrameMk id="3" creationId="{FE07097B-497E-E707-7C2F-2E842B997572}"/>
          </ac:graphicFrameMkLst>
        </pc:graphicFrameChg>
        <pc:picChg chg="add mod">
          <ac:chgData name="Steven Santelli" userId="ba48aad1-dee1-43cf-b226-28b5791d4072" providerId="ADAL" clId="{C16596DE-D4E0-4FA8-84F4-2FF57754F9B6}" dt="2024-01-31T16:10:08.829" v="7842" actId="1035"/>
          <ac:picMkLst>
            <pc:docMk/>
            <pc:sldMk cId="618409722" sldId="714"/>
            <ac:picMk id="4" creationId="{001B40AB-DC41-42FB-44BD-7A11F480C4F1}"/>
          </ac:picMkLst>
        </pc:picChg>
        <pc:picChg chg="add mod">
          <ac:chgData name="Steven Santelli" userId="ba48aad1-dee1-43cf-b226-28b5791d4072" providerId="ADAL" clId="{C16596DE-D4E0-4FA8-84F4-2FF57754F9B6}" dt="2024-01-29T16:24:15.162" v="3346" actId="14861"/>
          <ac:picMkLst>
            <pc:docMk/>
            <pc:sldMk cId="618409722" sldId="714"/>
            <ac:picMk id="5" creationId="{5625F505-C508-A694-C558-D31B4D5D5012}"/>
          </ac:picMkLst>
        </pc:picChg>
      </pc:sldChg>
      <pc:sldChg chg="addSp modSp new del mod">
        <pc:chgData name="Steven Santelli" userId="ba48aad1-dee1-43cf-b226-28b5791d4072" providerId="ADAL" clId="{C16596DE-D4E0-4FA8-84F4-2FF57754F9B6}" dt="2024-01-29T16:40:07.236" v="3669" actId="47"/>
        <pc:sldMkLst>
          <pc:docMk/>
          <pc:sldMk cId="84804604" sldId="715"/>
        </pc:sldMkLst>
        <pc:graphicFrameChg chg="add mod modGraphic">
          <ac:chgData name="Steven Santelli" userId="ba48aad1-dee1-43cf-b226-28b5791d4072" providerId="ADAL" clId="{C16596DE-D4E0-4FA8-84F4-2FF57754F9B6}" dt="2024-01-29T16:39:43.526" v="3668" actId="20577"/>
          <ac:graphicFrameMkLst>
            <pc:docMk/>
            <pc:sldMk cId="84804604" sldId="715"/>
            <ac:graphicFrameMk id="3" creationId="{0CB49F15-45A4-2037-A1DF-F42D03F89116}"/>
          </ac:graphicFrameMkLst>
        </pc:graphicFrameChg>
      </pc:sldChg>
      <pc:sldChg chg="addSp delSp modSp add del mod modClrScheme chgLayout modNotesTx">
        <pc:chgData name="Steven Santelli" userId="ba48aad1-dee1-43cf-b226-28b5791d4072" providerId="ADAL" clId="{C16596DE-D4E0-4FA8-84F4-2FF57754F9B6}" dt="2024-01-31T13:48:24.263" v="4051" actId="47"/>
        <pc:sldMkLst>
          <pc:docMk/>
          <pc:sldMk cId="1344489914" sldId="715"/>
        </pc:sldMkLst>
        <pc:spChg chg="del mod">
          <ac:chgData name="Steven Santelli" userId="ba48aad1-dee1-43cf-b226-28b5791d4072" providerId="ADAL" clId="{C16596DE-D4E0-4FA8-84F4-2FF57754F9B6}" dt="2024-01-29T17:06:21.469" v="3953" actId="478"/>
          <ac:spMkLst>
            <pc:docMk/>
            <pc:sldMk cId="1344489914" sldId="715"/>
            <ac:spMk id="2" creationId="{09A4D637-C646-3993-9A62-D1084097CD14}"/>
          </ac:spMkLst>
        </pc:spChg>
        <pc:spChg chg="mod ord">
          <ac:chgData name="Steven Santelli" userId="ba48aad1-dee1-43cf-b226-28b5791d4072" providerId="ADAL" clId="{C16596DE-D4E0-4FA8-84F4-2FF57754F9B6}" dt="2024-01-29T17:06:37.893" v="3954" actId="26606"/>
          <ac:spMkLst>
            <pc:docMk/>
            <pc:sldMk cId="1344489914" sldId="715"/>
            <ac:spMk id="4" creationId="{94CC327D-0FA5-40E9-B441-7A77CFAE4090}"/>
          </ac:spMkLst>
        </pc:spChg>
        <pc:spChg chg="del mod ord">
          <ac:chgData name="Steven Santelli" userId="ba48aad1-dee1-43cf-b226-28b5791d4072" providerId="ADAL" clId="{C16596DE-D4E0-4FA8-84F4-2FF57754F9B6}" dt="2024-01-29T17:06:50.515" v="3957" actId="478"/>
          <ac:spMkLst>
            <pc:docMk/>
            <pc:sldMk cId="1344489914" sldId="715"/>
            <ac:spMk id="5" creationId="{141FAAF7-F132-489C-88C1-7124A447ACD9}"/>
          </ac:spMkLst>
        </pc:spChg>
        <pc:spChg chg="add del mod">
          <ac:chgData name="Steven Santelli" userId="ba48aad1-dee1-43cf-b226-28b5791d4072" providerId="ADAL" clId="{C16596DE-D4E0-4FA8-84F4-2FF57754F9B6}" dt="2024-01-29T17:06:52.902" v="3958" actId="478"/>
          <ac:spMkLst>
            <pc:docMk/>
            <pc:sldMk cId="1344489914" sldId="715"/>
            <ac:spMk id="8" creationId="{4D2DADE5-CEFD-FF35-94BA-5B6845B3DA6D}"/>
          </ac:spMkLst>
        </pc:spChg>
        <pc:spChg chg="mod ord">
          <ac:chgData name="Steven Santelli" userId="ba48aad1-dee1-43cf-b226-28b5791d4072" providerId="ADAL" clId="{C16596DE-D4E0-4FA8-84F4-2FF57754F9B6}" dt="2024-01-29T17:06:37.893" v="3954" actId="26606"/>
          <ac:spMkLst>
            <pc:docMk/>
            <pc:sldMk cId="1344489914" sldId="715"/>
            <ac:spMk id="13" creationId="{C47BB1C8-4007-1AE6-849D-C7947093FFD3}"/>
          </ac:spMkLst>
        </pc:spChg>
        <pc:picChg chg="add del mod">
          <ac:chgData name="Steven Santelli" userId="ba48aad1-dee1-43cf-b226-28b5791d4072" providerId="ADAL" clId="{C16596DE-D4E0-4FA8-84F4-2FF57754F9B6}" dt="2024-01-31T13:47:34.481" v="4045" actId="478"/>
          <ac:picMkLst>
            <pc:docMk/>
            <pc:sldMk cId="1344489914" sldId="715"/>
            <ac:picMk id="6" creationId="{F0248AEB-F16F-383E-9C8D-170AB6F1CDEE}"/>
          </ac:picMkLst>
        </pc:picChg>
        <pc:picChg chg="add mod">
          <ac:chgData name="Steven Santelli" userId="ba48aad1-dee1-43cf-b226-28b5791d4072" providerId="ADAL" clId="{C16596DE-D4E0-4FA8-84F4-2FF57754F9B6}" dt="2024-01-31T13:47:54.353" v="4048" actId="14100"/>
          <ac:picMkLst>
            <pc:docMk/>
            <pc:sldMk cId="1344489914" sldId="715"/>
            <ac:picMk id="9" creationId="{9C6F2E28-689E-4145-9EC4-ADF9FEAF7797}"/>
          </ac:picMkLst>
        </pc:picChg>
        <pc:picChg chg="del">
          <ac:chgData name="Steven Santelli" userId="ba48aad1-dee1-43cf-b226-28b5791d4072" providerId="ADAL" clId="{C16596DE-D4E0-4FA8-84F4-2FF57754F9B6}" dt="2024-01-29T17:05:57.234" v="3945" actId="478"/>
          <ac:picMkLst>
            <pc:docMk/>
            <pc:sldMk cId="1344489914" sldId="715"/>
            <ac:picMk id="18" creationId="{24EB223E-D33E-A8AD-B615-8CCB8905B63A}"/>
          </ac:picMkLst>
        </pc:picChg>
      </pc:sldChg>
      <pc:sldChg chg="add del">
        <pc:chgData name="Steven Santelli" userId="ba48aad1-dee1-43cf-b226-28b5791d4072" providerId="ADAL" clId="{C16596DE-D4E0-4FA8-84F4-2FF57754F9B6}" dt="2024-01-29T16:42:23.367" v="3690" actId="47"/>
        <pc:sldMkLst>
          <pc:docMk/>
          <pc:sldMk cId="3332212583" sldId="715"/>
        </pc:sldMkLst>
      </pc:sldChg>
      <pc:sldChg chg="addSp delSp modSp new mod modNotesTx">
        <pc:chgData name="Steven Santelli" userId="ba48aad1-dee1-43cf-b226-28b5791d4072" providerId="ADAL" clId="{C16596DE-D4E0-4FA8-84F4-2FF57754F9B6}" dt="2024-02-15T15:07:26.918" v="8866" actId="1076"/>
        <pc:sldMkLst>
          <pc:docMk/>
          <pc:sldMk cId="1116865420" sldId="716"/>
        </pc:sldMkLst>
        <pc:spChg chg="mod">
          <ac:chgData name="Steven Santelli" userId="ba48aad1-dee1-43cf-b226-28b5791d4072" providerId="ADAL" clId="{C16596DE-D4E0-4FA8-84F4-2FF57754F9B6}" dt="2024-01-31T15:00:17.120" v="5356" actId="20577"/>
          <ac:spMkLst>
            <pc:docMk/>
            <pc:sldMk cId="1116865420" sldId="716"/>
            <ac:spMk id="2" creationId="{3C4C333C-837C-181E-82F4-7FE1B4312CDC}"/>
          </ac:spMkLst>
        </pc:spChg>
        <pc:spChg chg="add mod">
          <ac:chgData name="Steven Santelli" userId="ba48aad1-dee1-43cf-b226-28b5791d4072" providerId="ADAL" clId="{C16596DE-D4E0-4FA8-84F4-2FF57754F9B6}" dt="2024-02-15T15:07:26.918" v="8866" actId="1076"/>
          <ac:spMkLst>
            <pc:docMk/>
            <pc:sldMk cId="1116865420" sldId="716"/>
            <ac:spMk id="4" creationId="{10DB055B-7115-26DB-C6D2-E296128AF23D}"/>
          </ac:spMkLst>
        </pc:spChg>
        <pc:spChg chg="del">
          <ac:chgData name="Steven Santelli" userId="ba48aad1-dee1-43cf-b226-28b5791d4072" providerId="ADAL" clId="{C16596DE-D4E0-4FA8-84F4-2FF57754F9B6}" dt="2024-01-31T15:01:01.696" v="5360" actId="478"/>
          <ac:spMkLst>
            <pc:docMk/>
            <pc:sldMk cId="1116865420" sldId="716"/>
            <ac:spMk id="4" creationId="{4BDE2A7C-FE5E-C195-B0DB-76DB5CB90624}"/>
          </ac:spMkLst>
        </pc:spChg>
        <pc:picChg chg="add mod">
          <ac:chgData name="Steven Santelli" userId="ba48aad1-dee1-43cf-b226-28b5791d4072" providerId="ADAL" clId="{C16596DE-D4E0-4FA8-84F4-2FF57754F9B6}" dt="2024-01-31T15:15:49.483" v="6095" actId="692"/>
          <ac:picMkLst>
            <pc:docMk/>
            <pc:sldMk cId="1116865420" sldId="716"/>
            <ac:picMk id="6" creationId="{13C041E6-2519-D8B1-D570-850EA05CE92C}"/>
          </ac:picMkLst>
        </pc:picChg>
        <pc:picChg chg="add mod">
          <ac:chgData name="Steven Santelli" userId="ba48aad1-dee1-43cf-b226-28b5791d4072" providerId="ADAL" clId="{C16596DE-D4E0-4FA8-84F4-2FF57754F9B6}" dt="2024-01-31T16:08:49.847" v="7835" actId="1035"/>
          <ac:picMkLst>
            <pc:docMk/>
            <pc:sldMk cId="1116865420" sldId="716"/>
            <ac:picMk id="8" creationId="{9A4A3465-9BBD-D82B-6066-F863311AC007}"/>
          </ac:picMkLst>
        </pc:picChg>
      </pc:sldChg>
      <pc:sldChg chg="addSp delSp modSp add mod modClrScheme chgLayout modNotesTx">
        <pc:chgData name="Steven Santelli" userId="ba48aad1-dee1-43cf-b226-28b5791d4072" providerId="ADAL" clId="{C16596DE-D4E0-4FA8-84F4-2FF57754F9B6}" dt="2024-02-15T15:17:00.789" v="8942" actId="14100"/>
        <pc:sldMkLst>
          <pc:docMk/>
          <pc:sldMk cId="1569758204" sldId="717"/>
        </pc:sldMkLst>
        <pc:spChg chg="mod ord">
          <ac:chgData name="Steven Santelli" userId="ba48aad1-dee1-43cf-b226-28b5791d4072" providerId="ADAL" clId="{C16596DE-D4E0-4FA8-84F4-2FF57754F9B6}" dt="2024-01-31T14:24:16.720" v="4747" actId="1035"/>
          <ac:spMkLst>
            <pc:docMk/>
            <pc:sldMk cId="1569758204" sldId="717"/>
            <ac:spMk id="2" creationId="{3C4C333C-837C-181E-82F4-7FE1B4312CDC}"/>
          </ac:spMkLst>
        </pc:spChg>
        <pc:spChg chg="mod ord">
          <ac:chgData name="Steven Santelli" userId="ba48aad1-dee1-43cf-b226-28b5791d4072" providerId="ADAL" clId="{C16596DE-D4E0-4FA8-84F4-2FF57754F9B6}" dt="2024-01-31T14:17:54.019" v="4402" actId="26606"/>
          <ac:spMkLst>
            <pc:docMk/>
            <pc:sldMk cId="1569758204" sldId="717"/>
            <ac:spMk id="3" creationId="{B0BBDFB4-8F49-C4CE-09B1-B9F8E718A943}"/>
          </ac:spMkLst>
        </pc:spChg>
        <pc:spChg chg="del">
          <ac:chgData name="Steven Santelli" userId="ba48aad1-dee1-43cf-b226-28b5791d4072" providerId="ADAL" clId="{C16596DE-D4E0-4FA8-84F4-2FF57754F9B6}" dt="2024-01-31T14:15:18.503" v="4370" actId="478"/>
          <ac:spMkLst>
            <pc:docMk/>
            <pc:sldMk cId="1569758204" sldId="717"/>
            <ac:spMk id="4" creationId="{4BDE2A7C-FE5E-C195-B0DB-76DB5CB90624}"/>
          </ac:spMkLst>
        </pc:spChg>
        <pc:spChg chg="add del mod ord">
          <ac:chgData name="Steven Santelli" userId="ba48aad1-dee1-43cf-b226-28b5791d4072" providerId="ADAL" clId="{C16596DE-D4E0-4FA8-84F4-2FF57754F9B6}" dt="2024-01-31T14:22:23.233" v="4610" actId="478"/>
          <ac:spMkLst>
            <pc:docMk/>
            <pc:sldMk cId="1569758204" sldId="717"/>
            <ac:spMk id="6" creationId="{53C134A7-14D3-A1F1-2F11-3F10E4E6BEED}"/>
          </ac:spMkLst>
        </pc:spChg>
        <pc:spChg chg="add mod">
          <ac:chgData name="Steven Santelli" userId="ba48aad1-dee1-43cf-b226-28b5791d4072" providerId="ADAL" clId="{C16596DE-D4E0-4FA8-84F4-2FF57754F9B6}" dt="2024-02-15T15:15:37.052" v="8886" actId="20577"/>
          <ac:spMkLst>
            <pc:docMk/>
            <pc:sldMk cId="1569758204" sldId="717"/>
            <ac:spMk id="15" creationId="{AF9C8195-4E74-7B30-2ACC-A12C5C7B625E}"/>
          </ac:spMkLst>
        </pc:spChg>
        <pc:spChg chg="add del mod">
          <ac:chgData name="Steven Santelli" userId="ba48aad1-dee1-43cf-b226-28b5791d4072" providerId="ADAL" clId="{C16596DE-D4E0-4FA8-84F4-2FF57754F9B6}" dt="2024-01-31T14:17:44.076" v="4397" actId="26606"/>
          <ac:spMkLst>
            <pc:docMk/>
            <pc:sldMk cId="1569758204" sldId="717"/>
            <ac:spMk id="16" creationId="{960EDE27-33B6-C866-6217-377C361FB1C7}"/>
          </ac:spMkLst>
        </pc:spChg>
        <pc:spChg chg="add del mod">
          <ac:chgData name="Steven Santelli" userId="ba48aad1-dee1-43cf-b226-28b5791d4072" providerId="ADAL" clId="{C16596DE-D4E0-4FA8-84F4-2FF57754F9B6}" dt="2024-01-31T14:17:49.209" v="4399" actId="26606"/>
          <ac:spMkLst>
            <pc:docMk/>
            <pc:sldMk cId="1569758204" sldId="717"/>
            <ac:spMk id="18" creationId="{22089664-8E1E-3E69-1201-8D77CDCC0CE8}"/>
          </ac:spMkLst>
        </pc:spChg>
        <pc:spChg chg="add del mod">
          <ac:chgData name="Steven Santelli" userId="ba48aad1-dee1-43cf-b226-28b5791d4072" providerId="ADAL" clId="{C16596DE-D4E0-4FA8-84F4-2FF57754F9B6}" dt="2024-01-31T14:17:54.014" v="4401" actId="26606"/>
          <ac:spMkLst>
            <pc:docMk/>
            <pc:sldMk cId="1569758204" sldId="717"/>
            <ac:spMk id="20" creationId="{96054114-B52E-D3EE-47A5-A858483E0D09}"/>
          </ac:spMkLst>
        </pc:spChg>
        <pc:spChg chg="add del mod">
          <ac:chgData name="Steven Santelli" userId="ba48aad1-dee1-43cf-b226-28b5791d4072" providerId="ADAL" clId="{C16596DE-D4E0-4FA8-84F4-2FF57754F9B6}" dt="2024-01-31T14:18:11.214" v="4406" actId="26606"/>
          <ac:spMkLst>
            <pc:docMk/>
            <pc:sldMk cId="1569758204" sldId="717"/>
            <ac:spMk id="22" creationId="{960EDE27-33B6-C866-6217-377C361FB1C7}"/>
          </ac:spMkLst>
        </pc:spChg>
        <pc:spChg chg="add del">
          <ac:chgData name="Steven Santelli" userId="ba48aad1-dee1-43cf-b226-28b5791d4072" providerId="ADAL" clId="{C16596DE-D4E0-4FA8-84F4-2FF57754F9B6}" dt="2024-01-31T14:18:26.600" v="4409" actId="478"/>
          <ac:spMkLst>
            <pc:docMk/>
            <pc:sldMk cId="1569758204" sldId="717"/>
            <ac:spMk id="27" creationId="{47AE243E-C249-3101-C108-29B410B79062}"/>
          </ac:spMkLst>
        </pc:spChg>
        <pc:picChg chg="add del mod">
          <ac:chgData name="Steven Santelli" userId="ba48aad1-dee1-43cf-b226-28b5791d4072" providerId="ADAL" clId="{C16596DE-D4E0-4FA8-84F4-2FF57754F9B6}" dt="2024-01-31T14:16:36.735" v="4379" actId="478"/>
          <ac:picMkLst>
            <pc:docMk/>
            <pc:sldMk cId="1569758204" sldId="717"/>
            <ac:picMk id="7" creationId="{D3005C58-E194-4801-B821-87F89D3C2EDA}"/>
          </ac:picMkLst>
        </pc:picChg>
        <pc:picChg chg="add del mod">
          <ac:chgData name="Steven Santelli" userId="ba48aad1-dee1-43cf-b226-28b5791d4072" providerId="ADAL" clId="{C16596DE-D4E0-4FA8-84F4-2FF57754F9B6}" dt="2024-01-31T14:16:36.074" v="4378" actId="478"/>
          <ac:picMkLst>
            <pc:docMk/>
            <pc:sldMk cId="1569758204" sldId="717"/>
            <ac:picMk id="9" creationId="{629FB6E5-863B-291F-B04E-BD981F43EDCF}"/>
          </ac:picMkLst>
        </pc:picChg>
        <pc:picChg chg="add del mod">
          <ac:chgData name="Steven Santelli" userId="ba48aad1-dee1-43cf-b226-28b5791d4072" providerId="ADAL" clId="{C16596DE-D4E0-4FA8-84F4-2FF57754F9B6}" dt="2024-01-31T14:20:50.474" v="4606" actId="478"/>
          <ac:picMkLst>
            <pc:docMk/>
            <pc:sldMk cId="1569758204" sldId="717"/>
            <ac:picMk id="11" creationId="{682AB4E4-0267-EF6C-64E0-19070DF26E02}"/>
          </ac:picMkLst>
        </pc:picChg>
        <pc:picChg chg="add mod">
          <ac:chgData name="Steven Santelli" userId="ba48aad1-dee1-43cf-b226-28b5791d4072" providerId="ADAL" clId="{C16596DE-D4E0-4FA8-84F4-2FF57754F9B6}" dt="2024-02-15T15:17:00.789" v="8942" actId="14100"/>
          <ac:picMkLst>
            <pc:docMk/>
            <pc:sldMk cId="1569758204" sldId="717"/>
            <ac:picMk id="13" creationId="{C2BDB64E-910B-C6E8-C0AD-D041D121F644}"/>
          </ac:picMkLst>
        </pc:picChg>
        <pc:picChg chg="add mod">
          <ac:chgData name="Steven Santelli" userId="ba48aad1-dee1-43cf-b226-28b5791d4072" providerId="ADAL" clId="{C16596DE-D4E0-4FA8-84F4-2FF57754F9B6}" dt="2024-01-31T16:09:08.125" v="7837" actId="1036"/>
          <ac:picMkLst>
            <pc:docMk/>
            <pc:sldMk cId="1569758204" sldId="717"/>
            <ac:picMk id="19" creationId="{2FD7F524-AA67-A349-1EC0-E3D9D125A523}"/>
          </ac:picMkLst>
        </pc:picChg>
      </pc:sldChg>
      <pc:sldChg chg="addSp modSp new del">
        <pc:chgData name="Steven Santelli" userId="ba48aad1-dee1-43cf-b226-28b5791d4072" providerId="ADAL" clId="{C16596DE-D4E0-4FA8-84F4-2FF57754F9B6}" dt="2024-01-31T13:50:17.473" v="4087" actId="47"/>
        <pc:sldMkLst>
          <pc:docMk/>
          <pc:sldMk cId="1233743982" sldId="718"/>
        </pc:sldMkLst>
        <pc:picChg chg="add mod">
          <ac:chgData name="Steven Santelli" userId="ba48aad1-dee1-43cf-b226-28b5791d4072" providerId="ADAL" clId="{C16596DE-D4E0-4FA8-84F4-2FF57754F9B6}" dt="2024-01-31T13:48:21.249" v="4050"/>
          <ac:picMkLst>
            <pc:docMk/>
            <pc:sldMk cId="1233743982" sldId="718"/>
            <ac:picMk id="3" creationId="{FE5A635A-8067-D27E-7B64-4F3FA36E3349}"/>
          </ac:picMkLst>
        </pc:picChg>
      </pc:sldChg>
      <pc:sldChg chg="addSp delSp modSp new del mod">
        <pc:chgData name="Steven Santelli" userId="ba48aad1-dee1-43cf-b226-28b5791d4072" providerId="ADAL" clId="{C16596DE-D4E0-4FA8-84F4-2FF57754F9B6}" dt="2024-01-31T13:52:49.746" v="4148" actId="47"/>
        <pc:sldMkLst>
          <pc:docMk/>
          <pc:sldMk cId="1059442903" sldId="719"/>
        </pc:sldMkLst>
        <pc:spChg chg="mod">
          <ac:chgData name="Steven Santelli" userId="ba48aad1-dee1-43cf-b226-28b5791d4072" providerId="ADAL" clId="{C16596DE-D4E0-4FA8-84F4-2FF57754F9B6}" dt="2024-01-31T13:48:53.701" v="4078" actId="20577"/>
          <ac:spMkLst>
            <pc:docMk/>
            <pc:sldMk cId="1059442903" sldId="719"/>
            <ac:spMk id="2" creationId="{D4EEAE44-F624-1767-47C4-917FF8EB7342}"/>
          </ac:spMkLst>
        </pc:spChg>
        <pc:spChg chg="del">
          <ac:chgData name="Steven Santelli" userId="ba48aad1-dee1-43cf-b226-28b5791d4072" providerId="ADAL" clId="{C16596DE-D4E0-4FA8-84F4-2FF57754F9B6}" dt="2024-01-31T13:48:56.714" v="4079" actId="478"/>
          <ac:spMkLst>
            <pc:docMk/>
            <pc:sldMk cId="1059442903" sldId="719"/>
            <ac:spMk id="4" creationId="{0298CBEC-1859-5534-66F3-7D2120A930A8}"/>
          </ac:spMkLst>
        </pc:spChg>
        <pc:spChg chg="add mod">
          <ac:chgData name="Steven Santelli" userId="ba48aad1-dee1-43cf-b226-28b5791d4072" providerId="ADAL" clId="{C16596DE-D4E0-4FA8-84F4-2FF57754F9B6}" dt="2024-01-31T13:49:48.904" v="4086" actId="255"/>
          <ac:spMkLst>
            <pc:docMk/>
            <pc:sldMk cId="1059442903" sldId="719"/>
            <ac:spMk id="7" creationId="{10C37204-0E99-AE89-C1DD-372B8F58B5EF}"/>
          </ac:spMkLst>
        </pc:spChg>
        <pc:picChg chg="add mod">
          <ac:chgData name="Steven Santelli" userId="ba48aad1-dee1-43cf-b226-28b5791d4072" providerId="ADAL" clId="{C16596DE-D4E0-4FA8-84F4-2FF57754F9B6}" dt="2024-01-31T13:49:11.462" v="4082" actId="14100"/>
          <ac:picMkLst>
            <pc:docMk/>
            <pc:sldMk cId="1059442903" sldId="719"/>
            <ac:picMk id="5" creationId="{A4C36209-E85F-9E9E-8D33-829A77B3F15D}"/>
          </ac:picMkLst>
        </pc:picChg>
      </pc:sldChg>
      <pc:sldChg chg="addSp delSp modSp add mod modNotesTx">
        <pc:chgData name="Steven Santelli" userId="ba48aad1-dee1-43cf-b226-28b5791d4072" providerId="ADAL" clId="{C16596DE-D4E0-4FA8-84F4-2FF57754F9B6}" dt="2024-01-31T15:16:12.607" v="6113" actId="1037"/>
        <pc:sldMkLst>
          <pc:docMk/>
          <pc:sldMk cId="834749090" sldId="720"/>
        </pc:sldMkLst>
        <pc:spChg chg="del">
          <ac:chgData name="Steven Santelli" userId="ba48aad1-dee1-43cf-b226-28b5791d4072" providerId="ADAL" clId="{C16596DE-D4E0-4FA8-84F4-2FF57754F9B6}" dt="2024-01-31T13:51:21.427" v="4108" actId="478"/>
          <ac:spMkLst>
            <pc:docMk/>
            <pc:sldMk cId="834749090" sldId="720"/>
            <ac:spMk id="2" creationId="{09A4D637-C646-3993-9A62-D1084097CD14}"/>
          </ac:spMkLst>
        </pc:spChg>
        <pc:spChg chg="mod">
          <ac:chgData name="Steven Santelli" userId="ba48aad1-dee1-43cf-b226-28b5791d4072" providerId="ADAL" clId="{C16596DE-D4E0-4FA8-84F4-2FF57754F9B6}" dt="2024-01-31T13:52:39.167" v="4147" actId="14100"/>
          <ac:spMkLst>
            <pc:docMk/>
            <pc:sldMk cId="834749090" sldId="720"/>
            <ac:spMk id="5" creationId="{141FAAF7-F132-489C-88C1-7124A447ACD9}"/>
          </ac:spMkLst>
        </pc:spChg>
        <pc:spChg chg="add del mod">
          <ac:chgData name="Steven Santelli" userId="ba48aad1-dee1-43cf-b226-28b5791d4072" providerId="ADAL" clId="{C16596DE-D4E0-4FA8-84F4-2FF57754F9B6}" dt="2024-01-31T13:51:53.838" v="4112" actId="478"/>
          <ac:spMkLst>
            <pc:docMk/>
            <pc:sldMk cId="834749090" sldId="720"/>
            <ac:spMk id="7" creationId="{F11231AC-5174-2C2A-4138-DD608AAF4EBB}"/>
          </ac:spMkLst>
        </pc:spChg>
        <pc:spChg chg="add mod">
          <ac:chgData name="Steven Santelli" userId="ba48aad1-dee1-43cf-b226-28b5791d4072" providerId="ADAL" clId="{C16596DE-D4E0-4FA8-84F4-2FF57754F9B6}" dt="2024-01-31T15:16:12.607" v="6113" actId="1037"/>
          <ac:spMkLst>
            <pc:docMk/>
            <pc:sldMk cId="834749090" sldId="720"/>
            <ac:spMk id="9" creationId="{C57B08E8-5896-CA07-FA73-C47C63EC5330}"/>
          </ac:spMkLst>
        </pc:spChg>
        <pc:spChg chg="del mod">
          <ac:chgData name="Steven Santelli" userId="ba48aad1-dee1-43cf-b226-28b5791d4072" providerId="ADAL" clId="{C16596DE-D4E0-4FA8-84F4-2FF57754F9B6}" dt="2024-01-31T13:51:51.653" v="4111" actId="478"/>
          <ac:spMkLst>
            <pc:docMk/>
            <pc:sldMk cId="834749090" sldId="720"/>
            <ac:spMk id="13" creationId="{C47BB1C8-4007-1AE6-849D-C7947093FFD3}"/>
          </ac:spMkLst>
        </pc:spChg>
        <pc:picChg chg="add mod">
          <ac:chgData name="Steven Santelli" userId="ba48aad1-dee1-43cf-b226-28b5791d4072" providerId="ADAL" clId="{C16596DE-D4E0-4FA8-84F4-2FF57754F9B6}" dt="2024-01-31T13:51:11.026" v="4107" actId="1036"/>
          <ac:picMkLst>
            <pc:docMk/>
            <pc:sldMk cId="834749090" sldId="720"/>
            <ac:picMk id="3" creationId="{49FD8B10-1C8D-DDA9-4B57-0C1B4BC5FFA7}"/>
          </ac:picMkLst>
        </pc:picChg>
        <pc:picChg chg="del">
          <ac:chgData name="Steven Santelli" userId="ba48aad1-dee1-43cf-b226-28b5791d4072" providerId="ADAL" clId="{C16596DE-D4E0-4FA8-84F4-2FF57754F9B6}" dt="2024-01-31T13:50:47.272" v="4089" actId="478"/>
          <ac:picMkLst>
            <pc:docMk/>
            <pc:sldMk cId="834749090" sldId="720"/>
            <ac:picMk id="18" creationId="{24EB223E-D33E-A8AD-B615-8CCB8905B63A}"/>
          </ac:picMkLst>
        </pc:picChg>
      </pc:sldChg>
      <pc:sldChg chg="addSp delSp modSp add mod modNotesTx">
        <pc:chgData name="Steven Santelli" userId="ba48aad1-dee1-43cf-b226-28b5791d4072" providerId="ADAL" clId="{C16596DE-D4E0-4FA8-84F4-2FF57754F9B6}" dt="2024-01-31T16:08:52.687" v="7836" actId="1035"/>
        <pc:sldMkLst>
          <pc:docMk/>
          <pc:sldMk cId="4072280138" sldId="721"/>
        </pc:sldMkLst>
        <pc:spChg chg="mod">
          <ac:chgData name="Steven Santelli" userId="ba48aad1-dee1-43cf-b226-28b5791d4072" providerId="ADAL" clId="{C16596DE-D4E0-4FA8-84F4-2FF57754F9B6}" dt="2024-01-31T15:09:15.894" v="6085" actId="207"/>
          <ac:spMkLst>
            <pc:docMk/>
            <pc:sldMk cId="4072280138" sldId="721"/>
            <ac:spMk id="2" creationId="{3C4C333C-837C-181E-82F4-7FE1B4312CDC}"/>
          </ac:spMkLst>
        </pc:spChg>
        <pc:spChg chg="add del mod">
          <ac:chgData name="Steven Santelli" userId="ba48aad1-dee1-43cf-b226-28b5791d4072" providerId="ADAL" clId="{C16596DE-D4E0-4FA8-84F4-2FF57754F9B6}" dt="2024-01-31T15:06:37.623" v="5795" actId="478"/>
          <ac:spMkLst>
            <pc:docMk/>
            <pc:sldMk cId="4072280138" sldId="721"/>
            <ac:spMk id="8" creationId="{A917C743-BB53-FFA0-8F69-693A74F1FE59}"/>
          </ac:spMkLst>
        </pc:spChg>
        <pc:spChg chg="add mod">
          <ac:chgData name="Steven Santelli" userId="ba48aad1-dee1-43cf-b226-28b5791d4072" providerId="ADAL" clId="{C16596DE-D4E0-4FA8-84F4-2FF57754F9B6}" dt="2024-01-31T15:17:11.369" v="6116" actId="20577"/>
          <ac:spMkLst>
            <pc:docMk/>
            <pc:sldMk cId="4072280138" sldId="721"/>
            <ac:spMk id="10" creationId="{92BE6521-DC0E-F934-539A-97DCA2EBBB2D}"/>
          </ac:spMkLst>
        </pc:spChg>
        <pc:picChg chg="add mod">
          <ac:chgData name="Steven Santelli" userId="ba48aad1-dee1-43cf-b226-28b5791d4072" providerId="ADAL" clId="{C16596DE-D4E0-4FA8-84F4-2FF57754F9B6}" dt="2024-01-31T15:10:03.892" v="6092" actId="12788"/>
          <ac:picMkLst>
            <pc:docMk/>
            <pc:sldMk cId="4072280138" sldId="721"/>
            <ac:picMk id="5" creationId="{6B0EA2FE-1B4E-64EF-7D2A-EF8613E46D41}"/>
          </ac:picMkLst>
        </pc:picChg>
        <pc:picChg chg="del">
          <ac:chgData name="Steven Santelli" userId="ba48aad1-dee1-43cf-b226-28b5791d4072" providerId="ADAL" clId="{C16596DE-D4E0-4FA8-84F4-2FF57754F9B6}" dt="2024-01-31T15:04:33.893" v="5744" actId="478"/>
          <ac:picMkLst>
            <pc:docMk/>
            <pc:sldMk cId="4072280138" sldId="721"/>
            <ac:picMk id="6" creationId="{13C041E6-2519-D8B1-D570-850EA05CE92C}"/>
          </ac:picMkLst>
        </pc:picChg>
        <pc:picChg chg="add mod">
          <ac:chgData name="Steven Santelli" userId="ba48aad1-dee1-43cf-b226-28b5791d4072" providerId="ADAL" clId="{C16596DE-D4E0-4FA8-84F4-2FF57754F9B6}" dt="2024-01-31T16:08:52.687" v="7836" actId="1035"/>
          <ac:picMkLst>
            <pc:docMk/>
            <pc:sldMk cId="4072280138" sldId="721"/>
            <ac:picMk id="12" creationId="{D47B4C31-2479-162B-8071-7D42EAA127AB}"/>
          </ac:picMkLst>
        </pc:picChg>
      </pc:sldChg>
      <pc:sldChg chg="addSp delSp modSp add mod modNotesTx">
        <pc:chgData name="Steven Santelli" userId="ba48aad1-dee1-43cf-b226-28b5791d4072" providerId="ADAL" clId="{C16596DE-D4E0-4FA8-84F4-2FF57754F9B6}" dt="2024-01-31T16:07:46.433" v="7831" actId="1035"/>
        <pc:sldMkLst>
          <pc:docMk/>
          <pc:sldMk cId="2251952484" sldId="722"/>
        </pc:sldMkLst>
        <pc:spChg chg="mod">
          <ac:chgData name="Steven Santelli" userId="ba48aad1-dee1-43cf-b226-28b5791d4072" providerId="ADAL" clId="{C16596DE-D4E0-4FA8-84F4-2FF57754F9B6}" dt="2024-01-31T16:00:07.568" v="7329" actId="20577"/>
          <ac:spMkLst>
            <pc:docMk/>
            <pc:sldMk cId="2251952484" sldId="722"/>
            <ac:spMk id="2" creationId="{81E1D6A1-554F-46AE-B7B7-990503A67F99}"/>
          </ac:spMkLst>
        </pc:spChg>
        <pc:graphicFrameChg chg="add mod modGraphic">
          <ac:chgData name="Steven Santelli" userId="ba48aad1-dee1-43cf-b226-28b5791d4072" providerId="ADAL" clId="{C16596DE-D4E0-4FA8-84F4-2FF57754F9B6}" dt="2024-01-31T16:02:30.363" v="7424" actId="20577"/>
          <ac:graphicFrameMkLst>
            <pc:docMk/>
            <pc:sldMk cId="2251952484" sldId="722"/>
            <ac:graphicFrameMk id="4" creationId="{550F738A-06FC-CB34-19C7-96038EBA6129}"/>
          </ac:graphicFrameMkLst>
        </pc:graphicFrameChg>
        <pc:graphicFrameChg chg="del">
          <ac:chgData name="Steven Santelli" userId="ba48aad1-dee1-43cf-b226-28b5791d4072" providerId="ADAL" clId="{C16596DE-D4E0-4FA8-84F4-2FF57754F9B6}" dt="2024-01-31T15:54:55.246" v="7027" actId="478"/>
          <ac:graphicFrameMkLst>
            <pc:docMk/>
            <pc:sldMk cId="2251952484" sldId="722"/>
            <ac:graphicFrameMk id="5" creationId="{060E5ABE-061C-4C8A-B069-54243D7ED67F}"/>
          </ac:graphicFrameMkLst>
        </pc:graphicFrameChg>
        <pc:picChg chg="mod">
          <ac:chgData name="Steven Santelli" userId="ba48aad1-dee1-43cf-b226-28b5791d4072" providerId="ADAL" clId="{C16596DE-D4E0-4FA8-84F4-2FF57754F9B6}" dt="2024-01-31T16:07:46.433" v="7831" actId="1035"/>
          <ac:picMkLst>
            <pc:docMk/>
            <pc:sldMk cId="2251952484" sldId="722"/>
            <ac:picMk id="6" creationId="{8A9DAA1D-6B72-518B-B6BC-266598D68060}"/>
          </ac:picMkLst>
        </pc:picChg>
      </pc:sldChg>
      <pc:sldChg chg="add del">
        <pc:chgData name="Steven Santelli" userId="ba48aad1-dee1-43cf-b226-28b5791d4072" providerId="ADAL" clId="{C16596DE-D4E0-4FA8-84F4-2FF57754F9B6}" dt="2024-01-31T16:18:56.480" v="8528" actId="47"/>
        <pc:sldMkLst>
          <pc:docMk/>
          <pc:sldMk cId="1163184654" sldId="723"/>
        </pc:sldMkLst>
      </pc:sldChg>
      <pc:sldChg chg="add mod modShow">
        <pc:chgData name="Steven Santelli" userId="ba48aad1-dee1-43cf-b226-28b5791d4072" providerId="ADAL" clId="{C16596DE-D4E0-4FA8-84F4-2FF57754F9B6}" dt="2024-03-06T12:38:45.143" v="9886" actId="729"/>
        <pc:sldMkLst>
          <pc:docMk/>
          <pc:sldMk cId="2495973500" sldId="723"/>
        </pc:sldMkLst>
      </pc:sldChg>
      <pc:sldChg chg="addSp modSp mod">
        <pc:chgData name="Steven Santelli" userId="ba48aad1-dee1-43cf-b226-28b5791d4072" providerId="ADAL" clId="{C16596DE-D4E0-4FA8-84F4-2FF57754F9B6}" dt="2024-02-15T15:16:33.634" v="8940" actId="1076"/>
        <pc:sldMkLst>
          <pc:docMk/>
          <pc:sldMk cId="3571277400" sldId="2146847720"/>
        </pc:sldMkLst>
        <pc:spChg chg="add mod">
          <ac:chgData name="Steven Santelli" userId="ba48aad1-dee1-43cf-b226-28b5791d4072" providerId="ADAL" clId="{C16596DE-D4E0-4FA8-84F4-2FF57754F9B6}" dt="2024-02-15T15:13:34.512" v="8869"/>
          <ac:spMkLst>
            <pc:docMk/>
            <pc:sldMk cId="3571277400" sldId="2146847720"/>
            <ac:spMk id="4" creationId="{303BFCB1-D42F-3AA9-C175-C07683F42082}"/>
          </ac:spMkLst>
        </pc:spChg>
        <pc:spChg chg="mod">
          <ac:chgData name="Steven Santelli" userId="ba48aad1-dee1-43cf-b226-28b5791d4072" providerId="ADAL" clId="{C16596DE-D4E0-4FA8-84F4-2FF57754F9B6}" dt="2024-02-15T15:14:01.346" v="8871" actId="207"/>
          <ac:spMkLst>
            <pc:docMk/>
            <pc:sldMk cId="3571277400" sldId="2146847720"/>
            <ac:spMk id="5" creationId="{E8BB6595-D819-0F9C-BFDE-0D44EDA3FAD8}"/>
          </ac:spMkLst>
        </pc:spChg>
        <pc:spChg chg="mod">
          <ac:chgData name="Steven Santelli" userId="ba48aad1-dee1-43cf-b226-28b5791d4072" providerId="ADAL" clId="{C16596DE-D4E0-4FA8-84F4-2FF57754F9B6}" dt="2024-02-15T15:15:58.200" v="8887" actId="14100"/>
          <ac:spMkLst>
            <pc:docMk/>
            <pc:sldMk cId="3571277400" sldId="2146847720"/>
            <ac:spMk id="9" creationId="{F8F85AC3-FD99-A68A-05C8-FA365666AC7D}"/>
          </ac:spMkLst>
        </pc:spChg>
        <pc:spChg chg="mod">
          <ac:chgData name="Steven Santelli" userId="ba48aad1-dee1-43cf-b226-28b5791d4072" providerId="ADAL" clId="{C16596DE-D4E0-4FA8-84F4-2FF57754F9B6}" dt="2024-02-15T15:16:25.522" v="8939" actId="20577"/>
          <ac:spMkLst>
            <pc:docMk/>
            <pc:sldMk cId="3571277400" sldId="2146847720"/>
            <ac:spMk id="23" creationId="{1A5EB048-A75D-2B16-73B5-45D0E2A09A9F}"/>
          </ac:spMkLst>
        </pc:spChg>
        <pc:spChg chg="mod">
          <ac:chgData name="Steven Santelli" userId="ba48aad1-dee1-43cf-b226-28b5791d4072" providerId="ADAL" clId="{C16596DE-D4E0-4FA8-84F4-2FF57754F9B6}" dt="2024-02-15T15:16:33.634" v="8940" actId="1076"/>
          <ac:spMkLst>
            <pc:docMk/>
            <pc:sldMk cId="3571277400" sldId="2146847720"/>
            <ac:spMk id="24" creationId="{7D853D83-D6E1-E102-6479-D7ECFA406B6E}"/>
          </ac:spMkLst>
        </pc:spChg>
      </pc:sldChg>
      <pc:sldChg chg="addSp delSp modSp add del mod">
        <pc:chgData name="Steven Santelli" userId="ba48aad1-dee1-43cf-b226-28b5791d4072" providerId="ADAL" clId="{C16596DE-D4E0-4FA8-84F4-2FF57754F9B6}" dt="2024-02-15T15:19:19.491" v="8956" actId="47"/>
        <pc:sldMkLst>
          <pc:docMk/>
          <pc:sldMk cId="1614911912" sldId="2146847721"/>
        </pc:sldMkLst>
        <pc:spChg chg="del">
          <ac:chgData name="Steven Santelli" userId="ba48aad1-dee1-43cf-b226-28b5791d4072" providerId="ADAL" clId="{C16596DE-D4E0-4FA8-84F4-2FF57754F9B6}" dt="2024-02-15T15:18:38.339" v="8944" actId="478"/>
          <ac:spMkLst>
            <pc:docMk/>
            <pc:sldMk cId="1614911912" sldId="2146847721"/>
            <ac:spMk id="5" creationId="{76395338-B2B0-4DDF-82C7-1465AF652A7C}"/>
          </ac:spMkLst>
        </pc:spChg>
        <pc:spChg chg="del">
          <ac:chgData name="Steven Santelli" userId="ba48aad1-dee1-43cf-b226-28b5791d4072" providerId="ADAL" clId="{C16596DE-D4E0-4FA8-84F4-2FF57754F9B6}" dt="2024-02-15T15:18:40.949" v="8945" actId="478"/>
          <ac:spMkLst>
            <pc:docMk/>
            <pc:sldMk cId="1614911912" sldId="2146847721"/>
            <ac:spMk id="7" creationId="{48E2BA06-2D29-44A3-951C-359ADAFE6849}"/>
          </ac:spMkLst>
        </pc:spChg>
        <pc:spChg chg="add del mod">
          <ac:chgData name="Steven Santelli" userId="ba48aad1-dee1-43cf-b226-28b5791d4072" providerId="ADAL" clId="{C16596DE-D4E0-4FA8-84F4-2FF57754F9B6}" dt="2024-02-15T15:18:45.237" v="8947" actId="478"/>
          <ac:spMkLst>
            <pc:docMk/>
            <pc:sldMk cId="1614911912" sldId="2146847721"/>
            <ac:spMk id="8" creationId="{DFCAE4C1-E5D5-D61C-D35F-0C6D492C7843}"/>
          </ac:spMkLst>
        </pc:spChg>
        <pc:spChg chg="del">
          <ac:chgData name="Steven Santelli" userId="ba48aad1-dee1-43cf-b226-28b5791d4072" providerId="ADAL" clId="{C16596DE-D4E0-4FA8-84F4-2FF57754F9B6}" dt="2024-02-15T15:18:47.495" v="8948" actId="478"/>
          <ac:spMkLst>
            <pc:docMk/>
            <pc:sldMk cId="1614911912" sldId="2146847721"/>
            <ac:spMk id="9" creationId="{7A399464-8C16-4949-9A07-C0AEE1811DF4}"/>
          </ac:spMkLst>
        </pc:spChg>
        <pc:spChg chg="add del mod">
          <ac:chgData name="Steven Santelli" userId="ba48aad1-dee1-43cf-b226-28b5791d4072" providerId="ADAL" clId="{C16596DE-D4E0-4FA8-84F4-2FF57754F9B6}" dt="2024-02-15T15:18:41.976" v="8946" actId="478"/>
          <ac:spMkLst>
            <pc:docMk/>
            <pc:sldMk cId="1614911912" sldId="2146847721"/>
            <ac:spMk id="14" creationId="{4217B3A5-F4EA-B89D-6972-80FF46562FD0}"/>
          </ac:spMkLst>
        </pc:spChg>
        <pc:spChg chg="add del mod">
          <ac:chgData name="Steven Santelli" userId="ba48aad1-dee1-43cf-b226-28b5791d4072" providerId="ADAL" clId="{C16596DE-D4E0-4FA8-84F4-2FF57754F9B6}" dt="2024-02-15T15:18:48.829" v="8949" actId="478"/>
          <ac:spMkLst>
            <pc:docMk/>
            <pc:sldMk cId="1614911912" sldId="2146847721"/>
            <ac:spMk id="17" creationId="{4D2BD586-C0D7-0987-81BC-A9D4DB64F1E4}"/>
          </ac:spMkLst>
        </pc:spChg>
        <pc:spChg chg="add del mod">
          <ac:chgData name="Steven Santelli" userId="ba48aad1-dee1-43cf-b226-28b5791d4072" providerId="ADAL" clId="{C16596DE-D4E0-4FA8-84F4-2FF57754F9B6}" dt="2024-02-15T15:19:01.594" v="8954" actId="478"/>
          <ac:spMkLst>
            <pc:docMk/>
            <pc:sldMk cId="1614911912" sldId="2146847721"/>
            <ac:spMk id="19" creationId="{965DD6A1-2760-A321-EF41-0E94BD4AE4EB}"/>
          </ac:spMkLst>
        </pc:spChg>
        <pc:spChg chg="add del mod">
          <ac:chgData name="Steven Santelli" userId="ba48aad1-dee1-43cf-b226-28b5791d4072" providerId="ADAL" clId="{C16596DE-D4E0-4FA8-84F4-2FF57754F9B6}" dt="2024-02-15T15:19:03.527" v="8955" actId="478"/>
          <ac:spMkLst>
            <pc:docMk/>
            <pc:sldMk cId="1614911912" sldId="2146847721"/>
            <ac:spMk id="21" creationId="{8F7D55B7-E1EC-0051-6601-C0798F875B0A}"/>
          </ac:spMkLst>
        </pc:spChg>
        <pc:spChg chg="add del mod">
          <ac:chgData name="Steven Santelli" userId="ba48aad1-dee1-43cf-b226-28b5791d4072" providerId="ADAL" clId="{C16596DE-D4E0-4FA8-84F4-2FF57754F9B6}" dt="2024-02-15T15:18:59.318" v="8953" actId="478"/>
          <ac:spMkLst>
            <pc:docMk/>
            <pc:sldMk cId="1614911912" sldId="2146847721"/>
            <ac:spMk id="22" creationId="{2AC3A439-B9EF-F818-21D0-4A3B4F4D8D45}"/>
          </ac:spMkLst>
        </pc:spChg>
        <pc:picChg chg="del">
          <ac:chgData name="Steven Santelli" userId="ba48aad1-dee1-43cf-b226-28b5791d4072" providerId="ADAL" clId="{C16596DE-D4E0-4FA8-84F4-2FF57754F9B6}" dt="2024-02-15T15:18:51.642" v="8952" actId="478"/>
          <ac:picMkLst>
            <pc:docMk/>
            <pc:sldMk cId="1614911912" sldId="2146847721"/>
            <ac:picMk id="11" creationId="{F7F9D73D-B4D3-4F2F-924B-0C8E39B5D4B3}"/>
          </ac:picMkLst>
        </pc:picChg>
        <pc:picChg chg="del">
          <ac:chgData name="Steven Santelli" userId="ba48aad1-dee1-43cf-b226-28b5791d4072" providerId="ADAL" clId="{C16596DE-D4E0-4FA8-84F4-2FF57754F9B6}" dt="2024-02-15T15:18:49.754" v="8950" actId="478"/>
          <ac:picMkLst>
            <pc:docMk/>
            <pc:sldMk cId="1614911912" sldId="2146847721"/>
            <ac:picMk id="13" creationId="{F1AF9124-AA1E-4CDF-B8FC-D319365C4DAF}"/>
          </ac:picMkLst>
        </pc:picChg>
        <pc:picChg chg="del">
          <ac:chgData name="Steven Santelli" userId="ba48aad1-dee1-43cf-b226-28b5791d4072" providerId="ADAL" clId="{C16596DE-D4E0-4FA8-84F4-2FF57754F9B6}" dt="2024-02-15T15:18:50.496" v="8951" actId="478"/>
          <ac:picMkLst>
            <pc:docMk/>
            <pc:sldMk cId="1614911912" sldId="2146847721"/>
            <ac:picMk id="15" creationId="{8FB6D911-A204-4ED1-8A63-35D56122F3DB}"/>
          </ac:picMkLst>
        </pc:picChg>
      </pc:sldChg>
      <pc:sldChg chg="addSp delSp modSp add mod">
        <pc:chgData name="Steven Santelli" userId="ba48aad1-dee1-43cf-b226-28b5791d4072" providerId="ADAL" clId="{C16596DE-D4E0-4FA8-84F4-2FF57754F9B6}" dt="2024-02-29T16:18:57.025" v="9867" actId="20577"/>
        <pc:sldMkLst>
          <pc:docMk/>
          <pc:sldMk cId="231669385" sldId="2147309129"/>
        </pc:sldMkLst>
        <pc:spChg chg="del">
          <ac:chgData name="Steven Santelli" userId="ba48aad1-dee1-43cf-b226-28b5791d4072" providerId="ADAL" clId="{C16596DE-D4E0-4FA8-84F4-2FF57754F9B6}" dt="2024-02-29T16:17:28.673" v="9818" actId="478"/>
          <ac:spMkLst>
            <pc:docMk/>
            <pc:sldMk cId="231669385" sldId="2147309129"/>
            <ac:spMk id="2" creationId="{517F7CFD-156D-6A68-62AB-1AD82E561DDB}"/>
          </ac:spMkLst>
        </pc:spChg>
        <pc:spChg chg="del">
          <ac:chgData name="Steven Santelli" userId="ba48aad1-dee1-43cf-b226-28b5791d4072" providerId="ADAL" clId="{C16596DE-D4E0-4FA8-84F4-2FF57754F9B6}" dt="2024-02-29T16:17:05.489" v="9814" actId="478"/>
          <ac:spMkLst>
            <pc:docMk/>
            <pc:sldMk cId="231669385" sldId="2147309129"/>
            <ac:spMk id="3" creationId="{4CF142C1-CDDF-1453-79EC-093FA3D0F1D4}"/>
          </ac:spMkLst>
        </pc:spChg>
        <pc:spChg chg="del">
          <ac:chgData name="Steven Santelli" userId="ba48aad1-dee1-43cf-b226-28b5791d4072" providerId="ADAL" clId="{C16596DE-D4E0-4FA8-84F4-2FF57754F9B6}" dt="2024-02-29T16:18:03.309" v="9826" actId="478"/>
          <ac:spMkLst>
            <pc:docMk/>
            <pc:sldMk cId="231669385" sldId="2147309129"/>
            <ac:spMk id="5" creationId="{22F83DBE-83D0-3237-7D5A-F6A1796A961F}"/>
          </ac:spMkLst>
        </pc:spChg>
        <pc:spChg chg="add del mod">
          <ac:chgData name="Steven Santelli" userId="ba48aad1-dee1-43cf-b226-28b5791d4072" providerId="ADAL" clId="{C16596DE-D4E0-4FA8-84F4-2FF57754F9B6}" dt="2024-02-29T16:17:16.728" v="9815" actId="478"/>
          <ac:spMkLst>
            <pc:docMk/>
            <pc:sldMk cId="231669385" sldId="2147309129"/>
            <ac:spMk id="8" creationId="{AD74626F-FF35-5C4A-2CDA-A074B9679303}"/>
          </ac:spMkLst>
        </pc:spChg>
        <pc:spChg chg="add mod">
          <ac:chgData name="Steven Santelli" userId="ba48aad1-dee1-43cf-b226-28b5791d4072" providerId="ADAL" clId="{C16596DE-D4E0-4FA8-84F4-2FF57754F9B6}" dt="2024-02-29T16:18:57.025" v="9867" actId="20577"/>
          <ac:spMkLst>
            <pc:docMk/>
            <pc:sldMk cId="231669385" sldId="2147309129"/>
            <ac:spMk id="11" creationId="{4F1F8EE7-DB5E-39E7-355A-F98E0DEC7A1A}"/>
          </ac:spMkLst>
        </pc:spChg>
        <pc:spChg chg="add del mod">
          <ac:chgData name="Steven Santelli" userId="ba48aad1-dee1-43cf-b226-28b5791d4072" providerId="ADAL" clId="{C16596DE-D4E0-4FA8-84F4-2FF57754F9B6}" dt="2024-02-29T16:17:30.455" v="9819" actId="478"/>
          <ac:spMkLst>
            <pc:docMk/>
            <pc:sldMk cId="231669385" sldId="2147309129"/>
            <ac:spMk id="13" creationId="{30E812F6-10BD-8A19-CB1D-BC309AAD7E35}"/>
          </ac:spMkLst>
        </pc:spChg>
        <pc:spChg chg="add del mod">
          <ac:chgData name="Steven Santelli" userId="ba48aad1-dee1-43cf-b226-28b5791d4072" providerId="ADAL" clId="{C16596DE-D4E0-4FA8-84F4-2FF57754F9B6}" dt="2024-02-29T16:18:05.852" v="9827" actId="478"/>
          <ac:spMkLst>
            <pc:docMk/>
            <pc:sldMk cId="231669385" sldId="2147309129"/>
            <ac:spMk id="15" creationId="{E80A0641-63BB-064A-58C6-3799FB4FE140}"/>
          </ac:spMkLst>
        </pc:spChg>
      </pc:sldChg>
    </pc:docChg>
  </pc:docChgLst>
  <pc:docChgLst>
    <pc:chgData name="Steven Santelli" userId="ba48aad1-dee1-43cf-b226-28b5791d4072" providerId="ADAL" clId="{BF8A41F8-20E4-45C8-B4E0-C495F7675E65}"/>
    <pc:docChg chg="undo custSel addSld delSld modSld">
      <pc:chgData name="Steven Santelli" userId="ba48aad1-dee1-43cf-b226-28b5791d4072" providerId="ADAL" clId="{BF8A41F8-20E4-45C8-B4E0-C495F7675E65}" dt="2023-09-15T12:05:51.992" v="1224" actId="47"/>
      <pc:docMkLst>
        <pc:docMk/>
      </pc:docMkLst>
      <pc:sldChg chg="addSp modSp mod">
        <pc:chgData name="Steven Santelli" userId="ba48aad1-dee1-43cf-b226-28b5791d4072" providerId="ADAL" clId="{BF8A41F8-20E4-45C8-B4E0-C495F7675E65}" dt="2023-09-14T13:03:14.299" v="855" actId="1076"/>
        <pc:sldMkLst>
          <pc:docMk/>
          <pc:sldMk cId="1658976646" sldId="261"/>
        </pc:sldMkLst>
        <pc:spChg chg="mod">
          <ac:chgData name="Steven Santelli" userId="ba48aad1-dee1-43cf-b226-28b5791d4072" providerId="ADAL" clId="{BF8A41F8-20E4-45C8-B4E0-C495F7675E65}" dt="2023-09-14T13:03:14.299" v="855" actId="1076"/>
          <ac:spMkLst>
            <pc:docMk/>
            <pc:sldMk cId="1658976646" sldId="261"/>
            <ac:spMk id="3" creationId="{E179F707-F5CF-4989-9683-AE2A71B0E94D}"/>
          </ac:spMkLst>
        </pc:spChg>
        <pc:spChg chg="mod">
          <ac:chgData name="Steven Santelli" userId="ba48aad1-dee1-43cf-b226-28b5791d4072" providerId="ADAL" clId="{BF8A41F8-20E4-45C8-B4E0-C495F7675E65}" dt="2023-09-14T13:02:58.782" v="852" actId="1076"/>
          <ac:spMkLst>
            <pc:docMk/>
            <pc:sldMk cId="1658976646" sldId="261"/>
            <ac:spMk id="4" creationId="{8C469CBB-B196-4103-8E3C-D830789AA2D4}"/>
          </ac:spMkLst>
        </pc:spChg>
        <pc:picChg chg="add mod">
          <ac:chgData name="Steven Santelli" userId="ba48aad1-dee1-43cf-b226-28b5791d4072" providerId="ADAL" clId="{BF8A41F8-20E4-45C8-B4E0-C495F7675E65}" dt="2023-09-14T13:03:08.488" v="854" actId="14100"/>
          <ac:picMkLst>
            <pc:docMk/>
            <pc:sldMk cId="1658976646" sldId="261"/>
            <ac:picMk id="5" creationId="{FCF58B7E-B234-033F-161D-EF0DD2E56EBD}"/>
          </ac:picMkLst>
        </pc:picChg>
      </pc:sldChg>
      <pc:sldChg chg="mod modShow">
        <pc:chgData name="Steven Santelli" userId="ba48aad1-dee1-43cf-b226-28b5791d4072" providerId="ADAL" clId="{BF8A41F8-20E4-45C8-B4E0-C495F7675E65}" dt="2023-09-14T12:59:57.411" v="821" actId="729"/>
        <pc:sldMkLst>
          <pc:docMk/>
          <pc:sldMk cId="1572518558" sldId="305"/>
        </pc:sldMkLst>
      </pc:sldChg>
      <pc:sldChg chg="modSp mod">
        <pc:chgData name="Steven Santelli" userId="ba48aad1-dee1-43cf-b226-28b5791d4072" providerId="ADAL" clId="{BF8A41F8-20E4-45C8-B4E0-C495F7675E65}" dt="2023-09-14T13:00:44.686" v="844" actId="20577"/>
        <pc:sldMkLst>
          <pc:docMk/>
          <pc:sldMk cId="3786142517" sldId="321"/>
        </pc:sldMkLst>
        <pc:spChg chg="mod">
          <ac:chgData name="Steven Santelli" userId="ba48aad1-dee1-43cf-b226-28b5791d4072" providerId="ADAL" clId="{BF8A41F8-20E4-45C8-B4E0-C495F7675E65}" dt="2023-09-14T13:00:44.686" v="844" actId="20577"/>
          <ac:spMkLst>
            <pc:docMk/>
            <pc:sldMk cId="3786142517" sldId="321"/>
            <ac:spMk id="3" creationId="{ECF9DCD8-C23A-432F-AF5F-B758FF005445}"/>
          </ac:spMkLst>
        </pc:spChg>
      </pc:sldChg>
      <pc:sldChg chg="addSp delSp modSp mod">
        <pc:chgData name="Steven Santelli" userId="ba48aad1-dee1-43cf-b226-28b5791d4072" providerId="ADAL" clId="{BF8A41F8-20E4-45C8-B4E0-C495F7675E65}" dt="2023-09-15T11:54:32.491" v="1186" actId="14100"/>
        <pc:sldMkLst>
          <pc:docMk/>
          <pc:sldMk cId="611215090" sldId="678"/>
        </pc:sldMkLst>
        <pc:spChg chg="add del mod">
          <ac:chgData name="Steven Santelli" userId="ba48aad1-dee1-43cf-b226-28b5791d4072" providerId="ADAL" clId="{BF8A41F8-20E4-45C8-B4E0-C495F7675E65}" dt="2023-09-14T13:16:43.650" v="896"/>
          <ac:spMkLst>
            <pc:docMk/>
            <pc:sldMk cId="611215090" sldId="678"/>
            <ac:spMk id="4" creationId="{99FFA91E-B241-AC6A-734C-E885AE39208D}"/>
          </ac:spMkLst>
        </pc:spChg>
        <pc:spChg chg="mod">
          <ac:chgData name="Steven Santelli" userId="ba48aad1-dee1-43cf-b226-28b5791d4072" providerId="ADAL" clId="{BF8A41F8-20E4-45C8-B4E0-C495F7675E65}" dt="2023-09-14T13:17:44.826" v="919" actId="1036"/>
          <ac:spMkLst>
            <pc:docMk/>
            <pc:sldMk cId="611215090" sldId="678"/>
            <ac:spMk id="25" creationId="{547F951B-30F8-C67A-6CF9-3BFA3D58CEC8}"/>
          </ac:spMkLst>
        </pc:spChg>
        <pc:picChg chg="add mod">
          <ac:chgData name="Steven Santelli" userId="ba48aad1-dee1-43cf-b226-28b5791d4072" providerId="ADAL" clId="{BF8A41F8-20E4-45C8-B4E0-C495F7675E65}" dt="2023-09-15T11:54:32.491" v="1186" actId="14100"/>
          <ac:picMkLst>
            <pc:docMk/>
            <pc:sldMk cId="611215090" sldId="678"/>
            <ac:picMk id="6" creationId="{FA11E415-77FC-2D38-C5F6-DDF625DF2781}"/>
          </ac:picMkLst>
        </pc:picChg>
        <pc:picChg chg="del">
          <ac:chgData name="Steven Santelli" userId="ba48aad1-dee1-43cf-b226-28b5791d4072" providerId="ADAL" clId="{BF8A41F8-20E4-45C8-B4E0-C495F7675E65}" dt="2023-09-14T13:16:24.292" v="895" actId="478"/>
          <ac:picMkLst>
            <pc:docMk/>
            <pc:sldMk cId="611215090" sldId="678"/>
            <ac:picMk id="12" creationId="{DF5F03D2-A013-4841-BC65-B6E05F5EEA44}"/>
          </ac:picMkLst>
        </pc:picChg>
      </pc:sldChg>
      <pc:sldChg chg="modSp mod">
        <pc:chgData name="Steven Santelli" userId="ba48aad1-dee1-43cf-b226-28b5791d4072" providerId="ADAL" clId="{BF8A41F8-20E4-45C8-B4E0-C495F7675E65}" dt="2023-09-14T21:50:50.117" v="1054" actId="20577"/>
        <pc:sldMkLst>
          <pc:docMk/>
          <pc:sldMk cId="2160044606" sldId="681"/>
        </pc:sldMkLst>
        <pc:spChg chg="mod">
          <ac:chgData name="Steven Santelli" userId="ba48aad1-dee1-43cf-b226-28b5791d4072" providerId="ADAL" clId="{BF8A41F8-20E4-45C8-B4E0-C495F7675E65}" dt="2023-09-14T21:50:50.117" v="1054" actId="20577"/>
          <ac:spMkLst>
            <pc:docMk/>
            <pc:sldMk cId="2160044606" sldId="681"/>
            <ac:spMk id="2" creationId="{4D989CE6-FBFA-405C-ABEE-7FE234F308E1}"/>
          </ac:spMkLst>
        </pc:spChg>
      </pc:sldChg>
      <pc:sldChg chg="modSp mod">
        <pc:chgData name="Steven Santelli" userId="ba48aad1-dee1-43cf-b226-28b5791d4072" providerId="ADAL" clId="{BF8A41F8-20E4-45C8-B4E0-C495F7675E65}" dt="2023-09-14T13:00:23.487" v="830" actId="20577"/>
        <pc:sldMkLst>
          <pc:docMk/>
          <pc:sldMk cId="877988190" sldId="682"/>
        </pc:sldMkLst>
        <pc:spChg chg="mod">
          <ac:chgData name="Steven Santelli" userId="ba48aad1-dee1-43cf-b226-28b5791d4072" providerId="ADAL" clId="{BF8A41F8-20E4-45C8-B4E0-C495F7675E65}" dt="2023-09-14T13:00:23.487" v="830" actId="20577"/>
          <ac:spMkLst>
            <pc:docMk/>
            <pc:sldMk cId="877988190" sldId="682"/>
            <ac:spMk id="2" creationId="{5A444B0A-C0DB-45FA-AE6B-6D96F7A681E9}"/>
          </ac:spMkLst>
        </pc:spChg>
      </pc:sldChg>
      <pc:sldChg chg="mod modShow">
        <pc:chgData name="Steven Santelli" userId="ba48aad1-dee1-43cf-b226-28b5791d4072" providerId="ADAL" clId="{BF8A41F8-20E4-45C8-B4E0-C495F7675E65}" dt="2023-09-14T13:00:31.479" v="831" actId="729"/>
        <pc:sldMkLst>
          <pc:docMk/>
          <pc:sldMk cId="2956697850" sldId="685"/>
        </pc:sldMkLst>
      </pc:sldChg>
      <pc:sldChg chg="modSp mod">
        <pc:chgData name="Steven Santelli" userId="ba48aad1-dee1-43cf-b226-28b5791d4072" providerId="ADAL" clId="{BF8A41F8-20E4-45C8-B4E0-C495F7675E65}" dt="2023-09-14T12:59:39.212" v="820" actId="20577"/>
        <pc:sldMkLst>
          <pc:docMk/>
          <pc:sldMk cId="3736402217" sldId="687"/>
        </pc:sldMkLst>
        <pc:spChg chg="mod">
          <ac:chgData name="Steven Santelli" userId="ba48aad1-dee1-43cf-b226-28b5791d4072" providerId="ADAL" clId="{BF8A41F8-20E4-45C8-B4E0-C495F7675E65}" dt="2023-09-14T12:56:30.523" v="504" actId="20577"/>
          <ac:spMkLst>
            <pc:docMk/>
            <pc:sldMk cId="3736402217" sldId="687"/>
            <ac:spMk id="2" creationId="{81E1D6A1-554F-46AE-B7B7-990503A67F99}"/>
          </ac:spMkLst>
        </pc:spChg>
        <pc:graphicFrameChg chg="mod">
          <ac:chgData name="Steven Santelli" userId="ba48aad1-dee1-43cf-b226-28b5791d4072" providerId="ADAL" clId="{BF8A41F8-20E4-45C8-B4E0-C495F7675E65}" dt="2023-09-14T12:59:39.212" v="820" actId="20577"/>
          <ac:graphicFrameMkLst>
            <pc:docMk/>
            <pc:sldMk cId="3736402217" sldId="687"/>
            <ac:graphicFrameMk id="5" creationId="{060E5ABE-061C-4C8A-B069-54243D7ED67F}"/>
          </ac:graphicFrameMkLst>
        </pc:graphicFrameChg>
      </pc:sldChg>
      <pc:sldChg chg="modSp mod">
        <pc:chgData name="Steven Santelli" userId="ba48aad1-dee1-43cf-b226-28b5791d4072" providerId="ADAL" clId="{BF8A41F8-20E4-45C8-B4E0-C495F7675E65}" dt="2023-09-15T11:54:05.380" v="1184" actId="20577"/>
        <pc:sldMkLst>
          <pc:docMk/>
          <pc:sldMk cId="642454962" sldId="694"/>
        </pc:sldMkLst>
        <pc:spChg chg="mod">
          <ac:chgData name="Steven Santelli" userId="ba48aad1-dee1-43cf-b226-28b5791d4072" providerId="ADAL" clId="{BF8A41F8-20E4-45C8-B4E0-C495F7675E65}" dt="2023-09-15T11:54:05.380" v="1184" actId="20577"/>
          <ac:spMkLst>
            <pc:docMk/>
            <pc:sldMk cId="642454962" sldId="694"/>
            <ac:spMk id="11" creationId="{41BEA836-7B68-4447-8E47-06ECDAF89658}"/>
          </ac:spMkLst>
        </pc:spChg>
      </pc:sldChg>
      <pc:sldChg chg="mod modShow">
        <pc:chgData name="Steven Santelli" userId="ba48aad1-dee1-43cf-b226-28b5791d4072" providerId="ADAL" clId="{BF8A41F8-20E4-45C8-B4E0-C495F7675E65}" dt="2023-09-14T21:48:56.509" v="1022" actId="729"/>
        <pc:sldMkLst>
          <pc:docMk/>
          <pc:sldMk cId="1888117263" sldId="695"/>
        </pc:sldMkLst>
      </pc:sldChg>
      <pc:sldChg chg="modSp mod">
        <pc:chgData name="Steven Santelli" userId="ba48aad1-dee1-43cf-b226-28b5791d4072" providerId="ADAL" clId="{BF8A41F8-20E4-45C8-B4E0-C495F7675E65}" dt="2023-09-15T11:51:35.356" v="1149" actId="20577"/>
        <pc:sldMkLst>
          <pc:docMk/>
          <pc:sldMk cId="1982909888" sldId="698"/>
        </pc:sldMkLst>
        <pc:spChg chg="mod">
          <ac:chgData name="Steven Santelli" userId="ba48aad1-dee1-43cf-b226-28b5791d4072" providerId="ADAL" clId="{BF8A41F8-20E4-45C8-B4E0-C495F7675E65}" dt="2023-09-15T11:50:40.741" v="1127" actId="20577"/>
          <ac:spMkLst>
            <pc:docMk/>
            <pc:sldMk cId="1982909888" sldId="698"/>
            <ac:spMk id="2" creationId="{A112CD73-E107-1859-74A1-DEA59BCD729C}"/>
          </ac:spMkLst>
        </pc:spChg>
        <pc:spChg chg="mod">
          <ac:chgData name="Steven Santelli" userId="ba48aad1-dee1-43cf-b226-28b5791d4072" providerId="ADAL" clId="{BF8A41F8-20E4-45C8-B4E0-C495F7675E65}" dt="2023-09-15T11:51:35.356" v="1149" actId="20577"/>
          <ac:spMkLst>
            <pc:docMk/>
            <pc:sldMk cId="1982909888" sldId="698"/>
            <ac:spMk id="6" creationId="{BDCCAC07-F06D-F2DB-B002-976B09532749}"/>
          </ac:spMkLst>
        </pc:spChg>
      </pc:sldChg>
      <pc:sldChg chg="modSp mod modShow">
        <pc:chgData name="Steven Santelli" userId="ba48aad1-dee1-43cf-b226-28b5791d4072" providerId="ADAL" clId="{BF8A41F8-20E4-45C8-B4E0-C495F7675E65}" dt="2023-09-15T11:50:17.700" v="1111" actId="692"/>
        <pc:sldMkLst>
          <pc:docMk/>
          <pc:sldMk cId="369235202" sldId="699"/>
        </pc:sldMkLst>
        <pc:spChg chg="mod">
          <ac:chgData name="Steven Santelli" userId="ba48aad1-dee1-43cf-b226-28b5791d4072" providerId="ADAL" clId="{BF8A41F8-20E4-45C8-B4E0-C495F7675E65}" dt="2023-09-15T11:50:05.419" v="1110" actId="255"/>
          <ac:spMkLst>
            <pc:docMk/>
            <pc:sldMk cId="369235202" sldId="699"/>
            <ac:spMk id="6" creationId="{E9BA67BA-5A14-A374-84E2-A98B6E409A0B}"/>
          </ac:spMkLst>
        </pc:spChg>
        <pc:picChg chg="mod">
          <ac:chgData name="Steven Santelli" userId="ba48aad1-dee1-43cf-b226-28b5791d4072" providerId="ADAL" clId="{BF8A41F8-20E4-45C8-B4E0-C495F7675E65}" dt="2023-09-15T11:50:17.700" v="1111" actId="692"/>
          <ac:picMkLst>
            <pc:docMk/>
            <pc:sldMk cId="369235202" sldId="699"/>
            <ac:picMk id="5" creationId="{DA94413C-0143-0EA3-58DA-8B6023A0BCE0}"/>
          </ac:picMkLst>
        </pc:picChg>
      </pc:sldChg>
      <pc:sldChg chg="addSp delSp modSp del mod">
        <pc:chgData name="Steven Santelli" userId="ba48aad1-dee1-43cf-b226-28b5791d4072" providerId="ADAL" clId="{BF8A41F8-20E4-45C8-B4E0-C495F7675E65}" dt="2023-09-15T12:05:51.992" v="1224" actId="47"/>
        <pc:sldMkLst>
          <pc:docMk/>
          <pc:sldMk cId="3782091669" sldId="702"/>
        </pc:sldMkLst>
        <pc:spChg chg="add del mod">
          <ac:chgData name="Steven Santelli" userId="ba48aad1-dee1-43cf-b226-28b5791d4072" providerId="ADAL" clId="{BF8A41F8-20E4-45C8-B4E0-C495F7675E65}" dt="2023-09-15T12:02:31.416" v="1212" actId="478"/>
          <ac:spMkLst>
            <pc:docMk/>
            <pc:sldMk cId="3782091669" sldId="702"/>
            <ac:spMk id="3" creationId="{A128D37E-AFB5-30BF-2FE1-D8A380B30088}"/>
          </ac:spMkLst>
        </pc:spChg>
        <pc:picChg chg="add del mod">
          <ac:chgData name="Steven Santelli" userId="ba48aad1-dee1-43cf-b226-28b5791d4072" providerId="ADAL" clId="{BF8A41F8-20E4-45C8-B4E0-C495F7675E65}" dt="2023-09-15T12:03:06.799" v="1214" actId="14100"/>
          <ac:picMkLst>
            <pc:docMk/>
            <pc:sldMk cId="3782091669" sldId="702"/>
            <ac:picMk id="4" creationId="{12DEC5B5-AD9D-A95D-0247-F19C5CEE49BF}"/>
          </ac:picMkLst>
        </pc:picChg>
      </pc:sldChg>
      <pc:sldChg chg="addSp delSp modSp add mod">
        <pc:chgData name="Steven Santelli" userId="ba48aad1-dee1-43cf-b226-28b5791d4072" providerId="ADAL" clId="{BF8A41F8-20E4-45C8-B4E0-C495F7675E65}" dt="2023-09-15T11:53:01.884" v="1172" actId="1037"/>
        <pc:sldMkLst>
          <pc:docMk/>
          <pc:sldMk cId="1372245780" sldId="703"/>
        </pc:sldMkLst>
        <pc:spChg chg="mod">
          <ac:chgData name="Steven Santelli" userId="ba48aad1-dee1-43cf-b226-28b5791d4072" providerId="ADAL" clId="{BF8A41F8-20E4-45C8-B4E0-C495F7675E65}" dt="2023-09-14T12:51:28.694" v="231" actId="20577"/>
          <ac:spMkLst>
            <pc:docMk/>
            <pc:sldMk cId="1372245780" sldId="703"/>
            <ac:spMk id="4" creationId="{FE7ECC6E-C87C-4452-A0F4-8EE5BBB098C1}"/>
          </ac:spMkLst>
        </pc:spChg>
        <pc:spChg chg="mod">
          <ac:chgData name="Steven Santelli" userId="ba48aad1-dee1-43cf-b226-28b5791d4072" providerId="ADAL" clId="{BF8A41F8-20E4-45C8-B4E0-C495F7675E65}" dt="2023-09-14T13:04:15.682" v="860" actId="122"/>
          <ac:spMkLst>
            <pc:docMk/>
            <pc:sldMk cId="1372245780" sldId="703"/>
            <ac:spMk id="9" creationId="{B7AC7794-2346-4DBF-87A9-7E5CD15593E2}"/>
          </ac:spMkLst>
        </pc:spChg>
        <pc:spChg chg="mod">
          <ac:chgData name="Steven Santelli" userId="ba48aad1-dee1-43cf-b226-28b5791d4072" providerId="ADAL" clId="{BF8A41F8-20E4-45C8-B4E0-C495F7675E65}" dt="2023-09-15T11:53:01.884" v="1172" actId="1037"/>
          <ac:spMkLst>
            <pc:docMk/>
            <pc:sldMk cId="1372245780" sldId="703"/>
            <ac:spMk id="10" creationId="{43EADE37-1482-4277-8A43-C15583D7107C}"/>
          </ac:spMkLst>
        </pc:spChg>
        <pc:spChg chg="del mod">
          <ac:chgData name="Steven Santelli" userId="ba48aad1-dee1-43cf-b226-28b5791d4072" providerId="ADAL" clId="{BF8A41F8-20E4-45C8-B4E0-C495F7675E65}" dt="2023-09-14T12:50:35.951" v="226"/>
          <ac:spMkLst>
            <pc:docMk/>
            <pc:sldMk cId="1372245780" sldId="703"/>
            <ac:spMk id="11" creationId="{EDF5D14E-1336-4406-9DEA-B841E4C79DCA}"/>
          </ac:spMkLst>
        </pc:spChg>
        <pc:spChg chg="mod">
          <ac:chgData name="Steven Santelli" userId="ba48aad1-dee1-43cf-b226-28b5791d4072" providerId="ADAL" clId="{BF8A41F8-20E4-45C8-B4E0-C495F7675E65}" dt="2023-09-14T12:54:42.573" v="465" actId="1076"/>
          <ac:spMkLst>
            <pc:docMk/>
            <pc:sldMk cId="1372245780" sldId="703"/>
            <ac:spMk id="12" creationId="{CF908137-20F0-4183-9B3A-7C3ED8EDAA97}"/>
          </ac:spMkLst>
        </pc:spChg>
        <pc:spChg chg="mod">
          <ac:chgData name="Steven Santelli" userId="ba48aad1-dee1-43cf-b226-28b5791d4072" providerId="ADAL" clId="{BF8A41F8-20E4-45C8-B4E0-C495F7675E65}" dt="2023-09-14T13:04:18.799" v="861" actId="1076"/>
          <ac:spMkLst>
            <pc:docMk/>
            <pc:sldMk cId="1372245780" sldId="703"/>
            <ac:spMk id="13" creationId="{F8BF70FD-9218-4E3C-8488-D7FEAAD19420}"/>
          </ac:spMkLst>
        </pc:spChg>
        <pc:spChg chg="mod">
          <ac:chgData name="Steven Santelli" userId="ba48aad1-dee1-43cf-b226-28b5791d4072" providerId="ADAL" clId="{BF8A41F8-20E4-45C8-B4E0-C495F7675E65}" dt="2023-09-14T13:04:25.049" v="863" actId="1076"/>
          <ac:spMkLst>
            <pc:docMk/>
            <pc:sldMk cId="1372245780" sldId="703"/>
            <ac:spMk id="14" creationId="{509EC97A-E8B7-4B8E-AC86-F84DD511F411}"/>
          </ac:spMkLst>
        </pc:spChg>
        <pc:spChg chg="mod">
          <ac:chgData name="Steven Santelli" userId="ba48aad1-dee1-43cf-b226-28b5791d4072" providerId="ADAL" clId="{BF8A41F8-20E4-45C8-B4E0-C495F7675E65}" dt="2023-09-14T12:54:49.534" v="467" actId="1076"/>
          <ac:spMkLst>
            <pc:docMk/>
            <pc:sldMk cId="1372245780" sldId="703"/>
            <ac:spMk id="15" creationId="{8C2A4335-FC0D-4829-BD2E-D59834C1F233}"/>
          </ac:spMkLst>
        </pc:spChg>
        <pc:spChg chg="mod">
          <ac:chgData name="Steven Santelli" userId="ba48aad1-dee1-43cf-b226-28b5791d4072" providerId="ADAL" clId="{BF8A41F8-20E4-45C8-B4E0-C495F7675E65}" dt="2023-09-14T13:04:21.353" v="862" actId="1076"/>
          <ac:spMkLst>
            <pc:docMk/>
            <pc:sldMk cId="1372245780" sldId="703"/>
            <ac:spMk id="16" creationId="{F9A9A9F0-8E12-4CD8-A0DE-6E3C5FA55108}"/>
          </ac:spMkLst>
        </pc:spChg>
        <pc:spChg chg="mod">
          <ac:chgData name="Steven Santelli" userId="ba48aad1-dee1-43cf-b226-28b5791d4072" providerId="ADAL" clId="{BF8A41F8-20E4-45C8-B4E0-C495F7675E65}" dt="2023-09-14T13:04:28.203" v="864" actId="1076"/>
          <ac:spMkLst>
            <pc:docMk/>
            <pc:sldMk cId="1372245780" sldId="703"/>
            <ac:spMk id="17" creationId="{9D9ADF94-52CA-40C9-A76D-32C0A381E3D2}"/>
          </ac:spMkLst>
        </pc:spChg>
        <pc:spChg chg="mod">
          <ac:chgData name="Steven Santelli" userId="ba48aad1-dee1-43cf-b226-28b5791d4072" providerId="ADAL" clId="{BF8A41F8-20E4-45C8-B4E0-C495F7675E65}" dt="2023-09-14T13:05:29.507" v="866" actId="1076"/>
          <ac:spMkLst>
            <pc:docMk/>
            <pc:sldMk cId="1372245780" sldId="703"/>
            <ac:spMk id="18" creationId="{56643DE4-7186-4601-BBD9-564C04B39B3F}"/>
          </ac:spMkLst>
        </pc:spChg>
        <pc:spChg chg="del">
          <ac:chgData name="Steven Santelli" userId="ba48aad1-dee1-43cf-b226-28b5791d4072" providerId="ADAL" clId="{BF8A41F8-20E4-45C8-B4E0-C495F7675E65}" dt="2023-09-14T12:55:10.141" v="472" actId="478"/>
          <ac:spMkLst>
            <pc:docMk/>
            <pc:sldMk cId="1372245780" sldId="703"/>
            <ac:spMk id="19" creationId="{16BDEEA8-00A5-43C2-A663-ADA3BFC64786}"/>
          </ac:spMkLst>
        </pc:spChg>
        <pc:spChg chg="add mod">
          <ac:chgData name="Steven Santelli" userId="ba48aad1-dee1-43cf-b226-28b5791d4072" providerId="ADAL" clId="{BF8A41F8-20E4-45C8-B4E0-C495F7675E65}" dt="2023-09-15T11:52:55.264" v="1167" actId="1037"/>
          <ac:spMkLst>
            <pc:docMk/>
            <pc:sldMk cId="1372245780" sldId="703"/>
            <ac:spMk id="20" creationId="{F663E16C-F5FA-A89D-6CA9-FFB7506CB7E8}"/>
          </ac:spMkLst>
        </pc:spChg>
        <pc:spChg chg="add mod">
          <ac:chgData name="Steven Santelli" userId="ba48aad1-dee1-43cf-b226-28b5791d4072" providerId="ADAL" clId="{BF8A41F8-20E4-45C8-B4E0-C495F7675E65}" dt="2023-09-14T13:04:12.284" v="859" actId="122"/>
          <ac:spMkLst>
            <pc:docMk/>
            <pc:sldMk cId="1372245780" sldId="703"/>
            <ac:spMk id="22" creationId="{27902135-B3F4-6279-D056-0912B5EADE6C}"/>
          </ac:spMkLst>
        </pc:spChg>
        <pc:spChg chg="mod">
          <ac:chgData name="Steven Santelli" userId="ba48aad1-dee1-43cf-b226-28b5791d4072" providerId="ADAL" clId="{BF8A41F8-20E4-45C8-B4E0-C495F7675E65}" dt="2023-09-14T12:54:54.315" v="468" actId="1076"/>
          <ac:spMkLst>
            <pc:docMk/>
            <pc:sldMk cId="1372245780" sldId="703"/>
            <ac:spMk id="23" creationId="{EB04270D-4CE1-4712-B04F-6BFE0E710FE0}"/>
          </ac:spMkLst>
        </pc:spChg>
        <pc:spChg chg="del mod">
          <ac:chgData name="Steven Santelli" userId="ba48aad1-dee1-43cf-b226-28b5791d4072" providerId="ADAL" clId="{BF8A41F8-20E4-45C8-B4E0-C495F7675E65}" dt="2023-09-14T12:50:00.399" v="219"/>
          <ac:spMkLst>
            <pc:docMk/>
            <pc:sldMk cId="1372245780" sldId="703"/>
            <ac:spMk id="24" creationId="{CC29B8F2-F864-4A32-BCF6-C45FAFF513B7}"/>
          </ac:spMkLst>
        </pc:spChg>
        <pc:picChg chg="del">
          <ac:chgData name="Steven Santelli" userId="ba48aad1-dee1-43cf-b226-28b5791d4072" providerId="ADAL" clId="{BF8A41F8-20E4-45C8-B4E0-C495F7675E65}" dt="2023-09-14T12:51:33.037" v="233" actId="478"/>
          <ac:picMkLst>
            <pc:docMk/>
            <pc:sldMk cId="1372245780" sldId="703"/>
            <ac:picMk id="5" creationId="{5014E6FC-6266-407E-8DCA-482C8396BFE0}"/>
          </ac:picMkLst>
        </pc:picChg>
        <pc:picChg chg="del">
          <ac:chgData name="Steven Santelli" userId="ba48aad1-dee1-43cf-b226-28b5791d4072" providerId="ADAL" clId="{BF8A41F8-20E4-45C8-B4E0-C495F7675E65}" dt="2023-09-14T12:51:33.871" v="234" actId="478"/>
          <ac:picMkLst>
            <pc:docMk/>
            <pc:sldMk cId="1372245780" sldId="703"/>
            <ac:picMk id="6" creationId="{AE4FB49E-1CD4-433E-B46D-03D1142AD172}"/>
          </ac:picMkLst>
        </pc:picChg>
        <pc:picChg chg="del">
          <ac:chgData name="Steven Santelli" userId="ba48aad1-dee1-43cf-b226-28b5791d4072" providerId="ADAL" clId="{BF8A41F8-20E4-45C8-B4E0-C495F7675E65}" dt="2023-09-14T12:51:32.277" v="232" actId="478"/>
          <ac:picMkLst>
            <pc:docMk/>
            <pc:sldMk cId="1372245780" sldId="703"/>
            <ac:picMk id="7" creationId="{1B23E1AC-6BB0-4D7C-8DC4-E7BC658F81CE}"/>
          </ac:picMkLst>
        </pc:picChg>
        <pc:picChg chg="del">
          <ac:chgData name="Steven Santelli" userId="ba48aad1-dee1-43cf-b226-28b5791d4072" providerId="ADAL" clId="{BF8A41F8-20E4-45C8-B4E0-C495F7675E65}" dt="2023-09-14T12:51:34.572" v="235" actId="478"/>
          <ac:picMkLst>
            <pc:docMk/>
            <pc:sldMk cId="1372245780" sldId="703"/>
            <ac:picMk id="8" creationId="{9EBE0E2B-5DDA-44FE-B19F-CEDEB1750E2C}"/>
          </ac:picMkLst>
        </pc:picChg>
      </pc:sldChg>
      <pc:sldChg chg="add">
        <pc:chgData name="Steven Santelli" userId="ba48aad1-dee1-43cf-b226-28b5791d4072" providerId="ADAL" clId="{BF8A41F8-20E4-45C8-B4E0-C495F7675E65}" dt="2023-09-14T12:56:17.990" v="473" actId="2890"/>
        <pc:sldMkLst>
          <pc:docMk/>
          <pc:sldMk cId="3231329182" sldId="704"/>
        </pc:sldMkLst>
      </pc:sldChg>
      <pc:sldChg chg="addSp delSp modSp add del mod modAnim">
        <pc:chgData name="Steven Santelli" userId="ba48aad1-dee1-43cf-b226-28b5791d4072" providerId="ADAL" clId="{BF8A41F8-20E4-45C8-B4E0-C495F7675E65}" dt="2023-09-14T13:10:15.118" v="891" actId="2696"/>
        <pc:sldMkLst>
          <pc:docMk/>
          <pc:sldMk cId="3832705118" sldId="705"/>
        </pc:sldMkLst>
        <pc:spChg chg="add del mod">
          <ac:chgData name="Steven Santelli" userId="ba48aad1-dee1-43cf-b226-28b5791d4072" providerId="ADAL" clId="{BF8A41F8-20E4-45C8-B4E0-C495F7675E65}" dt="2023-09-14T13:08:59.134" v="870" actId="26606"/>
          <ac:spMkLst>
            <pc:docMk/>
            <pc:sldMk cId="3832705118" sldId="705"/>
            <ac:spMk id="4" creationId="{7332DF43-E321-0CC2-F9DA-0226D4611E83}"/>
          </ac:spMkLst>
        </pc:spChg>
        <pc:spChg chg="mod">
          <ac:chgData name="Steven Santelli" userId="ba48aad1-dee1-43cf-b226-28b5791d4072" providerId="ADAL" clId="{BF8A41F8-20E4-45C8-B4E0-C495F7675E65}" dt="2023-09-14T13:08:59.134" v="870" actId="26606"/>
          <ac:spMkLst>
            <pc:docMk/>
            <pc:sldMk cId="3832705118" sldId="705"/>
            <ac:spMk id="12" creationId="{0EAE3F15-79EF-FA8D-231C-15CF7608595D}"/>
          </ac:spMkLst>
        </pc:spChg>
        <pc:spChg chg="add">
          <ac:chgData name="Steven Santelli" userId="ba48aad1-dee1-43cf-b226-28b5791d4072" providerId="ADAL" clId="{BF8A41F8-20E4-45C8-B4E0-C495F7675E65}" dt="2023-09-14T13:08:59.134" v="870" actId="26606"/>
          <ac:spMkLst>
            <pc:docMk/>
            <pc:sldMk cId="3832705118" sldId="705"/>
            <ac:spMk id="17" creationId="{BA96E0C0-369B-7669-3357-C62D1C0E76F2}"/>
          </ac:spMkLst>
        </pc:spChg>
        <pc:picChg chg="add mod ord">
          <ac:chgData name="Steven Santelli" userId="ba48aad1-dee1-43cf-b226-28b5791d4072" providerId="ADAL" clId="{BF8A41F8-20E4-45C8-B4E0-C495F7675E65}" dt="2023-09-14T13:09:36.349" v="871" actId="14100"/>
          <ac:picMkLst>
            <pc:docMk/>
            <pc:sldMk cId="3832705118" sldId="705"/>
            <ac:picMk id="6" creationId="{4E2979DA-2904-4D60-925F-E876C288077E}"/>
          </ac:picMkLst>
        </pc:picChg>
        <pc:picChg chg="del">
          <ac:chgData name="Steven Santelli" userId="ba48aad1-dee1-43cf-b226-28b5791d4072" providerId="ADAL" clId="{BF8A41F8-20E4-45C8-B4E0-C495F7675E65}" dt="2023-09-14T13:07:15.271" v="868" actId="478"/>
          <ac:picMkLst>
            <pc:docMk/>
            <pc:sldMk cId="3832705118" sldId="705"/>
            <ac:picMk id="7" creationId="{1E1C0FC7-A076-4A0E-AE06-FD0344EE6D72}"/>
          </ac:picMkLst>
        </pc:picChg>
      </pc:sldChg>
      <pc:sldChg chg="addSp delSp modSp new mod modAnim">
        <pc:chgData name="Steven Santelli" userId="ba48aad1-dee1-43cf-b226-28b5791d4072" providerId="ADAL" clId="{BF8A41F8-20E4-45C8-B4E0-C495F7675E65}" dt="2023-09-14T13:10:35.860" v="894" actId="12788"/>
        <pc:sldMkLst>
          <pc:docMk/>
          <pc:sldMk cId="3736257790" sldId="706"/>
        </pc:sldMkLst>
        <pc:spChg chg="mod">
          <ac:chgData name="Steven Santelli" userId="ba48aad1-dee1-43cf-b226-28b5791d4072" providerId="ADAL" clId="{BF8A41F8-20E4-45C8-B4E0-C495F7675E65}" dt="2023-09-14T13:10:08.530" v="890" actId="20577"/>
          <ac:spMkLst>
            <pc:docMk/>
            <pc:sldMk cId="3736257790" sldId="706"/>
            <ac:spMk id="2" creationId="{D1FC6105-0645-88BB-18F7-EF4511778C52}"/>
          </ac:spMkLst>
        </pc:spChg>
        <pc:spChg chg="del">
          <ac:chgData name="Steven Santelli" userId="ba48aad1-dee1-43cf-b226-28b5791d4072" providerId="ADAL" clId="{BF8A41F8-20E4-45C8-B4E0-C495F7675E65}" dt="2023-09-14T13:09:57.885" v="873"/>
          <ac:spMkLst>
            <pc:docMk/>
            <pc:sldMk cId="3736257790" sldId="706"/>
            <ac:spMk id="4" creationId="{93BCCEE9-A9E8-688B-FB14-3D27C4A67657}"/>
          </ac:spMkLst>
        </pc:spChg>
        <pc:picChg chg="add mod">
          <ac:chgData name="Steven Santelli" userId="ba48aad1-dee1-43cf-b226-28b5791d4072" providerId="ADAL" clId="{BF8A41F8-20E4-45C8-B4E0-C495F7675E65}" dt="2023-09-14T13:10:35.860" v="894" actId="12788"/>
          <ac:picMkLst>
            <pc:docMk/>
            <pc:sldMk cId="3736257790" sldId="706"/>
            <ac:picMk id="5" creationId="{C795FE6A-78F7-3143-38F2-79F8F230163A}"/>
          </ac:picMkLst>
        </pc:picChg>
      </pc:sldChg>
      <pc:sldChg chg="addSp delSp modSp new mod modClrScheme chgLayout">
        <pc:chgData name="Steven Santelli" userId="ba48aad1-dee1-43cf-b226-28b5791d4072" providerId="ADAL" clId="{BF8A41F8-20E4-45C8-B4E0-C495F7675E65}" dt="2023-09-14T21:47:27.348" v="1021" actId="478"/>
        <pc:sldMkLst>
          <pc:docMk/>
          <pc:sldMk cId="1174839808" sldId="707"/>
        </pc:sldMkLst>
        <pc:spChg chg="mod ord">
          <ac:chgData name="Steven Santelli" userId="ba48aad1-dee1-43cf-b226-28b5791d4072" providerId="ADAL" clId="{BF8A41F8-20E4-45C8-B4E0-C495F7675E65}" dt="2023-09-14T21:47:18.810" v="1020" actId="14100"/>
          <ac:spMkLst>
            <pc:docMk/>
            <pc:sldMk cId="1174839808" sldId="707"/>
            <ac:spMk id="2" creationId="{ED6C8BA9-7839-7906-1471-2228080C4791}"/>
          </ac:spMkLst>
        </pc:spChg>
        <pc:spChg chg="mod ord">
          <ac:chgData name="Steven Santelli" userId="ba48aad1-dee1-43cf-b226-28b5791d4072" providerId="ADAL" clId="{BF8A41F8-20E4-45C8-B4E0-C495F7675E65}" dt="2023-09-14T21:46:31.102" v="980" actId="26606"/>
          <ac:spMkLst>
            <pc:docMk/>
            <pc:sldMk cId="1174839808" sldId="707"/>
            <ac:spMk id="3" creationId="{F7172254-0880-5DCE-0A16-791D94AC65F1}"/>
          </ac:spMkLst>
        </pc:spChg>
        <pc:spChg chg="del">
          <ac:chgData name="Steven Santelli" userId="ba48aad1-dee1-43cf-b226-28b5791d4072" providerId="ADAL" clId="{BF8A41F8-20E4-45C8-B4E0-C495F7675E65}" dt="2023-09-14T21:45:28.469" v="972" actId="478"/>
          <ac:spMkLst>
            <pc:docMk/>
            <pc:sldMk cId="1174839808" sldId="707"/>
            <ac:spMk id="4" creationId="{F35F5834-4006-F1E1-D776-15039DAA3CA9}"/>
          </ac:spMkLst>
        </pc:spChg>
        <pc:spChg chg="add del mod">
          <ac:chgData name="Steven Santelli" userId="ba48aad1-dee1-43cf-b226-28b5791d4072" providerId="ADAL" clId="{BF8A41F8-20E4-45C8-B4E0-C495F7675E65}" dt="2023-09-14T21:47:27.348" v="1021" actId="478"/>
          <ac:spMkLst>
            <pc:docMk/>
            <pc:sldMk cId="1174839808" sldId="707"/>
            <ac:spMk id="13" creationId="{C7ED950F-7775-9CEA-C11B-284A962D3457}"/>
          </ac:spMkLst>
        </pc:spChg>
        <pc:picChg chg="add mod">
          <ac:chgData name="Steven Santelli" userId="ba48aad1-dee1-43cf-b226-28b5791d4072" providerId="ADAL" clId="{BF8A41F8-20E4-45C8-B4E0-C495F7675E65}" dt="2023-09-14T21:47:11.430" v="1019" actId="1038"/>
          <ac:picMkLst>
            <pc:docMk/>
            <pc:sldMk cId="1174839808" sldId="707"/>
            <ac:picMk id="6" creationId="{684DE05C-BF17-BAA3-9EB9-546DCCEC409D}"/>
          </ac:picMkLst>
        </pc:picChg>
        <pc:picChg chg="add mod">
          <ac:chgData name="Steven Santelli" userId="ba48aad1-dee1-43cf-b226-28b5791d4072" providerId="ADAL" clId="{BF8A41F8-20E4-45C8-B4E0-C495F7675E65}" dt="2023-09-14T21:47:08.574" v="1002" actId="1038"/>
          <ac:picMkLst>
            <pc:docMk/>
            <pc:sldMk cId="1174839808" sldId="707"/>
            <ac:picMk id="8" creationId="{45FBAA7D-EE37-3A85-E6F1-D40AAB967CE0}"/>
          </ac:picMkLst>
        </pc:picChg>
      </pc:sldChg>
      <pc:sldChg chg="addSp delSp modSp new mod">
        <pc:chgData name="Steven Santelli" userId="ba48aad1-dee1-43cf-b226-28b5791d4072" providerId="ADAL" clId="{BF8A41F8-20E4-45C8-B4E0-C495F7675E65}" dt="2023-09-15T12:05:46.251" v="1223" actId="14100"/>
        <pc:sldMkLst>
          <pc:docMk/>
          <pc:sldMk cId="3510413013" sldId="708"/>
        </pc:sldMkLst>
        <pc:spChg chg="del">
          <ac:chgData name="Steven Santelli" userId="ba48aad1-dee1-43cf-b226-28b5791d4072" providerId="ADAL" clId="{BF8A41F8-20E4-45C8-B4E0-C495F7675E65}" dt="2023-09-15T12:05:25.011" v="1217" actId="478"/>
          <ac:spMkLst>
            <pc:docMk/>
            <pc:sldMk cId="3510413013" sldId="708"/>
            <ac:spMk id="2" creationId="{8D332DE2-107C-0260-CF04-CEBD85E87B41}"/>
          </ac:spMkLst>
        </pc:spChg>
        <pc:spChg chg="mod">
          <ac:chgData name="Steven Santelli" userId="ba48aad1-dee1-43cf-b226-28b5791d4072" providerId="ADAL" clId="{BF8A41F8-20E4-45C8-B4E0-C495F7675E65}" dt="2023-09-15T12:05:43.913" v="1222" actId="1076"/>
          <ac:spMkLst>
            <pc:docMk/>
            <pc:sldMk cId="3510413013" sldId="708"/>
            <ac:spMk id="4" creationId="{03AB3515-FB5F-E1CB-A628-A3ED890AD3F1}"/>
          </ac:spMkLst>
        </pc:spChg>
        <pc:picChg chg="add mod">
          <ac:chgData name="Steven Santelli" userId="ba48aad1-dee1-43cf-b226-28b5791d4072" providerId="ADAL" clId="{BF8A41F8-20E4-45C8-B4E0-C495F7675E65}" dt="2023-09-15T12:05:46.251" v="1223" actId="14100"/>
          <ac:picMkLst>
            <pc:docMk/>
            <pc:sldMk cId="3510413013" sldId="708"/>
            <ac:picMk id="5" creationId="{BB23E251-9365-A957-0688-71B32EB91887}"/>
          </ac:picMkLst>
        </pc:picChg>
      </pc:sldChg>
    </pc:docChg>
  </pc:docChgLst>
  <pc:docChgLst>
    <pc:chgData name="Steven Santelli" userId="ba48aad1-dee1-43cf-b226-28b5791d4072" providerId="ADAL" clId="{0BE77DFE-CCC1-4027-9B16-55E7E63BFF29}"/>
    <pc:docChg chg="delSld modSld">
      <pc:chgData name="Steven Santelli" userId="ba48aad1-dee1-43cf-b226-28b5791d4072" providerId="ADAL" clId="{0BE77DFE-CCC1-4027-9B16-55E7E63BFF29}" dt="2024-01-22T18:18:51.091" v="38" actId="1036"/>
      <pc:docMkLst>
        <pc:docMk/>
      </pc:docMkLst>
      <pc:sldChg chg="modSp mod">
        <pc:chgData name="Steven Santelli" userId="ba48aad1-dee1-43cf-b226-28b5791d4072" providerId="ADAL" clId="{0BE77DFE-CCC1-4027-9B16-55E7E63BFF29}" dt="2024-01-22T18:18:51.091" v="38" actId="1036"/>
        <pc:sldMkLst>
          <pc:docMk/>
          <pc:sldMk cId="1658976646" sldId="261"/>
        </pc:sldMkLst>
        <pc:spChg chg="mod">
          <ac:chgData name="Steven Santelli" userId="ba48aad1-dee1-43cf-b226-28b5791d4072" providerId="ADAL" clId="{0BE77DFE-CCC1-4027-9B16-55E7E63BFF29}" dt="2024-01-22T18:18:51.091" v="38" actId="1036"/>
          <ac:spMkLst>
            <pc:docMk/>
            <pc:sldMk cId="1658976646" sldId="261"/>
            <ac:spMk id="3" creationId="{E179F707-F5CF-4989-9683-AE2A71B0E94D}"/>
          </ac:spMkLst>
        </pc:spChg>
        <pc:spChg chg="mod">
          <ac:chgData name="Steven Santelli" userId="ba48aad1-dee1-43cf-b226-28b5791d4072" providerId="ADAL" clId="{0BE77DFE-CCC1-4027-9B16-55E7E63BFF29}" dt="2024-01-22T18:18:40.333" v="25" actId="1036"/>
          <ac:spMkLst>
            <pc:docMk/>
            <pc:sldMk cId="1658976646" sldId="261"/>
            <ac:spMk id="4" creationId="{8C469CBB-B196-4103-8E3C-D830789AA2D4}"/>
          </ac:spMkLst>
        </pc:spChg>
      </pc:sldChg>
      <pc:sldChg chg="del">
        <pc:chgData name="Steven Santelli" userId="ba48aad1-dee1-43cf-b226-28b5791d4072" providerId="ADAL" clId="{0BE77DFE-CCC1-4027-9B16-55E7E63BFF29}" dt="2024-01-22T18:13:18.970" v="1" actId="2696"/>
        <pc:sldMkLst>
          <pc:docMk/>
          <pc:sldMk cId="1572518558" sldId="305"/>
        </pc:sldMkLst>
      </pc:sldChg>
      <pc:sldChg chg="mod modShow">
        <pc:chgData name="Steven Santelli" userId="ba48aad1-dee1-43cf-b226-28b5791d4072" providerId="ADAL" clId="{0BE77DFE-CCC1-4027-9B16-55E7E63BFF29}" dt="2024-01-22T18:15:07.122" v="17" actId="729"/>
        <pc:sldMkLst>
          <pc:docMk/>
          <pc:sldMk cId="2956697850" sldId="685"/>
        </pc:sldMkLst>
      </pc:sldChg>
      <pc:sldChg chg="mod modShow">
        <pc:chgData name="Steven Santelli" userId="ba48aad1-dee1-43cf-b226-28b5791d4072" providerId="ADAL" clId="{0BE77DFE-CCC1-4027-9B16-55E7E63BFF29}" dt="2024-01-22T18:13:05.313" v="0" actId="729"/>
        <pc:sldMkLst>
          <pc:docMk/>
          <pc:sldMk cId="3736402217" sldId="687"/>
        </pc:sldMkLst>
      </pc:sldChg>
      <pc:sldChg chg="modSp mod">
        <pc:chgData name="Steven Santelli" userId="ba48aad1-dee1-43cf-b226-28b5791d4072" providerId="ADAL" clId="{0BE77DFE-CCC1-4027-9B16-55E7E63BFF29}" dt="2024-01-22T18:14:48.225" v="16" actId="14100"/>
        <pc:sldMkLst>
          <pc:docMk/>
          <pc:sldMk cId="575124031" sldId="700"/>
        </pc:sldMkLst>
        <pc:picChg chg="mod">
          <ac:chgData name="Steven Santelli" userId="ba48aad1-dee1-43cf-b226-28b5791d4072" providerId="ADAL" clId="{0BE77DFE-CCC1-4027-9B16-55E7E63BFF29}" dt="2024-01-22T18:14:48.225" v="16" actId="14100"/>
          <ac:picMkLst>
            <pc:docMk/>
            <pc:sldMk cId="575124031" sldId="700"/>
            <ac:picMk id="5" creationId="{CF757CA2-8DF9-CA0F-7880-98FF354E55A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551A6-569D-49C8-8337-33C8848E320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CA"/>
        </a:p>
      </dgm:t>
    </dgm:pt>
    <dgm:pt modelId="{E5EFA839-8160-44D7-8B21-11034D3D85B2}">
      <dgm:prSet phldrT="[Text]"/>
      <dgm:spPr/>
      <dgm:t>
        <a:bodyPr/>
        <a:lstStyle/>
        <a:p>
          <a:r>
            <a:rPr lang="en-CA" dirty="0"/>
            <a:t>Strategic Pillars		</a:t>
          </a:r>
        </a:p>
      </dgm:t>
    </dgm:pt>
    <dgm:pt modelId="{5B02DF3A-4C7D-4472-B732-F2179404C0D7}" type="parTrans" cxnId="{F9C97928-23AB-4409-B727-2204C224B365}">
      <dgm:prSet/>
      <dgm:spPr/>
      <dgm:t>
        <a:bodyPr/>
        <a:lstStyle/>
        <a:p>
          <a:endParaRPr lang="en-CA"/>
        </a:p>
      </dgm:t>
    </dgm:pt>
    <dgm:pt modelId="{2F370F91-4CE4-48CE-B361-74F063126AFC}" type="sibTrans" cxnId="{F9C97928-23AB-4409-B727-2204C224B365}">
      <dgm:prSet/>
      <dgm:spPr/>
      <dgm:t>
        <a:bodyPr/>
        <a:lstStyle/>
        <a:p>
          <a:endParaRPr lang="en-CA"/>
        </a:p>
      </dgm:t>
    </dgm:pt>
    <dgm:pt modelId="{2C64BCDD-6C91-4109-AF07-030E63EF1BAD}">
      <dgm:prSet phldrT="[Text]"/>
      <dgm:spPr/>
      <dgm:t>
        <a:bodyPr/>
        <a:lstStyle/>
        <a:p>
          <a:r>
            <a:rPr lang="en-CA" dirty="0"/>
            <a:t>Emergency Response Plans</a:t>
          </a:r>
        </a:p>
      </dgm:t>
    </dgm:pt>
    <dgm:pt modelId="{487CF1A7-1C83-4DCA-8C97-907521A5373F}" type="parTrans" cxnId="{51305B0E-ECD7-4477-A320-CD0B6F7D900C}">
      <dgm:prSet/>
      <dgm:spPr/>
      <dgm:t>
        <a:bodyPr/>
        <a:lstStyle/>
        <a:p>
          <a:endParaRPr lang="en-CA"/>
        </a:p>
      </dgm:t>
    </dgm:pt>
    <dgm:pt modelId="{80BC6DB9-144C-4844-956A-F00CA24FF0DF}" type="sibTrans" cxnId="{51305B0E-ECD7-4477-A320-CD0B6F7D900C}">
      <dgm:prSet/>
      <dgm:spPr/>
      <dgm:t>
        <a:bodyPr/>
        <a:lstStyle/>
        <a:p>
          <a:endParaRPr lang="en-CA"/>
        </a:p>
      </dgm:t>
    </dgm:pt>
    <dgm:pt modelId="{57692C6F-EC59-41C0-B8D6-E6BF4CBEC3EB}">
      <dgm:prSet phldrT="[Text]"/>
      <dgm:spPr/>
      <dgm:t>
        <a:bodyPr/>
        <a:lstStyle/>
        <a:p>
          <a:r>
            <a:rPr lang="en-CA" dirty="0"/>
            <a:t>Ask Rail Application</a:t>
          </a:r>
        </a:p>
      </dgm:t>
    </dgm:pt>
    <dgm:pt modelId="{50EFD81D-ED51-4569-9223-60999DC33522}" type="parTrans" cxnId="{EE02091C-C145-4227-B38B-D900449BA625}">
      <dgm:prSet/>
      <dgm:spPr/>
      <dgm:t>
        <a:bodyPr/>
        <a:lstStyle/>
        <a:p>
          <a:endParaRPr lang="en-CA"/>
        </a:p>
      </dgm:t>
    </dgm:pt>
    <dgm:pt modelId="{FE2C99E9-FDD5-4B4E-BD79-2EFEC5A98D4F}" type="sibTrans" cxnId="{EE02091C-C145-4227-B38B-D900449BA625}">
      <dgm:prSet/>
      <dgm:spPr/>
      <dgm:t>
        <a:bodyPr/>
        <a:lstStyle/>
        <a:p>
          <a:endParaRPr lang="en-CA"/>
        </a:p>
      </dgm:t>
    </dgm:pt>
    <dgm:pt modelId="{8601B7BD-265B-49B2-A6DE-1FA6C72DF231}">
      <dgm:prSet phldrT="[Text]"/>
      <dgm:spPr/>
      <dgm:t>
        <a:bodyPr/>
        <a:lstStyle/>
        <a:p>
          <a:r>
            <a:rPr lang="en-CA" dirty="0"/>
            <a:t>Protective Direction 36</a:t>
          </a:r>
        </a:p>
      </dgm:t>
    </dgm:pt>
    <dgm:pt modelId="{B39D86AF-C7CC-46E5-B8AE-D8EB5230FAED}" type="parTrans" cxnId="{3C518B02-567D-4884-BB12-7E8D308A957C}">
      <dgm:prSet/>
      <dgm:spPr/>
      <dgm:t>
        <a:bodyPr/>
        <a:lstStyle/>
        <a:p>
          <a:endParaRPr lang="en-CA"/>
        </a:p>
      </dgm:t>
    </dgm:pt>
    <dgm:pt modelId="{FB149515-3FD8-46A1-8D52-FB910472E2E1}" type="sibTrans" cxnId="{3C518B02-567D-4884-BB12-7E8D308A957C}">
      <dgm:prSet/>
      <dgm:spPr/>
      <dgm:t>
        <a:bodyPr/>
        <a:lstStyle/>
        <a:p>
          <a:endParaRPr lang="en-CA"/>
        </a:p>
      </dgm:t>
    </dgm:pt>
    <dgm:pt modelId="{A711BBE1-3BB5-4971-9C45-FF6027CDEAD6}">
      <dgm:prSet phldrT="[Text]"/>
      <dgm:spPr/>
      <dgm:t>
        <a:bodyPr/>
        <a:lstStyle/>
        <a:p>
          <a:r>
            <a:rPr lang="en-CA" dirty="0"/>
            <a:t>Safety and Technology</a:t>
          </a:r>
        </a:p>
      </dgm:t>
    </dgm:pt>
    <dgm:pt modelId="{C28ADEC3-44D0-4C01-B27E-E32838687B08}" type="parTrans" cxnId="{A2C91613-256F-45D6-8D58-6C9D37ED107A}">
      <dgm:prSet/>
      <dgm:spPr/>
      <dgm:t>
        <a:bodyPr/>
        <a:lstStyle/>
        <a:p>
          <a:endParaRPr lang="en-CA"/>
        </a:p>
      </dgm:t>
    </dgm:pt>
    <dgm:pt modelId="{C2F6C844-6BA7-48ED-B372-B37FE01C7C97}" type="sibTrans" cxnId="{A2C91613-256F-45D6-8D58-6C9D37ED107A}">
      <dgm:prSet/>
      <dgm:spPr/>
      <dgm:t>
        <a:bodyPr/>
        <a:lstStyle/>
        <a:p>
          <a:endParaRPr lang="en-CA"/>
        </a:p>
      </dgm:t>
    </dgm:pt>
    <dgm:pt modelId="{9E39D6AE-D669-468F-939B-5EA6C24DF9E6}">
      <dgm:prSet phldrT="[Text]"/>
      <dgm:spPr/>
      <dgm:t>
        <a:bodyPr/>
        <a:lstStyle/>
        <a:p>
          <a:r>
            <a:rPr lang="en-CA" dirty="0"/>
            <a:t>Equipment and Resources</a:t>
          </a:r>
        </a:p>
      </dgm:t>
    </dgm:pt>
    <dgm:pt modelId="{0DA2DE38-7C47-4384-A4FA-D79C888201C4}" type="parTrans" cxnId="{E5267C55-F2EB-4301-8B60-AC5BCD5406C2}">
      <dgm:prSet/>
      <dgm:spPr/>
      <dgm:t>
        <a:bodyPr/>
        <a:lstStyle/>
        <a:p>
          <a:endParaRPr lang="en-CA"/>
        </a:p>
      </dgm:t>
    </dgm:pt>
    <dgm:pt modelId="{01CEABFC-AEA0-4850-B94F-CE2D5B3F4E23}" type="sibTrans" cxnId="{E5267C55-F2EB-4301-8B60-AC5BCD5406C2}">
      <dgm:prSet/>
      <dgm:spPr/>
      <dgm:t>
        <a:bodyPr/>
        <a:lstStyle/>
        <a:p>
          <a:endParaRPr lang="en-CA"/>
        </a:p>
      </dgm:t>
    </dgm:pt>
    <dgm:pt modelId="{61C0F0AC-44E3-45ED-9D71-4AE65A4E2B8D}">
      <dgm:prSet phldrT="[Text]"/>
      <dgm:spPr/>
      <dgm:t>
        <a:bodyPr/>
        <a:lstStyle/>
        <a:p>
          <a:r>
            <a:rPr lang="en-CA" dirty="0"/>
            <a:t>Training Opportunities</a:t>
          </a:r>
        </a:p>
      </dgm:t>
    </dgm:pt>
    <dgm:pt modelId="{D225E1AC-09F2-40FC-9DAA-B2DE7DE7D573}" type="parTrans" cxnId="{A716CC7D-2302-4A96-A2CF-B176C99B204F}">
      <dgm:prSet/>
      <dgm:spPr/>
      <dgm:t>
        <a:bodyPr/>
        <a:lstStyle/>
        <a:p>
          <a:endParaRPr lang="en-CA"/>
        </a:p>
      </dgm:t>
    </dgm:pt>
    <dgm:pt modelId="{BCE3ECA0-9037-4676-AC06-8639402D3BB3}" type="sibTrans" cxnId="{A716CC7D-2302-4A96-A2CF-B176C99B204F}">
      <dgm:prSet/>
      <dgm:spPr/>
      <dgm:t>
        <a:bodyPr/>
        <a:lstStyle/>
        <a:p>
          <a:endParaRPr lang="en-CA"/>
        </a:p>
      </dgm:t>
    </dgm:pt>
    <dgm:pt modelId="{9A2B1119-BC39-4592-868C-1191CE06904C}">
      <dgm:prSet phldrT="[Text]"/>
      <dgm:spPr/>
      <dgm:t>
        <a:bodyPr/>
        <a:lstStyle/>
        <a:p>
          <a:r>
            <a:rPr lang="en-CA" dirty="0"/>
            <a:t>Railway Personnel </a:t>
          </a:r>
        </a:p>
      </dgm:t>
    </dgm:pt>
    <dgm:pt modelId="{8112F838-156B-4578-A3B6-849DAA980FCD}" type="parTrans" cxnId="{0B5D4B5A-3CB8-40B4-AC2F-1D59A7CA76D8}">
      <dgm:prSet/>
      <dgm:spPr/>
      <dgm:t>
        <a:bodyPr/>
        <a:lstStyle/>
        <a:p>
          <a:endParaRPr lang="en-CA"/>
        </a:p>
      </dgm:t>
    </dgm:pt>
    <dgm:pt modelId="{CBC22FDA-85EB-41A9-A0A3-E76D622EDD11}" type="sibTrans" cxnId="{0B5D4B5A-3CB8-40B4-AC2F-1D59A7CA76D8}">
      <dgm:prSet/>
      <dgm:spPr/>
      <dgm:t>
        <a:bodyPr/>
        <a:lstStyle/>
        <a:p>
          <a:endParaRPr lang="en-CA"/>
        </a:p>
      </dgm:t>
    </dgm:pt>
    <dgm:pt modelId="{99F12943-712B-4D6B-9763-D8AE7AAD1FAD}">
      <dgm:prSet phldrT="[Text]"/>
      <dgm:spPr/>
      <dgm:t>
        <a:bodyPr/>
        <a:lstStyle/>
        <a:p>
          <a:r>
            <a:rPr lang="en-CA" dirty="0"/>
            <a:t>Key Route Risk Assessments</a:t>
          </a:r>
        </a:p>
      </dgm:t>
    </dgm:pt>
    <dgm:pt modelId="{97EC7AA5-FECC-409E-AD1E-C6F7DAD5C67F}" type="parTrans" cxnId="{59A0B09E-7DF4-4D00-BD29-FC64CDD88232}">
      <dgm:prSet/>
      <dgm:spPr/>
      <dgm:t>
        <a:bodyPr/>
        <a:lstStyle/>
        <a:p>
          <a:endParaRPr lang="en-CA"/>
        </a:p>
      </dgm:t>
    </dgm:pt>
    <dgm:pt modelId="{A506D8C4-8FA0-4D46-8F9F-070C6AD54481}" type="sibTrans" cxnId="{59A0B09E-7DF4-4D00-BD29-FC64CDD88232}">
      <dgm:prSet/>
      <dgm:spPr/>
      <dgm:t>
        <a:bodyPr/>
        <a:lstStyle/>
        <a:p>
          <a:endParaRPr lang="en-CA"/>
        </a:p>
      </dgm:t>
    </dgm:pt>
    <dgm:pt modelId="{0028ED6D-1FBD-4BF8-A692-FF9700BF107F}" type="pres">
      <dgm:prSet presAssocID="{05A551A6-569D-49C8-8337-33C8848E3200}" presName="vert0" presStyleCnt="0">
        <dgm:presLayoutVars>
          <dgm:dir/>
          <dgm:animOne val="branch"/>
          <dgm:animLvl val="lvl"/>
        </dgm:presLayoutVars>
      </dgm:prSet>
      <dgm:spPr/>
    </dgm:pt>
    <dgm:pt modelId="{006905A4-5C86-4A28-8F23-B70993395042}" type="pres">
      <dgm:prSet presAssocID="{E5EFA839-8160-44D7-8B21-11034D3D85B2}" presName="thickLine" presStyleLbl="alignNode1" presStyleIdx="0" presStyleCnt="9"/>
      <dgm:spPr/>
    </dgm:pt>
    <dgm:pt modelId="{1DB778D8-7FDD-432C-A384-EA42332E9893}" type="pres">
      <dgm:prSet presAssocID="{E5EFA839-8160-44D7-8B21-11034D3D85B2}" presName="horz1" presStyleCnt="0"/>
      <dgm:spPr/>
    </dgm:pt>
    <dgm:pt modelId="{5DB4F56E-9B28-4BDD-ACE5-94785CEE85B0}" type="pres">
      <dgm:prSet presAssocID="{E5EFA839-8160-44D7-8B21-11034D3D85B2}" presName="tx1" presStyleLbl="revTx" presStyleIdx="0" presStyleCnt="9"/>
      <dgm:spPr/>
    </dgm:pt>
    <dgm:pt modelId="{82B5B355-9274-4E1B-B228-A017C87AED5B}" type="pres">
      <dgm:prSet presAssocID="{E5EFA839-8160-44D7-8B21-11034D3D85B2}" presName="vert1" presStyleCnt="0"/>
      <dgm:spPr/>
    </dgm:pt>
    <dgm:pt modelId="{D2DFC76E-CFAF-4A91-8B96-0F957795E34B}" type="pres">
      <dgm:prSet presAssocID="{2C64BCDD-6C91-4109-AF07-030E63EF1BAD}" presName="thickLine" presStyleLbl="alignNode1" presStyleIdx="1" presStyleCnt="9"/>
      <dgm:spPr/>
    </dgm:pt>
    <dgm:pt modelId="{9B511A7E-9A45-4873-8353-BDFBE4ED5AE8}" type="pres">
      <dgm:prSet presAssocID="{2C64BCDD-6C91-4109-AF07-030E63EF1BAD}" presName="horz1" presStyleCnt="0"/>
      <dgm:spPr/>
    </dgm:pt>
    <dgm:pt modelId="{20933129-9C60-409A-AF5E-8291815678E3}" type="pres">
      <dgm:prSet presAssocID="{2C64BCDD-6C91-4109-AF07-030E63EF1BAD}" presName="tx1" presStyleLbl="revTx" presStyleIdx="1" presStyleCnt="9"/>
      <dgm:spPr/>
    </dgm:pt>
    <dgm:pt modelId="{0092E100-8C68-426F-BA68-95058F6E7530}" type="pres">
      <dgm:prSet presAssocID="{2C64BCDD-6C91-4109-AF07-030E63EF1BAD}" presName="vert1" presStyleCnt="0"/>
      <dgm:spPr/>
    </dgm:pt>
    <dgm:pt modelId="{3AA422F7-8D91-4E3A-BDB5-FC05FE38E302}" type="pres">
      <dgm:prSet presAssocID="{57692C6F-EC59-41C0-B8D6-E6BF4CBEC3EB}" presName="thickLine" presStyleLbl="alignNode1" presStyleIdx="2" presStyleCnt="9"/>
      <dgm:spPr/>
    </dgm:pt>
    <dgm:pt modelId="{CF2057C1-3966-4814-BB24-87BA6B0A7050}" type="pres">
      <dgm:prSet presAssocID="{57692C6F-EC59-41C0-B8D6-E6BF4CBEC3EB}" presName="horz1" presStyleCnt="0"/>
      <dgm:spPr/>
    </dgm:pt>
    <dgm:pt modelId="{3B779CA3-3694-40D6-85A1-8240F74E3A3E}" type="pres">
      <dgm:prSet presAssocID="{57692C6F-EC59-41C0-B8D6-E6BF4CBEC3EB}" presName="tx1" presStyleLbl="revTx" presStyleIdx="2" presStyleCnt="9"/>
      <dgm:spPr/>
    </dgm:pt>
    <dgm:pt modelId="{3C063C10-AEED-4E17-86CF-0EFDB016D490}" type="pres">
      <dgm:prSet presAssocID="{57692C6F-EC59-41C0-B8D6-E6BF4CBEC3EB}" presName="vert1" presStyleCnt="0"/>
      <dgm:spPr/>
    </dgm:pt>
    <dgm:pt modelId="{4E448AA7-845A-43B4-92E5-8A2F446DC9F8}" type="pres">
      <dgm:prSet presAssocID="{8601B7BD-265B-49B2-A6DE-1FA6C72DF231}" presName="thickLine" presStyleLbl="alignNode1" presStyleIdx="3" presStyleCnt="9"/>
      <dgm:spPr/>
    </dgm:pt>
    <dgm:pt modelId="{8A9D65B1-93B2-4C66-8783-D7B17E3E40A3}" type="pres">
      <dgm:prSet presAssocID="{8601B7BD-265B-49B2-A6DE-1FA6C72DF231}" presName="horz1" presStyleCnt="0"/>
      <dgm:spPr/>
    </dgm:pt>
    <dgm:pt modelId="{7B4EC155-C6B8-4088-B4F5-AD165555BF7F}" type="pres">
      <dgm:prSet presAssocID="{8601B7BD-265B-49B2-A6DE-1FA6C72DF231}" presName="tx1" presStyleLbl="revTx" presStyleIdx="3" presStyleCnt="9"/>
      <dgm:spPr/>
    </dgm:pt>
    <dgm:pt modelId="{7D2DFDB5-513A-42A4-8900-20C8467B4F33}" type="pres">
      <dgm:prSet presAssocID="{8601B7BD-265B-49B2-A6DE-1FA6C72DF231}" presName="vert1" presStyleCnt="0"/>
      <dgm:spPr/>
    </dgm:pt>
    <dgm:pt modelId="{3C74FDDC-FCCE-4183-9EB2-FF87BA163542}" type="pres">
      <dgm:prSet presAssocID="{99F12943-712B-4D6B-9763-D8AE7AAD1FAD}" presName="thickLine" presStyleLbl="alignNode1" presStyleIdx="4" presStyleCnt="9"/>
      <dgm:spPr/>
    </dgm:pt>
    <dgm:pt modelId="{4F97A089-4082-4BC7-928F-72730B54DF51}" type="pres">
      <dgm:prSet presAssocID="{99F12943-712B-4D6B-9763-D8AE7AAD1FAD}" presName="horz1" presStyleCnt="0"/>
      <dgm:spPr/>
    </dgm:pt>
    <dgm:pt modelId="{1C6F1479-D669-41C6-9B45-2DB331794BA9}" type="pres">
      <dgm:prSet presAssocID="{99F12943-712B-4D6B-9763-D8AE7AAD1FAD}" presName="tx1" presStyleLbl="revTx" presStyleIdx="4" presStyleCnt="9"/>
      <dgm:spPr/>
    </dgm:pt>
    <dgm:pt modelId="{CD4D6DC9-3B89-474A-B285-8B7BA22A1240}" type="pres">
      <dgm:prSet presAssocID="{99F12943-712B-4D6B-9763-D8AE7AAD1FAD}" presName="vert1" presStyleCnt="0"/>
      <dgm:spPr/>
    </dgm:pt>
    <dgm:pt modelId="{6999C502-689C-4EB5-9F5D-DBB6A648F6B3}" type="pres">
      <dgm:prSet presAssocID="{A711BBE1-3BB5-4971-9C45-FF6027CDEAD6}" presName="thickLine" presStyleLbl="alignNode1" presStyleIdx="5" presStyleCnt="9"/>
      <dgm:spPr/>
    </dgm:pt>
    <dgm:pt modelId="{BEA8608A-9C9E-45B2-829B-7BD11F67E68F}" type="pres">
      <dgm:prSet presAssocID="{A711BBE1-3BB5-4971-9C45-FF6027CDEAD6}" presName="horz1" presStyleCnt="0"/>
      <dgm:spPr/>
    </dgm:pt>
    <dgm:pt modelId="{DBA7ABDD-1F50-48BA-86E0-DF20BDB2DE33}" type="pres">
      <dgm:prSet presAssocID="{A711BBE1-3BB5-4971-9C45-FF6027CDEAD6}" presName="tx1" presStyleLbl="revTx" presStyleIdx="5" presStyleCnt="9"/>
      <dgm:spPr/>
    </dgm:pt>
    <dgm:pt modelId="{7F3D7BBD-3D28-445B-B5C4-535F94D540CD}" type="pres">
      <dgm:prSet presAssocID="{A711BBE1-3BB5-4971-9C45-FF6027CDEAD6}" presName="vert1" presStyleCnt="0"/>
      <dgm:spPr/>
    </dgm:pt>
    <dgm:pt modelId="{74E66E71-826F-4A3B-81D3-E560CE4D32BA}" type="pres">
      <dgm:prSet presAssocID="{9A2B1119-BC39-4592-868C-1191CE06904C}" presName="thickLine" presStyleLbl="alignNode1" presStyleIdx="6" presStyleCnt="9"/>
      <dgm:spPr/>
    </dgm:pt>
    <dgm:pt modelId="{ECA86295-92CA-470C-A589-A71D371E7B84}" type="pres">
      <dgm:prSet presAssocID="{9A2B1119-BC39-4592-868C-1191CE06904C}" presName="horz1" presStyleCnt="0"/>
      <dgm:spPr/>
    </dgm:pt>
    <dgm:pt modelId="{B360B789-8E6B-4485-8D1A-F5A3ECDE3EB6}" type="pres">
      <dgm:prSet presAssocID="{9A2B1119-BC39-4592-868C-1191CE06904C}" presName="tx1" presStyleLbl="revTx" presStyleIdx="6" presStyleCnt="9"/>
      <dgm:spPr/>
    </dgm:pt>
    <dgm:pt modelId="{E55C59D7-FC5E-4E5C-92D2-16B7103E578A}" type="pres">
      <dgm:prSet presAssocID="{9A2B1119-BC39-4592-868C-1191CE06904C}" presName="vert1" presStyleCnt="0"/>
      <dgm:spPr/>
    </dgm:pt>
    <dgm:pt modelId="{8FB8F93D-D39F-4588-BF51-F2538AD50066}" type="pres">
      <dgm:prSet presAssocID="{9E39D6AE-D669-468F-939B-5EA6C24DF9E6}" presName="thickLine" presStyleLbl="alignNode1" presStyleIdx="7" presStyleCnt="9"/>
      <dgm:spPr/>
    </dgm:pt>
    <dgm:pt modelId="{AD94EB9C-014C-4BC4-8339-7A0193FFAF58}" type="pres">
      <dgm:prSet presAssocID="{9E39D6AE-D669-468F-939B-5EA6C24DF9E6}" presName="horz1" presStyleCnt="0"/>
      <dgm:spPr/>
    </dgm:pt>
    <dgm:pt modelId="{FB375D6D-0357-4F4D-99FA-0722F2353B75}" type="pres">
      <dgm:prSet presAssocID="{9E39D6AE-D669-468F-939B-5EA6C24DF9E6}" presName="tx1" presStyleLbl="revTx" presStyleIdx="7" presStyleCnt="9"/>
      <dgm:spPr/>
    </dgm:pt>
    <dgm:pt modelId="{ADB41AB8-0A00-413F-9A8F-B8EFE3CC86AF}" type="pres">
      <dgm:prSet presAssocID="{9E39D6AE-D669-468F-939B-5EA6C24DF9E6}" presName="vert1" presStyleCnt="0"/>
      <dgm:spPr/>
    </dgm:pt>
    <dgm:pt modelId="{E3488A42-3AFD-43CF-8B95-46671BE86B1B}" type="pres">
      <dgm:prSet presAssocID="{61C0F0AC-44E3-45ED-9D71-4AE65A4E2B8D}" presName="thickLine" presStyleLbl="alignNode1" presStyleIdx="8" presStyleCnt="9"/>
      <dgm:spPr/>
    </dgm:pt>
    <dgm:pt modelId="{0DCD7EBF-5CBD-4CBC-B94D-321996075F32}" type="pres">
      <dgm:prSet presAssocID="{61C0F0AC-44E3-45ED-9D71-4AE65A4E2B8D}" presName="horz1" presStyleCnt="0"/>
      <dgm:spPr/>
    </dgm:pt>
    <dgm:pt modelId="{B4E5F197-4D74-408D-A560-7FC1E9775EBB}" type="pres">
      <dgm:prSet presAssocID="{61C0F0AC-44E3-45ED-9D71-4AE65A4E2B8D}" presName="tx1" presStyleLbl="revTx" presStyleIdx="8" presStyleCnt="9"/>
      <dgm:spPr/>
    </dgm:pt>
    <dgm:pt modelId="{3F7ABC58-E62E-4D11-9FBD-F41DC4C63103}" type="pres">
      <dgm:prSet presAssocID="{61C0F0AC-44E3-45ED-9D71-4AE65A4E2B8D}" presName="vert1" presStyleCnt="0"/>
      <dgm:spPr/>
    </dgm:pt>
  </dgm:ptLst>
  <dgm:cxnLst>
    <dgm:cxn modelId="{8A83BE01-102D-4483-B57E-BF9478EAC01C}" type="presOf" srcId="{05A551A6-569D-49C8-8337-33C8848E3200}" destId="{0028ED6D-1FBD-4BF8-A692-FF9700BF107F}" srcOrd="0" destOrd="0" presId="urn:microsoft.com/office/officeart/2008/layout/LinedList"/>
    <dgm:cxn modelId="{3C518B02-567D-4884-BB12-7E8D308A957C}" srcId="{05A551A6-569D-49C8-8337-33C8848E3200}" destId="{8601B7BD-265B-49B2-A6DE-1FA6C72DF231}" srcOrd="3" destOrd="0" parTransId="{B39D86AF-C7CC-46E5-B8AE-D8EB5230FAED}" sibTransId="{FB149515-3FD8-46A1-8D52-FB910472E2E1}"/>
    <dgm:cxn modelId="{51305B0E-ECD7-4477-A320-CD0B6F7D900C}" srcId="{05A551A6-569D-49C8-8337-33C8848E3200}" destId="{2C64BCDD-6C91-4109-AF07-030E63EF1BAD}" srcOrd="1" destOrd="0" parTransId="{487CF1A7-1C83-4DCA-8C97-907521A5373F}" sibTransId="{80BC6DB9-144C-4844-956A-F00CA24FF0DF}"/>
    <dgm:cxn modelId="{A2C91613-256F-45D6-8D58-6C9D37ED107A}" srcId="{05A551A6-569D-49C8-8337-33C8848E3200}" destId="{A711BBE1-3BB5-4971-9C45-FF6027CDEAD6}" srcOrd="5" destOrd="0" parTransId="{C28ADEC3-44D0-4C01-B27E-E32838687B08}" sibTransId="{C2F6C844-6BA7-48ED-B372-B37FE01C7C97}"/>
    <dgm:cxn modelId="{7E4A9017-FF69-4049-AAD8-F77F0E422DDF}" type="presOf" srcId="{61C0F0AC-44E3-45ED-9D71-4AE65A4E2B8D}" destId="{B4E5F197-4D74-408D-A560-7FC1E9775EBB}" srcOrd="0" destOrd="0" presId="urn:microsoft.com/office/officeart/2008/layout/LinedList"/>
    <dgm:cxn modelId="{EE02091C-C145-4227-B38B-D900449BA625}" srcId="{05A551A6-569D-49C8-8337-33C8848E3200}" destId="{57692C6F-EC59-41C0-B8D6-E6BF4CBEC3EB}" srcOrd="2" destOrd="0" parTransId="{50EFD81D-ED51-4569-9223-60999DC33522}" sibTransId="{FE2C99E9-FDD5-4B4E-BD79-2EFEC5A98D4F}"/>
    <dgm:cxn modelId="{0A8AB622-DD58-44B6-80DF-F9F4DFD63066}" type="presOf" srcId="{2C64BCDD-6C91-4109-AF07-030E63EF1BAD}" destId="{20933129-9C60-409A-AF5E-8291815678E3}" srcOrd="0" destOrd="0" presId="urn:microsoft.com/office/officeart/2008/layout/LinedList"/>
    <dgm:cxn modelId="{F9C97928-23AB-4409-B727-2204C224B365}" srcId="{05A551A6-569D-49C8-8337-33C8848E3200}" destId="{E5EFA839-8160-44D7-8B21-11034D3D85B2}" srcOrd="0" destOrd="0" parTransId="{5B02DF3A-4C7D-4472-B732-F2179404C0D7}" sibTransId="{2F370F91-4CE4-48CE-B361-74F063126AFC}"/>
    <dgm:cxn modelId="{16704565-7CAC-4DD2-826B-14E204199D56}" type="presOf" srcId="{99F12943-712B-4D6B-9763-D8AE7AAD1FAD}" destId="{1C6F1479-D669-41C6-9B45-2DB331794BA9}" srcOrd="0" destOrd="0" presId="urn:microsoft.com/office/officeart/2008/layout/LinedList"/>
    <dgm:cxn modelId="{74FEFC4E-5DA0-479E-9CD8-1F9447F59F1E}" type="presOf" srcId="{9A2B1119-BC39-4592-868C-1191CE06904C}" destId="{B360B789-8E6B-4485-8D1A-F5A3ECDE3EB6}" srcOrd="0" destOrd="0" presId="urn:microsoft.com/office/officeart/2008/layout/LinedList"/>
    <dgm:cxn modelId="{45C8E954-4BF1-4EE5-B381-7E995AF586C2}" type="presOf" srcId="{9E39D6AE-D669-468F-939B-5EA6C24DF9E6}" destId="{FB375D6D-0357-4F4D-99FA-0722F2353B75}" srcOrd="0" destOrd="0" presId="urn:microsoft.com/office/officeart/2008/layout/LinedList"/>
    <dgm:cxn modelId="{E5267C55-F2EB-4301-8B60-AC5BCD5406C2}" srcId="{05A551A6-569D-49C8-8337-33C8848E3200}" destId="{9E39D6AE-D669-468F-939B-5EA6C24DF9E6}" srcOrd="7" destOrd="0" parTransId="{0DA2DE38-7C47-4384-A4FA-D79C888201C4}" sibTransId="{01CEABFC-AEA0-4850-B94F-CE2D5B3F4E23}"/>
    <dgm:cxn modelId="{0B5D4B5A-3CB8-40B4-AC2F-1D59A7CA76D8}" srcId="{05A551A6-569D-49C8-8337-33C8848E3200}" destId="{9A2B1119-BC39-4592-868C-1191CE06904C}" srcOrd="6" destOrd="0" parTransId="{8112F838-156B-4578-A3B6-849DAA980FCD}" sibTransId="{CBC22FDA-85EB-41A9-A0A3-E76D622EDD11}"/>
    <dgm:cxn modelId="{A716CC7D-2302-4A96-A2CF-B176C99B204F}" srcId="{05A551A6-569D-49C8-8337-33C8848E3200}" destId="{61C0F0AC-44E3-45ED-9D71-4AE65A4E2B8D}" srcOrd="8" destOrd="0" parTransId="{D225E1AC-09F2-40FC-9DAA-B2DE7DE7D573}" sibTransId="{BCE3ECA0-9037-4676-AC06-8639402D3BB3}"/>
    <dgm:cxn modelId="{36CA4385-5064-469D-B9FB-19D59103D397}" type="presOf" srcId="{E5EFA839-8160-44D7-8B21-11034D3D85B2}" destId="{5DB4F56E-9B28-4BDD-ACE5-94785CEE85B0}" srcOrd="0" destOrd="0" presId="urn:microsoft.com/office/officeart/2008/layout/LinedList"/>
    <dgm:cxn modelId="{59A0B09E-7DF4-4D00-BD29-FC64CDD88232}" srcId="{05A551A6-569D-49C8-8337-33C8848E3200}" destId="{99F12943-712B-4D6B-9763-D8AE7AAD1FAD}" srcOrd="4" destOrd="0" parTransId="{97EC7AA5-FECC-409E-AD1E-C6F7DAD5C67F}" sibTransId="{A506D8C4-8FA0-4D46-8F9F-070C6AD54481}"/>
    <dgm:cxn modelId="{7F571AE1-6BC3-4630-9A92-D67FFC7DDA78}" type="presOf" srcId="{A711BBE1-3BB5-4971-9C45-FF6027CDEAD6}" destId="{DBA7ABDD-1F50-48BA-86E0-DF20BDB2DE33}" srcOrd="0" destOrd="0" presId="urn:microsoft.com/office/officeart/2008/layout/LinedList"/>
    <dgm:cxn modelId="{65D810EC-5EB9-4647-9C07-6D448F19BD52}" type="presOf" srcId="{57692C6F-EC59-41C0-B8D6-E6BF4CBEC3EB}" destId="{3B779CA3-3694-40D6-85A1-8240F74E3A3E}" srcOrd="0" destOrd="0" presId="urn:microsoft.com/office/officeart/2008/layout/LinedList"/>
    <dgm:cxn modelId="{500F4AED-61EA-4EF9-A576-308B73712A02}" type="presOf" srcId="{8601B7BD-265B-49B2-A6DE-1FA6C72DF231}" destId="{7B4EC155-C6B8-4088-B4F5-AD165555BF7F}" srcOrd="0" destOrd="0" presId="urn:microsoft.com/office/officeart/2008/layout/LinedList"/>
    <dgm:cxn modelId="{9C610B99-CBA2-4057-9620-3942D890082F}" type="presParOf" srcId="{0028ED6D-1FBD-4BF8-A692-FF9700BF107F}" destId="{006905A4-5C86-4A28-8F23-B70993395042}" srcOrd="0" destOrd="0" presId="urn:microsoft.com/office/officeart/2008/layout/LinedList"/>
    <dgm:cxn modelId="{B54251BF-7C7F-4CE1-8A94-7BF98CCA849B}" type="presParOf" srcId="{0028ED6D-1FBD-4BF8-A692-FF9700BF107F}" destId="{1DB778D8-7FDD-432C-A384-EA42332E9893}" srcOrd="1" destOrd="0" presId="urn:microsoft.com/office/officeart/2008/layout/LinedList"/>
    <dgm:cxn modelId="{7FAE0BB5-1DC6-4575-9B95-FC3FF8D504E3}" type="presParOf" srcId="{1DB778D8-7FDD-432C-A384-EA42332E9893}" destId="{5DB4F56E-9B28-4BDD-ACE5-94785CEE85B0}" srcOrd="0" destOrd="0" presId="urn:microsoft.com/office/officeart/2008/layout/LinedList"/>
    <dgm:cxn modelId="{FA18F158-5122-42F8-8034-EB289CB28E6D}" type="presParOf" srcId="{1DB778D8-7FDD-432C-A384-EA42332E9893}" destId="{82B5B355-9274-4E1B-B228-A017C87AED5B}" srcOrd="1" destOrd="0" presId="urn:microsoft.com/office/officeart/2008/layout/LinedList"/>
    <dgm:cxn modelId="{210059C8-1B0E-4A75-AAE3-85852B7B2202}" type="presParOf" srcId="{0028ED6D-1FBD-4BF8-A692-FF9700BF107F}" destId="{D2DFC76E-CFAF-4A91-8B96-0F957795E34B}" srcOrd="2" destOrd="0" presId="urn:microsoft.com/office/officeart/2008/layout/LinedList"/>
    <dgm:cxn modelId="{855C6090-C9B2-4924-B20A-3058D1AC8118}" type="presParOf" srcId="{0028ED6D-1FBD-4BF8-A692-FF9700BF107F}" destId="{9B511A7E-9A45-4873-8353-BDFBE4ED5AE8}" srcOrd="3" destOrd="0" presId="urn:microsoft.com/office/officeart/2008/layout/LinedList"/>
    <dgm:cxn modelId="{7D731DEF-B6AA-449D-99A6-D7E962914C06}" type="presParOf" srcId="{9B511A7E-9A45-4873-8353-BDFBE4ED5AE8}" destId="{20933129-9C60-409A-AF5E-8291815678E3}" srcOrd="0" destOrd="0" presId="urn:microsoft.com/office/officeart/2008/layout/LinedList"/>
    <dgm:cxn modelId="{A8FBF49A-368B-414A-908F-713A96EC33C4}" type="presParOf" srcId="{9B511A7E-9A45-4873-8353-BDFBE4ED5AE8}" destId="{0092E100-8C68-426F-BA68-95058F6E7530}" srcOrd="1" destOrd="0" presId="urn:microsoft.com/office/officeart/2008/layout/LinedList"/>
    <dgm:cxn modelId="{444E3633-915F-4D22-8ADF-6C4F678FDD53}" type="presParOf" srcId="{0028ED6D-1FBD-4BF8-A692-FF9700BF107F}" destId="{3AA422F7-8D91-4E3A-BDB5-FC05FE38E302}" srcOrd="4" destOrd="0" presId="urn:microsoft.com/office/officeart/2008/layout/LinedList"/>
    <dgm:cxn modelId="{88855E55-0107-470D-BF21-2260C721A15F}" type="presParOf" srcId="{0028ED6D-1FBD-4BF8-A692-FF9700BF107F}" destId="{CF2057C1-3966-4814-BB24-87BA6B0A7050}" srcOrd="5" destOrd="0" presId="urn:microsoft.com/office/officeart/2008/layout/LinedList"/>
    <dgm:cxn modelId="{B08D5F91-5A80-47FF-8F62-77DD6F5D6CF5}" type="presParOf" srcId="{CF2057C1-3966-4814-BB24-87BA6B0A7050}" destId="{3B779CA3-3694-40D6-85A1-8240F74E3A3E}" srcOrd="0" destOrd="0" presId="urn:microsoft.com/office/officeart/2008/layout/LinedList"/>
    <dgm:cxn modelId="{415A32D8-AD33-490D-AF13-E653661D0863}" type="presParOf" srcId="{CF2057C1-3966-4814-BB24-87BA6B0A7050}" destId="{3C063C10-AEED-4E17-86CF-0EFDB016D490}" srcOrd="1" destOrd="0" presId="urn:microsoft.com/office/officeart/2008/layout/LinedList"/>
    <dgm:cxn modelId="{FF38A357-E50D-4BAF-AF5B-CAF26B9BB712}" type="presParOf" srcId="{0028ED6D-1FBD-4BF8-A692-FF9700BF107F}" destId="{4E448AA7-845A-43B4-92E5-8A2F446DC9F8}" srcOrd="6" destOrd="0" presId="urn:microsoft.com/office/officeart/2008/layout/LinedList"/>
    <dgm:cxn modelId="{3526A987-B286-4604-AE00-5EB79368325B}" type="presParOf" srcId="{0028ED6D-1FBD-4BF8-A692-FF9700BF107F}" destId="{8A9D65B1-93B2-4C66-8783-D7B17E3E40A3}" srcOrd="7" destOrd="0" presId="urn:microsoft.com/office/officeart/2008/layout/LinedList"/>
    <dgm:cxn modelId="{C3FC5961-9956-4F65-91F1-F59E3ECD667B}" type="presParOf" srcId="{8A9D65B1-93B2-4C66-8783-D7B17E3E40A3}" destId="{7B4EC155-C6B8-4088-B4F5-AD165555BF7F}" srcOrd="0" destOrd="0" presId="urn:microsoft.com/office/officeart/2008/layout/LinedList"/>
    <dgm:cxn modelId="{4FDB980B-5F52-4C9D-9C7C-FF7B3B37076A}" type="presParOf" srcId="{8A9D65B1-93B2-4C66-8783-D7B17E3E40A3}" destId="{7D2DFDB5-513A-42A4-8900-20C8467B4F33}" srcOrd="1" destOrd="0" presId="urn:microsoft.com/office/officeart/2008/layout/LinedList"/>
    <dgm:cxn modelId="{301B3CD2-E80B-49D6-94F1-F9C0E0F5EC60}" type="presParOf" srcId="{0028ED6D-1FBD-4BF8-A692-FF9700BF107F}" destId="{3C74FDDC-FCCE-4183-9EB2-FF87BA163542}" srcOrd="8" destOrd="0" presId="urn:microsoft.com/office/officeart/2008/layout/LinedList"/>
    <dgm:cxn modelId="{2C09192F-2BC8-4BA8-8B4C-956A88F3A254}" type="presParOf" srcId="{0028ED6D-1FBD-4BF8-A692-FF9700BF107F}" destId="{4F97A089-4082-4BC7-928F-72730B54DF51}" srcOrd="9" destOrd="0" presId="urn:microsoft.com/office/officeart/2008/layout/LinedList"/>
    <dgm:cxn modelId="{F1155C68-3EFB-459F-9728-C51C967A1D6F}" type="presParOf" srcId="{4F97A089-4082-4BC7-928F-72730B54DF51}" destId="{1C6F1479-D669-41C6-9B45-2DB331794BA9}" srcOrd="0" destOrd="0" presId="urn:microsoft.com/office/officeart/2008/layout/LinedList"/>
    <dgm:cxn modelId="{89EC6CFC-1F75-4445-A0CC-8D95F0836394}" type="presParOf" srcId="{4F97A089-4082-4BC7-928F-72730B54DF51}" destId="{CD4D6DC9-3B89-474A-B285-8B7BA22A1240}" srcOrd="1" destOrd="0" presId="urn:microsoft.com/office/officeart/2008/layout/LinedList"/>
    <dgm:cxn modelId="{C8484025-78D0-4EEE-A6C1-367977198415}" type="presParOf" srcId="{0028ED6D-1FBD-4BF8-A692-FF9700BF107F}" destId="{6999C502-689C-4EB5-9F5D-DBB6A648F6B3}" srcOrd="10" destOrd="0" presId="urn:microsoft.com/office/officeart/2008/layout/LinedList"/>
    <dgm:cxn modelId="{3D83B513-8CFE-4170-B875-2FE107E2F9CA}" type="presParOf" srcId="{0028ED6D-1FBD-4BF8-A692-FF9700BF107F}" destId="{BEA8608A-9C9E-45B2-829B-7BD11F67E68F}" srcOrd="11" destOrd="0" presId="urn:microsoft.com/office/officeart/2008/layout/LinedList"/>
    <dgm:cxn modelId="{8725B34E-FFAF-4386-A1CD-9D29C8271681}" type="presParOf" srcId="{BEA8608A-9C9E-45B2-829B-7BD11F67E68F}" destId="{DBA7ABDD-1F50-48BA-86E0-DF20BDB2DE33}" srcOrd="0" destOrd="0" presId="urn:microsoft.com/office/officeart/2008/layout/LinedList"/>
    <dgm:cxn modelId="{2484DB01-8D89-4652-BCD5-1368C0305A57}" type="presParOf" srcId="{BEA8608A-9C9E-45B2-829B-7BD11F67E68F}" destId="{7F3D7BBD-3D28-445B-B5C4-535F94D540CD}" srcOrd="1" destOrd="0" presId="urn:microsoft.com/office/officeart/2008/layout/LinedList"/>
    <dgm:cxn modelId="{5A56080F-5261-4F33-9A8B-09426E278FC4}" type="presParOf" srcId="{0028ED6D-1FBD-4BF8-A692-FF9700BF107F}" destId="{74E66E71-826F-4A3B-81D3-E560CE4D32BA}" srcOrd="12" destOrd="0" presId="urn:microsoft.com/office/officeart/2008/layout/LinedList"/>
    <dgm:cxn modelId="{EABE0654-89AD-4121-A591-D157896BA37D}" type="presParOf" srcId="{0028ED6D-1FBD-4BF8-A692-FF9700BF107F}" destId="{ECA86295-92CA-470C-A589-A71D371E7B84}" srcOrd="13" destOrd="0" presId="urn:microsoft.com/office/officeart/2008/layout/LinedList"/>
    <dgm:cxn modelId="{68A23B5F-4FAB-40D1-BAD0-74ABB38F4835}" type="presParOf" srcId="{ECA86295-92CA-470C-A589-A71D371E7B84}" destId="{B360B789-8E6B-4485-8D1A-F5A3ECDE3EB6}" srcOrd="0" destOrd="0" presId="urn:microsoft.com/office/officeart/2008/layout/LinedList"/>
    <dgm:cxn modelId="{B6FC3026-1FAE-4856-A3A7-1D45694E913C}" type="presParOf" srcId="{ECA86295-92CA-470C-A589-A71D371E7B84}" destId="{E55C59D7-FC5E-4E5C-92D2-16B7103E578A}" srcOrd="1" destOrd="0" presId="urn:microsoft.com/office/officeart/2008/layout/LinedList"/>
    <dgm:cxn modelId="{26EAE427-7496-4379-878E-1D6BA736DA02}" type="presParOf" srcId="{0028ED6D-1FBD-4BF8-A692-FF9700BF107F}" destId="{8FB8F93D-D39F-4588-BF51-F2538AD50066}" srcOrd="14" destOrd="0" presId="urn:microsoft.com/office/officeart/2008/layout/LinedList"/>
    <dgm:cxn modelId="{6F29AC82-45B3-4328-8DB5-5681B72814D9}" type="presParOf" srcId="{0028ED6D-1FBD-4BF8-A692-FF9700BF107F}" destId="{AD94EB9C-014C-4BC4-8339-7A0193FFAF58}" srcOrd="15" destOrd="0" presId="urn:microsoft.com/office/officeart/2008/layout/LinedList"/>
    <dgm:cxn modelId="{877948F4-AF1F-47A0-889D-90543B6E531C}" type="presParOf" srcId="{AD94EB9C-014C-4BC4-8339-7A0193FFAF58}" destId="{FB375D6D-0357-4F4D-99FA-0722F2353B75}" srcOrd="0" destOrd="0" presId="urn:microsoft.com/office/officeart/2008/layout/LinedList"/>
    <dgm:cxn modelId="{D993AA78-3E68-4273-AFC2-38F26595F751}" type="presParOf" srcId="{AD94EB9C-014C-4BC4-8339-7A0193FFAF58}" destId="{ADB41AB8-0A00-413F-9A8F-B8EFE3CC86AF}" srcOrd="1" destOrd="0" presId="urn:microsoft.com/office/officeart/2008/layout/LinedList"/>
    <dgm:cxn modelId="{9A37C39A-42CA-43E6-93CB-836D06F5A740}" type="presParOf" srcId="{0028ED6D-1FBD-4BF8-A692-FF9700BF107F}" destId="{E3488A42-3AFD-43CF-8B95-46671BE86B1B}" srcOrd="16" destOrd="0" presId="urn:microsoft.com/office/officeart/2008/layout/LinedList"/>
    <dgm:cxn modelId="{951AECE9-0514-4405-889E-6FC033D50CC4}" type="presParOf" srcId="{0028ED6D-1FBD-4BF8-A692-FF9700BF107F}" destId="{0DCD7EBF-5CBD-4CBC-B94D-321996075F32}" srcOrd="17" destOrd="0" presId="urn:microsoft.com/office/officeart/2008/layout/LinedList"/>
    <dgm:cxn modelId="{8753709D-4976-499F-B26F-A5688134A24C}" type="presParOf" srcId="{0DCD7EBF-5CBD-4CBC-B94D-321996075F32}" destId="{B4E5F197-4D74-408D-A560-7FC1E9775EBB}" srcOrd="0" destOrd="0" presId="urn:microsoft.com/office/officeart/2008/layout/LinedList"/>
    <dgm:cxn modelId="{7A74C12E-0784-4CDC-9495-2D853AE54D29}" type="presParOf" srcId="{0DCD7EBF-5CBD-4CBC-B94D-321996075F32}" destId="{3F7ABC58-E62E-4D11-9FBD-F41DC4C6310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CAEAB9-C419-4033-B284-27E838517B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2D34860D-16CA-46A2-A225-C61A5B9061FB}">
      <dgm:prSet phldrT="[Text]"/>
      <dgm:spPr/>
      <dgm:t>
        <a:bodyPr/>
        <a:lstStyle/>
        <a:p>
          <a:r>
            <a:rPr lang="en-CA" dirty="0"/>
            <a:t>Cultural Awareness and Employee Engagement</a:t>
          </a:r>
        </a:p>
      </dgm:t>
    </dgm:pt>
    <dgm:pt modelId="{FCBE1E98-F080-4B2A-AB4F-95A8CD627097}" type="parTrans" cxnId="{5FA1BDED-CA66-4374-A2ED-0D9E652C3F63}">
      <dgm:prSet/>
      <dgm:spPr/>
      <dgm:t>
        <a:bodyPr/>
        <a:lstStyle/>
        <a:p>
          <a:endParaRPr lang="en-CA"/>
        </a:p>
      </dgm:t>
    </dgm:pt>
    <dgm:pt modelId="{0A11EFE7-698C-4423-8B2B-C4BFAA8F6460}" type="sibTrans" cxnId="{5FA1BDED-CA66-4374-A2ED-0D9E652C3F63}">
      <dgm:prSet/>
      <dgm:spPr/>
      <dgm:t>
        <a:bodyPr/>
        <a:lstStyle/>
        <a:p>
          <a:endParaRPr lang="en-CA"/>
        </a:p>
      </dgm:t>
    </dgm:pt>
    <dgm:pt modelId="{8D2968E2-1B1E-4F94-81BD-4B6F7FBC5846}">
      <dgm:prSet phldrT="[Text]"/>
      <dgm:spPr/>
      <dgm:t>
        <a:bodyPr/>
        <a:lstStyle/>
        <a:p>
          <a:r>
            <a:rPr lang="en-CA" dirty="0"/>
            <a:t>People and Employment</a:t>
          </a:r>
        </a:p>
      </dgm:t>
    </dgm:pt>
    <dgm:pt modelId="{F4EA7DF0-A18D-4C5B-A981-B9436C143B68}" type="parTrans" cxnId="{6C519A72-7234-4844-BD2C-18EF6C2E8A04}">
      <dgm:prSet/>
      <dgm:spPr/>
      <dgm:t>
        <a:bodyPr/>
        <a:lstStyle/>
        <a:p>
          <a:endParaRPr lang="en-CA"/>
        </a:p>
      </dgm:t>
    </dgm:pt>
    <dgm:pt modelId="{B80BA5A2-F40A-456B-B832-721AA5BE9540}" type="sibTrans" cxnId="{6C519A72-7234-4844-BD2C-18EF6C2E8A04}">
      <dgm:prSet/>
      <dgm:spPr/>
      <dgm:t>
        <a:bodyPr/>
        <a:lstStyle/>
        <a:p>
          <a:endParaRPr lang="en-CA"/>
        </a:p>
      </dgm:t>
    </dgm:pt>
    <dgm:pt modelId="{3BD94D66-8DDE-474F-B47D-6C2D60C07B55}">
      <dgm:prSet phldrT="[Text]"/>
      <dgm:spPr/>
      <dgm:t>
        <a:bodyPr/>
        <a:lstStyle/>
        <a:p>
          <a:r>
            <a:rPr lang="en-CA" dirty="0"/>
            <a:t>Community Engagement and Relationships</a:t>
          </a:r>
        </a:p>
      </dgm:t>
    </dgm:pt>
    <dgm:pt modelId="{BB0A7923-1704-4067-8AD7-3F0726B37539}" type="parTrans" cxnId="{339654B9-29B6-4D0F-BBB5-9751820C4EAF}">
      <dgm:prSet/>
      <dgm:spPr/>
      <dgm:t>
        <a:bodyPr/>
        <a:lstStyle/>
        <a:p>
          <a:endParaRPr lang="en-CA"/>
        </a:p>
      </dgm:t>
    </dgm:pt>
    <dgm:pt modelId="{8DCAA297-B84D-49F8-8024-31E4E11CE260}" type="sibTrans" cxnId="{339654B9-29B6-4D0F-BBB5-9751820C4EAF}">
      <dgm:prSet/>
      <dgm:spPr/>
      <dgm:t>
        <a:bodyPr/>
        <a:lstStyle/>
        <a:p>
          <a:endParaRPr lang="en-CA"/>
        </a:p>
      </dgm:t>
    </dgm:pt>
    <dgm:pt modelId="{0DBDD8F7-ECF8-46AE-A1C3-8D88FA211EC1}">
      <dgm:prSet phldrT="[Text]"/>
      <dgm:spPr/>
      <dgm:t>
        <a:bodyPr/>
        <a:lstStyle/>
        <a:p>
          <a:r>
            <a:rPr lang="en-CA" dirty="0"/>
            <a:t>Economic Reconciliation</a:t>
          </a:r>
        </a:p>
      </dgm:t>
    </dgm:pt>
    <dgm:pt modelId="{442E6CD1-F586-4D88-A890-B1D55C2A7959}" type="parTrans" cxnId="{4D38FA51-8A24-4DCD-B8F8-62386AEF601F}">
      <dgm:prSet/>
      <dgm:spPr/>
      <dgm:t>
        <a:bodyPr/>
        <a:lstStyle/>
        <a:p>
          <a:endParaRPr lang="en-CA"/>
        </a:p>
      </dgm:t>
    </dgm:pt>
    <dgm:pt modelId="{2F1BFDD1-2340-4B23-B0F8-8C1FD1236BF3}" type="sibTrans" cxnId="{4D38FA51-8A24-4DCD-B8F8-62386AEF601F}">
      <dgm:prSet/>
      <dgm:spPr/>
      <dgm:t>
        <a:bodyPr/>
        <a:lstStyle/>
        <a:p>
          <a:endParaRPr lang="en-CA"/>
        </a:p>
      </dgm:t>
    </dgm:pt>
    <dgm:pt modelId="{ABA88C6C-0AC5-4262-B215-BE4A0FD85D2D}">
      <dgm:prSet phldrT="[Text]"/>
      <dgm:spPr/>
      <dgm:t>
        <a:bodyPr/>
        <a:lstStyle/>
        <a:p>
          <a:r>
            <a:rPr lang="en-CA" dirty="0"/>
            <a:t>Environmental Stewardship and Safety</a:t>
          </a:r>
        </a:p>
      </dgm:t>
    </dgm:pt>
    <dgm:pt modelId="{D7B0BF84-31EA-4770-8D64-25798E077C3B}" type="parTrans" cxnId="{1FE26B58-CD91-4A71-B171-3037B4E76CC6}">
      <dgm:prSet/>
      <dgm:spPr/>
      <dgm:t>
        <a:bodyPr/>
        <a:lstStyle/>
        <a:p>
          <a:endParaRPr lang="en-CA"/>
        </a:p>
      </dgm:t>
    </dgm:pt>
    <dgm:pt modelId="{7CF0957D-63B7-489B-96F9-4B8A0B6C7BF6}" type="sibTrans" cxnId="{1FE26B58-CD91-4A71-B171-3037B4E76CC6}">
      <dgm:prSet/>
      <dgm:spPr/>
      <dgm:t>
        <a:bodyPr/>
        <a:lstStyle/>
        <a:p>
          <a:endParaRPr lang="en-CA"/>
        </a:p>
      </dgm:t>
    </dgm:pt>
    <dgm:pt modelId="{6C192B8D-475F-4614-93F7-2B7038E0C334}">
      <dgm:prSet phldrT="[Text]"/>
      <dgm:spPr/>
      <dgm:t>
        <a:bodyPr/>
        <a:lstStyle/>
        <a:p>
          <a:r>
            <a:rPr lang="en-CA" dirty="0"/>
            <a:t>Internal training</a:t>
          </a:r>
        </a:p>
      </dgm:t>
    </dgm:pt>
    <dgm:pt modelId="{9C0A2DDE-24E6-4817-B687-527C06BD2794}" type="parTrans" cxnId="{943AED0F-8AA7-4A14-9217-FACA027B4C29}">
      <dgm:prSet/>
      <dgm:spPr/>
      <dgm:t>
        <a:bodyPr/>
        <a:lstStyle/>
        <a:p>
          <a:endParaRPr lang="en-CA"/>
        </a:p>
      </dgm:t>
    </dgm:pt>
    <dgm:pt modelId="{25C2A074-503E-400B-875C-AA4E634E053A}" type="sibTrans" cxnId="{943AED0F-8AA7-4A14-9217-FACA027B4C29}">
      <dgm:prSet/>
      <dgm:spPr/>
      <dgm:t>
        <a:bodyPr/>
        <a:lstStyle/>
        <a:p>
          <a:endParaRPr lang="en-CA"/>
        </a:p>
      </dgm:t>
    </dgm:pt>
    <dgm:pt modelId="{8D8BDFF8-3F10-4F4B-AC04-33AA59A63298}">
      <dgm:prSet phldrT="[Text]"/>
      <dgm:spPr/>
      <dgm:t>
        <a:bodyPr/>
        <a:lstStyle/>
        <a:p>
          <a:r>
            <a:rPr lang="en-CA" dirty="0"/>
            <a:t>Diversity and inclusion within CN’s workforce</a:t>
          </a:r>
        </a:p>
      </dgm:t>
    </dgm:pt>
    <dgm:pt modelId="{495F4AF4-987E-4315-BF45-126B13055617}" type="parTrans" cxnId="{A0ECA71E-C3D4-4EF8-82D1-9CE7D42E8BB3}">
      <dgm:prSet/>
      <dgm:spPr/>
      <dgm:t>
        <a:bodyPr/>
        <a:lstStyle/>
        <a:p>
          <a:endParaRPr lang="en-CA"/>
        </a:p>
      </dgm:t>
    </dgm:pt>
    <dgm:pt modelId="{4A388EF7-CF95-49DF-A98E-19295F7618F9}" type="sibTrans" cxnId="{A0ECA71E-C3D4-4EF8-82D1-9CE7D42E8BB3}">
      <dgm:prSet/>
      <dgm:spPr/>
      <dgm:t>
        <a:bodyPr/>
        <a:lstStyle/>
        <a:p>
          <a:endParaRPr lang="en-CA"/>
        </a:p>
      </dgm:t>
    </dgm:pt>
    <dgm:pt modelId="{8999E76C-3581-485E-8B6B-A69D2A6241E4}">
      <dgm:prSet phldrT="[Text]"/>
      <dgm:spPr/>
      <dgm:t>
        <a:bodyPr/>
        <a:lstStyle/>
        <a:p>
          <a:r>
            <a:rPr lang="en-CA" dirty="0"/>
            <a:t>Proactive meaningful engagement</a:t>
          </a:r>
        </a:p>
      </dgm:t>
    </dgm:pt>
    <dgm:pt modelId="{1E595757-72B8-4243-AC33-6C66DA97C12C}" type="parTrans" cxnId="{2474E189-D0EF-4BB2-A513-86E1F41BA929}">
      <dgm:prSet/>
      <dgm:spPr/>
      <dgm:t>
        <a:bodyPr/>
        <a:lstStyle/>
        <a:p>
          <a:endParaRPr lang="en-CA"/>
        </a:p>
      </dgm:t>
    </dgm:pt>
    <dgm:pt modelId="{5FE2E73D-FF6F-476B-9C44-755136139C31}" type="sibTrans" cxnId="{2474E189-D0EF-4BB2-A513-86E1F41BA929}">
      <dgm:prSet/>
      <dgm:spPr/>
      <dgm:t>
        <a:bodyPr/>
        <a:lstStyle/>
        <a:p>
          <a:endParaRPr lang="en-CA"/>
        </a:p>
      </dgm:t>
    </dgm:pt>
    <dgm:pt modelId="{BF69EF0E-9EF8-414A-B246-428B61025D35}">
      <dgm:prSet phldrT="[Text]"/>
      <dgm:spPr/>
      <dgm:t>
        <a:bodyPr/>
        <a:lstStyle/>
        <a:p>
          <a:r>
            <a:rPr lang="en-CA" dirty="0"/>
            <a:t>Procurement and business development</a:t>
          </a:r>
        </a:p>
      </dgm:t>
    </dgm:pt>
    <dgm:pt modelId="{AC4ACF80-BF03-4E87-9208-1FA129F114D5}" type="parTrans" cxnId="{4A487753-546B-46BD-80F7-E1158865DCD6}">
      <dgm:prSet/>
      <dgm:spPr/>
      <dgm:t>
        <a:bodyPr/>
        <a:lstStyle/>
        <a:p>
          <a:endParaRPr lang="en-CA"/>
        </a:p>
      </dgm:t>
    </dgm:pt>
    <dgm:pt modelId="{3A337416-A893-41AE-B4AC-C904180923D5}" type="sibTrans" cxnId="{4A487753-546B-46BD-80F7-E1158865DCD6}">
      <dgm:prSet/>
      <dgm:spPr/>
      <dgm:t>
        <a:bodyPr/>
        <a:lstStyle/>
        <a:p>
          <a:endParaRPr lang="en-CA"/>
        </a:p>
      </dgm:t>
    </dgm:pt>
    <dgm:pt modelId="{7A74F2D7-E4C1-4D90-8F79-F7F28F86A9A1}">
      <dgm:prSet phldrT="[Text]"/>
      <dgm:spPr/>
      <dgm:t>
        <a:bodyPr/>
        <a:lstStyle/>
        <a:p>
          <a:r>
            <a:rPr lang="en-CA" dirty="0"/>
            <a:t>Protecting the environment and promoting safety</a:t>
          </a:r>
        </a:p>
      </dgm:t>
    </dgm:pt>
    <dgm:pt modelId="{6AAF787E-01E3-42AB-B2E2-68227BE6D2F3}" type="parTrans" cxnId="{8ACF20B0-078B-43B5-BDCA-8F7762169994}">
      <dgm:prSet/>
      <dgm:spPr/>
      <dgm:t>
        <a:bodyPr/>
        <a:lstStyle/>
        <a:p>
          <a:endParaRPr lang="en-CA"/>
        </a:p>
      </dgm:t>
    </dgm:pt>
    <dgm:pt modelId="{61763409-3665-4C98-B5D9-26A6FADA49BF}" type="sibTrans" cxnId="{8ACF20B0-078B-43B5-BDCA-8F7762169994}">
      <dgm:prSet/>
      <dgm:spPr/>
      <dgm:t>
        <a:bodyPr/>
        <a:lstStyle/>
        <a:p>
          <a:endParaRPr lang="en-CA"/>
        </a:p>
      </dgm:t>
    </dgm:pt>
    <dgm:pt modelId="{ED23F00E-57BF-4E9E-B10E-ED612501FD88}" type="pres">
      <dgm:prSet presAssocID="{A1CAEAB9-C419-4033-B284-27E838517BDA}" presName="linear" presStyleCnt="0">
        <dgm:presLayoutVars>
          <dgm:animLvl val="lvl"/>
          <dgm:resizeHandles val="exact"/>
        </dgm:presLayoutVars>
      </dgm:prSet>
      <dgm:spPr/>
    </dgm:pt>
    <dgm:pt modelId="{6B01B0D4-DF4B-499E-959C-B85EFC14A12E}" type="pres">
      <dgm:prSet presAssocID="{2D34860D-16CA-46A2-A225-C61A5B9061FB}" presName="parentText" presStyleLbl="node1" presStyleIdx="0" presStyleCnt="5">
        <dgm:presLayoutVars>
          <dgm:chMax val="0"/>
          <dgm:bulletEnabled val="1"/>
        </dgm:presLayoutVars>
      </dgm:prSet>
      <dgm:spPr/>
    </dgm:pt>
    <dgm:pt modelId="{EB631181-7C4D-4551-A136-643498A923A9}" type="pres">
      <dgm:prSet presAssocID="{2D34860D-16CA-46A2-A225-C61A5B9061FB}" presName="childText" presStyleLbl="revTx" presStyleIdx="0" presStyleCnt="5">
        <dgm:presLayoutVars>
          <dgm:bulletEnabled val="1"/>
        </dgm:presLayoutVars>
      </dgm:prSet>
      <dgm:spPr/>
    </dgm:pt>
    <dgm:pt modelId="{AA5E88FF-B3CE-43FB-8C56-17717818A4DB}" type="pres">
      <dgm:prSet presAssocID="{8D2968E2-1B1E-4F94-81BD-4B6F7FBC5846}" presName="parentText" presStyleLbl="node1" presStyleIdx="1" presStyleCnt="5">
        <dgm:presLayoutVars>
          <dgm:chMax val="0"/>
          <dgm:bulletEnabled val="1"/>
        </dgm:presLayoutVars>
      </dgm:prSet>
      <dgm:spPr/>
    </dgm:pt>
    <dgm:pt modelId="{4C684AA3-9D09-4DA7-BFF8-6F843777C69E}" type="pres">
      <dgm:prSet presAssocID="{8D2968E2-1B1E-4F94-81BD-4B6F7FBC5846}" presName="childText" presStyleLbl="revTx" presStyleIdx="1" presStyleCnt="5">
        <dgm:presLayoutVars>
          <dgm:bulletEnabled val="1"/>
        </dgm:presLayoutVars>
      </dgm:prSet>
      <dgm:spPr/>
    </dgm:pt>
    <dgm:pt modelId="{5FFC6568-3B1F-48FF-B943-010D1AD699D2}" type="pres">
      <dgm:prSet presAssocID="{3BD94D66-8DDE-474F-B47D-6C2D60C07B55}" presName="parentText" presStyleLbl="node1" presStyleIdx="2" presStyleCnt="5">
        <dgm:presLayoutVars>
          <dgm:chMax val="0"/>
          <dgm:bulletEnabled val="1"/>
        </dgm:presLayoutVars>
      </dgm:prSet>
      <dgm:spPr/>
    </dgm:pt>
    <dgm:pt modelId="{04644E07-ADDE-4449-96A9-18BC2754D5B6}" type="pres">
      <dgm:prSet presAssocID="{3BD94D66-8DDE-474F-B47D-6C2D60C07B55}" presName="childText" presStyleLbl="revTx" presStyleIdx="2" presStyleCnt="5">
        <dgm:presLayoutVars>
          <dgm:bulletEnabled val="1"/>
        </dgm:presLayoutVars>
      </dgm:prSet>
      <dgm:spPr/>
    </dgm:pt>
    <dgm:pt modelId="{8745D7DE-5319-43BF-B338-C5E48F2B4BDA}" type="pres">
      <dgm:prSet presAssocID="{0DBDD8F7-ECF8-46AE-A1C3-8D88FA211EC1}" presName="parentText" presStyleLbl="node1" presStyleIdx="3" presStyleCnt="5">
        <dgm:presLayoutVars>
          <dgm:chMax val="0"/>
          <dgm:bulletEnabled val="1"/>
        </dgm:presLayoutVars>
      </dgm:prSet>
      <dgm:spPr/>
    </dgm:pt>
    <dgm:pt modelId="{8E1DE954-0765-45C8-AF8A-91A91EF92024}" type="pres">
      <dgm:prSet presAssocID="{0DBDD8F7-ECF8-46AE-A1C3-8D88FA211EC1}" presName="childText" presStyleLbl="revTx" presStyleIdx="3" presStyleCnt="5">
        <dgm:presLayoutVars>
          <dgm:bulletEnabled val="1"/>
        </dgm:presLayoutVars>
      </dgm:prSet>
      <dgm:spPr/>
    </dgm:pt>
    <dgm:pt modelId="{49E024F9-4CC6-48EB-B3C1-26602F135511}" type="pres">
      <dgm:prSet presAssocID="{ABA88C6C-0AC5-4262-B215-BE4A0FD85D2D}" presName="parentText" presStyleLbl="node1" presStyleIdx="4" presStyleCnt="5">
        <dgm:presLayoutVars>
          <dgm:chMax val="0"/>
          <dgm:bulletEnabled val="1"/>
        </dgm:presLayoutVars>
      </dgm:prSet>
      <dgm:spPr/>
    </dgm:pt>
    <dgm:pt modelId="{B7C31515-DCB8-44D2-857C-7E55B79CF4E0}" type="pres">
      <dgm:prSet presAssocID="{ABA88C6C-0AC5-4262-B215-BE4A0FD85D2D}" presName="childText" presStyleLbl="revTx" presStyleIdx="4" presStyleCnt="5">
        <dgm:presLayoutVars>
          <dgm:bulletEnabled val="1"/>
        </dgm:presLayoutVars>
      </dgm:prSet>
      <dgm:spPr/>
    </dgm:pt>
  </dgm:ptLst>
  <dgm:cxnLst>
    <dgm:cxn modelId="{BDCDBA05-02DF-4894-84F3-86C925F5B92B}" type="presOf" srcId="{2D34860D-16CA-46A2-A225-C61A5B9061FB}" destId="{6B01B0D4-DF4B-499E-959C-B85EFC14A12E}" srcOrd="0" destOrd="0" presId="urn:microsoft.com/office/officeart/2005/8/layout/vList2"/>
    <dgm:cxn modelId="{943AED0F-8AA7-4A14-9217-FACA027B4C29}" srcId="{2D34860D-16CA-46A2-A225-C61A5B9061FB}" destId="{6C192B8D-475F-4614-93F7-2B7038E0C334}" srcOrd="0" destOrd="0" parTransId="{9C0A2DDE-24E6-4817-B687-527C06BD2794}" sibTransId="{25C2A074-503E-400B-875C-AA4E634E053A}"/>
    <dgm:cxn modelId="{A0ECA71E-C3D4-4EF8-82D1-9CE7D42E8BB3}" srcId="{8D2968E2-1B1E-4F94-81BD-4B6F7FBC5846}" destId="{8D8BDFF8-3F10-4F4B-AC04-33AA59A63298}" srcOrd="0" destOrd="0" parTransId="{495F4AF4-987E-4315-BF45-126B13055617}" sibTransId="{4A388EF7-CF95-49DF-A98E-19295F7618F9}"/>
    <dgm:cxn modelId="{F2DCCA26-5EF1-40A4-9B16-F8CD66973625}" type="presOf" srcId="{7A74F2D7-E4C1-4D90-8F79-F7F28F86A9A1}" destId="{B7C31515-DCB8-44D2-857C-7E55B79CF4E0}" srcOrd="0" destOrd="0" presId="urn:microsoft.com/office/officeart/2005/8/layout/vList2"/>
    <dgm:cxn modelId="{A7CE722D-04CE-4AA2-A024-19D1B0DD1BA8}" type="presOf" srcId="{A1CAEAB9-C419-4033-B284-27E838517BDA}" destId="{ED23F00E-57BF-4E9E-B10E-ED612501FD88}" srcOrd="0" destOrd="0" presId="urn:microsoft.com/office/officeart/2005/8/layout/vList2"/>
    <dgm:cxn modelId="{EDE8D739-E74F-4165-844E-D8ABF3C4B64B}" type="presOf" srcId="{ABA88C6C-0AC5-4262-B215-BE4A0FD85D2D}" destId="{49E024F9-4CC6-48EB-B3C1-26602F135511}" srcOrd="0" destOrd="0" presId="urn:microsoft.com/office/officeart/2005/8/layout/vList2"/>
    <dgm:cxn modelId="{4D38FA51-8A24-4DCD-B8F8-62386AEF601F}" srcId="{A1CAEAB9-C419-4033-B284-27E838517BDA}" destId="{0DBDD8F7-ECF8-46AE-A1C3-8D88FA211EC1}" srcOrd="3" destOrd="0" parTransId="{442E6CD1-F586-4D88-A890-B1D55C2A7959}" sibTransId="{2F1BFDD1-2340-4B23-B0F8-8C1FD1236BF3}"/>
    <dgm:cxn modelId="{6C519A72-7234-4844-BD2C-18EF6C2E8A04}" srcId="{A1CAEAB9-C419-4033-B284-27E838517BDA}" destId="{8D2968E2-1B1E-4F94-81BD-4B6F7FBC5846}" srcOrd="1" destOrd="0" parTransId="{F4EA7DF0-A18D-4C5B-A981-B9436C143B68}" sibTransId="{B80BA5A2-F40A-456B-B832-721AA5BE9540}"/>
    <dgm:cxn modelId="{4A487753-546B-46BD-80F7-E1158865DCD6}" srcId="{0DBDD8F7-ECF8-46AE-A1C3-8D88FA211EC1}" destId="{BF69EF0E-9EF8-414A-B246-428B61025D35}" srcOrd="0" destOrd="0" parTransId="{AC4ACF80-BF03-4E87-9208-1FA129F114D5}" sibTransId="{3A337416-A893-41AE-B4AC-C904180923D5}"/>
    <dgm:cxn modelId="{1FE26B58-CD91-4A71-B171-3037B4E76CC6}" srcId="{A1CAEAB9-C419-4033-B284-27E838517BDA}" destId="{ABA88C6C-0AC5-4262-B215-BE4A0FD85D2D}" srcOrd="4" destOrd="0" parTransId="{D7B0BF84-31EA-4770-8D64-25798E077C3B}" sibTransId="{7CF0957D-63B7-489B-96F9-4B8A0B6C7BF6}"/>
    <dgm:cxn modelId="{A7CF1D7C-7D20-449D-887F-141D496EBB1C}" type="presOf" srcId="{3BD94D66-8DDE-474F-B47D-6C2D60C07B55}" destId="{5FFC6568-3B1F-48FF-B943-010D1AD699D2}" srcOrd="0" destOrd="0" presId="urn:microsoft.com/office/officeart/2005/8/layout/vList2"/>
    <dgm:cxn modelId="{2474E189-D0EF-4BB2-A513-86E1F41BA929}" srcId="{3BD94D66-8DDE-474F-B47D-6C2D60C07B55}" destId="{8999E76C-3581-485E-8B6B-A69D2A6241E4}" srcOrd="0" destOrd="0" parTransId="{1E595757-72B8-4243-AC33-6C66DA97C12C}" sibTransId="{5FE2E73D-FF6F-476B-9C44-755136139C31}"/>
    <dgm:cxn modelId="{8ACF20B0-078B-43B5-BDCA-8F7762169994}" srcId="{ABA88C6C-0AC5-4262-B215-BE4A0FD85D2D}" destId="{7A74F2D7-E4C1-4D90-8F79-F7F28F86A9A1}" srcOrd="0" destOrd="0" parTransId="{6AAF787E-01E3-42AB-B2E2-68227BE6D2F3}" sibTransId="{61763409-3665-4C98-B5D9-26A6FADA49BF}"/>
    <dgm:cxn modelId="{339654B9-29B6-4D0F-BBB5-9751820C4EAF}" srcId="{A1CAEAB9-C419-4033-B284-27E838517BDA}" destId="{3BD94D66-8DDE-474F-B47D-6C2D60C07B55}" srcOrd="2" destOrd="0" parTransId="{BB0A7923-1704-4067-8AD7-3F0726B37539}" sibTransId="{8DCAA297-B84D-49F8-8024-31E4E11CE260}"/>
    <dgm:cxn modelId="{ACB855B9-F1F5-4617-BF20-25F52C136322}" type="presOf" srcId="{BF69EF0E-9EF8-414A-B246-428B61025D35}" destId="{8E1DE954-0765-45C8-AF8A-91A91EF92024}" srcOrd="0" destOrd="0" presId="urn:microsoft.com/office/officeart/2005/8/layout/vList2"/>
    <dgm:cxn modelId="{6C64E1D3-0066-4107-884D-63F70332FE5D}" type="presOf" srcId="{8D2968E2-1B1E-4F94-81BD-4B6F7FBC5846}" destId="{AA5E88FF-B3CE-43FB-8C56-17717818A4DB}" srcOrd="0" destOrd="0" presId="urn:microsoft.com/office/officeart/2005/8/layout/vList2"/>
    <dgm:cxn modelId="{4C9B20D4-06B1-4E22-A26C-EA4D40D1B9B8}" type="presOf" srcId="{6C192B8D-475F-4614-93F7-2B7038E0C334}" destId="{EB631181-7C4D-4551-A136-643498A923A9}" srcOrd="0" destOrd="0" presId="urn:microsoft.com/office/officeart/2005/8/layout/vList2"/>
    <dgm:cxn modelId="{BF6F32DC-04C3-493E-938F-47ED95CBB83D}" type="presOf" srcId="{8D8BDFF8-3F10-4F4B-AC04-33AA59A63298}" destId="{4C684AA3-9D09-4DA7-BFF8-6F843777C69E}" srcOrd="0" destOrd="0" presId="urn:microsoft.com/office/officeart/2005/8/layout/vList2"/>
    <dgm:cxn modelId="{A0FF08E7-AE74-464D-8F16-596199B4717A}" type="presOf" srcId="{0DBDD8F7-ECF8-46AE-A1C3-8D88FA211EC1}" destId="{8745D7DE-5319-43BF-B338-C5E48F2B4BDA}" srcOrd="0" destOrd="0" presId="urn:microsoft.com/office/officeart/2005/8/layout/vList2"/>
    <dgm:cxn modelId="{5FA1BDED-CA66-4374-A2ED-0D9E652C3F63}" srcId="{A1CAEAB9-C419-4033-B284-27E838517BDA}" destId="{2D34860D-16CA-46A2-A225-C61A5B9061FB}" srcOrd="0" destOrd="0" parTransId="{FCBE1E98-F080-4B2A-AB4F-95A8CD627097}" sibTransId="{0A11EFE7-698C-4423-8B2B-C4BFAA8F6460}"/>
    <dgm:cxn modelId="{4E07BBF9-F785-46C3-A61D-ACCE2C7A2892}" type="presOf" srcId="{8999E76C-3581-485E-8B6B-A69D2A6241E4}" destId="{04644E07-ADDE-4449-96A9-18BC2754D5B6}" srcOrd="0" destOrd="0" presId="urn:microsoft.com/office/officeart/2005/8/layout/vList2"/>
    <dgm:cxn modelId="{4F46B9D9-3EB6-4BA7-B277-112C10735858}" type="presParOf" srcId="{ED23F00E-57BF-4E9E-B10E-ED612501FD88}" destId="{6B01B0D4-DF4B-499E-959C-B85EFC14A12E}" srcOrd="0" destOrd="0" presId="urn:microsoft.com/office/officeart/2005/8/layout/vList2"/>
    <dgm:cxn modelId="{209E9FD7-E34C-4318-B30B-AD37B0D1E687}" type="presParOf" srcId="{ED23F00E-57BF-4E9E-B10E-ED612501FD88}" destId="{EB631181-7C4D-4551-A136-643498A923A9}" srcOrd="1" destOrd="0" presId="urn:microsoft.com/office/officeart/2005/8/layout/vList2"/>
    <dgm:cxn modelId="{6A8648B1-D7C7-4BBC-91A9-6AFE02A8C5F2}" type="presParOf" srcId="{ED23F00E-57BF-4E9E-B10E-ED612501FD88}" destId="{AA5E88FF-B3CE-43FB-8C56-17717818A4DB}" srcOrd="2" destOrd="0" presId="urn:microsoft.com/office/officeart/2005/8/layout/vList2"/>
    <dgm:cxn modelId="{DDC39DD1-AB72-49A3-A5EC-6AE5F6DBD41E}" type="presParOf" srcId="{ED23F00E-57BF-4E9E-B10E-ED612501FD88}" destId="{4C684AA3-9D09-4DA7-BFF8-6F843777C69E}" srcOrd="3" destOrd="0" presId="urn:microsoft.com/office/officeart/2005/8/layout/vList2"/>
    <dgm:cxn modelId="{95A65D76-1CDA-4D72-8E0E-C7741E4BB6D0}" type="presParOf" srcId="{ED23F00E-57BF-4E9E-B10E-ED612501FD88}" destId="{5FFC6568-3B1F-48FF-B943-010D1AD699D2}" srcOrd="4" destOrd="0" presId="urn:microsoft.com/office/officeart/2005/8/layout/vList2"/>
    <dgm:cxn modelId="{C9088DD1-D80F-4439-99C4-FD04A4EF0781}" type="presParOf" srcId="{ED23F00E-57BF-4E9E-B10E-ED612501FD88}" destId="{04644E07-ADDE-4449-96A9-18BC2754D5B6}" srcOrd="5" destOrd="0" presId="urn:microsoft.com/office/officeart/2005/8/layout/vList2"/>
    <dgm:cxn modelId="{4645D1F8-E103-4A5D-B7B9-57E2B4040A2E}" type="presParOf" srcId="{ED23F00E-57BF-4E9E-B10E-ED612501FD88}" destId="{8745D7DE-5319-43BF-B338-C5E48F2B4BDA}" srcOrd="6" destOrd="0" presId="urn:microsoft.com/office/officeart/2005/8/layout/vList2"/>
    <dgm:cxn modelId="{8C86133A-03EA-4375-89C5-FA2880350B64}" type="presParOf" srcId="{ED23F00E-57BF-4E9E-B10E-ED612501FD88}" destId="{8E1DE954-0765-45C8-AF8A-91A91EF92024}" srcOrd="7" destOrd="0" presId="urn:microsoft.com/office/officeart/2005/8/layout/vList2"/>
    <dgm:cxn modelId="{2CF15A9A-EFA7-460D-99A1-DF5373267B87}" type="presParOf" srcId="{ED23F00E-57BF-4E9E-B10E-ED612501FD88}" destId="{49E024F9-4CC6-48EB-B3C1-26602F135511}" srcOrd="8" destOrd="0" presId="urn:microsoft.com/office/officeart/2005/8/layout/vList2"/>
    <dgm:cxn modelId="{64C5400C-D73B-443F-8CA3-29DCC6464B25}" type="presParOf" srcId="{ED23F00E-57BF-4E9E-B10E-ED612501FD88}" destId="{B7C31515-DCB8-44D2-857C-7E55B79CF4E0}"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8535-6C23-4B0E-94A0-D342603C602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CA"/>
        </a:p>
      </dgm:t>
    </dgm:pt>
    <dgm:pt modelId="{73092B75-17B8-47FB-92F5-DAAB073A77DD}">
      <dgm:prSet phldrT="[Text]"/>
      <dgm:spPr>
        <a:ln>
          <a:solidFill>
            <a:schemeClr val="accent1">
              <a:hueOff val="0"/>
              <a:satOff val="0"/>
              <a:lumOff val="0"/>
              <a:alpha val="95000"/>
            </a:schemeClr>
          </a:solidFill>
        </a:ln>
      </dgm:spPr>
      <dgm:t>
        <a:bodyPr/>
        <a:lstStyle/>
        <a:p>
          <a:r>
            <a:rPr lang="en-CA" dirty="0"/>
            <a:t>BC North &amp; Alberta North</a:t>
          </a:r>
        </a:p>
      </dgm:t>
    </dgm:pt>
    <dgm:pt modelId="{01A68EB1-DA35-4325-8D9B-2474FC863D1F}" type="parTrans" cxnId="{C9EDC231-F74F-48C0-AE0E-6EED1BD6B50E}">
      <dgm:prSet/>
      <dgm:spPr/>
      <dgm:t>
        <a:bodyPr/>
        <a:lstStyle/>
        <a:p>
          <a:endParaRPr lang="en-CA"/>
        </a:p>
      </dgm:t>
    </dgm:pt>
    <dgm:pt modelId="{9029F825-70AE-4390-9735-80B154DDB8A8}" type="sibTrans" cxnId="{C9EDC231-F74F-48C0-AE0E-6EED1BD6B50E}">
      <dgm:prSet/>
      <dgm:spPr/>
      <dgm:t>
        <a:bodyPr/>
        <a:lstStyle/>
        <a:p>
          <a:endParaRPr lang="en-CA"/>
        </a:p>
      </dgm:t>
    </dgm:pt>
    <dgm:pt modelId="{39114560-EB99-4247-A380-89D92E593323}">
      <dgm:prSet phldrT="[Text]"/>
      <dgm:spPr/>
      <dgm:t>
        <a:bodyPr/>
        <a:lstStyle/>
        <a:p>
          <a:r>
            <a:rPr lang="en-CA" dirty="0"/>
            <a:t>Karla Graf, 604-679-8039</a:t>
          </a:r>
        </a:p>
      </dgm:t>
    </dgm:pt>
    <dgm:pt modelId="{D9D0427F-26C8-4B56-A458-7727E0CEBF58}" type="parTrans" cxnId="{93B6B2B6-BA0D-4358-A66A-6650F882FD18}">
      <dgm:prSet/>
      <dgm:spPr/>
      <dgm:t>
        <a:bodyPr/>
        <a:lstStyle/>
        <a:p>
          <a:endParaRPr lang="en-CA"/>
        </a:p>
      </dgm:t>
    </dgm:pt>
    <dgm:pt modelId="{D963235E-123F-4E42-80B1-5E43134F8513}" type="sibTrans" cxnId="{93B6B2B6-BA0D-4358-A66A-6650F882FD18}">
      <dgm:prSet/>
      <dgm:spPr/>
      <dgm:t>
        <a:bodyPr/>
        <a:lstStyle/>
        <a:p>
          <a:endParaRPr lang="en-CA"/>
        </a:p>
      </dgm:t>
    </dgm:pt>
    <dgm:pt modelId="{7761CDF3-E92E-4973-8E04-B1A27F150E64}">
      <dgm:prSet phldrT="[Text]"/>
      <dgm:spPr/>
      <dgm:t>
        <a:bodyPr/>
        <a:lstStyle/>
        <a:p>
          <a:r>
            <a:rPr lang="en-CA" dirty="0"/>
            <a:t>BC South</a:t>
          </a:r>
        </a:p>
      </dgm:t>
    </dgm:pt>
    <dgm:pt modelId="{1155A65E-EDBE-401C-952E-A5E5F2D7852D}" type="parTrans" cxnId="{E952F79F-3379-470A-936B-DBD620879988}">
      <dgm:prSet/>
      <dgm:spPr/>
      <dgm:t>
        <a:bodyPr/>
        <a:lstStyle/>
        <a:p>
          <a:endParaRPr lang="en-CA"/>
        </a:p>
      </dgm:t>
    </dgm:pt>
    <dgm:pt modelId="{F0B6C31F-C8A0-4270-9236-632BC7B89B46}" type="sibTrans" cxnId="{E952F79F-3379-470A-936B-DBD620879988}">
      <dgm:prSet/>
      <dgm:spPr/>
      <dgm:t>
        <a:bodyPr/>
        <a:lstStyle/>
        <a:p>
          <a:endParaRPr lang="en-CA"/>
        </a:p>
      </dgm:t>
    </dgm:pt>
    <dgm:pt modelId="{18AB7CF7-3B80-4A07-AECA-CC7904C4FF2A}">
      <dgm:prSet phldrT="[Text]"/>
      <dgm:spPr/>
      <dgm:t>
        <a:bodyPr/>
        <a:lstStyle/>
        <a:p>
          <a:r>
            <a:rPr lang="en-CA" dirty="0"/>
            <a:t>Tyler Mitchell, 403-835-9430</a:t>
          </a:r>
        </a:p>
      </dgm:t>
    </dgm:pt>
    <dgm:pt modelId="{B968A97A-EC46-4EA7-9595-2F2D44F96DD3}" type="parTrans" cxnId="{F9FF1554-EF85-4974-B086-A801B65C4B8D}">
      <dgm:prSet/>
      <dgm:spPr/>
      <dgm:t>
        <a:bodyPr/>
        <a:lstStyle/>
        <a:p>
          <a:endParaRPr lang="en-CA"/>
        </a:p>
      </dgm:t>
    </dgm:pt>
    <dgm:pt modelId="{BBA6692F-29D1-41BA-9961-EAF7CB3A055E}" type="sibTrans" cxnId="{F9FF1554-EF85-4974-B086-A801B65C4B8D}">
      <dgm:prSet/>
      <dgm:spPr/>
      <dgm:t>
        <a:bodyPr/>
        <a:lstStyle/>
        <a:p>
          <a:endParaRPr lang="en-CA"/>
        </a:p>
      </dgm:t>
    </dgm:pt>
    <dgm:pt modelId="{FC51D34C-C840-4696-B7A4-676911B70972}">
      <dgm:prSet phldrT="[Text]"/>
      <dgm:spPr/>
      <dgm:t>
        <a:bodyPr/>
        <a:lstStyle/>
        <a:p>
          <a:r>
            <a:rPr lang="en-CA" dirty="0"/>
            <a:t>Prairies</a:t>
          </a:r>
        </a:p>
      </dgm:t>
    </dgm:pt>
    <dgm:pt modelId="{B6F321A8-4324-46FD-B6AC-6CE984F930FA}" type="parTrans" cxnId="{24884AEC-FD0D-4AC8-9421-D8E4AE2F3B1D}">
      <dgm:prSet/>
      <dgm:spPr/>
      <dgm:t>
        <a:bodyPr/>
        <a:lstStyle/>
        <a:p>
          <a:endParaRPr lang="en-CA"/>
        </a:p>
      </dgm:t>
    </dgm:pt>
    <dgm:pt modelId="{8C9F2B43-1ABD-4960-BA0D-D7F3323080A0}" type="sibTrans" cxnId="{24884AEC-FD0D-4AC8-9421-D8E4AE2F3B1D}">
      <dgm:prSet/>
      <dgm:spPr/>
      <dgm:t>
        <a:bodyPr/>
        <a:lstStyle/>
        <a:p>
          <a:endParaRPr lang="en-CA"/>
        </a:p>
      </dgm:t>
    </dgm:pt>
    <dgm:pt modelId="{52FC32B1-3F25-4153-877A-7168BD2A2745}">
      <dgm:prSet phldrT="[Text]"/>
      <dgm:spPr/>
      <dgm:t>
        <a:bodyPr/>
        <a:lstStyle/>
        <a:p>
          <a:r>
            <a:rPr lang="en-CA" dirty="0"/>
            <a:t>Steven Santelli, 204-232-7652</a:t>
          </a:r>
        </a:p>
      </dgm:t>
    </dgm:pt>
    <dgm:pt modelId="{7DF6FA7A-2562-41A0-911F-44F170B59B41}" type="parTrans" cxnId="{817E00E4-3479-40C8-9773-5CFB22737F67}">
      <dgm:prSet/>
      <dgm:spPr/>
      <dgm:t>
        <a:bodyPr/>
        <a:lstStyle/>
        <a:p>
          <a:endParaRPr lang="en-CA"/>
        </a:p>
      </dgm:t>
    </dgm:pt>
    <dgm:pt modelId="{94060E38-0595-42A8-828F-4C5ADA111D46}" type="sibTrans" cxnId="{817E00E4-3479-40C8-9773-5CFB22737F67}">
      <dgm:prSet/>
      <dgm:spPr/>
      <dgm:t>
        <a:bodyPr/>
        <a:lstStyle/>
        <a:p>
          <a:endParaRPr lang="en-CA"/>
        </a:p>
      </dgm:t>
    </dgm:pt>
    <dgm:pt modelId="{8F1FD94B-5991-429D-A8C8-DAA81787D141}">
      <dgm:prSet phldrT="[Text]"/>
      <dgm:spPr/>
      <dgm:t>
        <a:bodyPr/>
        <a:lstStyle/>
        <a:p>
          <a:r>
            <a:rPr lang="en-CA" dirty="0"/>
            <a:t>Ontario</a:t>
          </a:r>
        </a:p>
      </dgm:t>
    </dgm:pt>
    <dgm:pt modelId="{3E3EAC81-509B-44E6-86E1-84F197796A05}" type="parTrans" cxnId="{9FC2C3CB-8B83-4922-92DD-3A6AD50F5180}">
      <dgm:prSet/>
      <dgm:spPr/>
      <dgm:t>
        <a:bodyPr/>
        <a:lstStyle/>
        <a:p>
          <a:endParaRPr lang="en-CA"/>
        </a:p>
      </dgm:t>
    </dgm:pt>
    <dgm:pt modelId="{77954ABA-3D78-47AA-A0F6-C5F74CB95B1E}" type="sibTrans" cxnId="{9FC2C3CB-8B83-4922-92DD-3A6AD50F5180}">
      <dgm:prSet/>
      <dgm:spPr/>
      <dgm:t>
        <a:bodyPr/>
        <a:lstStyle/>
        <a:p>
          <a:endParaRPr lang="en-CA"/>
        </a:p>
      </dgm:t>
    </dgm:pt>
    <dgm:pt modelId="{19B978E1-1B79-451C-ABD8-8597D7E66BF1}">
      <dgm:prSet phldrT="[Text]"/>
      <dgm:spPr/>
      <dgm:t>
        <a:bodyPr/>
        <a:lstStyle/>
        <a:p>
          <a:r>
            <a:rPr lang="en-CA" dirty="0"/>
            <a:t>Theresa Nelson, 705-943-6011</a:t>
          </a:r>
        </a:p>
      </dgm:t>
    </dgm:pt>
    <dgm:pt modelId="{4C96A97D-FE77-48B8-9285-500AF2321C30}" type="parTrans" cxnId="{502D1560-6015-4F73-B44F-3E034FF34651}">
      <dgm:prSet/>
      <dgm:spPr/>
      <dgm:t>
        <a:bodyPr/>
        <a:lstStyle/>
        <a:p>
          <a:endParaRPr lang="en-CA"/>
        </a:p>
      </dgm:t>
    </dgm:pt>
    <dgm:pt modelId="{29AE34D9-39F3-4E39-9679-2D911BF26568}" type="sibTrans" cxnId="{502D1560-6015-4F73-B44F-3E034FF34651}">
      <dgm:prSet/>
      <dgm:spPr/>
      <dgm:t>
        <a:bodyPr/>
        <a:lstStyle/>
        <a:p>
          <a:endParaRPr lang="en-CA"/>
        </a:p>
      </dgm:t>
    </dgm:pt>
    <dgm:pt modelId="{45C78A5F-7A0E-45E6-A821-8F30137BDBA0}">
      <dgm:prSet phldrT="[Text]"/>
      <dgm:spPr/>
      <dgm:t>
        <a:bodyPr/>
        <a:lstStyle/>
        <a:p>
          <a:r>
            <a:rPr lang="en-CA" dirty="0"/>
            <a:t>Quebec and the Maritimes</a:t>
          </a:r>
        </a:p>
      </dgm:t>
    </dgm:pt>
    <dgm:pt modelId="{8D18FED3-28F2-41B0-9BD2-2A0C1FF5A946}" type="parTrans" cxnId="{A389FE07-A255-457E-94BB-4F557814FD46}">
      <dgm:prSet/>
      <dgm:spPr/>
      <dgm:t>
        <a:bodyPr/>
        <a:lstStyle/>
        <a:p>
          <a:endParaRPr lang="en-CA"/>
        </a:p>
      </dgm:t>
    </dgm:pt>
    <dgm:pt modelId="{D6C8BC44-12E5-412F-87B5-1FD545E424E3}" type="sibTrans" cxnId="{A389FE07-A255-457E-94BB-4F557814FD46}">
      <dgm:prSet/>
      <dgm:spPr/>
      <dgm:t>
        <a:bodyPr/>
        <a:lstStyle/>
        <a:p>
          <a:endParaRPr lang="en-CA"/>
        </a:p>
      </dgm:t>
    </dgm:pt>
    <dgm:pt modelId="{6B33E647-C19B-45D9-8929-2465E59EA840}">
      <dgm:prSet phldrT="[Text]"/>
      <dgm:spPr/>
      <dgm:t>
        <a:bodyPr/>
        <a:lstStyle/>
        <a:p>
          <a:r>
            <a:rPr lang="en-CA" dirty="0"/>
            <a:t>Jennifer Jerome, 514-209-9018</a:t>
          </a:r>
        </a:p>
      </dgm:t>
    </dgm:pt>
    <dgm:pt modelId="{D4927981-D0DA-496F-AF20-0058C2070F1F}" type="parTrans" cxnId="{1C618BDD-3FBB-41EC-8DBC-16AD882B4E13}">
      <dgm:prSet/>
      <dgm:spPr/>
      <dgm:t>
        <a:bodyPr/>
        <a:lstStyle/>
        <a:p>
          <a:endParaRPr lang="en-CA"/>
        </a:p>
      </dgm:t>
    </dgm:pt>
    <dgm:pt modelId="{2EC530AE-F877-4EE4-9C8C-B9C652A8C6C5}" type="sibTrans" cxnId="{1C618BDD-3FBB-41EC-8DBC-16AD882B4E13}">
      <dgm:prSet/>
      <dgm:spPr/>
      <dgm:t>
        <a:bodyPr/>
        <a:lstStyle/>
        <a:p>
          <a:endParaRPr lang="en-CA"/>
        </a:p>
      </dgm:t>
    </dgm:pt>
    <dgm:pt modelId="{F17D3E8C-EC7A-4AFB-925B-403661BF4BC9}">
      <dgm:prSet phldrT="[Text]"/>
      <dgm:spPr/>
      <dgm:t>
        <a:bodyPr/>
        <a:lstStyle/>
        <a:p>
          <a:r>
            <a:rPr lang="en-CA" dirty="0"/>
            <a:t>Employment Partnerships</a:t>
          </a:r>
        </a:p>
      </dgm:t>
    </dgm:pt>
    <dgm:pt modelId="{9E2566D3-5DCB-4EA8-9FD2-B7C0D98DBD61}" type="parTrans" cxnId="{2A69644D-714B-460A-A844-DB2B99C0D297}">
      <dgm:prSet/>
      <dgm:spPr/>
      <dgm:t>
        <a:bodyPr/>
        <a:lstStyle/>
        <a:p>
          <a:endParaRPr lang="en-CA"/>
        </a:p>
      </dgm:t>
    </dgm:pt>
    <dgm:pt modelId="{7C352395-3581-4472-A958-D7E50528BD47}" type="sibTrans" cxnId="{2A69644D-714B-460A-A844-DB2B99C0D297}">
      <dgm:prSet/>
      <dgm:spPr/>
      <dgm:t>
        <a:bodyPr/>
        <a:lstStyle/>
        <a:p>
          <a:endParaRPr lang="en-CA"/>
        </a:p>
      </dgm:t>
    </dgm:pt>
    <dgm:pt modelId="{3B2DD0B4-094A-4630-9D12-70BB718D5C7F}">
      <dgm:prSet phldrT="[Text]"/>
      <dgm:spPr/>
      <dgm:t>
        <a:bodyPr/>
        <a:lstStyle/>
        <a:p>
          <a:r>
            <a:rPr lang="en-CA" dirty="0"/>
            <a:t>Vanessa James, 780-643-7723</a:t>
          </a:r>
        </a:p>
      </dgm:t>
    </dgm:pt>
    <dgm:pt modelId="{D3CEE649-EE8E-48C8-9B23-E77322769B35}" type="parTrans" cxnId="{EE30334F-097C-4703-ADD8-6FD6C2ADB71A}">
      <dgm:prSet/>
      <dgm:spPr/>
    </dgm:pt>
    <dgm:pt modelId="{C7D8291D-A854-4145-8C30-B0745CE4E264}" type="sibTrans" cxnId="{EE30334F-097C-4703-ADD8-6FD6C2ADB71A}">
      <dgm:prSet/>
      <dgm:spPr/>
    </dgm:pt>
    <dgm:pt modelId="{1B4F2CC8-EFA0-4FA4-B0F5-D76A37736187}" type="pres">
      <dgm:prSet presAssocID="{3CB48535-6C23-4B0E-94A0-D342603C6027}" presName="Name0" presStyleCnt="0">
        <dgm:presLayoutVars>
          <dgm:chMax/>
          <dgm:chPref val="3"/>
          <dgm:dir/>
          <dgm:animOne val="branch"/>
          <dgm:animLvl val="lvl"/>
        </dgm:presLayoutVars>
      </dgm:prSet>
      <dgm:spPr/>
    </dgm:pt>
    <dgm:pt modelId="{FFECF547-B019-4699-8B31-57AF4E8BE263}" type="pres">
      <dgm:prSet presAssocID="{73092B75-17B8-47FB-92F5-DAAB073A77DD}" presName="composite" presStyleCnt="0"/>
      <dgm:spPr/>
    </dgm:pt>
    <dgm:pt modelId="{AFD90B21-7E7B-4BB0-9CFA-67206A783D92}" type="pres">
      <dgm:prSet presAssocID="{73092B75-17B8-47FB-92F5-DAAB073A77DD}" presName="FirstChild" presStyleLbl="revTx" presStyleIdx="0" presStyleCnt="6">
        <dgm:presLayoutVars>
          <dgm:chMax val="0"/>
          <dgm:chPref val="0"/>
          <dgm:bulletEnabled val="1"/>
        </dgm:presLayoutVars>
      </dgm:prSet>
      <dgm:spPr/>
    </dgm:pt>
    <dgm:pt modelId="{4D64642F-5251-43AA-A879-CE46CB66E60B}" type="pres">
      <dgm:prSet presAssocID="{73092B75-17B8-47FB-92F5-DAAB073A77DD}" presName="Parent" presStyleLbl="alignNode1" presStyleIdx="0" presStyleCnt="6">
        <dgm:presLayoutVars>
          <dgm:chMax val="3"/>
          <dgm:chPref val="3"/>
          <dgm:bulletEnabled val="1"/>
        </dgm:presLayoutVars>
      </dgm:prSet>
      <dgm:spPr/>
    </dgm:pt>
    <dgm:pt modelId="{C1F59B0F-D03D-4352-B908-6B7EBF16FC8F}" type="pres">
      <dgm:prSet presAssocID="{73092B75-17B8-47FB-92F5-DAAB073A77DD}" presName="Accent" presStyleLbl="parChTrans1D1" presStyleIdx="0" presStyleCnt="6"/>
      <dgm:spPr/>
    </dgm:pt>
    <dgm:pt modelId="{E5664748-9BD1-45DC-9B2C-BA43B2D82B82}" type="pres">
      <dgm:prSet presAssocID="{9029F825-70AE-4390-9735-80B154DDB8A8}" presName="sibTrans" presStyleCnt="0"/>
      <dgm:spPr/>
    </dgm:pt>
    <dgm:pt modelId="{A1A61540-C6C3-4BCA-9948-E3A7E42F7837}" type="pres">
      <dgm:prSet presAssocID="{7761CDF3-E92E-4973-8E04-B1A27F150E64}" presName="composite" presStyleCnt="0"/>
      <dgm:spPr/>
    </dgm:pt>
    <dgm:pt modelId="{D0CD9032-6B16-49B9-8063-E4BF4638532C}" type="pres">
      <dgm:prSet presAssocID="{7761CDF3-E92E-4973-8E04-B1A27F150E64}" presName="FirstChild" presStyleLbl="revTx" presStyleIdx="1" presStyleCnt="6">
        <dgm:presLayoutVars>
          <dgm:chMax val="0"/>
          <dgm:chPref val="0"/>
          <dgm:bulletEnabled val="1"/>
        </dgm:presLayoutVars>
      </dgm:prSet>
      <dgm:spPr/>
    </dgm:pt>
    <dgm:pt modelId="{2DCEE9C5-50A6-4A31-A99F-6D8460EF5134}" type="pres">
      <dgm:prSet presAssocID="{7761CDF3-E92E-4973-8E04-B1A27F150E64}" presName="Parent" presStyleLbl="alignNode1" presStyleIdx="1" presStyleCnt="6">
        <dgm:presLayoutVars>
          <dgm:chMax val="3"/>
          <dgm:chPref val="3"/>
          <dgm:bulletEnabled val="1"/>
        </dgm:presLayoutVars>
      </dgm:prSet>
      <dgm:spPr/>
    </dgm:pt>
    <dgm:pt modelId="{0E1867CE-9D09-4CAE-9CD3-3074CED83B11}" type="pres">
      <dgm:prSet presAssocID="{7761CDF3-E92E-4973-8E04-B1A27F150E64}" presName="Accent" presStyleLbl="parChTrans1D1" presStyleIdx="1" presStyleCnt="6"/>
      <dgm:spPr/>
    </dgm:pt>
    <dgm:pt modelId="{DDCA1CB8-7CC6-4F31-9BC1-366CC7B5BBC6}" type="pres">
      <dgm:prSet presAssocID="{F0B6C31F-C8A0-4270-9236-632BC7B89B46}" presName="sibTrans" presStyleCnt="0"/>
      <dgm:spPr/>
    </dgm:pt>
    <dgm:pt modelId="{669079DF-B676-42AF-A7DC-3D42C2E2D169}" type="pres">
      <dgm:prSet presAssocID="{FC51D34C-C840-4696-B7A4-676911B70972}" presName="composite" presStyleCnt="0"/>
      <dgm:spPr/>
    </dgm:pt>
    <dgm:pt modelId="{65465EE4-01D4-4E9A-B09E-781C98AE3C90}" type="pres">
      <dgm:prSet presAssocID="{FC51D34C-C840-4696-B7A4-676911B70972}" presName="FirstChild" presStyleLbl="revTx" presStyleIdx="2" presStyleCnt="6">
        <dgm:presLayoutVars>
          <dgm:chMax val="0"/>
          <dgm:chPref val="0"/>
          <dgm:bulletEnabled val="1"/>
        </dgm:presLayoutVars>
      </dgm:prSet>
      <dgm:spPr/>
    </dgm:pt>
    <dgm:pt modelId="{827E56E4-0109-4D02-89A1-E672B740AEE7}" type="pres">
      <dgm:prSet presAssocID="{FC51D34C-C840-4696-B7A4-676911B70972}" presName="Parent" presStyleLbl="alignNode1" presStyleIdx="2" presStyleCnt="6">
        <dgm:presLayoutVars>
          <dgm:chMax val="3"/>
          <dgm:chPref val="3"/>
          <dgm:bulletEnabled val="1"/>
        </dgm:presLayoutVars>
      </dgm:prSet>
      <dgm:spPr/>
    </dgm:pt>
    <dgm:pt modelId="{3B18D616-FF08-4254-923E-35FFF78673DF}" type="pres">
      <dgm:prSet presAssocID="{FC51D34C-C840-4696-B7A4-676911B70972}" presName="Accent" presStyleLbl="parChTrans1D1" presStyleIdx="2" presStyleCnt="6"/>
      <dgm:spPr/>
    </dgm:pt>
    <dgm:pt modelId="{941F62A4-1531-4D02-8251-B9DECA09331C}" type="pres">
      <dgm:prSet presAssocID="{8C9F2B43-1ABD-4960-BA0D-D7F3323080A0}" presName="sibTrans" presStyleCnt="0"/>
      <dgm:spPr/>
    </dgm:pt>
    <dgm:pt modelId="{7E485785-1697-4CA7-A2FD-57ADF9BE5644}" type="pres">
      <dgm:prSet presAssocID="{8F1FD94B-5991-429D-A8C8-DAA81787D141}" presName="composite" presStyleCnt="0"/>
      <dgm:spPr/>
    </dgm:pt>
    <dgm:pt modelId="{0F662F50-B277-4E6A-A278-7C188490B07B}" type="pres">
      <dgm:prSet presAssocID="{8F1FD94B-5991-429D-A8C8-DAA81787D141}" presName="FirstChild" presStyleLbl="revTx" presStyleIdx="3" presStyleCnt="6">
        <dgm:presLayoutVars>
          <dgm:chMax val="0"/>
          <dgm:chPref val="0"/>
          <dgm:bulletEnabled val="1"/>
        </dgm:presLayoutVars>
      </dgm:prSet>
      <dgm:spPr/>
    </dgm:pt>
    <dgm:pt modelId="{60B5119D-6D0B-49CB-993F-CC9315E9724B}" type="pres">
      <dgm:prSet presAssocID="{8F1FD94B-5991-429D-A8C8-DAA81787D141}" presName="Parent" presStyleLbl="alignNode1" presStyleIdx="3" presStyleCnt="6">
        <dgm:presLayoutVars>
          <dgm:chMax val="3"/>
          <dgm:chPref val="3"/>
          <dgm:bulletEnabled val="1"/>
        </dgm:presLayoutVars>
      </dgm:prSet>
      <dgm:spPr/>
    </dgm:pt>
    <dgm:pt modelId="{BF014EDF-27F0-4110-B290-DDF2FE9021CF}" type="pres">
      <dgm:prSet presAssocID="{8F1FD94B-5991-429D-A8C8-DAA81787D141}" presName="Accent" presStyleLbl="parChTrans1D1" presStyleIdx="3" presStyleCnt="6"/>
      <dgm:spPr/>
    </dgm:pt>
    <dgm:pt modelId="{2AA2854A-2FF0-4E66-8967-AF18295D0AA3}" type="pres">
      <dgm:prSet presAssocID="{77954ABA-3D78-47AA-A0F6-C5F74CB95B1E}" presName="sibTrans" presStyleCnt="0"/>
      <dgm:spPr/>
    </dgm:pt>
    <dgm:pt modelId="{E079F2C2-28C1-4BDE-858C-95985519F22A}" type="pres">
      <dgm:prSet presAssocID="{45C78A5F-7A0E-45E6-A821-8F30137BDBA0}" presName="composite" presStyleCnt="0"/>
      <dgm:spPr/>
    </dgm:pt>
    <dgm:pt modelId="{A6D8BEF6-4F3F-4FD4-BC3F-747D1C7DCA53}" type="pres">
      <dgm:prSet presAssocID="{45C78A5F-7A0E-45E6-A821-8F30137BDBA0}" presName="FirstChild" presStyleLbl="revTx" presStyleIdx="4" presStyleCnt="6">
        <dgm:presLayoutVars>
          <dgm:chMax val="0"/>
          <dgm:chPref val="0"/>
          <dgm:bulletEnabled val="1"/>
        </dgm:presLayoutVars>
      </dgm:prSet>
      <dgm:spPr/>
    </dgm:pt>
    <dgm:pt modelId="{15528001-B5F4-4F92-B950-E68E0AB407F5}" type="pres">
      <dgm:prSet presAssocID="{45C78A5F-7A0E-45E6-A821-8F30137BDBA0}" presName="Parent" presStyleLbl="alignNode1" presStyleIdx="4" presStyleCnt="6">
        <dgm:presLayoutVars>
          <dgm:chMax val="3"/>
          <dgm:chPref val="3"/>
          <dgm:bulletEnabled val="1"/>
        </dgm:presLayoutVars>
      </dgm:prSet>
      <dgm:spPr/>
    </dgm:pt>
    <dgm:pt modelId="{919E93A5-B3E5-472A-882D-0B72003438D3}" type="pres">
      <dgm:prSet presAssocID="{45C78A5F-7A0E-45E6-A821-8F30137BDBA0}" presName="Accent" presStyleLbl="parChTrans1D1" presStyleIdx="4" presStyleCnt="6"/>
      <dgm:spPr/>
    </dgm:pt>
    <dgm:pt modelId="{01EACCAE-E37C-45FE-BB4C-30BAF06912E5}" type="pres">
      <dgm:prSet presAssocID="{D6C8BC44-12E5-412F-87B5-1FD545E424E3}" presName="sibTrans" presStyleCnt="0"/>
      <dgm:spPr/>
    </dgm:pt>
    <dgm:pt modelId="{6FDD65A9-9094-4BCC-9B73-9E276EE87091}" type="pres">
      <dgm:prSet presAssocID="{F17D3E8C-EC7A-4AFB-925B-403661BF4BC9}" presName="composite" presStyleCnt="0"/>
      <dgm:spPr/>
    </dgm:pt>
    <dgm:pt modelId="{9BE239A6-B362-4940-A8E8-FD6971526452}" type="pres">
      <dgm:prSet presAssocID="{F17D3E8C-EC7A-4AFB-925B-403661BF4BC9}" presName="FirstChild" presStyleLbl="revTx" presStyleIdx="5" presStyleCnt="6">
        <dgm:presLayoutVars>
          <dgm:chMax val="0"/>
          <dgm:chPref val="0"/>
          <dgm:bulletEnabled val="1"/>
        </dgm:presLayoutVars>
      </dgm:prSet>
      <dgm:spPr/>
    </dgm:pt>
    <dgm:pt modelId="{87370DD6-F73E-4E52-9465-0F16A8AAC9E7}" type="pres">
      <dgm:prSet presAssocID="{F17D3E8C-EC7A-4AFB-925B-403661BF4BC9}" presName="Parent" presStyleLbl="alignNode1" presStyleIdx="5" presStyleCnt="6">
        <dgm:presLayoutVars>
          <dgm:chMax val="3"/>
          <dgm:chPref val="3"/>
          <dgm:bulletEnabled val="1"/>
        </dgm:presLayoutVars>
      </dgm:prSet>
      <dgm:spPr/>
    </dgm:pt>
    <dgm:pt modelId="{4F72A70B-9700-4A23-892C-AC1BB9228C0A}" type="pres">
      <dgm:prSet presAssocID="{F17D3E8C-EC7A-4AFB-925B-403661BF4BC9}" presName="Accent" presStyleLbl="parChTrans1D1" presStyleIdx="5" presStyleCnt="6"/>
      <dgm:spPr/>
    </dgm:pt>
  </dgm:ptLst>
  <dgm:cxnLst>
    <dgm:cxn modelId="{A389FE07-A255-457E-94BB-4F557814FD46}" srcId="{3CB48535-6C23-4B0E-94A0-D342603C6027}" destId="{45C78A5F-7A0E-45E6-A821-8F30137BDBA0}" srcOrd="4" destOrd="0" parTransId="{8D18FED3-28F2-41B0-9BD2-2A0C1FF5A946}" sibTransId="{D6C8BC44-12E5-412F-87B5-1FD545E424E3}"/>
    <dgm:cxn modelId="{E1E4040E-07F7-4CC3-B6BB-859D49A53FB8}" type="presOf" srcId="{45C78A5F-7A0E-45E6-A821-8F30137BDBA0}" destId="{15528001-B5F4-4F92-B950-E68E0AB407F5}" srcOrd="0" destOrd="0" presId="urn:microsoft.com/office/officeart/2011/layout/TabList"/>
    <dgm:cxn modelId="{A9990111-0C44-4B8A-B3BE-3202E6BD6AD9}" type="presOf" srcId="{73092B75-17B8-47FB-92F5-DAAB073A77DD}" destId="{4D64642F-5251-43AA-A879-CE46CB66E60B}" srcOrd="0" destOrd="0" presId="urn:microsoft.com/office/officeart/2011/layout/TabList"/>
    <dgm:cxn modelId="{AC7B3826-B7A1-40B0-99FB-F7C19D57DFEA}" type="presOf" srcId="{39114560-EB99-4247-A380-89D92E593323}" destId="{AFD90B21-7E7B-4BB0-9CFA-67206A783D92}" srcOrd="0" destOrd="0" presId="urn:microsoft.com/office/officeart/2011/layout/TabList"/>
    <dgm:cxn modelId="{C9EDC231-F74F-48C0-AE0E-6EED1BD6B50E}" srcId="{3CB48535-6C23-4B0E-94A0-D342603C6027}" destId="{73092B75-17B8-47FB-92F5-DAAB073A77DD}" srcOrd="0" destOrd="0" parTransId="{01A68EB1-DA35-4325-8D9B-2474FC863D1F}" sibTransId="{9029F825-70AE-4390-9735-80B154DDB8A8}"/>
    <dgm:cxn modelId="{502D1560-6015-4F73-B44F-3E034FF34651}" srcId="{8F1FD94B-5991-429D-A8C8-DAA81787D141}" destId="{19B978E1-1B79-451C-ABD8-8597D7E66BF1}" srcOrd="0" destOrd="0" parTransId="{4C96A97D-FE77-48B8-9285-500AF2321C30}" sibTransId="{29AE34D9-39F3-4E39-9679-2D911BF26568}"/>
    <dgm:cxn modelId="{2A69644D-714B-460A-A844-DB2B99C0D297}" srcId="{3CB48535-6C23-4B0E-94A0-D342603C6027}" destId="{F17D3E8C-EC7A-4AFB-925B-403661BF4BC9}" srcOrd="5" destOrd="0" parTransId="{9E2566D3-5DCB-4EA8-9FD2-B7C0D98DBD61}" sibTransId="{7C352395-3581-4472-A958-D7E50528BD47}"/>
    <dgm:cxn modelId="{EE30334F-097C-4703-ADD8-6FD6C2ADB71A}" srcId="{F17D3E8C-EC7A-4AFB-925B-403661BF4BC9}" destId="{3B2DD0B4-094A-4630-9D12-70BB718D5C7F}" srcOrd="0" destOrd="0" parTransId="{D3CEE649-EE8E-48C8-9B23-E77322769B35}" sibTransId="{C7D8291D-A854-4145-8C30-B0745CE4E264}"/>
    <dgm:cxn modelId="{F9FF1554-EF85-4974-B086-A801B65C4B8D}" srcId="{7761CDF3-E92E-4973-8E04-B1A27F150E64}" destId="{18AB7CF7-3B80-4A07-AECA-CC7904C4FF2A}" srcOrd="0" destOrd="0" parTransId="{B968A97A-EC46-4EA7-9595-2F2D44F96DD3}" sibTransId="{BBA6692F-29D1-41BA-9961-EAF7CB3A055E}"/>
    <dgm:cxn modelId="{42D6BF84-ECFB-43D2-A905-1A38506D34CE}" type="presOf" srcId="{52FC32B1-3F25-4153-877A-7168BD2A2745}" destId="{65465EE4-01D4-4E9A-B09E-781C98AE3C90}" srcOrd="0" destOrd="0" presId="urn:microsoft.com/office/officeart/2011/layout/TabList"/>
    <dgm:cxn modelId="{3302CF89-63AE-4492-9578-E77C80655817}" type="presOf" srcId="{FC51D34C-C840-4696-B7A4-676911B70972}" destId="{827E56E4-0109-4D02-89A1-E672B740AEE7}" srcOrd="0" destOrd="0" presId="urn:microsoft.com/office/officeart/2011/layout/TabList"/>
    <dgm:cxn modelId="{82CA8D91-608B-49C1-8965-B62DC83C3F78}" type="presOf" srcId="{F17D3E8C-EC7A-4AFB-925B-403661BF4BC9}" destId="{87370DD6-F73E-4E52-9465-0F16A8AAC9E7}" srcOrd="0" destOrd="0" presId="urn:microsoft.com/office/officeart/2011/layout/TabList"/>
    <dgm:cxn modelId="{8CE40B97-E7A1-4DC6-A751-EF9C39EEA5B1}" type="presOf" srcId="{8F1FD94B-5991-429D-A8C8-DAA81787D141}" destId="{60B5119D-6D0B-49CB-993F-CC9315E9724B}" srcOrd="0" destOrd="0" presId="urn:microsoft.com/office/officeart/2011/layout/TabList"/>
    <dgm:cxn modelId="{E952F79F-3379-470A-936B-DBD620879988}" srcId="{3CB48535-6C23-4B0E-94A0-D342603C6027}" destId="{7761CDF3-E92E-4973-8E04-B1A27F150E64}" srcOrd="1" destOrd="0" parTransId="{1155A65E-EDBE-401C-952E-A5E5F2D7852D}" sibTransId="{F0B6C31F-C8A0-4270-9236-632BC7B89B46}"/>
    <dgm:cxn modelId="{80BA44A8-7A2B-482C-88AE-6051D5F2E9B6}" type="presOf" srcId="{7761CDF3-E92E-4973-8E04-B1A27F150E64}" destId="{2DCEE9C5-50A6-4A31-A99F-6D8460EF5134}" srcOrd="0" destOrd="0" presId="urn:microsoft.com/office/officeart/2011/layout/TabList"/>
    <dgm:cxn modelId="{8D5FD3B3-3B3E-4AED-A588-588CB4866BDA}" type="presOf" srcId="{3B2DD0B4-094A-4630-9D12-70BB718D5C7F}" destId="{9BE239A6-B362-4940-A8E8-FD6971526452}" srcOrd="0" destOrd="0" presId="urn:microsoft.com/office/officeart/2011/layout/TabList"/>
    <dgm:cxn modelId="{93B6B2B6-BA0D-4358-A66A-6650F882FD18}" srcId="{73092B75-17B8-47FB-92F5-DAAB073A77DD}" destId="{39114560-EB99-4247-A380-89D92E593323}" srcOrd="0" destOrd="0" parTransId="{D9D0427F-26C8-4B56-A458-7727E0CEBF58}" sibTransId="{D963235E-123F-4E42-80B1-5E43134F8513}"/>
    <dgm:cxn modelId="{DA845DC5-2EF3-428F-8F7F-16D182CD61E5}" type="presOf" srcId="{3CB48535-6C23-4B0E-94A0-D342603C6027}" destId="{1B4F2CC8-EFA0-4FA4-B0F5-D76A37736187}" srcOrd="0" destOrd="0" presId="urn:microsoft.com/office/officeart/2011/layout/TabList"/>
    <dgm:cxn modelId="{9FC2C3CB-8B83-4922-92DD-3A6AD50F5180}" srcId="{3CB48535-6C23-4B0E-94A0-D342603C6027}" destId="{8F1FD94B-5991-429D-A8C8-DAA81787D141}" srcOrd="3" destOrd="0" parTransId="{3E3EAC81-509B-44E6-86E1-84F197796A05}" sibTransId="{77954ABA-3D78-47AA-A0F6-C5F74CB95B1E}"/>
    <dgm:cxn modelId="{EEFA55DA-9025-4364-A753-F2286EB8424F}" type="presOf" srcId="{6B33E647-C19B-45D9-8929-2465E59EA840}" destId="{A6D8BEF6-4F3F-4FD4-BC3F-747D1C7DCA53}" srcOrd="0" destOrd="0" presId="urn:microsoft.com/office/officeart/2011/layout/TabList"/>
    <dgm:cxn modelId="{1C618BDD-3FBB-41EC-8DBC-16AD882B4E13}" srcId="{45C78A5F-7A0E-45E6-A821-8F30137BDBA0}" destId="{6B33E647-C19B-45D9-8929-2465E59EA840}" srcOrd="0" destOrd="0" parTransId="{D4927981-D0DA-496F-AF20-0058C2070F1F}" sibTransId="{2EC530AE-F877-4EE4-9C8C-B9C652A8C6C5}"/>
    <dgm:cxn modelId="{C6F8CEE3-6303-4B56-97CC-BAF1C56A5D46}" type="presOf" srcId="{19B978E1-1B79-451C-ABD8-8597D7E66BF1}" destId="{0F662F50-B277-4E6A-A278-7C188490B07B}" srcOrd="0" destOrd="0" presId="urn:microsoft.com/office/officeart/2011/layout/TabList"/>
    <dgm:cxn modelId="{817E00E4-3479-40C8-9773-5CFB22737F67}" srcId="{FC51D34C-C840-4696-B7A4-676911B70972}" destId="{52FC32B1-3F25-4153-877A-7168BD2A2745}" srcOrd="0" destOrd="0" parTransId="{7DF6FA7A-2562-41A0-911F-44F170B59B41}" sibTransId="{94060E38-0595-42A8-828F-4C5ADA111D46}"/>
    <dgm:cxn modelId="{853D5BE4-CE0C-44AC-B32D-111797E2C61A}" type="presOf" srcId="{18AB7CF7-3B80-4A07-AECA-CC7904C4FF2A}" destId="{D0CD9032-6B16-49B9-8063-E4BF4638532C}" srcOrd="0" destOrd="0" presId="urn:microsoft.com/office/officeart/2011/layout/TabList"/>
    <dgm:cxn modelId="{24884AEC-FD0D-4AC8-9421-D8E4AE2F3B1D}" srcId="{3CB48535-6C23-4B0E-94A0-D342603C6027}" destId="{FC51D34C-C840-4696-B7A4-676911B70972}" srcOrd="2" destOrd="0" parTransId="{B6F321A8-4324-46FD-B6AC-6CE984F930FA}" sibTransId="{8C9F2B43-1ABD-4960-BA0D-D7F3323080A0}"/>
    <dgm:cxn modelId="{3BAB1225-7A3B-4B95-A529-C3040F325509}" type="presParOf" srcId="{1B4F2CC8-EFA0-4FA4-B0F5-D76A37736187}" destId="{FFECF547-B019-4699-8B31-57AF4E8BE263}" srcOrd="0" destOrd="0" presId="urn:microsoft.com/office/officeart/2011/layout/TabList"/>
    <dgm:cxn modelId="{6E28A6DC-70AC-493D-96D4-4ABDA518E220}" type="presParOf" srcId="{FFECF547-B019-4699-8B31-57AF4E8BE263}" destId="{AFD90B21-7E7B-4BB0-9CFA-67206A783D92}" srcOrd="0" destOrd="0" presId="urn:microsoft.com/office/officeart/2011/layout/TabList"/>
    <dgm:cxn modelId="{20D110A7-0558-4B4F-BE86-A2936E2099E8}" type="presParOf" srcId="{FFECF547-B019-4699-8B31-57AF4E8BE263}" destId="{4D64642F-5251-43AA-A879-CE46CB66E60B}" srcOrd="1" destOrd="0" presId="urn:microsoft.com/office/officeart/2011/layout/TabList"/>
    <dgm:cxn modelId="{75414CAF-688D-473C-A7D9-DFD071A7E873}" type="presParOf" srcId="{FFECF547-B019-4699-8B31-57AF4E8BE263}" destId="{C1F59B0F-D03D-4352-B908-6B7EBF16FC8F}" srcOrd="2" destOrd="0" presId="urn:microsoft.com/office/officeart/2011/layout/TabList"/>
    <dgm:cxn modelId="{41621CCE-40D5-4CD6-AE87-12E8F7226B03}" type="presParOf" srcId="{1B4F2CC8-EFA0-4FA4-B0F5-D76A37736187}" destId="{E5664748-9BD1-45DC-9B2C-BA43B2D82B82}" srcOrd="1" destOrd="0" presId="urn:microsoft.com/office/officeart/2011/layout/TabList"/>
    <dgm:cxn modelId="{00B181A7-8C83-47CB-A887-12B65E9AF58A}" type="presParOf" srcId="{1B4F2CC8-EFA0-4FA4-B0F5-D76A37736187}" destId="{A1A61540-C6C3-4BCA-9948-E3A7E42F7837}" srcOrd="2" destOrd="0" presId="urn:microsoft.com/office/officeart/2011/layout/TabList"/>
    <dgm:cxn modelId="{32A1A544-261C-4DBD-A7A1-5246A674441A}" type="presParOf" srcId="{A1A61540-C6C3-4BCA-9948-E3A7E42F7837}" destId="{D0CD9032-6B16-49B9-8063-E4BF4638532C}" srcOrd="0" destOrd="0" presId="urn:microsoft.com/office/officeart/2011/layout/TabList"/>
    <dgm:cxn modelId="{762DA673-803F-42E9-B887-910DE91E421C}" type="presParOf" srcId="{A1A61540-C6C3-4BCA-9948-E3A7E42F7837}" destId="{2DCEE9C5-50A6-4A31-A99F-6D8460EF5134}" srcOrd="1" destOrd="0" presId="urn:microsoft.com/office/officeart/2011/layout/TabList"/>
    <dgm:cxn modelId="{0D3954FA-1241-470C-8DE0-E54D2EFCEFD7}" type="presParOf" srcId="{A1A61540-C6C3-4BCA-9948-E3A7E42F7837}" destId="{0E1867CE-9D09-4CAE-9CD3-3074CED83B11}" srcOrd="2" destOrd="0" presId="urn:microsoft.com/office/officeart/2011/layout/TabList"/>
    <dgm:cxn modelId="{C25D820B-31B5-4BD6-B719-0AB133BA4F32}" type="presParOf" srcId="{1B4F2CC8-EFA0-4FA4-B0F5-D76A37736187}" destId="{DDCA1CB8-7CC6-4F31-9BC1-366CC7B5BBC6}" srcOrd="3" destOrd="0" presId="urn:microsoft.com/office/officeart/2011/layout/TabList"/>
    <dgm:cxn modelId="{5957A30F-A9DF-428C-8367-FD56BBDD54CE}" type="presParOf" srcId="{1B4F2CC8-EFA0-4FA4-B0F5-D76A37736187}" destId="{669079DF-B676-42AF-A7DC-3D42C2E2D169}" srcOrd="4" destOrd="0" presId="urn:microsoft.com/office/officeart/2011/layout/TabList"/>
    <dgm:cxn modelId="{E05E1A0D-56E7-494F-9FED-C9218D5B0587}" type="presParOf" srcId="{669079DF-B676-42AF-A7DC-3D42C2E2D169}" destId="{65465EE4-01D4-4E9A-B09E-781C98AE3C90}" srcOrd="0" destOrd="0" presId="urn:microsoft.com/office/officeart/2011/layout/TabList"/>
    <dgm:cxn modelId="{9E290C17-A2A7-4FFA-820C-841AA9A50C37}" type="presParOf" srcId="{669079DF-B676-42AF-A7DC-3D42C2E2D169}" destId="{827E56E4-0109-4D02-89A1-E672B740AEE7}" srcOrd="1" destOrd="0" presId="urn:microsoft.com/office/officeart/2011/layout/TabList"/>
    <dgm:cxn modelId="{567C3554-1E29-4D60-B688-D6DD7264A5F9}" type="presParOf" srcId="{669079DF-B676-42AF-A7DC-3D42C2E2D169}" destId="{3B18D616-FF08-4254-923E-35FFF78673DF}" srcOrd="2" destOrd="0" presId="urn:microsoft.com/office/officeart/2011/layout/TabList"/>
    <dgm:cxn modelId="{D37ED01F-D894-4FAB-AEE1-4B63549027F2}" type="presParOf" srcId="{1B4F2CC8-EFA0-4FA4-B0F5-D76A37736187}" destId="{941F62A4-1531-4D02-8251-B9DECA09331C}" srcOrd="5" destOrd="0" presId="urn:microsoft.com/office/officeart/2011/layout/TabList"/>
    <dgm:cxn modelId="{5732544F-90FF-460C-88F2-C3573D4511E6}" type="presParOf" srcId="{1B4F2CC8-EFA0-4FA4-B0F5-D76A37736187}" destId="{7E485785-1697-4CA7-A2FD-57ADF9BE5644}" srcOrd="6" destOrd="0" presId="urn:microsoft.com/office/officeart/2011/layout/TabList"/>
    <dgm:cxn modelId="{F9717BFD-0F7E-40C8-9C82-E34E8C1B9032}" type="presParOf" srcId="{7E485785-1697-4CA7-A2FD-57ADF9BE5644}" destId="{0F662F50-B277-4E6A-A278-7C188490B07B}" srcOrd="0" destOrd="0" presId="urn:microsoft.com/office/officeart/2011/layout/TabList"/>
    <dgm:cxn modelId="{34A8F4C1-D961-4DB3-BBDC-A163273B2575}" type="presParOf" srcId="{7E485785-1697-4CA7-A2FD-57ADF9BE5644}" destId="{60B5119D-6D0B-49CB-993F-CC9315E9724B}" srcOrd="1" destOrd="0" presId="urn:microsoft.com/office/officeart/2011/layout/TabList"/>
    <dgm:cxn modelId="{5EF340C9-AF1E-4512-A7E1-012F0350FE30}" type="presParOf" srcId="{7E485785-1697-4CA7-A2FD-57ADF9BE5644}" destId="{BF014EDF-27F0-4110-B290-DDF2FE9021CF}" srcOrd="2" destOrd="0" presId="urn:microsoft.com/office/officeart/2011/layout/TabList"/>
    <dgm:cxn modelId="{45E81505-0C60-43E2-B256-70AD96E79B1E}" type="presParOf" srcId="{1B4F2CC8-EFA0-4FA4-B0F5-D76A37736187}" destId="{2AA2854A-2FF0-4E66-8967-AF18295D0AA3}" srcOrd="7" destOrd="0" presId="urn:microsoft.com/office/officeart/2011/layout/TabList"/>
    <dgm:cxn modelId="{41881795-50B8-478F-B7F5-70D4A6543FFE}" type="presParOf" srcId="{1B4F2CC8-EFA0-4FA4-B0F5-D76A37736187}" destId="{E079F2C2-28C1-4BDE-858C-95985519F22A}" srcOrd="8" destOrd="0" presId="urn:microsoft.com/office/officeart/2011/layout/TabList"/>
    <dgm:cxn modelId="{C7C42452-5615-4175-BCB6-538CA08D9DC9}" type="presParOf" srcId="{E079F2C2-28C1-4BDE-858C-95985519F22A}" destId="{A6D8BEF6-4F3F-4FD4-BC3F-747D1C7DCA53}" srcOrd="0" destOrd="0" presId="urn:microsoft.com/office/officeart/2011/layout/TabList"/>
    <dgm:cxn modelId="{19B38A4F-5E58-467F-AAD2-B1D578A4668D}" type="presParOf" srcId="{E079F2C2-28C1-4BDE-858C-95985519F22A}" destId="{15528001-B5F4-4F92-B950-E68E0AB407F5}" srcOrd="1" destOrd="0" presId="urn:microsoft.com/office/officeart/2011/layout/TabList"/>
    <dgm:cxn modelId="{706C2268-4E8A-400F-B4D9-3C9189FB4A72}" type="presParOf" srcId="{E079F2C2-28C1-4BDE-858C-95985519F22A}" destId="{919E93A5-B3E5-472A-882D-0B72003438D3}" srcOrd="2" destOrd="0" presId="urn:microsoft.com/office/officeart/2011/layout/TabList"/>
    <dgm:cxn modelId="{E86B39CA-EE95-40C5-9FA2-2D81AB1EBDE8}" type="presParOf" srcId="{1B4F2CC8-EFA0-4FA4-B0F5-D76A37736187}" destId="{01EACCAE-E37C-45FE-BB4C-30BAF06912E5}" srcOrd="9" destOrd="0" presId="urn:microsoft.com/office/officeart/2011/layout/TabList"/>
    <dgm:cxn modelId="{64C0D20E-1126-4591-AE62-85FCB4162FEB}" type="presParOf" srcId="{1B4F2CC8-EFA0-4FA4-B0F5-D76A37736187}" destId="{6FDD65A9-9094-4BCC-9B73-9E276EE87091}" srcOrd="10" destOrd="0" presId="urn:microsoft.com/office/officeart/2011/layout/TabList"/>
    <dgm:cxn modelId="{71CD5782-88EC-486C-838A-F0CB9CAFFABB}" type="presParOf" srcId="{6FDD65A9-9094-4BCC-9B73-9E276EE87091}" destId="{9BE239A6-B362-4940-A8E8-FD6971526452}" srcOrd="0" destOrd="0" presId="urn:microsoft.com/office/officeart/2011/layout/TabList"/>
    <dgm:cxn modelId="{CDCB9E7A-2CD8-4A0A-932A-E2CF8BA4A833}" type="presParOf" srcId="{6FDD65A9-9094-4BCC-9B73-9E276EE87091}" destId="{87370DD6-F73E-4E52-9465-0F16A8AAC9E7}" srcOrd="1" destOrd="0" presId="urn:microsoft.com/office/officeart/2011/layout/TabList"/>
    <dgm:cxn modelId="{8ABD1BF2-1089-4249-AC33-D3DD397B2849}" type="presParOf" srcId="{6FDD65A9-9094-4BCC-9B73-9E276EE87091}" destId="{4F72A70B-9700-4A23-892C-AC1BB9228C0A}"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8EE7DA-BA43-4F08-8A5D-6837CDF50B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01AD5FAC-82F3-45EC-BFC3-2F3E86AC473D}">
      <dgm:prSet phldrT="[Text]" custT="1"/>
      <dgm:spPr/>
      <dgm:t>
        <a:bodyPr/>
        <a:lstStyle/>
        <a:p>
          <a:r>
            <a:rPr lang="en-CA" sz="2800" dirty="0"/>
            <a:t>Environmental Team</a:t>
          </a:r>
        </a:p>
      </dgm:t>
    </dgm:pt>
    <dgm:pt modelId="{FD52DB41-83FA-4D6C-92FB-665AC11B714A}" type="parTrans" cxnId="{2617B6BF-44D4-428E-9E1A-7B340838CC17}">
      <dgm:prSet/>
      <dgm:spPr/>
      <dgm:t>
        <a:bodyPr/>
        <a:lstStyle/>
        <a:p>
          <a:endParaRPr lang="en-CA"/>
        </a:p>
      </dgm:t>
    </dgm:pt>
    <dgm:pt modelId="{E79B7496-10A7-4FFD-A4D6-28EA06694483}" type="sibTrans" cxnId="{2617B6BF-44D4-428E-9E1A-7B340838CC17}">
      <dgm:prSet/>
      <dgm:spPr/>
      <dgm:t>
        <a:bodyPr/>
        <a:lstStyle/>
        <a:p>
          <a:endParaRPr lang="en-CA"/>
        </a:p>
      </dgm:t>
    </dgm:pt>
    <dgm:pt modelId="{7FB584FA-DD3D-41A5-ADB1-726409E9DD05}">
      <dgm:prSet phldrT="[Text]" custT="1"/>
      <dgm:spPr/>
      <dgm:t>
        <a:bodyPr/>
        <a:lstStyle/>
        <a:p>
          <a:r>
            <a:rPr lang="en-CA" sz="2800" dirty="0"/>
            <a:t>Emergency response planning and execution</a:t>
          </a:r>
        </a:p>
      </dgm:t>
    </dgm:pt>
    <dgm:pt modelId="{0F74B01B-1C75-4F35-B391-24A5A32452C1}" type="parTrans" cxnId="{0740B545-018D-4171-B6B6-6FD5EC60B15F}">
      <dgm:prSet/>
      <dgm:spPr/>
      <dgm:t>
        <a:bodyPr/>
        <a:lstStyle/>
        <a:p>
          <a:endParaRPr lang="en-CA"/>
        </a:p>
      </dgm:t>
    </dgm:pt>
    <dgm:pt modelId="{F674D6DD-5460-4BEA-BC5E-0C833D1091D3}" type="sibTrans" cxnId="{0740B545-018D-4171-B6B6-6FD5EC60B15F}">
      <dgm:prSet/>
      <dgm:spPr/>
      <dgm:t>
        <a:bodyPr/>
        <a:lstStyle/>
        <a:p>
          <a:endParaRPr lang="en-CA"/>
        </a:p>
      </dgm:t>
    </dgm:pt>
    <dgm:pt modelId="{7A4A9D83-4852-4C59-89FE-CB4F2CCD5787}">
      <dgm:prSet phldrT="[Text]" custT="1"/>
      <dgm:spPr/>
      <dgm:t>
        <a:bodyPr/>
        <a:lstStyle/>
        <a:p>
          <a:r>
            <a:rPr lang="en-CA" sz="2800" dirty="0"/>
            <a:t>Dangerous Goods Team</a:t>
          </a:r>
        </a:p>
      </dgm:t>
    </dgm:pt>
    <dgm:pt modelId="{4DDFBDCD-6C61-4E4F-9573-26022CEDB786}" type="parTrans" cxnId="{6E50F348-68F8-4431-BB9F-A60196F23E56}">
      <dgm:prSet/>
      <dgm:spPr/>
      <dgm:t>
        <a:bodyPr/>
        <a:lstStyle/>
        <a:p>
          <a:endParaRPr lang="en-CA"/>
        </a:p>
      </dgm:t>
    </dgm:pt>
    <dgm:pt modelId="{AB0A430E-B5AD-4139-935B-414F175DC49D}" type="sibTrans" cxnId="{6E50F348-68F8-4431-BB9F-A60196F23E56}">
      <dgm:prSet/>
      <dgm:spPr/>
      <dgm:t>
        <a:bodyPr/>
        <a:lstStyle/>
        <a:p>
          <a:endParaRPr lang="en-CA"/>
        </a:p>
      </dgm:t>
    </dgm:pt>
    <dgm:pt modelId="{0536A6CD-E957-4942-B082-FDC783D2C54E}">
      <dgm:prSet phldrT="[Text]" custT="1"/>
      <dgm:spPr/>
      <dgm:t>
        <a:bodyPr/>
        <a:lstStyle/>
        <a:p>
          <a:r>
            <a:rPr lang="en-CA" sz="2800" dirty="0"/>
            <a:t>Incident response</a:t>
          </a:r>
        </a:p>
      </dgm:t>
    </dgm:pt>
    <dgm:pt modelId="{878FEE51-651C-4377-9078-7D608D7EF961}" type="parTrans" cxnId="{B30D44E0-2DC7-4990-B795-9F04DFEEF8F0}">
      <dgm:prSet/>
      <dgm:spPr/>
      <dgm:t>
        <a:bodyPr/>
        <a:lstStyle/>
        <a:p>
          <a:endParaRPr lang="en-CA"/>
        </a:p>
      </dgm:t>
    </dgm:pt>
    <dgm:pt modelId="{085F703D-3E4B-48FF-A99D-2632C227FE05}" type="sibTrans" cxnId="{B30D44E0-2DC7-4990-B795-9F04DFEEF8F0}">
      <dgm:prSet/>
      <dgm:spPr/>
      <dgm:t>
        <a:bodyPr/>
        <a:lstStyle/>
        <a:p>
          <a:endParaRPr lang="en-CA"/>
        </a:p>
      </dgm:t>
    </dgm:pt>
    <dgm:pt modelId="{F39E8CC1-72A7-4DA9-8F74-3675CC7E307A}">
      <dgm:prSet phldrT="[Text]" custT="1"/>
      <dgm:spPr/>
      <dgm:t>
        <a:bodyPr/>
        <a:lstStyle/>
        <a:p>
          <a:r>
            <a:rPr lang="en-CA" sz="2800" dirty="0"/>
            <a:t>Regulatory compliance</a:t>
          </a:r>
        </a:p>
      </dgm:t>
    </dgm:pt>
    <dgm:pt modelId="{6E34399D-8186-46FB-8AA9-B619273703D8}" type="parTrans" cxnId="{59051A04-20C7-4C0C-A240-95FAFED29FBA}">
      <dgm:prSet/>
      <dgm:spPr/>
      <dgm:t>
        <a:bodyPr/>
        <a:lstStyle/>
        <a:p>
          <a:endParaRPr lang="en-CA"/>
        </a:p>
      </dgm:t>
    </dgm:pt>
    <dgm:pt modelId="{51AAF41A-15D7-49DB-A58F-667FE8FCA256}" type="sibTrans" cxnId="{59051A04-20C7-4C0C-A240-95FAFED29FBA}">
      <dgm:prSet/>
      <dgm:spPr/>
      <dgm:t>
        <a:bodyPr/>
        <a:lstStyle/>
        <a:p>
          <a:endParaRPr lang="en-CA"/>
        </a:p>
      </dgm:t>
    </dgm:pt>
    <dgm:pt modelId="{BB3AF676-D28D-47AC-B5C5-4EB51A62442E}">
      <dgm:prSet phldrT="[Text]" custT="1"/>
      <dgm:spPr/>
      <dgm:t>
        <a:bodyPr/>
        <a:lstStyle/>
        <a:p>
          <a:r>
            <a:rPr lang="en-CA" sz="2800" dirty="0"/>
            <a:t>Incident site remediation and restoration</a:t>
          </a:r>
        </a:p>
      </dgm:t>
    </dgm:pt>
    <dgm:pt modelId="{7010CAA9-FFE9-45D0-9F74-3859AF694364}" type="parTrans" cxnId="{8007461A-6674-4043-8BDD-6EDA8EC83E2A}">
      <dgm:prSet/>
      <dgm:spPr/>
      <dgm:t>
        <a:bodyPr/>
        <a:lstStyle/>
        <a:p>
          <a:endParaRPr lang="en-CA"/>
        </a:p>
      </dgm:t>
    </dgm:pt>
    <dgm:pt modelId="{84B1C4CD-A8B0-495C-846F-8C714EFE4DB4}" type="sibTrans" cxnId="{8007461A-6674-4043-8BDD-6EDA8EC83E2A}">
      <dgm:prSet/>
      <dgm:spPr/>
      <dgm:t>
        <a:bodyPr/>
        <a:lstStyle/>
        <a:p>
          <a:endParaRPr lang="en-CA"/>
        </a:p>
      </dgm:t>
    </dgm:pt>
    <dgm:pt modelId="{227BB00B-7A81-4F8D-9E24-AA3AE63F549C}">
      <dgm:prSet phldrT="[Text]" custT="1"/>
      <dgm:spPr/>
      <dgm:t>
        <a:bodyPr/>
        <a:lstStyle/>
        <a:p>
          <a:r>
            <a:rPr lang="en-CA" sz="2800" dirty="0"/>
            <a:t>Outreach and training opportunities</a:t>
          </a:r>
        </a:p>
      </dgm:t>
    </dgm:pt>
    <dgm:pt modelId="{DA2212C0-8DC9-4A37-800B-B5D590AE7196}" type="parTrans" cxnId="{70BC882A-0032-4467-A550-5F2A7AFF5BB1}">
      <dgm:prSet/>
      <dgm:spPr/>
      <dgm:t>
        <a:bodyPr/>
        <a:lstStyle/>
        <a:p>
          <a:endParaRPr lang="en-CA"/>
        </a:p>
      </dgm:t>
    </dgm:pt>
    <dgm:pt modelId="{0A822B0A-B27C-4C2B-A8CD-DA1FB759B5B6}" type="sibTrans" cxnId="{70BC882A-0032-4467-A550-5F2A7AFF5BB1}">
      <dgm:prSet/>
      <dgm:spPr/>
      <dgm:t>
        <a:bodyPr/>
        <a:lstStyle/>
        <a:p>
          <a:endParaRPr lang="en-CA"/>
        </a:p>
      </dgm:t>
    </dgm:pt>
    <dgm:pt modelId="{3503B8B0-6067-4F04-A3B7-C1696255F182}">
      <dgm:prSet phldrT="[Text]" custT="1"/>
      <dgm:spPr/>
      <dgm:t>
        <a:bodyPr/>
        <a:lstStyle/>
        <a:p>
          <a:r>
            <a:rPr lang="en-CA" sz="2800" dirty="0"/>
            <a:t>Regulatory compliance</a:t>
          </a:r>
        </a:p>
      </dgm:t>
    </dgm:pt>
    <dgm:pt modelId="{CAA03BA3-14FF-43CD-98AB-851AD05EA594}" type="parTrans" cxnId="{64EB23AF-6022-4584-9C76-171CF9F57FFC}">
      <dgm:prSet/>
      <dgm:spPr/>
      <dgm:t>
        <a:bodyPr/>
        <a:lstStyle/>
        <a:p>
          <a:endParaRPr lang="en-CA"/>
        </a:p>
      </dgm:t>
    </dgm:pt>
    <dgm:pt modelId="{E2FD0DF7-9415-46E4-A8D6-DE74129EE888}" type="sibTrans" cxnId="{64EB23AF-6022-4584-9C76-171CF9F57FFC}">
      <dgm:prSet/>
      <dgm:spPr/>
      <dgm:t>
        <a:bodyPr/>
        <a:lstStyle/>
        <a:p>
          <a:endParaRPr lang="en-CA"/>
        </a:p>
      </dgm:t>
    </dgm:pt>
    <dgm:pt modelId="{41D1B7B8-199F-4B35-B924-2946FFFE01A4}">
      <dgm:prSet phldrT="[Text]" custT="1"/>
      <dgm:spPr/>
      <dgm:t>
        <a:bodyPr/>
        <a:lstStyle/>
        <a:p>
          <a:r>
            <a:rPr lang="en-CA" sz="2800" dirty="0"/>
            <a:t>Corporate support </a:t>
          </a:r>
        </a:p>
      </dgm:t>
    </dgm:pt>
    <dgm:pt modelId="{6B4B5B4E-4D1F-427C-AB6B-D814440E0C1E}" type="parTrans" cxnId="{7C82501C-6378-4ADD-9710-32275D4087F4}">
      <dgm:prSet/>
      <dgm:spPr/>
      <dgm:t>
        <a:bodyPr/>
        <a:lstStyle/>
        <a:p>
          <a:endParaRPr lang="en-CA"/>
        </a:p>
      </dgm:t>
    </dgm:pt>
    <dgm:pt modelId="{B93D6C52-7F59-4B2C-B5EE-55C4A21FC5BB}" type="sibTrans" cxnId="{7C82501C-6378-4ADD-9710-32275D4087F4}">
      <dgm:prSet/>
      <dgm:spPr/>
      <dgm:t>
        <a:bodyPr/>
        <a:lstStyle/>
        <a:p>
          <a:endParaRPr lang="en-CA"/>
        </a:p>
      </dgm:t>
    </dgm:pt>
    <dgm:pt modelId="{63EEAA85-5C06-4B06-9AE1-D69D8A64D8BE}">
      <dgm:prSet phldrT="[Text]" custT="1"/>
      <dgm:spPr/>
      <dgm:t>
        <a:bodyPr/>
        <a:lstStyle/>
        <a:p>
          <a:r>
            <a:rPr lang="en-CA" sz="2800" dirty="0"/>
            <a:t>Drills and deployment exercises</a:t>
          </a:r>
        </a:p>
      </dgm:t>
    </dgm:pt>
    <dgm:pt modelId="{DEE23B61-5558-4073-BFDE-DDC522BF06D6}" type="parTrans" cxnId="{02668861-863A-4CA3-A2D6-3EC0B1EE9DFB}">
      <dgm:prSet/>
      <dgm:spPr/>
      <dgm:t>
        <a:bodyPr/>
        <a:lstStyle/>
        <a:p>
          <a:endParaRPr lang="en-CA"/>
        </a:p>
      </dgm:t>
    </dgm:pt>
    <dgm:pt modelId="{EACE9EA9-3F09-4EDB-BE7F-B113AF0BDF91}" type="sibTrans" cxnId="{02668861-863A-4CA3-A2D6-3EC0B1EE9DFB}">
      <dgm:prSet/>
      <dgm:spPr/>
      <dgm:t>
        <a:bodyPr/>
        <a:lstStyle/>
        <a:p>
          <a:endParaRPr lang="en-CA"/>
        </a:p>
      </dgm:t>
    </dgm:pt>
    <dgm:pt modelId="{6DF34110-12E4-4B7E-8716-28BA43F823D3}" type="pres">
      <dgm:prSet presAssocID="{698EE7DA-BA43-4F08-8A5D-6837CDF50B60}" presName="linear" presStyleCnt="0">
        <dgm:presLayoutVars>
          <dgm:animLvl val="lvl"/>
          <dgm:resizeHandles val="exact"/>
        </dgm:presLayoutVars>
      </dgm:prSet>
      <dgm:spPr/>
    </dgm:pt>
    <dgm:pt modelId="{9EBEF243-5E09-4225-A051-FA9DF33AB196}" type="pres">
      <dgm:prSet presAssocID="{01AD5FAC-82F3-45EC-BFC3-2F3E86AC473D}" presName="parentText" presStyleLbl="node1" presStyleIdx="0" presStyleCnt="2" custScaleX="89021" custScaleY="49060" custLinFactNeighborX="-2142">
        <dgm:presLayoutVars>
          <dgm:chMax val="0"/>
          <dgm:bulletEnabled val="1"/>
        </dgm:presLayoutVars>
      </dgm:prSet>
      <dgm:spPr/>
    </dgm:pt>
    <dgm:pt modelId="{D199565B-5C18-425D-8BBB-0C98E53B7081}" type="pres">
      <dgm:prSet presAssocID="{01AD5FAC-82F3-45EC-BFC3-2F3E86AC473D}" presName="childText" presStyleLbl="revTx" presStyleIdx="0" presStyleCnt="2">
        <dgm:presLayoutVars>
          <dgm:bulletEnabled val="1"/>
        </dgm:presLayoutVars>
      </dgm:prSet>
      <dgm:spPr/>
    </dgm:pt>
    <dgm:pt modelId="{3CAEBF4D-A6B9-47DD-9672-8C3F6BA6845B}" type="pres">
      <dgm:prSet presAssocID="{7A4A9D83-4852-4C59-89FE-CB4F2CCD5787}" presName="parentText" presStyleLbl="node1" presStyleIdx="1" presStyleCnt="2" custScaleX="91284" custScaleY="39234" custLinFactNeighborX="-1008">
        <dgm:presLayoutVars>
          <dgm:chMax val="0"/>
          <dgm:bulletEnabled val="1"/>
        </dgm:presLayoutVars>
      </dgm:prSet>
      <dgm:spPr/>
    </dgm:pt>
    <dgm:pt modelId="{1E0C1E87-2967-4B15-AC17-73F2CC51625F}" type="pres">
      <dgm:prSet presAssocID="{7A4A9D83-4852-4C59-89FE-CB4F2CCD5787}" presName="childText" presStyleLbl="revTx" presStyleIdx="1" presStyleCnt="2">
        <dgm:presLayoutVars>
          <dgm:bulletEnabled val="1"/>
        </dgm:presLayoutVars>
      </dgm:prSet>
      <dgm:spPr/>
    </dgm:pt>
  </dgm:ptLst>
  <dgm:cxnLst>
    <dgm:cxn modelId="{59051A04-20C7-4C0C-A240-95FAFED29FBA}" srcId="{01AD5FAC-82F3-45EC-BFC3-2F3E86AC473D}" destId="{F39E8CC1-72A7-4DA9-8F74-3675CC7E307A}" srcOrd="1" destOrd="0" parTransId="{6E34399D-8186-46FB-8AA9-B619273703D8}" sibTransId="{51AAF41A-15D7-49DB-A58F-667FE8FCA256}"/>
    <dgm:cxn modelId="{7DA68705-1564-4646-89CE-08DFD9A05E40}" type="presOf" srcId="{BB3AF676-D28D-47AC-B5C5-4EB51A62442E}" destId="{D199565B-5C18-425D-8BBB-0C98E53B7081}" srcOrd="0" destOrd="2" presId="urn:microsoft.com/office/officeart/2005/8/layout/vList2"/>
    <dgm:cxn modelId="{9463A214-B21E-4836-A8F4-15BC4100EB12}" type="presOf" srcId="{F39E8CC1-72A7-4DA9-8F74-3675CC7E307A}" destId="{D199565B-5C18-425D-8BBB-0C98E53B7081}" srcOrd="0" destOrd="1" presId="urn:microsoft.com/office/officeart/2005/8/layout/vList2"/>
    <dgm:cxn modelId="{8007461A-6674-4043-8BDD-6EDA8EC83E2A}" srcId="{01AD5FAC-82F3-45EC-BFC3-2F3E86AC473D}" destId="{BB3AF676-D28D-47AC-B5C5-4EB51A62442E}" srcOrd="2" destOrd="0" parTransId="{7010CAA9-FFE9-45D0-9F74-3859AF694364}" sibTransId="{84B1C4CD-A8B0-495C-846F-8C714EFE4DB4}"/>
    <dgm:cxn modelId="{7C82501C-6378-4ADD-9710-32275D4087F4}" srcId="{7A4A9D83-4852-4C59-89FE-CB4F2CCD5787}" destId="{41D1B7B8-199F-4B35-B924-2946FFFE01A4}" srcOrd="3" destOrd="0" parTransId="{6B4B5B4E-4D1F-427C-AB6B-D814440E0C1E}" sibTransId="{B93D6C52-7F59-4B2C-B5EE-55C4A21FC5BB}"/>
    <dgm:cxn modelId="{70BC882A-0032-4467-A550-5F2A7AFF5BB1}" srcId="{7A4A9D83-4852-4C59-89FE-CB4F2CCD5787}" destId="{227BB00B-7A81-4F8D-9E24-AA3AE63F549C}" srcOrd="1" destOrd="0" parTransId="{DA2212C0-8DC9-4A37-800B-B5D590AE7196}" sibTransId="{0A822B0A-B27C-4C2B-A8CD-DA1FB759B5B6}"/>
    <dgm:cxn modelId="{593C3B32-633F-44B3-8DED-07F1C729C039}" type="presOf" srcId="{3503B8B0-6067-4F04-A3B7-C1696255F182}" destId="{1E0C1E87-2967-4B15-AC17-73F2CC51625F}" srcOrd="0" destOrd="2" presId="urn:microsoft.com/office/officeart/2005/8/layout/vList2"/>
    <dgm:cxn modelId="{02668861-863A-4CA3-A2D6-3EC0B1EE9DFB}" srcId="{01AD5FAC-82F3-45EC-BFC3-2F3E86AC473D}" destId="{63EEAA85-5C06-4B06-9AE1-D69D8A64D8BE}" srcOrd="3" destOrd="0" parTransId="{DEE23B61-5558-4073-BFDE-DDC522BF06D6}" sibTransId="{EACE9EA9-3F09-4EDB-BE7F-B113AF0BDF91}"/>
    <dgm:cxn modelId="{E6808A43-09A8-409C-9431-7A948582A83D}" type="presOf" srcId="{7A4A9D83-4852-4C59-89FE-CB4F2CCD5787}" destId="{3CAEBF4D-A6B9-47DD-9672-8C3F6BA6845B}" srcOrd="0" destOrd="0" presId="urn:microsoft.com/office/officeart/2005/8/layout/vList2"/>
    <dgm:cxn modelId="{0740B545-018D-4171-B6B6-6FD5EC60B15F}" srcId="{01AD5FAC-82F3-45EC-BFC3-2F3E86AC473D}" destId="{7FB584FA-DD3D-41A5-ADB1-726409E9DD05}" srcOrd="0" destOrd="0" parTransId="{0F74B01B-1C75-4F35-B391-24A5A32452C1}" sibTransId="{F674D6DD-5460-4BEA-BC5E-0C833D1091D3}"/>
    <dgm:cxn modelId="{1F4FB247-B533-4605-99C1-C716F5A537FC}" type="presOf" srcId="{7FB584FA-DD3D-41A5-ADB1-726409E9DD05}" destId="{D199565B-5C18-425D-8BBB-0C98E53B7081}" srcOrd="0" destOrd="0" presId="urn:microsoft.com/office/officeart/2005/8/layout/vList2"/>
    <dgm:cxn modelId="{6E50F348-68F8-4431-BB9F-A60196F23E56}" srcId="{698EE7DA-BA43-4F08-8A5D-6837CDF50B60}" destId="{7A4A9D83-4852-4C59-89FE-CB4F2CCD5787}" srcOrd="1" destOrd="0" parTransId="{4DDFBDCD-6C61-4E4F-9573-26022CEDB786}" sibTransId="{AB0A430E-B5AD-4139-935B-414F175DC49D}"/>
    <dgm:cxn modelId="{5A8A327C-ED7B-45D4-8F9F-23E671057DAB}" type="presOf" srcId="{698EE7DA-BA43-4F08-8A5D-6837CDF50B60}" destId="{6DF34110-12E4-4B7E-8716-28BA43F823D3}" srcOrd="0" destOrd="0" presId="urn:microsoft.com/office/officeart/2005/8/layout/vList2"/>
    <dgm:cxn modelId="{7CE67F7C-8117-4FDE-B128-CADE9963E2F4}" type="presOf" srcId="{01AD5FAC-82F3-45EC-BFC3-2F3E86AC473D}" destId="{9EBEF243-5E09-4225-A051-FA9DF33AB196}" srcOrd="0" destOrd="0" presId="urn:microsoft.com/office/officeart/2005/8/layout/vList2"/>
    <dgm:cxn modelId="{03AB788B-EE0D-4FFA-BD00-1D0158774055}" type="presOf" srcId="{41D1B7B8-199F-4B35-B924-2946FFFE01A4}" destId="{1E0C1E87-2967-4B15-AC17-73F2CC51625F}" srcOrd="0" destOrd="3" presId="urn:microsoft.com/office/officeart/2005/8/layout/vList2"/>
    <dgm:cxn modelId="{2D0DBDA1-FF19-4CE5-BD26-126806ABB578}" type="presOf" srcId="{63EEAA85-5C06-4B06-9AE1-D69D8A64D8BE}" destId="{D199565B-5C18-425D-8BBB-0C98E53B7081}" srcOrd="0" destOrd="3" presId="urn:microsoft.com/office/officeart/2005/8/layout/vList2"/>
    <dgm:cxn modelId="{C92D0AA4-16A2-443D-B501-1A9020F8185F}" type="presOf" srcId="{227BB00B-7A81-4F8D-9E24-AA3AE63F549C}" destId="{1E0C1E87-2967-4B15-AC17-73F2CC51625F}" srcOrd="0" destOrd="1" presId="urn:microsoft.com/office/officeart/2005/8/layout/vList2"/>
    <dgm:cxn modelId="{64EB23AF-6022-4584-9C76-171CF9F57FFC}" srcId="{7A4A9D83-4852-4C59-89FE-CB4F2CCD5787}" destId="{3503B8B0-6067-4F04-A3B7-C1696255F182}" srcOrd="2" destOrd="0" parTransId="{CAA03BA3-14FF-43CD-98AB-851AD05EA594}" sibTransId="{E2FD0DF7-9415-46E4-A8D6-DE74129EE888}"/>
    <dgm:cxn modelId="{2617B6BF-44D4-428E-9E1A-7B340838CC17}" srcId="{698EE7DA-BA43-4F08-8A5D-6837CDF50B60}" destId="{01AD5FAC-82F3-45EC-BFC3-2F3E86AC473D}" srcOrd="0" destOrd="0" parTransId="{FD52DB41-83FA-4D6C-92FB-665AC11B714A}" sibTransId="{E79B7496-10A7-4FFD-A4D6-28EA06694483}"/>
    <dgm:cxn modelId="{E7655CD1-351C-482A-8BE3-ACAF27EC754B}" type="presOf" srcId="{0536A6CD-E957-4942-B082-FDC783D2C54E}" destId="{1E0C1E87-2967-4B15-AC17-73F2CC51625F}" srcOrd="0" destOrd="0" presId="urn:microsoft.com/office/officeart/2005/8/layout/vList2"/>
    <dgm:cxn modelId="{B30D44E0-2DC7-4990-B795-9F04DFEEF8F0}" srcId="{7A4A9D83-4852-4C59-89FE-CB4F2CCD5787}" destId="{0536A6CD-E957-4942-B082-FDC783D2C54E}" srcOrd="0" destOrd="0" parTransId="{878FEE51-651C-4377-9078-7D608D7EF961}" sibTransId="{085F703D-3E4B-48FF-A99D-2632C227FE05}"/>
    <dgm:cxn modelId="{6D272010-B6E7-439B-997D-509714ED9F4A}" type="presParOf" srcId="{6DF34110-12E4-4B7E-8716-28BA43F823D3}" destId="{9EBEF243-5E09-4225-A051-FA9DF33AB196}" srcOrd="0" destOrd="0" presId="urn:microsoft.com/office/officeart/2005/8/layout/vList2"/>
    <dgm:cxn modelId="{2E9F990C-5820-4E09-BC3E-9D0D70933E92}" type="presParOf" srcId="{6DF34110-12E4-4B7E-8716-28BA43F823D3}" destId="{D199565B-5C18-425D-8BBB-0C98E53B7081}" srcOrd="1" destOrd="0" presId="urn:microsoft.com/office/officeart/2005/8/layout/vList2"/>
    <dgm:cxn modelId="{C2705CCC-82A2-430C-B2C0-E62F39287827}" type="presParOf" srcId="{6DF34110-12E4-4B7E-8716-28BA43F823D3}" destId="{3CAEBF4D-A6B9-47DD-9672-8C3F6BA6845B}" srcOrd="2" destOrd="0" presId="urn:microsoft.com/office/officeart/2005/8/layout/vList2"/>
    <dgm:cxn modelId="{2EC71E52-86DC-428A-A36E-0D1E7C4E7A98}" type="presParOf" srcId="{6DF34110-12E4-4B7E-8716-28BA43F823D3}" destId="{1E0C1E87-2967-4B15-AC17-73F2CC51625F}"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B48535-6C23-4B0E-94A0-D342603C602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CA"/>
        </a:p>
      </dgm:t>
    </dgm:pt>
    <dgm:pt modelId="{73092B75-17B8-47FB-92F5-DAAB073A77DD}">
      <dgm:prSet phldrT="[Text]"/>
      <dgm:spPr>
        <a:ln>
          <a:solidFill>
            <a:schemeClr val="accent1">
              <a:hueOff val="0"/>
              <a:satOff val="0"/>
              <a:lumOff val="0"/>
              <a:alpha val="95000"/>
            </a:schemeClr>
          </a:solidFill>
        </a:ln>
      </dgm:spPr>
      <dgm:t>
        <a:bodyPr/>
        <a:lstStyle/>
        <a:p>
          <a:r>
            <a:rPr lang="en-CA" dirty="0"/>
            <a:t>Dangerous Goods Officers</a:t>
          </a:r>
        </a:p>
      </dgm:t>
    </dgm:pt>
    <dgm:pt modelId="{01A68EB1-DA35-4325-8D9B-2474FC863D1F}" type="parTrans" cxnId="{C9EDC231-F74F-48C0-AE0E-6EED1BD6B50E}">
      <dgm:prSet/>
      <dgm:spPr/>
      <dgm:t>
        <a:bodyPr/>
        <a:lstStyle/>
        <a:p>
          <a:endParaRPr lang="en-CA"/>
        </a:p>
      </dgm:t>
    </dgm:pt>
    <dgm:pt modelId="{9029F825-70AE-4390-9735-80B154DDB8A8}" type="sibTrans" cxnId="{C9EDC231-F74F-48C0-AE0E-6EED1BD6B50E}">
      <dgm:prSet/>
      <dgm:spPr/>
      <dgm:t>
        <a:bodyPr/>
        <a:lstStyle/>
        <a:p>
          <a:endParaRPr lang="en-CA"/>
        </a:p>
      </dgm:t>
    </dgm:pt>
    <dgm:pt modelId="{39114560-EB99-4247-A380-89D92E593323}">
      <dgm:prSet phldrT="[Text]"/>
      <dgm:spPr/>
      <dgm:t>
        <a:bodyPr/>
        <a:lstStyle/>
        <a:p>
          <a:r>
            <a:rPr lang="en-CA" dirty="0"/>
            <a:t>HAZMAT Specialists</a:t>
          </a:r>
        </a:p>
      </dgm:t>
    </dgm:pt>
    <dgm:pt modelId="{D9D0427F-26C8-4B56-A458-7727E0CEBF58}" type="parTrans" cxnId="{93B6B2B6-BA0D-4358-A66A-6650F882FD18}">
      <dgm:prSet/>
      <dgm:spPr/>
      <dgm:t>
        <a:bodyPr/>
        <a:lstStyle/>
        <a:p>
          <a:endParaRPr lang="en-CA"/>
        </a:p>
      </dgm:t>
    </dgm:pt>
    <dgm:pt modelId="{D963235E-123F-4E42-80B1-5E43134F8513}" type="sibTrans" cxnId="{93B6B2B6-BA0D-4358-A66A-6650F882FD18}">
      <dgm:prSet/>
      <dgm:spPr/>
      <dgm:t>
        <a:bodyPr/>
        <a:lstStyle/>
        <a:p>
          <a:endParaRPr lang="en-CA"/>
        </a:p>
      </dgm:t>
    </dgm:pt>
    <dgm:pt modelId="{7761CDF3-E92E-4973-8E04-B1A27F150E64}">
      <dgm:prSet phldrT="[Text]"/>
      <dgm:spPr/>
      <dgm:t>
        <a:bodyPr/>
        <a:lstStyle/>
        <a:p>
          <a:r>
            <a:rPr lang="en-CA" dirty="0"/>
            <a:t>Environmental Officers</a:t>
          </a:r>
        </a:p>
      </dgm:t>
    </dgm:pt>
    <dgm:pt modelId="{1155A65E-EDBE-401C-952E-A5E5F2D7852D}" type="parTrans" cxnId="{E952F79F-3379-470A-936B-DBD620879988}">
      <dgm:prSet/>
      <dgm:spPr/>
      <dgm:t>
        <a:bodyPr/>
        <a:lstStyle/>
        <a:p>
          <a:endParaRPr lang="en-CA"/>
        </a:p>
      </dgm:t>
    </dgm:pt>
    <dgm:pt modelId="{F0B6C31F-C8A0-4270-9236-632BC7B89B46}" type="sibTrans" cxnId="{E952F79F-3379-470A-936B-DBD620879988}">
      <dgm:prSet/>
      <dgm:spPr/>
      <dgm:t>
        <a:bodyPr/>
        <a:lstStyle/>
        <a:p>
          <a:endParaRPr lang="en-CA"/>
        </a:p>
      </dgm:t>
    </dgm:pt>
    <dgm:pt modelId="{18AB7CF7-3B80-4A07-AECA-CC7904C4FF2A}">
      <dgm:prSet phldrT="[Text]"/>
      <dgm:spPr/>
      <dgm:t>
        <a:bodyPr/>
        <a:lstStyle/>
        <a:p>
          <a:r>
            <a:rPr lang="en-CA" dirty="0"/>
            <a:t>Environmental Protection Specialists</a:t>
          </a:r>
        </a:p>
      </dgm:t>
    </dgm:pt>
    <dgm:pt modelId="{B968A97A-EC46-4EA7-9595-2F2D44F96DD3}" type="parTrans" cxnId="{F9FF1554-EF85-4974-B086-A801B65C4B8D}">
      <dgm:prSet/>
      <dgm:spPr/>
      <dgm:t>
        <a:bodyPr/>
        <a:lstStyle/>
        <a:p>
          <a:endParaRPr lang="en-CA"/>
        </a:p>
      </dgm:t>
    </dgm:pt>
    <dgm:pt modelId="{BBA6692F-29D1-41BA-9961-EAF7CB3A055E}" type="sibTrans" cxnId="{F9FF1554-EF85-4974-B086-A801B65C4B8D}">
      <dgm:prSet/>
      <dgm:spPr/>
      <dgm:t>
        <a:bodyPr/>
        <a:lstStyle/>
        <a:p>
          <a:endParaRPr lang="en-CA"/>
        </a:p>
      </dgm:t>
    </dgm:pt>
    <dgm:pt modelId="{FC51D34C-C840-4696-B7A4-676911B70972}">
      <dgm:prSet phldrT="[Text]"/>
      <dgm:spPr/>
      <dgm:t>
        <a:bodyPr/>
        <a:lstStyle/>
        <a:p>
          <a:r>
            <a:rPr lang="en-CA" dirty="0"/>
            <a:t>Contractors / Service Providers</a:t>
          </a:r>
        </a:p>
      </dgm:t>
    </dgm:pt>
    <dgm:pt modelId="{B6F321A8-4324-46FD-B6AC-6CE984F930FA}" type="parTrans" cxnId="{24884AEC-FD0D-4AC8-9421-D8E4AE2F3B1D}">
      <dgm:prSet/>
      <dgm:spPr/>
      <dgm:t>
        <a:bodyPr/>
        <a:lstStyle/>
        <a:p>
          <a:endParaRPr lang="en-CA"/>
        </a:p>
      </dgm:t>
    </dgm:pt>
    <dgm:pt modelId="{8C9F2B43-1ABD-4960-BA0D-D7F3323080A0}" type="sibTrans" cxnId="{24884AEC-FD0D-4AC8-9421-D8E4AE2F3B1D}">
      <dgm:prSet/>
      <dgm:spPr/>
      <dgm:t>
        <a:bodyPr/>
        <a:lstStyle/>
        <a:p>
          <a:endParaRPr lang="en-CA"/>
        </a:p>
      </dgm:t>
    </dgm:pt>
    <dgm:pt modelId="{52FC32B1-3F25-4153-877A-7168BD2A2745}">
      <dgm:prSet phldrT="[Text]"/>
      <dgm:spPr/>
      <dgm:t>
        <a:bodyPr/>
        <a:lstStyle/>
        <a:p>
          <a:r>
            <a:rPr lang="en-CA" dirty="0"/>
            <a:t>Technicians / Industrial Fire Fighters / Industrial Hygienists</a:t>
          </a:r>
        </a:p>
      </dgm:t>
    </dgm:pt>
    <dgm:pt modelId="{7DF6FA7A-2562-41A0-911F-44F170B59B41}" type="parTrans" cxnId="{817E00E4-3479-40C8-9773-5CFB22737F67}">
      <dgm:prSet/>
      <dgm:spPr/>
      <dgm:t>
        <a:bodyPr/>
        <a:lstStyle/>
        <a:p>
          <a:endParaRPr lang="en-CA"/>
        </a:p>
      </dgm:t>
    </dgm:pt>
    <dgm:pt modelId="{94060E38-0595-42A8-828F-4C5ADA111D46}" type="sibTrans" cxnId="{817E00E4-3479-40C8-9773-5CFB22737F67}">
      <dgm:prSet/>
      <dgm:spPr/>
      <dgm:t>
        <a:bodyPr/>
        <a:lstStyle/>
        <a:p>
          <a:endParaRPr lang="en-CA"/>
        </a:p>
      </dgm:t>
    </dgm:pt>
    <dgm:pt modelId="{8F1FD94B-5991-429D-A8C8-DAA81787D141}">
      <dgm:prSet phldrT="[Text]"/>
      <dgm:spPr/>
      <dgm:t>
        <a:bodyPr/>
        <a:lstStyle/>
        <a:p>
          <a:r>
            <a:rPr lang="en-CA" dirty="0"/>
            <a:t>Environmental Contractors</a:t>
          </a:r>
        </a:p>
      </dgm:t>
    </dgm:pt>
    <dgm:pt modelId="{3E3EAC81-509B-44E6-86E1-84F197796A05}" type="parTrans" cxnId="{9FC2C3CB-8B83-4922-92DD-3A6AD50F5180}">
      <dgm:prSet/>
      <dgm:spPr/>
      <dgm:t>
        <a:bodyPr/>
        <a:lstStyle/>
        <a:p>
          <a:endParaRPr lang="en-CA"/>
        </a:p>
      </dgm:t>
    </dgm:pt>
    <dgm:pt modelId="{77954ABA-3D78-47AA-A0F6-C5F74CB95B1E}" type="sibTrans" cxnId="{9FC2C3CB-8B83-4922-92DD-3A6AD50F5180}">
      <dgm:prSet/>
      <dgm:spPr/>
      <dgm:t>
        <a:bodyPr/>
        <a:lstStyle/>
        <a:p>
          <a:endParaRPr lang="en-CA"/>
        </a:p>
      </dgm:t>
    </dgm:pt>
    <dgm:pt modelId="{19B978E1-1B79-451C-ABD8-8597D7E66BF1}">
      <dgm:prSet phldrT="[Text]"/>
      <dgm:spPr/>
      <dgm:t>
        <a:bodyPr/>
        <a:lstStyle/>
        <a:p>
          <a:r>
            <a:rPr lang="en-CA" dirty="0"/>
            <a:t>Remediation</a:t>
          </a:r>
        </a:p>
      </dgm:t>
    </dgm:pt>
    <dgm:pt modelId="{4C96A97D-FE77-48B8-9285-500AF2321C30}" type="parTrans" cxnId="{502D1560-6015-4F73-B44F-3E034FF34651}">
      <dgm:prSet/>
      <dgm:spPr/>
      <dgm:t>
        <a:bodyPr/>
        <a:lstStyle/>
        <a:p>
          <a:endParaRPr lang="en-CA"/>
        </a:p>
      </dgm:t>
    </dgm:pt>
    <dgm:pt modelId="{29AE34D9-39F3-4E39-9679-2D911BF26568}" type="sibTrans" cxnId="{502D1560-6015-4F73-B44F-3E034FF34651}">
      <dgm:prSet/>
      <dgm:spPr/>
      <dgm:t>
        <a:bodyPr/>
        <a:lstStyle/>
        <a:p>
          <a:endParaRPr lang="en-CA"/>
        </a:p>
      </dgm:t>
    </dgm:pt>
    <dgm:pt modelId="{45C78A5F-7A0E-45E6-A821-8F30137BDBA0}">
      <dgm:prSet phldrT="[Text]"/>
      <dgm:spPr/>
      <dgm:t>
        <a:bodyPr/>
        <a:lstStyle/>
        <a:p>
          <a:r>
            <a:rPr lang="en-CA" dirty="0"/>
            <a:t>Industry Partners</a:t>
          </a:r>
        </a:p>
      </dgm:t>
    </dgm:pt>
    <dgm:pt modelId="{8D18FED3-28F2-41B0-9BD2-2A0C1FF5A946}" type="parTrans" cxnId="{A389FE07-A255-457E-94BB-4F557814FD46}">
      <dgm:prSet/>
      <dgm:spPr/>
      <dgm:t>
        <a:bodyPr/>
        <a:lstStyle/>
        <a:p>
          <a:endParaRPr lang="en-CA"/>
        </a:p>
      </dgm:t>
    </dgm:pt>
    <dgm:pt modelId="{D6C8BC44-12E5-412F-87B5-1FD545E424E3}" type="sibTrans" cxnId="{A389FE07-A255-457E-94BB-4F557814FD46}">
      <dgm:prSet/>
      <dgm:spPr/>
      <dgm:t>
        <a:bodyPr/>
        <a:lstStyle/>
        <a:p>
          <a:endParaRPr lang="en-CA"/>
        </a:p>
      </dgm:t>
    </dgm:pt>
    <dgm:pt modelId="{6B33E647-C19B-45D9-8929-2465E59EA840}">
      <dgm:prSet phldrT="[Text]"/>
      <dgm:spPr/>
      <dgm:t>
        <a:bodyPr/>
        <a:lstStyle/>
        <a:p>
          <a:r>
            <a:rPr lang="en-CA" dirty="0"/>
            <a:t>Technical Specialist, CANUTEC, Product SME’s</a:t>
          </a:r>
        </a:p>
      </dgm:t>
    </dgm:pt>
    <dgm:pt modelId="{D4927981-D0DA-496F-AF20-0058C2070F1F}" type="parTrans" cxnId="{1C618BDD-3FBB-41EC-8DBC-16AD882B4E13}">
      <dgm:prSet/>
      <dgm:spPr/>
      <dgm:t>
        <a:bodyPr/>
        <a:lstStyle/>
        <a:p>
          <a:endParaRPr lang="en-CA"/>
        </a:p>
      </dgm:t>
    </dgm:pt>
    <dgm:pt modelId="{2EC530AE-F877-4EE4-9C8C-B9C652A8C6C5}" type="sibTrans" cxnId="{1C618BDD-3FBB-41EC-8DBC-16AD882B4E13}">
      <dgm:prSet/>
      <dgm:spPr/>
      <dgm:t>
        <a:bodyPr/>
        <a:lstStyle/>
        <a:p>
          <a:endParaRPr lang="en-CA"/>
        </a:p>
      </dgm:t>
    </dgm:pt>
    <dgm:pt modelId="{1B4F2CC8-EFA0-4FA4-B0F5-D76A37736187}" type="pres">
      <dgm:prSet presAssocID="{3CB48535-6C23-4B0E-94A0-D342603C6027}" presName="Name0" presStyleCnt="0">
        <dgm:presLayoutVars>
          <dgm:chMax/>
          <dgm:chPref val="3"/>
          <dgm:dir/>
          <dgm:animOne val="branch"/>
          <dgm:animLvl val="lvl"/>
        </dgm:presLayoutVars>
      </dgm:prSet>
      <dgm:spPr/>
    </dgm:pt>
    <dgm:pt modelId="{FFECF547-B019-4699-8B31-57AF4E8BE263}" type="pres">
      <dgm:prSet presAssocID="{73092B75-17B8-47FB-92F5-DAAB073A77DD}" presName="composite" presStyleCnt="0"/>
      <dgm:spPr/>
    </dgm:pt>
    <dgm:pt modelId="{AFD90B21-7E7B-4BB0-9CFA-67206A783D92}" type="pres">
      <dgm:prSet presAssocID="{73092B75-17B8-47FB-92F5-DAAB073A77DD}" presName="FirstChild" presStyleLbl="revTx" presStyleIdx="0" presStyleCnt="5">
        <dgm:presLayoutVars>
          <dgm:chMax val="0"/>
          <dgm:chPref val="0"/>
          <dgm:bulletEnabled val="1"/>
        </dgm:presLayoutVars>
      </dgm:prSet>
      <dgm:spPr/>
    </dgm:pt>
    <dgm:pt modelId="{4D64642F-5251-43AA-A879-CE46CB66E60B}" type="pres">
      <dgm:prSet presAssocID="{73092B75-17B8-47FB-92F5-DAAB073A77DD}" presName="Parent" presStyleLbl="alignNode1" presStyleIdx="0" presStyleCnt="5">
        <dgm:presLayoutVars>
          <dgm:chMax val="3"/>
          <dgm:chPref val="3"/>
          <dgm:bulletEnabled val="1"/>
        </dgm:presLayoutVars>
      </dgm:prSet>
      <dgm:spPr/>
    </dgm:pt>
    <dgm:pt modelId="{C1F59B0F-D03D-4352-B908-6B7EBF16FC8F}" type="pres">
      <dgm:prSet presAssocID="{73092B75-17B8-47FB-92F5-DAAB073A77DD}" presName="Accent" presStyleLbl="parChTrans1D1" presStyleIdx="0" presStyleCnt="5"/>
      <dgm:spPr/>
    </dgm:pt>
    <dgm:pt modelId="{E5664748-9BD1-45DC-9B2C-BA43B2D82B82}" type="pres">
      <dgm:prSet presAssocID="{9029F825-70AE-4390-9735-80B154DDB8A8}" presName="sibTrans" presStyleCnt="0"/>
      <dgm:spPr/>
    </dgm:pt>
    <dgm:pt modelId="{A1A61540-C6C3-4BCA-9948-E3A7E42F7837}" type="pres">
      <dgm:prSet presAssocID="{7761CDF3-E92E-4973-8E04-B1A27F150E64}" presName="composite" presStyleCnt="0"/>
      <dgm:spPr/>
    </dgm:pt>
    <dgm:pt modelId="{D0CD9032-6B16-49B9-8063-E4BF4638532C}" type="pres">
      <dgm:prSet presAssocID="{7761CDF3-E92E-4973-8E04-B1A27F150E64}" presName="FirstChild" presStyleLbl="revTx" presStyleIdx="1" presStyleCnt="5">
        <dgm:presLayoutVars>
          <dgm:chMax val="0"/>
          <dgm:chPref val="0"/>
          <dgm:bulletEnabled val="1"/>
        </dgm:presLayoutVars>
      </dgm:prSet>
      <dgm:spPr/>
    </dgm:pt>
    <dgm:pt modelId="{2DCEE9C5-50A6-4A31-A99F-6D8460EF5134}" type="pres">
      <dgm:prSet presAssocID="{7761CDF3-E92E-4973-8E04-B1A27F150E64}" presName="Parent" presStyleLbl="alignNode1" presStyleIdx="1" presStyleCnt="5">
        <dgm:presLayoutVars>
          <dgm:chMax val="3"/>
          <dgm:chPref val="3"/>
          <dgm:bulletEnabled val="1"/>
        </dgm:presLayoutVars>
      </dgm:prSet>
      <dgm:spPr/>
    </dgm:pt>
    <dgm:pt modelId="{0E1867CE-9D09-4CAE-9CD3-3074CED83B11}" type="pres">
      <dgm:prSet presAssocID="{7761CDF3-E92E-4973-8E04-B1A27F150E64}" presName="Accent" presStyleLbl="parChTrans1D1" presStyleIdx="1" presStyleCnt="5"/>
      <dgm:spPr/>
    </dgm:pt>
    <dgm:pt modelId="{DDCA1CB8-7CC6-4F31-9BC1-366CC7B5BBC6}" type="pres">
      <dgm:prSet presAssocID="{F0B6C31F-C8A0-4270-9236-632BC7B89B46}" presName="sibTrans" presStyleCnt="0"/>
      <dgm:spPr/>
    </dgm:pt>
    <dgm:pt modelId="{669079DF-B676-42AF-A7DC-3D42C2E2D169}" type="pres">
      <dgm:prSet presAssocID="{FC51D34C-C840-4696-B7A4-676911B70972}" presName="composite" presStyleCnt="0"/>
      <dgm:spPr/>
    </dgm:pt>
    <dgm:pt modelId="{65465EE4-01D4-4E9A-B09E-781C98AE3C90}" type="pres">
      <dgm:prSet presAssocID="{FC51D34C-C840-4696-B7A4-676911B70972}" presName="FirstChild" presStyleLbl="revTx" presStyleIdx="2" presStyleCnt="5">
        <dgm:presLayoutVars>
          <dgm:chMax val="0"/>
          <dgm:chPref val="0"/>
          <dgm:bulletEnabled val="1"/>
        </dgm:presLayoutVars>
      </dgm:prSet>
      <dgm:spPr/>
    </dgm:pt>
    <dgm:pt modelId="{827E56E4-0109-4D02-89A1-E672B740AEE7}" type="pres">
      <dgm:prSet presAssocID="{FC51D34C-C840-4696-B7A4-676911B70972}" presName="Parent" presStyleLbl="alignNode1" presStyleIdx="2" presStyleCnt="5">
        <dgm:presLayoutVars>
          <dgm:chMax val="3"/>
          <dgm:chPref val="3"/>
          <dgm:bulletEnabled val="1"/>
        </dgm:presLayoutVars>
      </dgm:prSet>
      <dgm:spPr/>
    </dgm:pt>
    <dgm:pt modelId="{3B18D616-FF08-4254-923E-35FFF78673DF}" type="pres">
      <dgm:prSet presAssocID="{FC51D34C-C840-4696-B7A4-676911B70972}" presName="Accent" presStyleLbl="parChTrans1D1" presStyleIdx="2" presStyleCnt="5"/>
      <dgm:spPr/>
    </dgm:pt>
    <dgm:pt modelId="{941F62A4-1531-4D02-8251-B9DECA09331C}" type="pres">
      <dgm:prSet presAssocID="{8C9F2B43-1ABD-4960-BA0D-D7F3323080A0}" presName="sibTrans" presStyleCnt="0"/>
      <dgm:spPr/>
    </dgm:pt>
    <dgm:pt modelId="{7E485785-1697-4CA7-A2FD-57ADF9BE5644}" type="pres">
      <dgm:prSet presAssocID="{8F1FD94B-5991-429D-A8C8-DAA81787D141}" presName="composite" presStyleCnt="0"/>
      <dgm:spPr/>
    </dgm:pt>
    <dgm:pt modelId="{0F662F50-B277-4E6A-A278-7C188490B07B}" type="pres">
      <dgm:prSet presAssocID="{8F1FD94B-5991-429D-A8C8-DAA81787D141}" presName="FirstChild" presStyleLbl="revTx" presStyleIdx="3" presStyleCnt="5">
        <dgm:presLayoutVars>
          <dgm:chMax val="0"/>
          <dgm:chPref val="0"/>
          <dgm:bulletEnabled val="1"/>
        </dgm:presLayoutVars>
      </dgm:prSet>
      <dgm:spPr/>
    </dgm:pt>
    <dgm:pt modelId="{60B5119D-6D0B-49CB-993F-CC9315E9724B}" type="pres">
      <dgm:prSet presAssocID="{8F1FD94B-5991-429D-A8C8-DAA81787D141}" presName="Parent" presStyleLbl="alignNode1" presStyleIdx="3" presStyleCnt="5">
        <dgm:presLayoutVars>
          <dgm:chMax val="3"/>
          <dgm:chPref val="3"/>
          <dgm:bulletEnabled val="1"/>
        </dgm:presLayoutVars>
      </dgm:prSet>
      <dgm:spPr/>
    </dgm:pt>
    <dgm:pt modelId="{BF014EDF-27F0-4110-B290-DDF2FE9021CF}" type="pres">
      <dgm:prSet presAssocID="{8F1FD94B-5991-429D-A8C8-DAA81787D141}" presName="Accent" presStyleLbl="parChTrans1D1" presStyleIdx="3" presStyleCnt="5"/>
      <dgm:spPr/>
    </dgm:pt>
    <dgm:pt modelId="{2AA2854A-2FF0-4E66-8967-AF18295D0AA3}" type="pres">
      <dgm:prSet presAssocID="{77954ABA-3D78-47AA-A0F6-C5F74CB95B1E}" presName="sibTrans" presStyleCnt="0"/>
      <dgm:spPr/>
    </dgm:pt>
    <dgm:pt modelId="{E079F2C2-28C1-4BDE-858C-95985519F22A}" type="pres">
      <dgm:prSet presAssocID="{45C78A5F-7A0E-45E6-A821-8F30137BDBA0}" presName="composite" presStyleCnt="0"/>
      <dgm:spPr/>
    </dgm:pt>
    <dgm:pt modelId="{A6D8BEF6-4F3F-4FD4-BC3F-747D1C7DCA53}" type="pres">
      <dgm:prSet presAssocID="{45C78A5F-7A0E-45E6-A821-8F30137BDBA0}" presName="FirstChild" presStyleLbl="revTx" presStyleIdx="4" presStyleCnt="5">
        <dgm:presLayoutVars>
          <dgm:chMax val="0"/>
          <dgm:chPref val="0"/>
          <dgm:bulletEnabled val="1"/>
        </dgm:presLayoutVars>
      </dgm:prSet>
      <dgm:spPr/>
    </dgm:pt>
    <dgm:pt modelId="{15528001-B5F4-4F92-B950-E68E0AB407F5}" type="pres">
      <dgm:prSet presAssocID="{45C78A5F-7A0E-45E6-A821-8F30137BDBA0}" presName="Parent" presStyleLbl="alignNode1" presStyleIdx="4" presStyleCnt="5">
        <dgm:presLayoutVars>
          <dgm:chMax val="3"/>
          <dgm:chPref val="3"/>
          <dgm:bulletEnabled val="1"/>
        </dgm:presLayoutVars>
      </dgm:prSet>
      <dgm:spPr/>
    </dgm:pt>
    <dgm:pt modelId="{919E93A5-B3E5-472A-882D-0B72003438D3}" type="pres">
      <dgm:prSet presAssocID="{45C78A5F-7A0E-45E6-A821-8F30137BDBA0}" presName="Accent" presStyleLbl="parChTrans1D1" presStyleIdx="4" presStyleCnt="5"/>
      <dgm:spPr/>
    </dgm:pt>
  </dgm:ptLst>
  <dgm:cxnLst>
    <dgm:cxn modelId="{A389FE07-A255-457E-94BB-4F557814FD46}" srcId="{3CB48535-6C23-4B0E-94A0-D342603C6027}" destId="{45C78A5F-7A0E-45E6-A821-8F30137BDBA0}" srcOrd="4" destOrd="0" parTransId="{8D18FED3-28F2-41B0-9BD2-2A0C1FF5A946}" sibTransId="{D6C8BC44-12E5-412F-87B5-1FD545E424E3}"/>
    <dgm:cxn modelId="{E1E4040E-07F7-4CC3-B6BB-859D49A53FB8}" type="presOf" srcId="{45C78A5F-7A0E-45E6-A821-8F30137BDBA0}" destId="{15528001-B5F4-4F92-B950-E68E0AB407F5}" srcOrd="0" destOrd="0" presId="urn:microsoft.com/office/officeart/2011/layout/TabList"/>
    <dgm:cxn modelId="{A9990111-0C44-4B8A-B3BE-3202E6BD6AD9}" type="presOf" srcId="{73092B75-17B8-47FB-92F5-DAAB073A77DD}" destId="{4D64642F-5251-43AA-A879-CE46CB66E60B}" srcOrd="0" destOrd="0" presId="urn:microsoft.com/office/officeart/2011/layout/TabList"/>
    <dgm:cxn modelId="{AC7B3826-B7A1-40B0-99FB-F7C19D57DFEA}" type="presOf" srcId="{39114560-EB99-4247-A380-89D92E593323}" destId="{AFD90B21-7E7B-4BB0-9CFA-67206A783D92}" srcOrd="0" destOrd="0" presId="urn:microsoft.com/office/officeart/2011/layout/TabList"/>
    <dgm:cxn modelId="{C9EDC231-F74F-48C0-AE0E-6EED1BD6B50E}" srcId="{3CB48535-6C23-4B0E-94A0-D342603C6027}" destId="{73092B75-17B8-47FB-92F5-DAAB073A77DD}" srcOrd="0" destOrd="0" parTransId="{01A68EB1-DA35-4325-8D9B-2474FC863D1F}" sibTransId="{9029F825-70AE-4390-9735-80B154DDB8A8}"/>
    <dgm:cxn modelId="{502D1560-6015-4F73-B44F-3E034FF34651}" srcId="{8F1FD94B-5991-429D-A8C8-DAA81787D141}" destId="{19B978E1-1B79-451C-ABD8-8597D7E66BF1}" srcOrd="0" destOrd="0" parTransId="{4C96A97D-FE77-48B8-9285-500AF2321C30}" sibTransId="{29AE34D9-39F3-4E39-9679-2D911BF26568}"/>
    <dgm:cxn modelId="{F9FF1554-EF85-4974-B086-A801B65C4B8D}" srcId="{7761CDF3-E92E-4973-8E04-B1A27F150E64}" destId="{18AB7CF7-3B80-4A07-AECA-CC7904C4FF2A}" srcOrd="0" destOrd="0" parTransId="{B968A97A-EC46-4EA7-9595-2F2D44F96DD3}" sibTransId="{BBA6692F-29D1-41BA-9961-EAF7CB3A055E}"/>
    <dgm:cxn modelId="{42D6BF84-ECFB-43D2-A905-1A38506D34CE}" type="presOf" srcId="{52FC32B1-3F25-4153-877A-7168BD2A2745}" destId="{65465EE4-01D4-4E9A-B09E-781C98AE3C90}" srcOrd="0" destOrd="0" presId="urn:microsoft.com/office/officeart/2011/layout/TabList"/>
    <dgm:cxn modelId="{3302CF89-63AE-4492-9578-E77C80655817}" type="presOf" srcId="{FC51D34C-C840-4696-B7A4-676911B70972}" destId="{827E56E4-0109-4D02-89A1-E672B740AEE7}" srcOrd="0" destOrd="0" presId="urn:microsoft.com/office/officeart/2011/layout/TabList"/>
    <dgm:cxn modelId="{8CE40B97-E7A1-4DC6-A751-EF9C39EEA5B1}" type="presOf" srcId="{8F1FD94B-5991-429D-A8C8-DAA81787D141}" destId="{60B5119D-6D0B-49CB-993F-CC9315E9724B}" srcOrd="0" destOrd="0" presId="urn:microsoft.com/office/officeart/2011/layout/TabList"/>
    <dgm:cxn modelId="{E952F79F-3379-470A-936B-DBD620879988}" srcId="{3CB48535-6C23-4B0E-94A0-D342603C6027}" destId="{7761CDF3-E92E-4973-8E04-B1A27F150E64}" srcOrd="1" destOrd="0" parTransId="{1155A65E-EDBE-401C-952E-A5E5F2D7852D}" sibTransId="{F0B6C31F-C8A0-4270-9236-632BC7B89B46}"/>
    <dgm:cxn modelId="{80BA44A8-7A2B-482C-88AE-6051D5F2E9B6}" type="presOf" srcId="{7761CDF3-E92E-4973-8E04-B1A27F150E64}" destId="{2DCEE9C5-50A6-4A31-A99F-6D8460EF5134}" srcOrd="0" destOrd="0" presId="urn:microsoft.com/office/officeart/2011/layout/TabList"/>
    <dgm:cxn modelId="{93B6B2B6-BA0D-4358-A66A-6650F882FD18}" srcId="{73092B75-17B8-47FB-92F5-DAAB073A77DD}" destId="{39114560-EB99-4247-A380-89D92E593323}" srcOrd="0" destOrd="0" parTransId="{D9D0427F-26C8-4B56-A458-7727E0CEBF58}" sibTransId="{D963235E-123F-4E42-80B1-5E43134F8513}"/>
    <dgm:cxn modelId="{DA845DC5-2EF3-428F-8F7F-16D182CD61E5}" type="presOf" srcId="{3CB48535-6C23-4B0E-94A0-D342603C6027}" destId="{1B4F2CC8-EFA0-4FA4-B0F5-D76A37736187}" srcOrd="0" destOrd="0" presId="urn:microsoft.com/office/officeart/2011/layout/TabList"/>
    <dgm:cxn modelId="{9FC2C3CB-8B83-4922-92DD-3A6AD50F5180}" srcId="{3CB48535-6C23-4B0E-94A0-D342603C6027}" destId="{8F1FD94B-5991-429D-A8C8-DAA81787D141}" srcOrd="3" destOrd="0" parTransId="{3E3EAC81-509B-44E6-86E1-84F197796A05}" sibTransId="{77954ABA-3D78-47AA-A0F6-C5F74CB95B1E}"/>
    <dgm:cxn modelId="{EEFA55DA-9025-4364-A753-F2286EB8424F}" type="presOf" srcId="{6B33E647-C19B-45D9-8929-2465E59EA840}" destId="{A6D8BEF6-4F3F-4FD4-BC3F-747D1C7DCA53}" srcOrd="0" destOrd="0" presId="urn:microsoft.com/office/officeart/2011/layout/TabList"/>
    <dgm:cxn modelId="{1C618BDD-3FBB-41EC-8DBC-16AD882B4E13}" srcId="{45C78A5F-7A0E-45E6-A821-8F30137BDBA0}" destId="{6B33E647-C19B-45D9-8929-2465E59EA840}" srcOrd="0" destOrd="0" parTransId="{D4927981-D0DA-496F-AF20-0058C2070F1F}" sibTransId="{2EC530AE-F877-4EE4-9C8C-B9C652A8C6C5}"/>
    <dgm:cxn modelId="{C6F8CEE3-6303-4B56-97CC-BAF1C56A5D46}" type="presOf" srcId="{19B978E1-1B79-451C-ABD8-8597D7E66BF1}" destId="{0F662F50-B277-4E6A-A278-7C188490B07B}" srcOrd="0" destOrd="0" presId="urn:microsoft.com/office/officeart/2011/layout/TabList"/>
    <dgm:cxn modelId="{817E00E4-3479-40C8-9773-5CFB22737F67}" srcId="{FC51D34C-C840-4696-B7A4-676911B70972}" destId="{52FC32B1-3F25-4153-877A-7168BD2A2745}" srcOrd="0" destOrd="0" parTransId="{7DF6FA7A-2562-41A0-911F-44F170B59B41}" sibTransId="{94060E38-0595-42A8-828F-4C5ADA111D46}"/>
    <dgm:cxn modelId="{853D5BE4-CE0C-44AC-B32D-111797E2C61A}" type="presOf" srcId="{18AB7CF7-3B80-4A07-AECA-CC7904C4FF2A}" destId="{D0CD9032-6B16-49B9-8063-E4BF4638532C}" srcOrd="0" destOrd="0" presId="urn:microsoft.com/office/officeart/2011/layout/TabList"/>
    <dgm:cxn modelId="{24884AEC-FD0D-4AC8-9421-D8E4AE2F3B1D}" srcId="{3CB48535-6C23-4B0E-94A0-D342603C6027}" destId="{FC51D34C-C840-4696-B7A4-676911B70972}" srcOrd="2" destOrd="0" parTransId="{B6F321A8-4324-46FD-B6AC-6CE984F930FA}" sibTransId="{8C9F2B43-1ABD-4960-BA0D-D7F3323080A0}"/>
    <dgm:cxn modelId="{3BAB1225-7A3B-4B95-A529-C3040F325509}" type="presParOf" srcId="{1B4F2CC8-EFA0-4FA4-B0F5-D76A37736187}" destId="{FFECF547-B019-4699-8B31-57AF4E8BE263}" srcOrd="0" destOrd="0" presId="urn:microsoft.com/office/officeart/2011/layout/TabList"/>
    <dgm:cxn modelId="{6E28A6DC-70AC-493D-96D4-4ABDA518E220}" type="presParOf" srcId="{FFECF547-B019-4699-8B31-57AF4E8BE263}" destId="{AFD90B21-7E7B-4BB0-9CFA-67206A783D92}" srcOrd="0" destOrd="0" presId="urn:microsoft.com/office/officeart/2011/layout/TabList"/>
    <dgm:cxn modelId="{20D110A7-0558-4B4F-BE86-A2936E2099E8}" type="presParOf" srcId="{FFECF547-B019-4699-8B31-57AF4E8BE263}" destId="{4D64642F-5251-43AA-A879-CE46CB66E60B}" srcOrd="1" destOrd="0" presId="urn:microsoft.com/office/officeart/2011/layout/TabList"/>
    <dgm:cxn modelId="{75414CAF-688D-473C-A7D9-DFD071A7E873}" type="presParOf" srcId="{FFECF547-B019-4699-8B31-57AF4E8BE263}" destId="{C1F59B0F-D03D-4352-B908-6B7EBF16FC8F}" srcOrd="2" destOrd="0" presId="urn:microsoft.com/office/officeart/2011/layout/TabList"/>
    <dgm:cxn modelId="{41621CCE-40D5-4CD6-AE87-12E8F7226B03}" type="presParOf" srcId="{1B4F2CC8-EFA0-4FA4-B0F5-D76A37736187}" destId="{E5664748-9BD1-45DC-9B2C-BA43B2D82B82}" srcOrd="1" destOrd="0" presId="urn:microsoft.com/office/officeart/2011/layout/TabList"/>
    <dgm:cxn modelId="{00B181A7-8C83-47CB-A887-12B65E9AF58A}" type="presParOf" srcId="{1B4F2CC8-EFA0-4FA4-B0F5-D76A37736187}" destId="{A1A61540-C6C3-4BCA-9948-E3A7E42F7837}" srcOrd="2" destOrd="0" presId="urn:microsoft.com/office/officeart/2011/layout/TabList"/>
    <dgm:cxn modelId="{32A1A544-261C-4DBD-A7A1-5246A674441A}" type="presParOf" srcId="{A1A61540-C6C3-4BCA-9948-E3A7E42F7837}" destId="{D0CD9032-6B16-49B9-8063-E4BF4638532C}" srcOrd="0" destOrd="0" presId="urn:microsoft.com/office/officeart/2011/layout/TabList"/>
    <dgm:cxn modelId="{762DA673-803F-42E9-B887-910DE91E421C}" type="presParOf" srcId="{A1A61540-C6C3-4BCA-9948-E3A7E42F7837}" destId="{2DCEE9C5-50A6-4A31-A99F-6D8460EF5134}" srcOrd="1" destOrd="0" presId="urn:microsoft.com/office/officeart/2011/layout/TabList"/>
    <dgm:cxn modelId="{0D3954FA-1241-470C-8DE0-E54D2EFCEFD7}" type="presParOf" srcId="{A1A61540-C6C3-4BCA-9948-E3A7E42F7837}" destId="{0E1867CE-9D09-4CAE-9CD3-3074CED83B11}" srcOrd="2" destOrd="0" presId="urn:microsoft.com/office/officeart/2011/layout/TabList"/>
    <dgm:cxn modelId="{C25D820B-31B5-4BD6-B719-0AB133BA4F32}" type="presParOf" srcId="{1B4F2CC8-EFA0-4FA4-B0F5-D76A37736187}" destId="{DDCA1CB8-7CC6-4F31-9BC1-366CC7B5BBC6}" srcOrd="3" destOrd="0" presId="urn:microsoft.com/office/officeart/2011/layout/TabList"/>
    <dgm:cxn modelId="{5957A30F-A9DF-428C-8367-FD56BBDD54CE}" type="presParOf" srcId="{1B4F2CC8-EFA0-4FA4-B0F5-D76A37736187}" destId="{669079DF-B676-42AF-A7DC-3D42C2E2D169}" srcOrd="4" destOrd="0" presId="urn:microsoft.com/office/officeart/2011/layout/TabList"/>
    <dgm:cxn modelId="{E05E1A0D-56E7-494F-9FED-C9218D5B0587}" type="presParOf" srcId="{669079DF-B676-42AF-A7DC-3D42C2E2D169}" destId="{65465EE4-01D4-4E9A-B09E-781C98AE3C90}" srcOrd="0" destOrd="0" presId="urn:microsoft.com/office/officeart/2011/layout/TabList"/>
    <dgm:cxn modelId="{9E290C17-A2A7-4FFA-820C-841AA9A50C37}" type="presParOf" srcId="{669079DF-B676-42AF-A7DC-3D42C2E2D169}" destId="{827E56E4-0109-4D02-89A1-E672B740AEE7}" srcOrd="1" destOrd="0" presId="urn:microsoft.com/office/officeart/2011/layout/TabList"/>
    <dgm:cxn modelId="{567C3554-1E29-4D60-B688-D6DD7264A5F9}" type="presParOf" srcId="{669079DF-B676-42AF-A7DC-3D42C2E2D169}" destId="{3B18D616-FF08-4254-923E-35FFF78673DF}" srcOrd="2" destOrd="0" presId="urn:microsoft.com/office/officeart/2011/layout/TabList"/>
    <dgm:cxn modelId="{D37ED01F-D894-4FAB-AEE1-4B63549027F2}" type="presParOf" srcId="{1B4F2CC8-EFA0-4FA4-B0F5-D76A37736187}" destId="{941F62A4-1531-4D02-8251-B9DECA09331C}" srcOrd="5" destOrd="0" presId="urn:microsoft.com/office/officeart/2011/layout/TabList"/>
    <dgm:cxn modelId="{5732544F-90FF-460C-88F2-C3573D4511E6}" type="presParOf" srcId="{1B4F2CC8-EFA0-4FA4-B0F5-D76A37736187}" destId="{7E485785-1697-4CA7-A2FD-57ADF9BE5644}" srcOrd="6" destOrd="0" presId="urn:microsoft.com/office/officeart/2011/layout/TabList"/>
    <dgm:cxn modelId="{F9717BFD-0F7E-40C8-9C82-E34E8C1B9032}" type="presParOf" srcId="{7E485785-1697-4CA7-A2FD-57ADF9BE5644}" destId="{0F662F50-B277-4E6A-A278-7C188490B07B}" srcOrd="0" destOrd="0" presId="urn:microsoft.com/office/officeart/2011/layout/TabList"/>
    <dgm:cxn modelId="{34A8F4C1-D961-4DB3-BBDC-A163273B2575}" type="presParOf" srcId="{7E485785-1697-4CA7-A2FD-57ADF9BE5644}" destId="{60B5119D-6D0B-49CB-993F-CC9315E9724B}" srcOrd="1" destOrd="0" presId="urn:microsoft.com/office/officeart/2011/layout/TabList"/>
    <dgm:cxn modelId="{5EF340C9-AF1E-4512-A7E1-012F0350FE30}" type="presParOf" srcId="{7E485785-1697-4CA7-A2FD-57ADF9BE5644}" destId="{BF014EDF-27F0-4110-B290-DDF2FE9021CF}" srcOrd="2" destOrd="0" presId="urn:microsoft.com/office/officeart/2011/layout/TabList"/>
    <dgm:cxn modelId="{45E81505-0C60-43E2-B256-70AD96E79B1E}" type="presParOf" srcId="{1B4F2CC8-EFA0-4FA4-B0F5-D76A37736187}" destId="{2AA2854A-2FF0-4E66-8967-AF18295D0AA3}" srcOrd="7" destOrd="0" presId="urn:microsoft.com/office/officeart/2011/layout/TabList"/>
    <dgm:cxn modelId="{41881795-50B8-478F-B7F5-70D4A6543FFE}" type="presParOf" srcId="{1B4F2CC8-EFA0-4FA4-B0F5-D76A37736187}" destId="{E079F2C2-28C1-4BDE-858C-95985519F22A}" srcOrd="8" destOrd="0" presId="urn:microsoft.com/office/officeart/2011/layout/TabList"/>
    <dgm:cxn modelId="{C7C42452-5615-4175-BCB6-538CA08D9DC9}" type="presParOf" srcId="{E079F2C2-28C1-4BDE-858C-95985519F22A}" destId="{A6D8BEF6-4F3F-4FD4-BC3F-747D1C7DCA53}" srcOrd="0" destOrd="0" presId="urn:microsoft.com/office/officeart/2011/layout/TabList"/>
    <dgm:cxn modelId="{19B38A4F-5E58-467F-AAD2-B1D578A4668D}" type="presParOf" srcId="{E079F2C2-28C1-4BDE-858C-95985519F22A}" destId="{15528001-B5F4-4F92-B950-E68E0AB407F5}" srcOrd="1" destOrd="0" presId="urn:microsoft.com/office/officeart/2011/layout/TabList"/>
    <dgm:cxn modelId="{706C2268-4E8A-400F-B4D9-3C9189FB4A72}" type="presParOf" srcId="{E079F2C2-28C1-4BDE-858C-95985519F22A}" destId="{919E93A5-B3E5-472A-882D-0B72003438D3}"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8EE7DA-BA43-4F08-8A5D-6837CDF50B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01AD5FAC-82F3-45EC-BFC3-2F3E86AC473D}">
      <dgm:prSet phldrT="[Text]" custT="1"/>
      <dgm:spPr/>
      <dgm:t>
        <a:bodyPr/>
        <a:lstStyle/>
        <a:p>
          <a:r>
            <a:rPr lang="en-CA" sz="2800" dirty="0"/>
            <a:t>CN Mechanical Department</a:t>
          </a:r>
        </a:p>
      </dgm:t>
    </dgm:pt>
    <dgm:pt modelId="{FD52DB41-83FA-4D6C-92FB-665AC11B714A}" type="parTrans" cxnId="{2617B6BF-44D4-428E-9E1A-7B340838CC17}">
      <dgm:prSet/>
      <dgm:spPr/>
      <dgm:t>
        <a:bodyPr/>
        <a:lstStyle/>
        <a:p>
          <a:endParaRPr lang="en-CA"/>
        </a:p>
      </dgm:t>
    </dgm:pt>
    <dgm:pt modelId="{E79B7496-10A7-4FFD-A4D6-28EA06694483}" type="sibTrans" cxnId="{2617B6BF-44D4-428E-9E1A-7B340838CC17}">
      <dgm:prSet/>
      <dgm:spPr/>
      <dgm:t>
        <a:bodyPr/>
        <a:lstStyle/>
        <a:p>
          <a:endParaRPr lang="en-CA"/>
        </a:p>
      </dgm:t>
    </dgm:pt>
    <dgm:pt modelId="{7FB584FA-DD3D-41A5-ADB1-726409E9DD05}">
      <dgm:prSet phldrT="[Text]" custT="1"/>
      <dgm:spPr/>
      <dgm:t>
        <a:bodyPr/>
        <a:lstStyle/>
        <a:p>
          <a:r>
            <a:rPr lang="en-CA" sz="2800" dirty="0"/>
            <a:t>Charged with the wrecking operations at an incident</a:t>
          </a:r>
        </a:p>
      </dgm:t>
    </dgm:pt>
    <dgm:pt modelId="{0F74B01B-1C75-4F35-B391-24A5A32452C1}" type="parTrans" cxnId="{0740B545-018D-4171-B6B6-6FD5EC60B15F}">
      <dgm:prSet/>
      <dgm:spPr/>
      <dgm:t>
        <a:bodyPr/>
        <a:lstStyle/>
        <a:p>
          <a:endParaRPr lang="en-CA"/>
        </a:p>
      </dgm:t>
    </dgm:pt>
    <dgm:pt modelId="{F674D6DD-5460-4BEA-BC5E-0C833D1091D3}" type="sibTrans" cxnId="{0740B545-018D-4171-B6B6-6FD5EC60B15F}">
      <dgm:prSet/>
      <dgm:spPr/>
      <dgm:t>
        <a:bodyPr/>
        <a:lstStyle/>
        <a:p>
          <a:endParaRPr lang="en-CA"/>
        </a:p>
      </dgm:t>
    </dgm:pt>
    <dgm:pt modelId="{7A4A9D83-4852-4C59-89FE-CB4F2CCD5787}">
      <dgm:prSet phldrT="[Text]" custT="1"/>
      <dgm:spPr/>
      <dgm:t>
        <a:bodyPr/>
        <a:lstStyle/>
        <a:p>
          <a:r>
            <a:rPr lang="en-CA" sz="2800" dirty="0"/>
            <a:t>CN Transportation Department</a:t>
          </a:r>
        </a:p>
      </dgm:t>
    </dgm:pt>
    <dgm:pt modelId="{4DDFBDCD-6C61-4E4F-9573-26022CEDB786}" type="parTrans" cxnId="{6E50F348-68F8-4431-BB9F-A60196F23E56}">
      <dgm:prSet/>
      <dgm:spPr/>
      <dgm:t>
        <a:bodyPr/>
        <a:lstStyle/>
        <a:p>
          <a:endParaRPr lang="en-CA"/>
        </a:p>
      </dgm:t>
    </dgm:pt>
    <dgm:pt modelId="{AB0A430E-B5AD-4139-935B-414F175DC49D}" type="sibTrans" cxnId="{6E50F348-68F8-4431-BB9F-A60196F23E56}">
      <dgm:prSet/>
      <dgm:spPr/>
      <dgm:t>
        <a:bodyPr/>
        <a:lstStyle/>
        <a:p>
          <a:endParaRPr lang="en-CA"/>
        </a:p>
      </dgm:t>
    </dgm:pt>
    <dgm:pt modelId="{0536A6CD-E957-4942-B082-FDC783D2C54E}">
      <dgm:prSet phldrT="[Text]" custT="1"/>
      <dgm:spPr/>
      <dgm:t>
        <a:bodyPr/>
        <a:lstStyle/>
        <a:p>
          <a:r>
            <a:rPr lang="en-CA" sz="2800" dirty="0"/>
            <a:t>Moves trains from A to B</a:t>
          </a:r>
        </a:p>
      </dgm:t>
    </dgm:pt>
    <dgm:pt modelId="{878FEE51-651C-4377-9078-7D608D7EF961}" type="parTrans" cxnId="{B30D44E0-2DC7-4990-B795-9F04DFEEF8F0}">
      <dgm:prSet/>
      <dgm:spPr/>
      <dgm:t>
        <a:bodyPr/>
        <a:lstStyle/>
        <a:p>
          <a:endParaRPr lang="en-CA"/>
        </a:p>
      </dgm:t>
    </dgm:pt>
    <dgm:pt modelId="{085F703D-3E4B-48FF-A99D-2632C227FE05}" type="sibTrans" cxnId="{B30D44E0-2DC7-4990-B795-9F04DFEEF8F0}">
      <dgm:prSet/>
      <dgm:spPr/>
      <dgm:t>
        <a:bodyPr/>
        <a:lstStyle/>
        <a:p>
          <a:endParaRPr lang="en-CA"/>
        </a:p>
      </dgm:t>
    </dgm:pt>
    <dgm:pt modelId="{F39E8CC1-72A7-4DA9-8F74-3675CC7E307A}">
      <dgm:prSet phldrT="[Text]" custT="1"/>
      <dgm:spPr/>
      <dgm:t>
        <a:bodyPr/>
        <a:lstStyle/>
        <a:p>
          <a:r>
            <a:rPr lang="en-CA" sz="2800" dirty="0"/>
            <a:t>Inspects trains at departure and arrival terminals</a:t>
          </a:r>
        </a:p>
      </dgm:t>
    </dgm:pt>
    <dgm:pt modelId="{6E34399D-8186-46FB-8AA9-B619273703D8}" type="parTrans" cxnId="{59051A04-20C7-4C0C-A240-95FAFED29FBA}">
      <dgm:prSet/>
      <dgm:spPr/>
      <dgm:t>
        <a:bodyPr/>
        <a:lstStyle/>
        <a:p>
          <a:endParaRPr lang="en-CA"/>
        </a:p>
      </dgm:t>
    </dgm:pt>
    <dgm:pt modelId="{51AAF41A-15D7-49DB-A58F-667FE8FCA256}" type="sibTrans" cxnId="{59051A04-20C7-4C0C-A240-95FAFED29FBA}">
      <dgm:prSet/>
      <dgm:spPr/>
      <dgm:t>
        <a:bodyPr/>
        <a:lstStyle/>
        <a:p>
          <a:endParaRPr lang="en-CA"/>
        </a:p>
      </dgm:t>
    </dgm:pt>
    <dgm:pt modelId="{227BB00B-7A81-4F8D-9E24-AA3AE63F549C}">
      <dgm:prSet phldrT="[Text]" custT="1"/>
      <dgm:spPr/>
      <dgm:t>
        <a:bodyPr/>
        <a:lstStyle/>
        <a:p>
          <a:r>
            <a:rPr lang="en-CA" sz="2800" dirty="0"/>
            <a:t>Highest ranking officer works with the Authority Having Jurisdiction at an incident (unified command)</a:t>
          </a:r>
        </a:p>
      </dgm:t>
    </dgm:pt>
    <dgm:pt modelId="{DA2212C0-8DC9-4A37-800B-B5D590AE7196}" type="parTrans" cxnId="{70BC882A-0032-4467-A550-5F2A7AFF5BB1}">
      <dgm:prSet/>
      <dgm:spPr/>
      <dgm:t>
        <a:bodyPr/>
        <a:lstStyle/>
        <a:p>
          <a:endParaRPr lang="en-CA"/>
        </a:p>
      </dgm:t>
    </dgm:pt>
    <dgm:pt modelId="{0A822B0A-B27C-4C2B-A8CD-DA1FB759B5B6}" type="sibTrans" cxnId="{70BC882A-0032-4467-A550-5F2A7AFF5BB1}">
      <dgm:prSet/>
      <dgm:spPr/>
      <dgm:t>
        <a:bodyPr/>
        <a:lstStyle/>
        <a:p>
          <a:endParaRPr lang="en-CA"/>
        </a:p>
      </dgm:t>
    </dgm:pt>
    <dgm:pt modelId="{678BF31E-C422-4F11-B938-ED27EED488A2}">
      <dgm:prSet phldrT="[Text]" custT="1"/>
      <dgm:spPr/>
      <dgm:t>
        <a:bodyPr/>
        <a:lstStyle/>
        <a:p>
          <a:r>
            <a:rPr lang="en-CA" sz="2800" dirty="0"/>
            <a:t>CN Engineering Department</a:t>
          </a:r>
        </a:p>
      </dgm:t>
    </dgm:pt>
    <dgm:pt modelId="{9B14CF11-9B70-46E1-889C-DEA182903D1F}" type="parTrans" cxnId="{FFDEDACB-5C7C-4B7F-BCC3-6F90717381B0}">
      <dgm:prSet/>
      <dgm:spPr/>
      <dgm:t>
        <a:bodyPr/>
        <a:lstStyle/>
        <a:p>
          <a:endParaRPr lang="en-CA"/>
        </a:p>
      </dgm:t>
    </dgm:pt>
    <dgm:pt modelId="{737E1884-5185-4234-AD4D-A996392DA318}" type="sibTrans" cxnId="{FFDEDACB-5C7C-4B7F-BCC3-6F90717381B0}">
      <dgm:prSet/>
      <dgm:spPr/>
      <dgm:t>
        <a:bodyPr/>
        <a:lstStyle/>
        <a:p>
          <a:endParaRPr lang="en-CA"/>
        </a:p>
      </dgm:t>
    </dgm:pt>
    <dgm:pt modelId="{F4D88F25-0ECE-40A0-B6C7-606D98A47396}">
      <dgm:prSet phldrT="[Text]" custT="1"/>
      <dgm:spPr/>
      <dgm:t>
        <a:bodyPr/>
        <a:lstStyle/>
        <a:p>
          <a:r>
            <a:rPr lang="en-CA" sz="2800" dirty="0"/>
            <a:t>Maintains the infrastructure (track, bridges, signals)</a:t>
          </a:r>
        </a:p>
      </dgm:t>
    </dgm:pt>
    <dgm:pt modelId="{6796E7E8-5C38-427D-865C-2B616AD6C5E5}" type="parTrans" cxnId="{F8B57961-4207-45EE-A024-3D9910089946}">
      <dgm:prSet/>
      <dgm:spPr/>
      <dgm:t>
        <a:bodyPr/>
        <a:lstStyle/>
        <a:p>
          <a:endParaRPr lang="en-CA"/>
        </a:p>
      </dgm:t>
    </dgm:pt>
    <dgm:pt modelId="{6876F64E-453C-47D1-B76B-73874BCDBAC1}" type="sibTrans" cxnId="{F8B57961-4207-45EE-A024-3D9910089946}">
      <dgm:prSet/>
      <dgm:spPr/>
      <dgm:t>
        <a:bodyPr/>
        <a:lstStyle/>
        <a:p>
          <a:endParaRPr lang="en-CA"/>
        </a:p>
      </dgm:t>
    </dgm:pt>
    <dgm:pt modelId="{863F92E8-CBA1-40B1-A299-F91C76F23D8A}">
      <dgm:prSet phldrT="[Text]" custT="1"/>
      <dgm:spPr/>
      <dgm:t>
        <a:bodyPr/>
        <a:lstStyle/>
        <a:p>
          <a:r>
            <a:rPr lang="en-CA" sz="2800" dirty="0"/>
            <a:t>Conducts repairs and maintenance on railway vehicles</a:t>
          </a:r>
        </a:p>
      </dgm:t>
    </dgm:pt>
    <dgm:pt modelId="{451F0275-5BBC-4ED2-9C47-CA28DD14A1BE}" type="parTrans" cxnId="{F10B4645-E05F-4EFA-B543-ED2DF15956EA}">
      <dgm:prSet/>
      <dgm:spPr/>
      <dgm:t>
        <a:bodyPr/>
        <a:lstStyle/>
        <a:p>
          <a:endParaRPr lang="en-CA"/>
        </a:p>
      </dgm:t>
    </dgm:pt>
    <dgm:pt modelId="{89D37FA3-33CD-49DC-938A-BBCFC7D27A50}" type="sibTrans" cxnId="{F10B4645-E05F-4EFA-B543-ED2DF15956EA}">
      <dgm:prSet/>
      <dgm:spPr/>
      <dgm:t>
        <a:bodyPr/>
        <a:lstStyle/>
        <a:p>
          <a:endParaRPr lang="en-CA"/>
        </a:p>
      </dgm:t>
    </dgm:pt>
    <dgm:pt modelId="{6DF34110-12E4-4B7E-8716-28BA43F823D3}" type="pres">
      <dgm:prSet presAssocID="{698EE7DA-BA43-4F08-8A5D-6837CDF50B60}" presName="linear" presStyleCnt="0">
        <dgm:presLayoutVars>
          <dgm:animLvl val="lvl"/>
          <dgm:resizeHandles val="exact"/>
        </dgm:presLayoutVars>
      </dgm:prSet>
      <dgm:spPr/>
    </dgm:pt>
    <dgm:pt modelId="{9EBEF243-5E09-4225-A051-FA9DF33AB196}" type="pres">
      <dgm:prSet presAssocID="{01AD5FAC-82F3-45EC-BFC3-2F3E86AC473D}" presName="parentText" presStyleLbl="node1" presStyleIdx="0" presStyleCnt="3" custScaleX="89052" custScaleY="76753" custLinFactNeighborX="-3329" custLinFactNeighborY="-2238">
        <dgm:presLayoutVars>
          <dgm:chMax val="0"/>
          <dgm:bulletEnabled val="1"/>
        </dgm:presLayoutVars>
      </dgm:prSet>
      <dgm:spPr/>
    </dgm:pt>
    <dgm:pt modelId="{D199565B-5C18-425D-8BBB-0C98E53B7081}" type="pres">
      <dgm:prSet presAssocID="{01AD5FAC-82F3-45EC-BFC3-2F3E86AC473D}" presName="childText" presStyleLbl="revTx" presStyleIdx="0" presStyleCnt="3">
        <dgm:presLayoutVars>
          <dgm:bulletEnabled val="1"/>
        </dgm:presLayoutVars>
      </dgm:prSet>
      <dgm:spPr/>
    </dgm:pt>
    <dgm:pt modelId="{3CAEBF4D-A6B9-47DD-9672-8C3F6BA6845B}" type="pres">
      <dgm:prSet presAssocID="{7A4A9D83-4852-4C59-89FE-CB4F2CCD5787}" presName="parentText" presStyleLbl="node1" presStyleIdx="1" presStyleCnt="3" custScaleX="91516" custScaleY="72490" custLinFactNeighborX="-1945">
        <dgm:presLayoutVars>
          <dgm:chMax val="0"/>
          <dgm:bulletEnabled val="1"/>
        </dgm:presLayoutVars>
      </dgm:prSet>
      <dgm:spPr/>
    </dgm:pt>
    <dgm:pt modelId="{1E0C1E87-2967-4B15-AC17-73F2CC51625F}" type="pres">
      <dgm:prSet presAssocID="{7A4A9D83-4852-4C59-89FE-CB4F2CCD5787}" presName="childText" presStyleLbl="revTx" presStyleIdx="1" presStyleCnt="3">
        <dgm:presLayoutVars>
          <dgm:bulletEnabled val="1"/>
        </dgm:presLayoutVars>
      </dgm:prSet>
      <dgm:spPr/>
    </dgm:pt>
    <dgm:pt modelId="{C4F537A7-52BD-4690-8CC6-9DACD30E9D2A}" type="pres">
      <dgm:prSet presAssocID="{678BF31E-C422-4F11-B938-ED27EED488A2}" presName="parentText" presStyleLbl="node1" presStyleIdx="2" presStyleCnt="3" custScaleX="94185" custScaleY="78481">
        <dgm:presLayoutVars>
          <dgm:chMax val="0"/>
          <dgm:bulletEnabled val="1"/>
        </dgm:presLayoutVars>
      </dgm:prSet>
      <dgm:spPr/>
    </dgm:pt>
    <dgm:pt modelId="{8DD8E10D-1F74-491A-84F4-B9861BD56D2B}" type="pres">
      <dgm:prSet presAssocID="{678BF31E-C422-4F11-B938-ED27EED488A2}" presName="childText" presStyleLbl="revTx" presStyleIdx="2" presStyleCnt="3" custScaleY="242430">
        <dgm:presLayoutVars>
          <dgm:bulletEnabled val="1"/>
        </dgm:presLayoutVars>
      </dgm:prSet>
      <dgm:spPr/>
    </dgm:pt>
  </dgm:ptLst>
  <dgm:cxnLst>
    <dgm:cxn modelId="{59051A04-20C7-4C0C-A240-95FAFED29FBA}" srcId="{01AD5FAC-82F3-45EC-BFC3-2F3E86AC473D}" destId="{F39E8CC1-72A7-4DA9-8F74-3675CC7E307A}" srcOrd="1" destOrd="0" parTransId="{6E34399D-8186-46FB-8AA9-B619273703D8}" sibTransId="{51AAF41A-15D7-49DB-A58F-667FE8FCA256}"/>
    <dgm:cxn modelId="{9463A214-B21E-4836-A8F4-15BC4100EB12}" type="presOf" srcId="{F39E8CC1-72A7-4DA9-8F74-3675CC7E307A}" destId="{D199565B-5C18-425D-8BBB-0C98E53B7081}" srcOrd="0" destOrd="1" presId="urn:microsoft.com/office/officeart/2005/8/layout/vList2"/>
    <dgm:cxn modelId="{70BC882A-0032-4467-A550-5F2A7AFF5BB1}" srcId="{7A4A9D83-4852-4C59-89FE-CB4F2CCD5787}" destId="{227BB00B-7A81-4F8D-9E24-AA3AE63F549C}" srcOrd="1" destOrd="0" parTransId="{DA2212C0-8DC9-4A37-800B-B5D590AE7196}" sibTransId="{0A822B0A-B27C-4C2B-A8CD-DA1FB759B5B6}"/>
    <dgm:cxn modelId="{D99DDD3C-F815-44B2-8C1E-D4F1A9EE3B4A}" type="presOf" srcId="{678BF31E-C422-4F11-B938-ED27EED488A2}" destId="{C4F537A7-52BD-4690-8CC6-9DACD30E9D2A}" srcOrd="0" destOrd="0" presId="urn:microsoft.com/office/officeart/2005/8/layout/vList2"/>
    <dgm:cxn modelId="{F8B57961-4207-45EE-A024-3D9910089946}" srcId="{678BF31E-C422-4F11-B938-ED27EED488A2}" destId="{F4D88F25-0ECE-40A0-B6C7-606D98A47396}" srcOrd="0" destOrd="0" parTransId="{6796E7E8-5C38-427D-865C-2B616AD6C5E5}" sibTransId="{6876F64E-453C-47D1-B76B-73874BCDBAC1}"/>
    <dgm:cxn modelId="{E6808A43-09A8-409C-9431-7A948582A83D}" type="presOf" srcId="{7A4A9D83-4852-4C59-89FE-CB4F2CCD5787}" destId="{3CAEBF4D-A6B9-47DD-9672-8C3F6BA6845B}" srcOrd="0" destOrd="0" presId="urn:microsoft.com/office/officeart/2005/8/layout/vList2"/>
    <dgm:cxn modelId="{F10B4645-E05F-4EFA-B543-ED2DF15956EA}" srcId="{01AD5FAC-82F3-45EC-BFC3-2F3E86AC473D}" destId="{863F92E8-CBA1-40B1-A299-F91C76F23D8A}" srcOrd="2" destOrd="0" parTransId="{451F0275-5BBC-4ED2-9C47-CA28DD14A1BE}" sibTransId="{89D37FA3-33CD-49DC-938A-BBCFC7D27A50}"/>
    <dgm:cxn modelId="{0740B545-018D-4171-B6B6-6FD5EC60B15F}" srcId="{01AD5FAC-82F3-45EC-BFC3-2F3E86AC473D}" destId="{7FB584FA-DD3D-41A5-ADB1-726409E9DD05}" srcOrd="0" destOrd="0" parTransId="{0F74B01B-1C75-4F35-B391-24A5A32452C1}" sibTransId="{F674D6DD-5460-4BEA-BC5E-0C833D1091D3}"/>
    <dgm:cxn modelId="{1F4FB247-B533-4605-99C1-C716F5A537FC}" type="presOf" srcId="{7FB584FA-DD3D-41A5-ADB1-726409E9DD05}" destId="{D199565B-5C18-425D-8BBB-0C98E53B7081}" srcOrd="0" destOrd="0" presId="urn:microsoft.com/office/officeart/2005/8/layout/vList2"/>
    <dgm:cxn modelId="{6E50F348-68F8-4431-BB9F-A60196F23E56}" srcId="{698EE7DA-BA43-4F08-8A5D-6837CDF50B60}" destId="{7A4A9D83-4852-4C59-89FE-CB4F2CCD5787}" srcOrd="1" destOrd="0" parTransId="{4DDFBDCD-6C61-4E4F-9573-26022CEDB786}" sibTransId="{AB0A430E-B5AD-4139-935B-414F175DC49D}"/>
    <dgm:cxn modelId="{5A8A327C-ED7B-45D4-8F9F-23E671057DAB}" type="presOf" srcId="{698EE7DA-BA43-4F08-8A5D-6837CDF50B60}" destId="{6DF34110-12E4-4B7E-8716-28BA43F823D3}" srcOrd="0" destOrd="0" presId="urn:microsoft.com/office/officeart/2005/8/layout/vList2"/>
    <dgm:cxn modelId="{7CE67F7C-8117-4FDE-B128-CADE9963E2F4}" type="presOf" srcId="{01AD5FAC-82F3-45EC-BFC3-2F3E86AC473D}" destId="{9EBEF243-5E09-4225-A051-FA9DF33AB196}" srcOrd="0" destOrd="0" presId="urn:microsoft.com/office/officeart/2005/8/layout/vList2"/>
    <dgm:cxn modelId="{C92D0AA4-16A2-443D-B501-1A9020F8185F}" type="presOf" srcId="{227BB00B-7A81-4F8D-9E24-AA3AE63F549C}" destId="{1E0C1E87-2967-4B15-AC17-73F2CC51625F}" srcOrd="0" destOrd="1" presId="urn:microsoft.com/office/officeart/2005/8/layout/vList2"/>
    <dgm:cxn modelId="{2617B6BF-44D4-428E-9E1A-7B340838CC17}" srcId="{698EE7DA-BA43-4F08-8A5D-6837CDF50B60}" destId="{01AD5FAC-82F3-45EC-BFC3-2F3E86AC473D}" srcOrd="0" destOrd="0" parTransId="{FD52DB41-83FA-4D6C-92FB-665AC11B714A}" sibTransId="{E79B7496-10A7-4FFD-A4D6-28EA06694483}"/>
    <dgm:cxn modelId="{FFDEDACB-5C7C-4B7F-BCC3-6F90717381B0}" srcId="{698EE7DA-BA43-4F08-8A5D-6837CDF50B60}" destId="{678BF31E-C422-4F11-B938-ED27EED488A2}" srcOrd="2" destOrd="0" parTransId="{9B14CF11-9B70-46E1-889C-DEA182903D1F}" sibTransId="{737E1884-5185-4234-AD4D-A996392DA318}"/>
    <dgm:cxn modelId="{7A71EDCB-6A69-4156-92FC-A4F70C0685F1}" type="presOf" srcId="{F4D88F25-0ECE-40A0-B6C7-606D98A47396}" destId="{8DD8E10D-1F74-491A-84F4-B9861BD56D2B}" srcOrd="0" destOrd="0" presId="urn:microsoft.com/office/officeart/2005/8/layout/vList2"/>
    <dgm:cxn modelId="{E7655CD1-351C-482A-8BE3-ACAF27EC754B}" type="presOf" srcId="{0536A6CD-E957-4942-B082-FDC783D2C54E}" destId="{1E0C1E87-2967-4B15-AC17-73F2CC51625F}" srcOrd="0" destOrd="0" presId="urn:microsoft.com/office/officeart/2005/8/layout/vList2"/>
    <dgm:cxn modelId="{B30D44E0-2DC7-4990-B795-9F04DFEEF8F0}" srcId="{7A4A9D83-4852-4C59-89FE-CB4F2CCD5787}" destId="{0536A6CD-E957-4942-B082-FDC783D2C54E}" srcOrd="0" destOrd="0" parTransId="{878FEE51-651C-4377-9078-7D608D7EF961}" sibTransId="{085F703D-3E4B-48FF-A99D-2632C227FE05}"/>
    <dgm:cxn modelId="{323731ED-B228-4C11-8947-1A6F2AD1DD73}" type="presOf" srcId="{863F92E8-CBA1-40B1-A299-F91C76F23D8A}" destId="{D199565B-5C18-425D-8BBB-0C98E53B7081}" srcOrd="0" destOrd="2" presId="urn:microsoft.com/office/officeart/2005/8/layout/vList2"/>
    <dgm:cxn modelId="{6D272010-B6E7-439B-997D-509714ED9F4A}" type="presParOf" srcId="{6DF34110-12E4-4B7E-8716-28BA43F823D3}" destId="{9EBEF243-5E09-4225-A051-FA9DF33AB196}" srcOrd="0" destOrd="0" presId="urn:microsoft.com/office/officeart/2005/8/layout/vList2"/>
    <dgm:cxn modelId="{2E9F990C-5820-4E09-BC3E-9D0D70933E92}" type="presParOf" srcId="{6DF34110-12E4-4B7E-8716-28BA43F823D3}" destId="{D199565B-5C18-425D-8BBB-0C98E53B7081}" srcOrd="1" destOrd="0" presId="urn:microsoft.com/office/officeart/2005/8/layout/vList2"/>
    <dgm:cxn modelId="{C2705CCC-82A2-430C-B2C0-E62F39287827}" type="presParOf" srcId="{6DF34110-12E4-4B7E-8716-28BA43F823D3}" destId="{3CAEBF4D-A6B9-47DD-9672-8C3F6BA6845B}" srcOrd="2" destOrd="0" presId="urn:microsoft.com/office/officeart/2005/8/layout/vList2"/>
    <dgm:cxn modelId="{2EC71E52-86DC-428A-A36E-0D1E7C4E7A98}" type="presParOf" srcId="{6DF34110-12E4-4B7E-8716-28BA43F823D3}" destId="{1E0C1E87-2967-4B15-AC17-73F2CC51625F}" srcOrd="3" destOrd="0" presId="urn:microsoft.com/office/officeart/2005/8/layout/vList2"/>
    <dgm:cxn modelId="{D366250E-15E3-4232-BD94-CDF02C7EE7BF}" type="presParOf" srcId="{6DF34110-12E4-4B7E-8716-28BA43F823D3}" destId="{C4F537A7-52BD-4690-8CC6-9DACD30E9D2A}" srcOrd="4" destOrd="0" presId="urn:microsoft.com/office/officeart/2005/8/layout/vList2"/>
    <dgm:cxn modelId="{147FB359-5DB6-4EBE-87A6-F56DDD04934A}" type="presParOf" srcId="{6DF34110-12E4-4B7E-8716-28BA43F823D3}" destId="{8DD8E10D-1F74-491A-84F4-B9861BD56D2B}"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905A4-5C86-4A28-8F23-B70993395042}">
      <dsp:nvSpPr>
        <dsp:cNvPr id="0" name=""/>
        <dsp:cNvSpPr/>
      </dsp:nvSpPr>
      <dsp:spPr>
        <a:xfrm>
          <a:off x="0" y="541"/>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DB4F56E-9B28-4BDD-ACE5-94785CEE85B0}">
      <dsp:nvSpPr>
        <dsp:cNvPr id="0" name=""/>
        <dsp:cNvSpPr/>
      </dsp:nvSpPr>
      <dsp:spPr>
        <a:xfrm>
          <a:off x="0" y="541"/>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Strategic Pillars		</a:t>
          </a:r>
        </a:p>
      </dsp:txBody>
      <dsp:txXfrm>
        <a:off x="0" y="541"/>
        <a:ext cx="7547588" cy="493079"/>
      </dsp:txXfrm>
    </dsp:sp>
    <dsp:sp modelId="{D2DFC76E-CFAF-4A91-8B96-0F957795E34B}">
      <dsp:nvSpPr>
        <dsp:cNvPr id="0" name=""/>
        <dsp:cNvSpPr/>
      </dsp:nvSpPr>
      <dsp:spPr>
        <a:xfrm>
          <a:off x="0" y="493621"/>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0933129-9C60-409A-AF5E-8291815678E3}">
      <dsp:nvSpPr>
        <dsp:cNvPr id="0" name=""/>
        <dsp:cNvSpPr/>
      </dsp:nvSpPr>
      <dsp:spPr>
        <a:xfrm>
          <a:off x="0" y="493621"/>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Emergency Response Plans</a:t>
          </a:r>
        </a:p>
      </dsp:txBody>
      <dsp:txXfrm>
        <a:off x="0" y="493621"/>
        <a:ext cx="7547588" cy="493079"/>
      </dsp:txXfrm>
    </dsp:sp>
    <dsp:sp modelId="{3AA422F7-8D91-4E3A-BDB5-FC05FE38E302}">
      <dsp:nvSpPr>
        <dsp:cNvPr id="0" name=""/>
        <dsp:cNvSpPr/>
      </dsp:nvSpPr>
      <dsp:spPr>
        <a:xfrm>
          <a:off x="0" y="986701"/>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B779CA3-3694-40D6-85A1-8240F74E3A3E}">
      <dsp:nvSpPr>
        <dsp:cNvPr id="0" name=""/>
        <dsp:cNvSpPr/>
      </dsp:nvSpPr>
      <dsp:spPr>
        <a:xfrm>
          <a:off x="0" y="986701"/>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Ask Rail Application</a:t>
          </a:r>
        </a:p>
      </dsp:txBody>
      <dsp:txXfrm>
        <a:off x="0" y="986701"/>
        <a:ext cx="7547588" cy="493079"/>
      </dsp:txXfrm>
    </dsp:sp>
    <dsp:sp modelId="{4E448AA7-845A-43B4-92E5-8A2F446DC9F8}">
      <dsp:nvSpPr>
        <dsp:cNvPr id="0" name=""/>
        <dsp:cNvSpPr/>
      </dsp:nvSpPr>
      <dsp:spPr>
        <a:xfrm>
          <a:off x="0" y="1479780"/>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B4EC155-C6B8-4088-B4F5-AD165555BF7F}">
      <dsp:nvSpPr>
        <dsp:cNvPr id="0" name=""/>
        <dsp:cNvSpPr/>
      </dsp:nvSpPr>
      <dsp:spPr>
        <a:xfrm>
          <a:off x="0" y="1479780"/>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Protective Direction 36</a:t>
          </a:r>
        </a:p>
      </dsp:txBody>
      <dsp:txXfrm>
        <a:off x="0" y="1479780"/>
        <a:ext cx="7547588" cy="493079"/>
      </dsp:txXfrm>
    </dsp:sp>
    <dsp:sp modelId="{3C74FDDC-FCCE-4183-9EB2-FF87BA163542}">
      <dsp:nvSpPr>
        <dsp:cNvPr id="0" name=""/>
        <dsp:cNvSpPr/>
      </dsp:nvSpPr>
      <dsp:spPr>
        <a:xfrm>
          <a:off x="0" y="1972860"/>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C6F1479-D669-41C6-9B45-2DB331794BA9}">
      <dsp:nvSpPr>
        <dsp:cNvPr id="0" name=""/>
        <dsp:cNvSpPr/>
      </dsp:nvSpPr>
      <dsp:spPr>
        <a:xfrm>
          <a:off x="0" y="1972860"/>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Key Route Risk Assessments</a:t>
          </a:r>
        </a:p>
      </dsp:txBody>
      <dsp:txXfrm>
        <a:off x="0" y="1972860"/>
        <a:ext cx="7547588" cy="493079"/>
      </dsp:txXfrm>
    </dsp:sp>
    <dsp:sp modelId="{6999C502-689C-4EB5-9F5D-DBB6A648F6B3}">
      <dsp:nvSpPr>
        <dsp:cNvPr id="0" name=""/>
        <dsp:cNvSpPr/>
      </dsp:nvSpPr>
      <dsp:spPr>
        <a:xfrm>
          <a:off x="0" y="2465939"/>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BA7ABDD-1F50-48BA-86E0-DF20BDB2DE33}">
      <dsp:nvSpPr>
        <dsp:cNvPr id="0" name=""/>
        <dsp:cNvSpPr/>
      </dsp:nvSpPr>
      <dsp:spPr>
        <a:xfrm>
          <a:off x="0" y="2465939"/>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Safety and Technology</a:t>
          </a:r>
        </a:p>
      </dsp:txBody>
      <dsp:txXfrm>
        <a:off x="0" y="2465939"/>
        <a:ext cx="7547588" cy="493079"/>
      </dsp:txXfrm>
    </dsp:sp>
    <dsp:sp modelId="{74E66E71-826F-4A3B-81D3-E560CE4D32BA}">
      <dsp:nvSpPr>
        <dsp:cNvPr id="0" name=""/>
        <dsp:cNvSpPr/>
      </dsp:nvSpPr>
      <dsp:spPr>
        <a:xfrm>
          <a:off x="0" y="2959019"/>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360B789-8E6B-4485-8D1A-F5A3ECDE3EB6}">
      <dsp:nvSpPr>
        <dsp:cNvPr id="0" name=""/>
        <dsp:cNvSpPr/>
      </dsp:nvSpPr>
      <dsp:spPr>
        <a:xfrm>
          <a:off x="0" y="2959019"/>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Railway Personnel </a:t>
          </a:r>
        </a:p>
      </dsp:txBody>
      <dsp:txXfrm>
        <a:off x="0" y="2959019"/>
        <a:ext cx="7547588" cy="493079"/>
      </dsp:txXfrm>
    </dsp:sp>
    <dsp:sp modelId="{8FB8F93D-D39F-4588-BF51-F2538AD50066}">
      <dsp:nvSpPr>
        <dsp:cNvPr id="0" name=""/>
        <dsp:cNvSpPr/>
      </dsp:nvSpPr>
      <dsp:spPr>
        <a:xfrm>
          <a:off x="0" y="3452098"/>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B375D6D-0357-4F4D-99FA-0722F2353B75}">
      <dsp:nvSpPr>
        <dsp:cNvPr id="0" name=""/>
        <dsp:cNvSpPr/>
      </dsp:nvSpPr>
      <dsp:spPr>
        <a:xfrm>
          <a:off x="0" y="3452098"/>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Equipment and Resources</a:t>
          </a:r>
        </a:p>
      </dsp:txBody>
      <dsp:txXfrm>
        <a:off x="0" y="3452098"/>
        <a:ext cx="7547588" cy="493079"/>
      </dsp:txXfrm>
    </dsp:sp>
    <dsp:sp modelId="{E3488A42-3AFD-43CF-8B95-46671BE86B1B}">
      <dsp:nvSpPr>
        <dsp:cNvPr id="0" name=""/>
        <dsp:cNvSpPr/>
      </dsp:nvSpPr>
      <dsp:spPr>
        <a:xfrm>
          <a:off x="0" y="3945178"/>
          <a:ext cx="754758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4E5F197-4D74-408D-A560-7FC1E9775EBB}">
      <dsp:nvSpPr>
        <dsp:cNvPr id="0" name=""/>
        <dsp:cNvSpPr/>
      </dsp:nvSpPr>
      <dsp:spPr>
        <a:xfrm>
          <a:off x="0" y="3945178"/>
          <a:ext cx="7547588" cy="49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Training Opportunities</a:t>
          </a:r>
        </a:p>
      </dsp:txBody>
      <dsp:txXfrm>
        <a:off x="0" y="3945178"/>
        <a:ext cx="7547588" cy="493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1B0D4-DF4B-499E-959C-B85EFC14A12E}">
      <dsp:nvSpPr>
        <dsp:cNvPr id="0" name=""/>
        <dsp:cNvSpPr/>
      </dsp:nvSpPr>
      <dsp:spPr>
        <a:xfrm>
          <a:off x="0" y="58663"/>
          <a:ext cx="1050232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Cultural Awareness and Employee Engagement</a:t>
          </a:r>
        </a:p>
      </dsp:txBody>
      <dsp:txXfrm>
        <a:off x="28557" y="87220"/>
        <a:ext cx="10445207" cy="527886"/>
      </dsp:txXfrm>
    </dsp:sp>
    <dsp:sp modelId="{EB631181-7C4D-4551-A136-643498A923A9}">
      <dsp:nvSpPr>
        <dsp:cNvPr id="0" name=""/>
        <dsp:cNvSpPr/>
      </dsp:nvSpPr>
      <dsp:spPr>
        <a:xfrm>
          <a:off x="0" y="643663"/>
          <a:ext cx="10502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44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CA" sz="2000" kern="1200" dirty="0"/>
            <a:t>Internal training</a:t>
          </a:r>
        </a:p>
      </dsp:txBody>
      <dsp:txXfrm>
        <a:off x="0" y="643663"/>
        <a:ext cx="10502321" cy="414000"/>
      </dsp:txXfrm>
    </dsp:sp>
    <dsp:sp modelId="{AA5E88FF-B3CE-43FB-8C56-17717818A4DB}">
      <dsp:nvSpPr>
        <dsp:cNvPr id="0" name=""/>
        <dsp:cNvSpPr/>
      </dsp:nvSpPr>
      <dsp:spPr>
        <a:xfrm>
          <a:off x="0" y="1057663"/>
          <a:ext cx="1050232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People and Employment</a:t>
          </a:r>
        </a:p>
      </dsp:txBody>
      <dsp:txXfrm>
        <a:off x="28557" y="1086220"/>
        <a:ext cx="10445207" cy="527886"/>
      </dsp:txXfrm>
    </dsp:sp>
    <dsp:sp modelId="{4C684AA3-9D09-4DA7-BFF8-6F843777C69E}">
      <dsp:nvSpPr>
        <dsp:cNvPr id="0" name=""/>
        <dsp:cNvSpPr/>
      </dsp:nvSpPr>
      <dsp:spPr>
        <a:xfrm>
          <a:off x="0" y="1642663"/>
          <a:ext cx="10502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44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CA" sz="2000" kern="1200" dirty="0"/>
            <a:t>Diversity and inclusion within CN’s workforce</a:t>
          </a:r>
        </a:p>
      </dsp:txBody>
      <dsp:txXfrm>
        <a:off x="0" y="1642663"/>
        <a:ext cx="10502321" cy="414000"/>
      </dsp:txXfrm>
    </dsp:sp>
    <dsp:sp modelId="{5FFC6568-3B1F-48FF-B943-010D1AD699D2}">
      <dsp:nvSpPr>
        <dsp:cNvPr id="0" name=""/>
        <dsp:cNvSpPr/>
      </dsp:nvSpPr>
      <dsp:spPr>
        <a:xfrm>
          <a:off x="0" y="2056663"/>
          <a:ext cx="1050232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Community Engagement and Relationships</a:t>
          </a:r>
        </a:p>
      </dsp:txBody>
      <dsp:txXfrm>
        <a:off x="28557" y="2085220"/>
        <a:ext cx="10445207" cy="527886"/>
      </dsp:txXfrm>
    </dsp:sp>
    <dsp:sp modelId="{04644E07-ADDE-4449-96A9-18BC2754D5B6}">
      <dsp:nvSpPr>
        <dsp:cNvPr id="0" name=""/>
        <dsp:cNvSpPr/>
      </dsp:nvSpPr>
      <dsp:spPr>
        <a:xfrm>
          <a:off x="0" y="2641663"/>
          <a:ext cx="10502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44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CA" sz="2000" kern="1200" dirty="0"/>
            <a:t>Proactive meaningful engagement</a:t>
          </a:r>
        </a:p>
      </dsp:txBody>
      <dsp:txXfrm>
        <a:off x="0" y="2641663"/>
        <a:ext cx="10502321" cy="414000"/>
      </dsp:txXfrm>
    </dsp:sp>
    <dsp:sp modelId="{8745D7DE-5319-43BF-B338-C5E48F2B4BDA}">
      <dsp:nvSpPr>
        <dsp:cNvPr id="0" name=""/>
        <dsp:cNvSpPr/>
      </dsp:nvSpPr>
      <dsp:spPr>
        <a:xfrm>
          <a:off x="0" y="3055663"/>
          <a:ext cx="1050232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Economic Reconciliation</a:t>
          </a:r>
        </a:p>
      </dsp:txBody>
      <dsp:txXfrm>
        <a:off x="28557" y="3084220"/>
        <a:ext cx="10445207" cy="527886"/>
      </dsp:txXfrm>
    </dsp:sp>
    <dsp:sp modelId="{8E1DE954-0765-45C8-AF8A-91A91EF92024}">
      <dsp:nvSpPr>
        <dsp:cNvPr id="0" name=""/>
        <dsp:cNvSpPr/>
      </dsp:nvSpPr>
      <dsp:spPr>
        <a:xfrm>
          <a:off x="0" y="3640663"/>
          <a:ext cx="10502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44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CA" sz="2000" kern="1200" dirty="0"/>
            <a:t>Procurement and business development</a:t>
          </a:r>
        </a:p>
      </dsp:txBody>
      <dsp:txXfrm>
        <a:off x="0" y="3640663"/>
        <a:ext cx="10502321" cy="414000"/>
      </dsp:txXfrm>
    </dsp:sp>
    <dsp:sp modelId="{49E024F9-4CC6-48EB-B3C1-26602F135511}">
      <dsp:nvSpPr>
        <dsp:cNvPr id="0" name=""/>
        <dsp:cNvSpPr/>
      </dsp:nvSpPr>
      <dsp:spPr>
        <a:xfrm>
          <a:off x="0" y="4054663"/>
          <a:ext cx="10502321" cy="58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dirty="0"/>
            <a:t>Environmental Stewardship and Safety</a:t>
          </a:r>
        </a:p>
      </dsp:txBody>
      <dsp:txXfrm>
        <a:off x="28557" y="4083220"/>
        <a:ext cx="10445207" cy="527886"/>
      </dsp:txXfrm>
    </dsp:sp>
    <dsp:sp modelId="{B7C31515-DCB8-44D2-857C-7E55B79CF4E0}">
      <dsp:nvSpPr>
        <dsp:cNvPr id="0" name=""/>
        <dsp:cNvSpPr/>
      </dsp:nvSpPr>
      <dsp:spPr>
        <a:xfrm>
          <a:off x="0" y="4639663"/>
          <a:ext cx="10502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44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CA" sz="2000" kern="1200" dirty="0"/>
            <a:t>Protecting the environment and promoting safety</a:t>
          </a:r>
        </a:p>
      </dsp:txBody>
      <dsp:txXfrm>
        <a:off x="0" y="4639663"/>
        <a:ext cx="10502321" cy="41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2A70B-9700-4A23-892C-AC1BB9228C0A}">
      <dsp:nvSpPr>
        <dsp:cNvPr id="0" name=""/>
        <dsp:cNvSpPr/>
      </dsp:nvSpPr>
      <dsp:spPr>
        <a:xfrm>
          <a:off x="0" y="5443390"/>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E93A5-B3E5-472A-882D-0B72003438D3}">
      <dsp:nvSpPr>
        <dsp:cNvPr id="0" name=""/>
        <dsp:cNvSpPr/>
      </dsp:nvSpPr>
      <dsp:spPr>
        <a:xfrm>
          <a:off x="0" y="4528964"/>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14EDF-27F0-4110-B290-DDF2FE9021CF}">
      <dsp:nvSpPr>
        <dsp:cNvPr id="0" name=""/>
        <dsp:cNvSpPr/>
      </dsp:nvSpPr>
      <dsp:spPr>
        <a:xfrm>
          <a:off x="0" y="3614539"/>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8D616-FF08-4254-923E-35FFF78673DF}">
      <dsp:nvSpPr>
        <dsp:cNvPr id="0" name=""/>
        <dsp:cNvSpPr/>
      </dsp:nvSpPr>
      <dsp:spPr>
        <a:xfrm>
          <a:off x="0" y="2700114"/>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867CE-9D09-4CAE-9CD3-3074CED83B11}">
      <dsp:nvSpPr>
        <dsp:cNvPr id="0" name=""/>
        <dsp:cNvSpPr/>
      </dsp:nvSpPr>
      <dsp:spPr>
        <a:xfrm>
          <a:off x="0" y="1785689"/>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59B0F-D03D-4352-B908-6B7EBF16FC8F}">
      <dsp:nvSpPr>
        <dsp:cNvPr id="0" name=""/>
        <dsp:cNvSpPr/>
      </dsp:nvSpPr>
      <dsp:spPr>
        <a:xfrm>
          <a:off x="0" y="871264"/>
          <a:ext cx="115433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D90B21-7E7B-4BB0-9CFA-67206A783D92}">
      <dsp:nvSpPr>
        <dsp:cNvPr id="0" name=""/>
        <dsp:cNvSpPr/>
      </dsp:nvSpPr>
      <dsp:spPr>
        <a:xfrm>
          <a:off x="3001282" y="382"/>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Karla Graf, 604-679-8039</a:t>
          </a:r>
        </a:p>
      </dsp:txBody>
      <dsp:txXfrm>
        <a:off x="3001282" y="382"/>
        <a:ext cx="8542110" cy="870881"/>
      </dsp:txXfrm>
    </dsp:sp>
    <dsp:sp modelId="{4D64642F-5251-43AA-A879-CE46CB66E60B}">
      <dsp:nvSpPr>
        <dsp:cNvPr id="0" name=""/>
        <dsp:cNvSpPr/>
      </dsp:nvSpPr>
      <dsp:spPr>
        <a:xfrm>
          <a:off x="0" y="382"/>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BC North &amp; Alberta North</a:t>
          </a:r>
        </a:p>
      </dsp:txBody>
      <dsp:txXfrm>
        <a:off x="42521" y="42903"/>
        <a:ext cx="2916240" cy="828360"/>
      </dsp:txXfrm>
    </dsp:sp>
    <dsp:sp modelId="{D0CD9032-6B16-49B9-8063-E4BF4638532C}">
      <dsp:nvSpPr>
        <dsp:cNvPr id="0" name=""/>
        <dsp:cNvSpPr/>
      </dsp:nvSpPr>
      <dsp:spPr>
        <a:xfrm>
          <a:off x="3001282" y="914808"/>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Tyler Mitchell, 403-835-9430</a:t>
          </a:r>
        </a:p>
      </dsp:txBody>
      <dsp:txXfrm>
        <a:off x="3001282" y="914808"/>
        <a:ext cx="8542110" cy="870881"/>
      </dsp:txXfrm>
    </dsp:sp>
    <dsp:sp modelId="{2DCEE9C5-50A6-4A31-A99F-6D8460EF5134}">
      <dsp:nvSpPr>
        <dsp:cNvPr id="0" name=""/>
        <dsp:cNvSpPr/>
      </dsp:nvSpPr>
      <dsp:spPr>
        <a:xfrm>
          <a:off x="0" y="914808"/>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BC South</a:t>
          </a:r>
        </a:p>
      </dsp:txBody>
      <dsp:txXfrm>
        <a:off x="42521" y="957329"/>
        <a:ext cx="2916240" cy="828360"/>
      </dsp:txXfrm>
    </dsp:sp>
    <dsp:sp modelId="{65465EE4-01D4-4E9A-B09E-781C98AE3C90}">
      <dsp:nvSpPr>
        <dsp:cNvPr id="0" name=""/>
        <dsp:cNvSpPr/>
      </dsp:nvSpPr>
      <dsp:spPr>
        <a:xfrm>
          <a:off x="3001282" y="1829233"/>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Steven Santelli, 204-232-7652</a:t>
          </a:r>
        </a:p>
      </dsp:txBody>
      <dsp:txXfrm>
        <a:off x="3001282" y="1829233"/>
        <a:ext cx="8542110" cy="870881"/>
      </dsp:txXfrm>
    </dsp:sp>
    <dsp:sp modelId="{827E56E4-0109-4D02-89A1-E672B740AEE7}">
      <dsp:nvSpPr>
        <dsp:cNvPr id="0" name=""/>
        <dsp:cNvSpPr/>
      </dsp:nvSpPr>
      <dsp:spPr>
        <a:xfrm>
          <a:off x="0" y="1829233"/>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Prairies</a:t>
          </a:r>
        </a:p>
      </dsp:txBody>
      <dsp:txXfrm>
        <a:off x="42521" y="1871754"/>
        <a:ext cx="2916240" cy="828360"/>
      </dsp:txXfrm>
    </dsp:sp>
    <dsp:sp modelId="{0F662F50-B277-4E6A-A278-7C188490B07B}">
      <dsp:nvSpPr>
        <dsp:cNvPr id="0" name=""/>
        <dsp:cNvSpPr/>
      </dsp:nvSpPr>
      <dsp:spPr>
        <a:xfrm>
          <a:off x="3001282" y="2743658"/>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Theresa Nelson, 705-943-6011</a:t>
          </a:r>
        </a:p>
      </dsp:txBody>
      <dsp:txXfrm>
        <a:off x="3001282" y="2743658"/>
        <a:ext cx="8542110" cy="870881"/>
      </dsp:txXfrm>
    </dsp:sp>
    <dsp:sp modelId="{60B5119D-6D0B-49CB-993F-CC9315E9724B}">
      <dsp:nvSpPr>
        <dsp:cNvPr id="0" name=""/>
        <dsp:cNvSpPr/>
      </dsp:nvSpPr>
      <dsp:spPr>
        <a:xfrm>
          <a:off x="0" y="2743658"/>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Ontario</a:t>
          </a:r>
        </a:p>
      </dsp:txBody>
      <dsp:txXfrm>
        <a:off x="42521" y="2786179"/>
        <a:ext cx="2916240" cy="828360"/>
      </dsp:txXfrm>
    </dsp:sp>
    <dsp:sp modelId="{A6D8BEF6-4F3F-4FD4-BC3F-747D1C7DCA53}">
      <dsp:nvSpPr>
        <dsp:cNvPr id="0" name=""/>
        <dsp:cNvSpPr/>
      </dsp:nvSpPr>
      <dsp:spPr>
        <a:xfrm>
          <a:off x="3001282" y="3658083"/>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Jennifer Jerome, 514-209-9018</a:t>
          </a:r>
        </a:p>
      </dsp:txBody>
      <dsp:txXfrm>
        <a:off x="3001282" y="3658083"/>
        <a:ext cx="8542110" cy="870881"/>
      </dsp:txXfrm>
    </dsp:sp>
    <dsp:sp modelId="{15528001-B5F4-4F92-B950-E68E0AB407F5}">
      <dsp:nvSpPr>
        <dsp:cNvPr id="0" name=""/>
        <dsp:cNvSpPr/>
      </dsp:nvSpPr>
      <dsp:spPr>
        <a:xfrm>
          <a:off x="0" y="3658083"/>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Quebec and the Maritimes</a:t>
          </a:r>
        </a:p>
      </dsp:txBody>
      <dsp:txXfrm>
        <a:off x="42521" y="3700604"/>
        <a:ext cx="2916240" cy="828360"/>
      </dsp:txXfrm>
    </dsp:sp>
    <dsp:sp modelId="{9BE239A6-B362-4940-A8E8-FD6971526452}">
      <dsp:nvSpPr>
        <dsp:cNvPr id="0" name=""/>
        <dsp:cNvSpPr/>
      </dsp:nvSpPr>
      <dsp:spPr>
        <a:xfrm>
          <a:off x="3001282" y="4572508"/>
          <a:ext cx="8542110" cy="87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CA" sz="2700" kern="1200" dirty="0"/>
            <a:t>Vanessa James, 780-643-7723</a:t>
          </a:r>
        </a:p>
      </dsp:txBody>
      <dsp:txXfrm>
        <a:off x="3001282" y="4572508"/>
        <a:ext cx="8542110" cy="870881"/>
      </dsp:txXfrm>
    </dsp:sp>
    <dsp:sp modelId="{87370DD6-F73E-4E52-9465-0F16A8AAC9E7}">
      <dsp:nvSpPr>
        <dsp:cNvPr id="0" name=""/>
        <dsp:cNvSpPr/>
      </dsp:nvSpPr>
      <dsp:spPr>
        <a:xfrm>
          <a:off x="0" y="4572508"/>
          <a:ext cx="3001282" cy="87088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CA" sz="2700" kern="1200" dirty="0"/>
            <a:t>Employment Partnerships</a:t>
          </a:r>
        </a:p>
      </dsp:txBody>
      <dsp:txXfrm>
        <a:off x="42521" y="4615029"/>
        <a:ext cx="2916240" cy="828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EF243-5E09-4225-A051-FA9DF33AB196}">
      <dsp:nvSpPr>
        <dsp:cNvPr id="0" name=""/>
        <dsp:cNvSpPr/>
      </dsp:nvSpPr>
      <dsp:spPr>
        <a:xfrm>
          <a:off x="380328" y="270813"/>
          <a:ext cx="10114169" cy="5877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Environmental Team</a:t>
          </a:r>
        </a:p>
      </dsp:txBody>
      <dsp:txXfrm>
        <a:off x="409021" y="299506"/>
        <a:ext cx="10056783" cy="530392"/>
      </dsp:txXfrm>
    </dsp:sp>
    <dsp:sp modelId="{D199565B-5C18-425D-8BBB-0C98E53B7081}">
      <dsp:nvSpPr>
        <dsp:cNvPr id="0" name=""/>
        <dsp:cNvSpPr/>
      </dsp:nvSpPr>
      <dsp:spPr>
        <a:xfrm>
          <a:off x="0" y="858591"/>
          <a:ext cx="11361555" cy="18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2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CA" sz="2800" kern="1200" dirty="0"/>
            <a:t>Emergency response planning and execution</a:t>
          </a:r>
        </a:p>
        <a:p>
          <a:pPr marL="285750" lvl="1" indent="-285750" algn="l" defTabSz="1244600">
            <a:lnSpc>
              <a:spcPct val="90000"/>
            </a:lnSpc>
            <a:spcBef>
              <a:spcPct val="0"/>
            </a:spcBef>
            <a:spcAft>
              <a:spcPct val="20000"/>
            </a:spcAft>
            <a:buChar char="•"/>
          </a:pPr>
          <a:r>
            <a:rPr lang="en-CA" sz="2800" kern="1200" dirty="0"/>
            <a:t>Regulatory compliance</a:t>
          </a:r>
        </a:p>
        <a:p>
          <a:pPr marL="285750" lvl="1" indent="-285750" algn="l" defTabSz="1244600">
            <a:lnSpc>
              <a:spcPct val="90000"/>
            </a:lnSpc>
            <a:spcBef>
              <a:spcPct val="0"/>
            </a:spcBef>
            <a:spcAft>
              <a:spcPct val="20000"/>
            </a:spcAft>
            <a:buChar char="•"/>
          </a:pPr>
          <a:r>
            <a:rPr lang="en-CA" sz="2800" kern="1200" dirty="0"/>
            <a:t>Incident site remediation and restoration</a:t>
          </a:r>
        </a:p>
        <a:p>
          <a:pPr marL="285750" lvl="1" indent="-285750" algn="l" defTabSz="1244600">
            <a:lnSpc>
              <a:spcPct val="90000"/>
            </a:lnSpc>
            <a:spcBef>
              <a:spcPct val="0"/>
            </a:spcBef>
            <a:spcAft>
              <a:spcPct val="20000"/>
            </a:spcAft>
            <a:buChar char="•"/>
          </a:pPr>
          <a:r>
            <a:rPr lang="en-CA" sz="2800" kern="1200" dirty="0"/>
            <a:t>Drills and deployment exercises</a:t>
          </a:r>
        </a:p>
      </dsp:txBody>
      <dsp:txXfrm>
        <a:off x="0" y="858591"/>
        <a:ext cx="11361555" cy="1821600"/>
      </dsp:txXfrm>
    </dsp:sp>
    <dsp:sp modelId="{3CAEBF4D-A6B9-47DD-9672-8C3F6BA6845B}">
      <dsp:nvSpPr>
        <dsp:cNvPr id="0" name=""/>
        <dsp:cNvSpPr/>
      </dsp:nvSpPr>
      <dsp:spPr>
        <a:xfrm>
          <a:off x="380612" y="2680191"/>
          <a:ext cx="10371281" cy="4700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Dangerous Goods Team</a:t>
          </a:r>
        </a:p>
      </dsp:txBody>
      <dsp:txXfrm>
        <a:off x="403558" y="2703137"/>
        <a:ext cx="10325389" cy="424162"/>
      </dsp:txXfrm>
    </dsp:sp>
    <dsp:sp modelId="{1E0C1E87-2967-4B15-AC17-73F2CC51625F}">
      <dsp:nvSpPr>
        <dsp:cNvPr id="0" name=""/>
        <dsp:cNvSpPr/>
      </dsp:nvSpPr>
      <dsp:spPr>
        <a:xfrm>
          <a:off x="0" y="3150246"/>
          <a:ext cx="11361555" cy="18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2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CA" sz="2800" kern="1200" dirty="0"/>
            <a:t>Incident response</a:t>
          </a:r>
        </a:p>
        <a:p>
          <a:pPr marL="285750" lvl="1" indent="-285750" algn="l" defTabSz="1244600">
            <a:lnSpc>
              <a:spcPct val="90000"/>
            </a:lnSpc>
            <a:spcBef>
              <a:spcPct val="0"/>
            </a:spcBef>
            <a:spcAft>
              <a:spcPct val="20000"/>
            </a:spcAft>
            <a:buChar char="•"/>
          </a:pPr>
          <a:r>
            <a:rPr lang="en-CA" sz="2800" kern="1200" dirty="0"/>
            <a:t>Outreach and training opportunities</a:t>
          </a:r>
        </a:p>
        <a:p>
          <a:pPr marL="285750" lvl="1" indent="-285750" algn="l" defTabSz="1244600">
            <a:lnSpc>
              <a:spcPct val="90000"/>
            </a:lnSpc>
            <a:spcBef>
              <a:spcPct val="0"/>
            </a:spcBef>
            <a:spcAft>
              <a:spcPct val="20000"/>
            </a:spcAft>
            <a:buChar char="•"/>
          </a:pPr>
          <a:r>
            <a:rPr lang="en-CA" sz="2800" kern="1200" dirty="0"/>
            <a:t>Regulatory compliance</a:t>
          </a:r>
        </a:p>
        <a:p>
          <a:pPr marL="285750" lvl="1" indent="-285750" algn="l" defTabSz="1244600">
            <a:lnSpc>
              <a:spcPct val="90000"/>
            </a:lnSpc>
            <a:spcBef>
              <a:spcPct val="0"/>
            </a:spcBef>
            <a:spcAft>
              <a:spcPct val="20000"/>
            </a:spcAft>
            <a:buChar char="•"/>
          </a:pPr>
          <a:r>
            <a:rPr lang="en-CA" sz="2800" kern="1200" dirty="0"/>
            <a:t>Corporate support </a:t>
          </a:r>
        </a:p>
      </dsp:txBody>
      <dsp:txXfrm>
        <a:off x="0" y="3150246"/>
        <a:ext cx="11361555" cy="1821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E93A5-B3E5-472A-882D-0B72003438D3}">
      <dsp:nvSpPr>
        <dsp:cNvPr id="0" name=""/>
        <dsp:cNvSpPr/>
      </dsp:nvSpPr>
      <dsp:spPr>
        <a:xfrm>
          <a:off x="0" y="5439957"/>
          <a:ext cx="955354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14EDF-27F0-4110-B290-DDF2FE9021CF}">
      <dsp:nvSpPr>
        <dsp:cNvPr id="0" name=""/>
        <dsp:cNvSpPr/>
      </dsp:nvSpPr>
      <dsp:spPr>
        <a:xfrm>
          <a:off x="0" y="4342274"/>
          <a:ext cx="955354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8D616-FF08-4254-923E-35FFF78673DF}">
      <dsp:nvSpPr>
        <dsp:cNvPr id="0" name=""/>
        <dsp:cNvSpPr/>
      </dsp:nvSpPr>
      <dsp:spPr>
        <a:xfrm>
          <a:off x="0" y="3244592"/>
          <a:ext cx="955354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867CE-9D09-4CAE-9CD3-3074CED83B11}">
      <dsp:nvSpPr>
        <dsp:cNvPr id="0" name=""/>
        <dsp:cNvSpPr/>
      </dsp:nvSpPr>
      <dsp:spPr>
        <a:xfrm>
          <a:off x="0" y="2146910"/>
          <a:ext cx="955354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59B0F-D03D-4352-B908-6B7EBF16FC8F}">
      <dsp:nvSpPr>
        <dsp:cNvPr id="0" name=""/>
        <dsp:cNvSpPr/>
      </dsp:nvSpPr>
      <dsp:spPr>
        <a:xfrm>
          <a:off x="0" y="1049227"/>
          <a:ext cx="955354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D90B21-7E7B-4BB0-9CFA-67206A783D92}">
      <dsp:nvSpPr>
        <dsp:cNvPr id="0" name=""/>
        <dsp:cNvSpPr/>
      </dsp:nvSpPr>
      <dsp:spPr>
        <a:xfrm>
          <a:off x="2483921" y="3815"/>
          <a:ext cx="7069621" cy="104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CA" sz="2300" kern="1200" dirty="0"/>
            <a:t>HAZMAT Specialists</a:t>
          </a:r>
        </a:p>
      </dsp:txBody>
      <dsp:txXfrm>
        <a:off x="2483921" y="3815"/>
        <a:ext cx="7069621" cy="1045411"/>
      </dsp:txXfrm>
    </dsp:sp>
    <dsp:sp modelId="{4D64642F-5251-43AA-A879-CE46CB66E60B}">
      <dsp:nvSpPr>
        <dsp:cNvPr id="0" name=""/>
        <dsp:cNvSpPr/>
      </dsp:nvSpPr>
      <dsp:spPr>
        <a:xfrm>
          <a:off x="0" y="3815"/>
          <a:ext cx="2483921" cy="104541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CA" sz="2300" kern="1200" dirty="0"/>
            <a:t>Dangerous Goods Officers</a:t>
          </a:r>
        </a:p>
      </dsp:txBody>
      <dsp:txXfrm>
        <a:off x="51042" y="54857"/>
        <a:ext cx="2381837" cy="994369"/>
      </dsp:txXfrm>
    </dsp:sp>
    <dsp:sp modelId="{D0CD9032-6B16-49B9-8063-E4BF4638532C}">
      <dsp:nvSpPr>
        <dsp:cNvPr id="0" name=""/>
        <dsp:cNvSpPr/>
      </dsp:nvSpPr>
      <dsp:spPr>
        <a:xfrm>
          <a:off x="2483921" y="1101498"/>
          <a:ext cx="7069621" cy="104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CA" sz="2300" kern="1200" dirty="0"/>
            <a:t>Environmental Protection Specialists</a:t>
          </a:r>
        </a:p>
      </dsp:txBody>
      <dsp:txXfrm>
        <a:off x="2483921" y="1101498"/>
        <a:ext cx="7069621" cy="1045411"/>
      </dsp:txXfrm>
    </dsp:sp>
    <dsp:sp modelId="{2DCEE9C5-50A6-4A31-A99F-6D8460EF5134}">
      <dsp:nvSpPr>
        <dsp:cNvPr id="0" name=""/>
        <dsp:cNvSpPr/>
      </dsp:nvSpPr>
      <dsp:spPr>
        <a:xfrm>
          <a:off x="0" y="1101498"/>
          <a:ext cx="2483921" cy="104541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CA" sz="2300" kern="1200" dirty="0"/>
            <a:t>Environmental Officers</a:t>
          </a:r>
        </a:p>
      </dsp:txBody>
      <dsp:txXfrm>
        <a:off x="51042" y="1152540"/>
        <a:ext cx="2381837" cy="994369"/>
      </dsp:txXfrm>
    </dsp:sp>
    <dsp:sp modelId="{65465EE4-01D4-4E9A-B09E-781C98AE3C90}">
      <dsp:nvSpPr>
        <dsp:cNvPr id="0" name=""/>
        <dsp:cNvSpPr/>
      </dsp:nvSpPr>
      <dsp:spPr>
        <a:xfrm>
          <a:off x="2483921" y="2199180"/>
          <a:ext cx="7069621" cy="104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CA" sz="2300" kern="1200" dirty="0"/>
            <a:t>Technicians / Industrial Fire Fighters / Industrial Hygienists</a:t>
          </a:r>
        </a:p>
      </dsp:txBody>
      <dsp:txXfrm>
        <a:off x="2483921" y="2199180"/>
        <a:ext cx="7069621" cy="1045411"/>
      </dsp:txXfrm>
    </dsp:sp>
    <dsp:sp modelId="{827E56E4-0109-4D02-89A1-E672B740AEE7}">
      <dsp:nvSpPr>
        <dsp:cNvPr id="0" name=""/>
        <dsp:cNvSpPr/>
      </dsp:nvSpPr>
      <dsp:spPr>
        <a:xfrm>
          <a:off x="0" y="2199180"/>
          <a:ext cx="2483921" cy="104541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CA" sz="2300" kern="1200" dirty="0"/>
            <a:t>Contractors / Service Providers</a:t>
          </a:r>
        </a:p>
      </dsp:txBody>
      <dsp:txXfrm>
        <a:off x="51042" y="2250222"/>
        <a:ext cx="2381837" cy="994369"/>
      </dsp:txXfrm>
    </dsp:sp>
    <dsp:sp modelId="{0F662F50-B277-4E6A-A278-7C188490B07B}">
      <dsp:nvSpPr>
        <dsp:cNvPr id="0" name=""/>
        <dsp:cNvSpPr/>
      </dsp:nvSpPr>
      <dsp:spPr>
        <a:xfrm>
          <a:off x="2483921" y="3296862"/>
          <a:ext cx="7069621" cy="104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CA" sz="2300" kern="1200" dirty="0"/>
            <a:t>Remediation</a:t>
          </a:r>
        </a:p>
      </dsp:txBody>
      <dsp:txXfrm>
        <a:off x="2483921" y="3296862"/>
        <a:ext cx="7069621" cy="1045411"/>
      </dsp:txXfrm>
    </dsp:sp>
    <dsp:sp modelId="{60B5119D-6D0B-49CB-993F-CC9315E9724B}">
      <dsp:nvSpPr>
        <dsp:cNvPr id="0" name=""/>
        <dsp:cNvSpPr/>
      </dsp:nvSpPr>
      <dsp:spPr>
        <a:xfrm>
          <a:off x="0" y="3296862"/>
          <a:ext cx="2483921" cy="104541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CA" sz="2300" kern="1200" dirty="0"/>
            <a:t>Environmental Contractors</a:t>
          </a:r>
        </a:p>
      </dsp:txBody>
      <dsp:txXfrm>
        <a:off x="51042" y="3347904"/>
        <a:ext cx="2381837" cy="994369"/>
      </dsp:txXfrm>
    </dsp:sp>
    <dsp:sp modelId="{A6D8BEF6-4F3F-4FD4-BC3F-747D1C7DCA53}">
      <dsp:nvSpPr>
        <dsp:cNvPr id="0" name=""/>
        <dsp:cNvSpPr/>
      </dsp:nvSpPr>
      <dsp:spPr>
        <a:xfrm>
          <a:off x="2483921" y="4394545"/>
          <a:ext cx="7069621" cy="104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CA" sz="2300" kern="1200" dirty="0"/>
            <a:t>Technical Specialist, CANUTEC, Product SME’s</a:t>
          </a:r>
        </a:p>
      </dsp:txBody>
      <dsp:txXfrm>
        <a:off x="2483921" y="4394545"/>
        <a:ext cx="7069621" cy="1045411"/>
      </dsp:txXfrm>
    </dsp:sp>
    <dsp:sp modelId="{15528001-B5F4-4F92-B950-E68E0AB407F5}">
      <dsp:nvSpPr>
        <dsp:cNvPr id="0" name=""/>
        <dsp:cNvSpPr/>
      </dsp:nvSpPr>
      <dsp:spPr>
        <a:xfrm>
          <a:off x="0" y="4394545"/>
          <a:ext cx="2483921" cy="104541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CA" sz="2300" kern="1200" dirty="0"/>
            <a:t>Industry Partners</a:t>
          </a:r>
        </a:p>
      </dsp:txBody>
      <dsp:txXfrm>
        <a:off x="51042" y="4445587"/>
        <a:ext cx="2381837" cy="994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EF243-5E09-4225-A051-FA9DF33AB196}">
      <dsp:nvSpPr>
        <dsp:cNvPr id="0" name=""/>
        <dsp:cNvSpPr/>
      </dsp:nvSpPr>
      <dsp:spPr>
        <a:xfrm>
          <a:off x="243705" y="12526"/>
          <a:ext cx="10117691" cy="4970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CN Mechanical Department</a:t>
          </a:r>
        </a:p>
      </dsp:txBody>
      <dsp:txXfrm>
        <a:off x="267969" y="36790"/>
        <a:ext cx="10069163" cy="448520"/>
      </dsp:txXfrm>
    </dsp:sp>
    <dsp:sp modelId="{D199565B-5C18-425D-8BBB-0C98E53B7081}">
      <dsp:nvSpPr>
        <dsp:cNvPr id="0" name=""/>
        <dsp:cNvSpPr/>
      </dsp:nvSpPr>
      <dsp:spPr>
        <a:xfrm>
          <a:off x="0" y="539594"/>
          <a:ext cx="11361555"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2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CA" sz="2800" kern="1200" dirty="0"/>
            <a:t>Charged with the wrecking operations at an incident</a:t>
          </a:r>
        </a:p>
        <a:p>
          <a:pPr marL="285750" lvl="1" indent="-285750" algn="l" defTabSz="1244600">
            <a:lnSpc>
              <a:spcPct val="90000"/>
            </a:lnSpc>
            <a:spcBef>
              <a:spcPct val="0"/>
            </a:spcBef>
            <a:spcAft>
              <a:spcPct val="20000"/>
            </a:spcAft>
            <a:buChar char="•"/>
          </a:pPr>
          <a:r>
            <a:rPr lang="en-CA" sz="2800" kern="1200" dirty="0"/>
            <a:t>Inspects trains at departure and arrival terminals</a:t>
          </a:r>
        </a:p>
        <a:p>
          <a:pPr marL="285750" lvl="1" indent="-285750" algn="l" defTabSz="1244600">
            <a:lnSpc>
              <a:spcPct val="90000"/>
            </a:lnSpc>
            <a:spcBef>
              <a:spcPct val="0"/>
            </a:spcBef>
            <a:spcAft>
              <a:spcPct val="20000"/>
            </a:spcAft>
            <a:buChar char="•"/>
          </a:pPr>
          <a:r>
            <a:rPr lang="en-CA" sz="2800" kern="1200" dirty="0"/>
            <a:t>Conducts repairs and maintenance on railway vehicles</a:t>
          </a:r>
        </a:p>
      </dsp:txBody>
      <dsp:txXfrm>
        <a:off x="0" y="539594"/>
        <a:ext cx="11361555" cy="1341360"/>
      </dsp:txXfrm>
    </dsp:sp>
    <dsp:sp modelId="{3CAEBF4D-A6B9-47DD-9672-8C3F6BA6845B}">
      <dsp:nvSpPr>
        <dsp:cNvPr id="0" name=""/>
        <dsp:cNvSpPr/>
      </dsp:nvSpPr>
      <dsp:spPr>
        <a:xfrm>
          <a:off x="260974" y="1880954"/>
          <a:ext cx="10397640" cy="469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CN Transportation Department</a:t>
          </a:r>
        </a:p>
      </dsp:txBody>
      <dsp:txXfrm>
        <a:off x="283890" y="1903870"/>
        <a:ext cx="10351808" cy="423609"/>
      </dsp:txXfrm>
    </dsp:sp>
    <dsp:sp modelId="{1E0C1E87-2967-4B15-AC17-73F2CC51625F}">
      <dsp:nvSpPr>
        <dsp:cNvPr id="0" name=""/>
        <dsp:cNvSpPr/>
      </dsp:nvSpPr>
      <dsp:spPr>
        <a:xfrm>
          <a:off x="0" y="2350396"/>
          <a:ext cx="11361555" cy="12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2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CA" sz="2800" kern="1200" dirty="0"/>
            <a:t>Moves trains from A to B</a:t>
          </a:r>
        </a:p>
        <a:p>
          <a:pPr marL="285750" lvl="1" indent="-285750" algn="l" defTabSz="1244600">
            <a:lnSpc>
              <a:spcPct val="90000"/>
            </a:lnSpc>
            <a:spcBef>
              <a:spcPct val="0"/>
            </a:spcBef>
            <a:spcAft>
              <a:spcPct val="20000"/>
            </a:spcAft>
            <a:buChar char="•"/>
          </a:pPr>
          <a:r>
            <a:rPr lang="en-CA" sz="2800" kern="1200" dirty="0"/>
            <a:t>Highest ranking officer works with the Authority Having Jurisdiction at an incident (unified command)</a:t>
          </a:r>
        </a:p>
      </dsp:txBody>
      <dsp:txXfrm>
        <a:off x="0" y="2350396"/>
        <a:ext cx="11361555" cy="1257525"/>
      </dsp:txXfrm>
    </dsp:sp>
    <dsp:sp modelId="{C4F537A7-52BD-4690-8CC6-9DACD30E9D2A}">
      <dsp:nvSpPr>
        <dsp:cNvPr id="0" name=""/>
        <dsp:cNvSpPr/>
      </dsp:nvSpPr>
      <dsp:spPr>
        <a:xfrm>
          <a:off x="330337" y="3607921"/>
          <a:ext cx="10700880" cy="508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CN Engineering Department</a:t>
          </a:r>
        </a:p>
      </dsp:txBody>
      <dsp:txXfrm>
        <a:off x="355147" y="3632731"/>
        <a:ext cx="10651260" cy="458619"/>
      </dsp:txXfrm>
    </dsp:sp>
    <dsp:sp modelId="{8DD8E10D-1F74-491A-84F4-B9861BD56D2B}">
      <dsp:nvSpPr>
        <dsp:cNvPr id="0" name=""/>
        <dsp:cNvSpPr/>
      </dsp:nvSpPr>
      <dsp:spPr>
        <a:xfrm>
          <a:off x="0" y="4116160"/>
          <a:ext cx="11361555" cy="108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2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CA" sz="2800" kern="1200" dirty="0"/>
            <a:t>Maintains the infrastructure (track, bridges, signals)</a:t>
          </a:r>
        </a:p>
      </dsp:txBody>
      <dsp:txXfrm>
        <a:off x="0" y="4116160"/>
        <a:ext cx="11361555" cy="10839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C5F4FF-E331-453A-B518-984AF18B927A}" type="datetimeFigureOut">
              <a:rPr lang="en-GB" smtClean="0"/>
              <a:t>06/03/2024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EB55BE-2D77-4356-B008-1E486DBE53F4}" type="slidenum">
              <a:rPr lang="en-GB" smtClean="0"/>
              <a:t>‹#›</a:t>
            </a:fld>
            <a:endParaRPr lang="en-GB" dirty="0"/>
          </a:p>
        </p:txBody>
      </p:sp>
    </p:spTree>
    <p:extLst>
      <p:ext uri="{BB962C8B-B14F-4D97-AF65-F5344CB8AC3E}">
        <p14:creationId xmlns:p14="http://schemas.microsoft.com/office/powerpoint/2010/main" val="2863525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A5433-F670-45B7-9ED5-673F7131316D}" type="datetimeFigureOut">
              <a:rPr lang="en-GB" smtClean="0"/>
              <a:t>06/03/2024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B267B-297A-43F5-AD02-BABEEA252D87}" type="slidenum">
              <a:rPr lang="en-GB" smtClean="0"/>
              <a:t>‹#›</a:t>
            </a:fld>
            <a:endParaRPr lang="en-GB" dirty="0"/>
          </a:p>
        </p:txBody>
      </p:sp>
    </p:spTree>
    <p:extLst>
      <p:ext uri="{BB962C8B-B14F-4D97-AF65-F5344CB8AC3E}">
        <p14:creationId xmlns:p14="http://schemas.microsoft.com/office/powerpoint/2010/main" val="94797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c.canada.ca/en/rail-transportation/rules/rules-respecting-key-trains-key-rou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a:t>
            </a:fld>
            <a:endParaRPr lang="en-GB" dirty="0"/>
          </a:p>
        </p:txBody>
      </p:sp>
    </p:spTree>
    <p:extLst>
      <p:ext uri="{BB962C8B-B14F-4D97-AF65-F5344CB8AC3E}">
        <p14:creationId xmlns:p14="http://schemas.microsoft.com/office/powerpoint/2010/main" val="1562984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-Key route = </a:t>
            </a:r>
            <a:r>
              <a:rPr lang="en-US" b="0" i="0" dirty="0">
                <a:solidFill>
                  <a:srgbClr val="333333"/>
                </a:solidFill>
                <a:effectLst/>
              </a:rPr>
              <a:t>as defined in the </a:t>
            </a:r>
            <a:r>
              <a:rPr lang="en-US" b="0" i="1" dirty="0">
                <a:solidFill>
                  <a:srgbClr val="333333"/>
                </a:solidFill>
                <a:effectLst/>
              </a:rPr>
              <a:t>Transportation of Dangerous Goods Act, 1992</a:t>
            </a:r>
            <a:r>
              <a:rPr lang="en-US" b="0" i="0" dirty="0">
                <a:solidFill>
                  <a:srgbClr val="333333"/>
                </a:solidFill>
                <a:effectLst/>
              </a:rPr>
              <a:t> or any combination thereof that includes 10,000 or more 	loaded tank cars and loaded intermodal portable tanks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-Source: </a:t>
            </a:r>
            <a:r>
              <a:rPr lang="en-US" dirty="0">
                <a:hlinkClick r:id="rId3"/>
              </a:rPr>
              <a:t>Rules Respecting Key Trains and Key Routes (canada.ca)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can submit their input at: https://www.cn.ca/en/safety/moving-dangerous-goods or simply go to www.cn.ca/dg and scroll to the bottom of the page.</a:t>
            </a:r>
            <a:endParaRPr lang="en-CA" dirty="0"/>
          </a:p>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14</a:t>
            </a:fld>
            <a:endParaRPr lang="en-GB" dirty="0"/>
          </a:p>
        </p:txBody>
      </p:sp>
    </p:spTree>
    <p:extLst>
      <p:ext uri="{BB962C8B-B14F-4D97-AF65-F5344CB8AC3E}">
        <p14:creationId xmlns:p14="http://schemas.microsoft.com/office/powerpoint/2010/main" val="377197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CN we engage with internal and external stakeholders and rightsholders to ensure everyone has the tools and training to remain safe.</a:t>
            </a:r>
          </a:p>
          <a:p>
            <a:r>
              <a:rPr lang="en-CA" dirty="0"/>
              <a:t>-Examples: </a:t>
            </a:r>
            <a:r>
              <a:rPr lang="en-CA" dirty="0" err="1"/>
              <a:t>TransCAERS</a:t>
            </a:r>
            <a:r>
              <a:rPr lang="en-CA" dirty="0"/>
              <a:t> events, the CN Campus, Winter Safety Plan, Fire Risk Mitigation Plan, table top and training scenarios, </a:t>
            </a:r>
            <a:r>
              <a:rPr lang="en-CA" dirty="0" err="1"/>
              <a:t>etc</a:t>
            </a:r>
            <a:r>
              <a:rPr lang="en-CA" dirty="0"/>
              <a:t>…</a:t>
            </a:r>
          </a:p>
        </p:txBody>
      </p:sp>
      <p:sp>
        <p:nvSpPr>
          <p:cNvPr id="4" name="Slide Number Placeholder 3"/>
          <p:cNvSpPr>
            <a:spLocks noGrp="1"/>
          </p:cNvSpPr>
          <p:nvPr>
            <p:ph type="sldNum" sz="quarter" idx="5"/>
          </p:nvPr>
        </p:nvSpPr>
        <p:spPr/>
        <p:txBody>
          <a:bodyPr/>
          <a:lstStyle/>
          <a:p>
            <a:fld id="{51DB267B-297A-43F5-AD02-BABEEA252D87}" type="slidenum">
              <a:rPr lang="en-GB" smtClean="0"/>
              <a:t>15</a:t>
            </a:fld>
            <a:endParaRPr lang="en-GB" dirty="0"/>
          </a:p>
        </p:txBody>
      </p:sp>
    </p:spTree>
    <p:extLst>
      <p:ext uri="{BB962C8B-B14F-4D97-AF65-F5344CB8AC3E}">
        <p14:creationId xmlns:p14="http://schemas.microsoft.com/office/powerpoint/2010/main" val="859646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-OL is funded by the Railway Association of Canada (RAC) and provides free training to communities.</a:t>
            </a:r>
          </a:p>
          <a:p>
            <a:r>
              <a:rPr lang="en-CA" dirty="0"/>
              <a:t>-The IT Team is trained to deliver the messaging across the country.</a:t>
            </a:r>
          </a:p>
          <a:p>
            <a:r>
              <a:rPr lang="en-CA" dirty="0"/>
              <a:t>-A variety of languages are available in the handouts available on the OL site.</a:t>
            </a:r>
          </a:p>
        </p:txBody>
      </p:sp>
      <p:sp>
        <p:nvSpPr>
          <p:cNvPr id="4" name="Slide Number Placeholder 3"/>
          <p:cNvSpPr>
            <a:spLocks noGrp="1"/>
          </p:cNvSpPr>
          <p:nvPr>
            <p:ph type="sldNum" sz="quarter" idx="5"/>
          </p:nvPr>
        </p:nvSpPr>
        <p:spPr/>
        <p:txBody>
          <a:bodyPr/>
          <a:lstStyle/>
          <a:p>
            <a:fld id="{51DB267B-297A-43F5-AD02-BABEEA252D87}" type="slidenum">
              <a:rPr lang="en-GB" smtClean="0"/>
              <a:t>16</a:t>
            </a:fld>
            <a:endParaRPr lang="en-GB" dirty="0"/>
          </a:p>
        </p:txBody>
      </p:sp>
    </p:spTree>
    <p:extLst>
      <p:ext uri="{BB962C8B-B14F-4D97-AF65-F5344CB8AC3E}">
        <p14:creationId xmlns:p14="http://schemas.microsoft.com/office/powerpoint/2010/main" val="99233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utilizes both in person, traditional technology and new AI to work together to create a safe and effective rail network.</a:t>
            </a:r>
          </a:p>
          <a:p>
            <a:r>
              <a:rPr lang="en-CA" dirty="0"/>
              <a:t>-The above technologies listed do not include all technology at CN.</a:t>
            </a:r>
          </a:p>
          <a:p>
            <a:r>
              <a:rPr lang="en-CA" dirty="0"/>
              <a:t>-Detectors and or inspection programs are federally regulated, and CN meets and more often exceeds the federal requirements.</a:t>
            </a:r>
          </a:p>
        </p:txBody>
      </p:sp>
      <p:sp>
        <p:nvSpPr>
          <p:cNvPr id="4" name="Slide Number Placeholder 3"/>
          <p:cNvSpPr>
            <a:spLocks noGrp="1"/>
          </p:cNvSpPr>
          <p:nvPr>
            <p:ph type="sldNum" sz="quarter" idx="5"/>
          </p:nvPr>
        </p:nvSpPr>
        <p:spPr/>
        <p:txBody>
          <a:bodyPr/>
          <a:lstStyle/>
          <a:p>
            <a:fld id="{51DB267B-297A-43F5-AD02-BABEEA252D87}" type="slidenum">
              <a:rPr lang="en-GB" smtClean="0"/>
              <a:t>17</a:t>
            </a:fld>
            <a:endParaRPr lang="en-GB" dirty="0"/>
          </a:p>
        </p:txBody>
      </p:sp>
    </p:spTree>
    <p:extLst>
      <p:ext uri="{BB962C8B-B14F-4D97-AF65-F5344CB8AC3E}">
        <p14:creationId xmlns:p14="http://schemas.microsoft.com/office/powerpoint/2010/main" val="349953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advanced detector technologies across our network help us inspect and analyze a number of mechanical components and other issues ranging from shifted loads or loads that may be too high or wide; or if there are high wind, water or landslide conditions.</a:t>
            </a:r>
          </a:p>
          <a:p>
            <a:endParaRPr lang="en-CA" dirty="0"/>
          </a:p>
          <a:p>
            <a:r>
              <a:rPr lang="en-CA" dirty="0"/>
              <a:t>Here’s a glimpse at two of our advanced detector technologies:</a:t>
            </a:r>
          </a:p>
          <a:p>
            <a:endParaRPr lang="en-CA" dirty="0"/>
          </a:p>
          <a:p>
            <a:pPr>
              <a:spcBef>
                <a:spcPts val="0"/>
              </a:spcBef>
            </a:pPr>
            <a:r>
              <a:rPr lang="en-CA" sz="1200" b="1" dirty="0"/>
              <a:t>Hot Bearing Detectors </a:t>
            </a:r>
            <a:r>
              <a:rPr lang="en-CA" sz="1200" b="0" dirty="0"/>
              <a:t>m</a:t>
            </a:r>
            <a:r>
              <a:rPr lang="en-CA" sz="1200" dirty="0"/>
              <a:t>onitor wheel bearing temperatures on passing rolling stock to immediately alert crews of any issues, so the train can be stopped and inspected. </a:t>
            </a:r>
            <a:r>
              <a:rPr lang="en-US" sz="1200" b="1" i="0" dirty="0">
                <a:effectLst/>
              </a:rPr>
              <a:t>Dragging Equipment Detectors </a:t>
            </a:r>
            <a:r>
              <a:rPr lang="en-US" sz="1200" b="0" i="0" dirty="0">
                <a:effectLst/>
              </a:rPr>
              <a:t>– which identify low-hanging hazards on the undercarriage – are often added to Hot Bearing Detector sites for added protection.</a:t>
            </a:r>
          </a:p>
          <a:p>
            <a:pPr>
              <a:spcBef>
                <a:spcPts val="0"/>
              </a:spcBef>
            </a:pPr>
            <a:br>
              <a:rPr lang="en-US" sz="1200" b="0" i="0" dirty="0">
                <a:effectLst/>
              </a:rPr>
            </a:br>
            <a:r>
              <a:rPr lang="en-US" sz="1200" b="1" dirty="0"/>
              <a:t>Acoustic Bearing Detectors </a:t>
            </a:r>
            <a:r>
              <a:rPr lang="en-US" sz="1200" b="0" dirty="0"/>
              <a:t>as</a:t>
            </a:r>
            <a:r>
              <a:rPr lang="en-US" sz="1200" dirty="0"/>
              <a:t>sess wheel bearing sound signature to identify compromised components well in advance of a heat-generating failure. </a:t>
            </a:r>
          </a:p>
          <a:p>
            <a:pPr>
              <a:spcBef>
                <a:spcPts val="0"/>
              </a:spcBef>
            </a:pPr>
            <a:endParaRPr lang="en-CA" sz="1200" b="1" dirty="0"/>
          </a:p>
          <a:p>
            <a:pPr>
              <a:spcBef>
                <a:spcPts val="0"/>
              </a:spcBef>
            </a:pPr>
            <a:r>
              <a:rPr lang="en-CA" sz="1200" b="0" dirty="0"/>
              <a:t>Overall, these advanced technologies and data analytics help us take </a:t>
            </a:r>
            <a:r>
              <a:rPr lang="en-US" b="0" i="0" dirty="0">
                <a:solidFill>
                  <a:srgbClr val="5B5B5B"/>
                </a:solidFill>
                <a:effectLst/>
                <a:latin typeface="Roboto" panose="02000000000000000000" pitchFamily="2" charset="0"/>
              </a:rPr>
              <a:t>preventative and proactive measures to keep trains on the track and safely reaching their destinations.</a:t>
            </a:r>
            <a:br>
              <a:rPr lang="en-CA" sz="1200" b="1" dirty="0"/>
            </a:b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77423-1591-4ED0-A58C-686C406530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38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utilizes both in person, traditional technology and new AI to work together to create a safe and effective rail network.</a:t>
            </a:r>
          </a:p>
          <a:p>
            <a:r>
              <a:rPr lang="en-CA" dirty="0"/>
              <a:t>-The above technologies listed do not include all technology at CN.</a:t>
            </a:r>
          </a:p>
          <a:p>
            <a:r>
              <a:rPr lang="en-CA" dirty="0"/>
              <a:t>-Detectors and or inspection programs are federally regulated, and CN meets and more often exceeds the federal requirements.</a:t>
            </a:r>
          </a:p>
        </p:txBody>
      </p:sp>
      <p:sp>
        <p:nvSpPr>
          <p:cNvPr id="4" name="Slide Number Placeholder 3"/>
          <p:cNvSpPr>
            <a:spLocks noGrp="1"/>
          </p:cNvSpPr>
          <p:nvPr>
            <p:ph type="sldNum" sz="quarter" idx="5"/>
          </p:nvPr>
        </p:nvSpPr>
        <p:spPr/>
        <p:txBody>
          <a:bodyPr/>
          <a:lstStyle/>
          <a:p>
            <a:fld id="{51DB267B-297A-43F5-AD02-BABEEA252D87}" type="slidenum">
              <a:rPr lang="en-GB" smtClean="0"/>
              <a:t>19</a:t>
            </a:fld>
            <a:endParaRPr lang="en-GB" dirty="0"/>
          </a:p>
        </p:txBody>
      </p:sp>
    </p:spTree>
    <p:extLst>
      <p:ext uri="{BB962C8B-B14F-4D97-AF65-F5344CB8AC3E}">
        <p14:creationId xmlns:p14="http://schemas.microsoft.com/office/powerpoint/2010/main" val="247044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three largest departments at CN are mechanical, transportation and engineering.</a:t>
            </a:r>
          </a:p>
          <a:p>
            <a:r>
              <a:rPr lang="en-CA" dirty="0"/>
              <a:t>-At almost 100% of all incidents, at least 1 person from each department will be on site.</a:t>
            </a:r>
          </a:p>
          <a:p>
            <a:r>
              <a:rPr lang="en-CA" dirty="0"/>
              <a:t>-The Authority </a:t>
            </a:r>
            <a:r>
              <a:rPr lang="en-CA"/>
              <a:t>Having Jurisdiction </a:t>
            </a:r>
            <a:r>
              <a:rPr lang="en-CA" dirty="0"/>
              <a:t>is generally the local Fire Department.</a:t>
            </a:r>
          </a:p>
        </p:txBody>
      </p:sp>
      <p:sp>
        <p:nvSpPr>
          <p:cNvPr id="4" name="Slide Number Placeholder 3"/>
          <p:cNvSpPr>
            <a:spLocks noGrp="1"/>
          </p:cNvSpPr>
          <p:nvPr>
            <p:ph type="sldNum" sz="quarter" idx="5"/>
          </p:nvPr>
        </p:nvSpPr>
        <p:spPr/>
        <p:txBody>
          <a:bodyPr/>
          <a:lstStyle/>
          <a:p>
            <a:fld id="{51DB267B-297A-43F5-AD02-BABEEA252D87}" type="slidenum">
              <a:rPr lang="en-GB" smtClean="0"/>
              <a:t>20</a:t>
            </a:fld>
            <a:endParaRPr lang="en-GB" dirty="0"/>
          </a:p>
        </p:txBody>
      </p:sp>
    </p:spTree>
    <p:extLst>
      <p:ext uri="{BB962C8B-B14F-4D97-AF65-F5344CB8AC3E}">
        <p14:creationId xmlns:p14="http://schemas.microsoft.com/office/powerpoint/2010/main" val="1044627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Police is a Federally Regulated Police Department which focuses on </a:t>
            </a:r>
            <a:r>
              <a:rPr lang="en-US" dirty="0"/>
              <a:t>the safety and security of the communities that CN serves, and protecting its people, property and resources.</a:t>
            </a:r>
          </a:p>
          <a:p>
            <a:r>
              <a:rPr lang="en-US" dirty="0"/>
              <a:t>-Communication centre located in Montreal is French and English, 24/7 365.</a:t>
            </a:r>
          </a:p>
          <a:p>
            <a:r>
              <a:rPr lang="en-US" dirty="0"/>
              <a:t>-All calls are recorded.</a:t>
            </a:r>
          </a:p>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21</a:t>
            </a:fld>
            <a:endParaRPr lang="en-GB" dirty="0"/>
          </a:p>
        </p:txBody>
      </p:sp>
    </p:spTree>
    <p:extLst>
      <p:ext uri="{BB962C8B-B14F-4D97-AF65-F5344CB8AC3E}">
        <p14:creationId xmlns:p14="http://schemas.microsoft.com/office/powerpoint/2010/main" val="87108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-eRailSafe is the contractor compliance system for the Canadian Railroad Industry.</a:t>
            </a:r>
          </a:p>
          <a:p>
            <a:r>
              <a:rPr lang="en-US" dirty="0"/>
              <a:t>-All contractors who work for CN on a regular basis must register and be compliant.</a:t>
            </a:r>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22</a:t>
            </a:fld>
            <a:endParaRPr lang="en-GB" dirty="0"/>
          </a:p>
        </p:txBody>
      </p:sp>
    </p:spTree>
    <p:extLst>
      <p:ext uri="{BB962C8B-B14F-4D97-AF65-F5344CB8AC3E}">
        <p14:creationId xmlns:p14="http://schemas.microsoft.com/office/powerpoint/2010/main" val="371040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utilizes the Incident Command System.</a:t>
            </a:r>
          </a:p>
          <a:p>
            <a:r>
              <a:rPr lang="en-CA" dirty="0"/>
              <a:t>-Responding supervisors and managers are trained to a minimum of ICS 100 and ICS 200.</a:t>
            </a:r>
          </a:p>
          <a:p>
            <a:r>
              <a:rPr lang="en-CA" dirty="0"/>
              <a:t>-The highest-ranking CN transportation officer typically works with the Authority Having Jurisdiction (AHJ) which usually is the fire department.</a:t>
            </a:r>
          </a:p>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23</a:t>
            </a:fld>
            <a:endParaRPr lang="en-GB" dirty="0"/>
          </a:p>
        </p:txBody>
      </p:sp>
    </p:spTree>
    <p:extLst>
      <p:ext uri="{BB962C8B-B14F-4D97-AF65-F5344CB8AC3E}">
        <p14:creationId xmlns:p14="http://schemas.microsoft.com/office/powerpoint/2010/main" val="242884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 need to read each line out loud.</a:t>
            </a:r>
          </a:p>
        </p:txBody>
      </p:sp>
      <p:sp>
        <p:nvSpPr>
          <p:cNvPr id="4" name="Slide Number Placeholder 3"/>
          <p:cNvSpPr>
            <a:spLocks noGrp="1"/>
          </p:cNvSpPr>
          <p:nvPr>
            <p:ph type="sldNum" sz="quarter" idx="5"/>
          </p:nvPr>
        </p:nvSpPr>
        <p:spPr/>
        <p:txBody>
          <a:bodyPr/>
          <a:lstStyle/>
          <a:p>
            <a:fld id="{51DB267B-297A-43F5-AD02-BABEEA252D87}" type="slidenum">
              <a:rPr lang="en-GB" smtClean="0"/>
              <a:t>3</a:t>
            </a:fld>
            <a:endParaRPr lang="en-GB" dirty="0"/>
          </a:p>
        </p:txBody>
      </p:sp>
    </p:spTree>
    <p:extLst>
      <p:ext uri="{BB962C8B-B14F-4D97-AF65-F5344CB8AC3E}">
        <p14:creationId xmlns:p14="http://schemas.microsoft.com/office/powerpoint/2010/main" val="1179890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has a variety of emergency response assets and equipment strategically staged throughout its North American operations.</a:t>
            </a:r>
            <a:r>
              <a:rPr lang="en-US" dirty="0"/>
              <a:t> </a:t>
            </a:r>
          </a:p>
          <a:p>
            <a:endParaRPr lang="en-US" dirty="0"/>
          </a:p>
          <a:p>
            <a:r>
              <a:rPr lang="en-US" dirty="0"/>
              <a:t>CN has incident command trailers staged throughout the network to help provide a safe and secure space to meet.</a:t>
            </a:r>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24</a:t>
            </a:fld>
            <a:endParaRPr lang="en-GB" dirty="0"/>
          </a:p>
        </p:txBody>
      </p:sp>
    </p:spTree>
    <p:extLst>
      <p:ext uri="{BB962C8B-B14F-4D97-AF65-F5344CB8AC3E}">
        <p14:creationId xmlns:p14="http://schemas.microsoft.com/office/powerpoint/2010/main" val="453347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has wildfire response equipment: used by CN and or qualified contractor to lay down water or suppressant and or mop up after a fire.</a:t>
            </a:r>
          </a:p>
          <a:p>
            <a:r>
              <a:rPr lang="en-CA" dirty="0"/>
              <a:t>-Reference the </a:t>
            </a:r>
            <a:r>
              <a:rPr lang="en-CA" i="1" dirty="0"/>
              <a:t>CN Extreme Weather Fire Risk Mitigation Plan</a:t>
            </a:r>
            <a:r>
              <a:rPr lang="en-CA" dirty="0"/>
              <a:t> which is publicly available.</a:t>
            </a:r>
          </a:p>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25</a:t>
            </a:fld>
            <a:endParaRPr lang="en-GB" dirty="0"/>
          </a:p>
        </p:txBody>
      </p:sp>
    </p:spTree>
    <p:extLst>
      <p:ext uri="{BB962C8B-B14F-4D97-AF65-F5344CB8AC3E}">
        <p14:creationId xmlns:p14="http://schemas.microsoft.com/office/powerpoint/2010/main" val="76195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promotes its outreach activities under these two banners. </a:t>
            </a:r>
          </a:p>
          <a:p>
            <a:r>
              <a:rPr lang="en-CA" dirty="0"/>
              <a:t>-Typically, industry uses the word ‘TransCAER’ as the generic term for outreach activities.</a:t>
            </a:r>
          </a:p>
          <a:p>
            <a:r>
              <a:rPr lang="en-CA" dirty="0"/>
              <a:t>-CN is audited every three years to ensure its compliance with Responsible Care.</a:t>
            </a:r>
          </a:p>
        </p:txBody>
      </p:sp>
      <p:sp>
        <p:nvSpPr>
          <p:cNvPr id="4" name="Slide Number Placeholder 3"/>
          <p:cNvSpPr>
            <a:spLocks noGrp="1"/>
          </p:cNvSpPr>
          <p:nvPr>
            <p:ph type="sldNum" sz="quarter" idx="5"/>
          </p:nvPr>
        </p:nvSpPr>
        <p:spPr/>
        <p:txBody>
          <a:bodyPr/>
          <a:lstStyle/>
          <a:p>
            <a:fld id="{51DB267B-297A-43F5-AD02-BABEEA252D87}" type="slidenum">
              <a:rPr lang="en-GB" smtClean="0"/>
              <a:t>26</a:t>
            </a:fld>
            <a:endParaRPr lang="en-GB" dirty="0"/>
          </a:p>
        </p:txBody>
      </p:sp>
    </p:spTree>
    <p:extLst>
      <p:ext uri="{BB962C8B-B14F-4D97-AF65-F5344CB8AC3E}">
        <p14:creationId xmlns:p14="http://schemas.microsoft.com/office/powerpoint/2010/main" val="246843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through its many Teams, provides a variety of outreach and training opportunities with communities.</a:t>
            </a:r>
          </a:p>
        </p:txBody>
      </p:sp>
      <p:sp>
        <p:nvSpPr>
          <p:cNvPr id="4" name="Slide Number Placeholder 3"/>
          <p:cNvSpPr>
            <a:spLocks noGrp="1"/>
          </p:cNvSpPr>
          <p:nvPr>
            <p:ph type="sldNum" sz="quarter" idx="5"/>
          </p:nvPr>
        </p:nvSpPr>
        <p:spPr/>
        <p:txBody>
          <a:bodyPr/>
          <a:lstStyle/>
          <a:p>
            <a:fld id="{51DB267B-297A-43F5-AD02-BABEEA252D87}" type="slidenum">
              <a:rPr lang="en-GB" smtClean="0"/>
              <a:t>27</a:t>
            </a:fld>
            <a:endParaRPr lang="en-GB" dirty="0"/>
          </a:p>
        </p:txBody>
      </p:sp>
    </p:spTree>
    <p:extLst>
      <p:ext uri="{BB962C8B-B14F-4D97-AF65-F5344CB8AC3E}">
        <p14:creationId xmlns:p14="http://schemas.microsoft.com/office/powerpoint/2010/main" val="2669940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document is available to communities to post publicly. There is a PDF version to share and or print.</a:t>
            </a:r>
          </a:p>
        </p:txBody>
      </p:sp>
      <p:sp>
        <p:nvSpPr>
          <p:cNvPr id="4" name="Slide Number Placeholder 3"/>
          <p:cNvSpPr>
            <a:spLocks noGrp="1"/>
          </p:cNvSpPr>
          <p:nvPr>
            <p:ph type="sldNum" sz="quarter" idx="5"/>
          </p:nvPr>
        </p:nvSpPr>
        <p:spPr/>
        <p:txBody>
          <a:bodyPr/>
          <a:lstStyle/>
          <a:p>
            <a:fld id="{51DB267B-297A-43F5-AD02-BABEEA252D87}" type="slidenum">
              <a:rPr lang="en-GB" smtClean="0"/>
              <a:t>28</a:t>
            </a:fld>
            <a:endParaRPr lang="en-GB" dirty="0"/>
          </a:p>
        </p:txBody>
      </p:sp>
    </p:spTree>
    <p:extLst>
      <p:ext uri="{BB962C8B-B14F-4D97-AF65-F5344CB8AC3E}">
        <p14:creationId xmlns:p14="http://schemas.microsoft.com/office/powerpoint/2010/main" val="636735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RSW occurs, the ‘take the pledge’ link will become active.</a:t>
            </a:r>
          </a:p>
          <a:p>
            <a:r>
              <a:rPr lang="en-CA" dirty="0"/>
              <a:t>-Mention that RSW occurs every year, but that CN prioritizes safety above all else.</a:t>
            </a:r>
          </a:p>
        </p:txBody>
      </p:sp>
      <p:sp>
        <p:nvSpPr>
          <p:cNvPr id="4" name="Slide Number Placeholder 3"/>
          <p:cNvSpPr>
            <a:spLocks noGrp="1"/>
          </p:cNvSpPr>
          <p:nvPr>
            <p:ph type="sldNum" sz="quarter" idx="5"/>
          </p:nvPr>
        </p:nvSpPr>
        <p:spPr/>
        <p:txBody>
          <a:bodyPr/>
          <a:lstStyle/>
          <a:p>
            <a:fld id="{51DB267B-297A-43F5-AD02-BABEEA252D87}" type="slidenum">
              <a:rPr lang="en-GB" smtClean="0"/>
              <a:t>29</a:t>
            </a:fld>
            <a:endParaRPr lang="en-GB" dirty="0"/>
          </a:p>
        </p:txBody>
      </p:sp>
    </p:spTree>
    <p:extLst>
      <p:ext uri="{BB962C8B-B14F-4D97-AF65-F5344CB8AC3E}">
        <p14:creationId xmlns:p14="http://schemas.microsoft.com/office/powerpoint/2010/main" val="288369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5</a:t>
            </a:fld>
            <a:endParaRPr lang="en-GB" dirty="0"/>
          </a:p>
        </p:txBody>
      </p:sp>
    </p:spTree>
    <p:extLst>
      <p:ext uri="{BB962C8B-B14F-4D97-AF65-F5344CB8AC3E}">
        <p14:creationId xmlns:p14="http://schemas.microsoft.com/office/powerpoint/2010/main" val="233942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has two distinct Teams that are involved in emergency response preparedness and planning.</a:t>
            </a:r>
          </a:p>
          <a:p>
            <a:r>
              <a:rPr lang="en-CA" dirty="0"/>
              <a:t>-These two teams work very well together, and as a Team provide a safe and effective response to incidents.</a:t>
            </a:r>
          </a:p>
          <a:p>
            <a:r>
              <a:rPr lang="en-CA" dirty="0"/>
              <a:t>-Large portions of their respective portfolios is involved in </a:t>
            </a:r>
            <a:r>
              <a:rPr lang="en-CA" b="1" dirty="0"/>
              <a:t>Training</a:t>
            </a:r>
            <a:r>
              <a:rPr lang="en-CA" dirty="0"/>
              <a:t> and </a:t>
            </a:r>
            <a:r>
              <a:rPr lang="en-CA" b="1" dirty="0"/>
              <a:t>Preparedness and Planning.</a:t>
            </a:r>
          </a:p>
        </p:txBody>
      </p:sp>
      <p:sp>
        <p:nvSpPr>
          <p:cNvPr id="4" name="Slide Number Placeholder 3"/>
          <p:cNvSpPr>
            <a:spLocks noGrp="1"/>
          </p:cNvSpPr>
          <p:nvPr>
            <p:ph type="sldNum" sz="quarter" idx="5"/>
          </p:nvPr>
        </p:nvSpPr>
        <p:spPr/>
        <p:txBody>
          <a:bodyPr/>
          <a:lstStyle/>
          <a:p>
            <a:fld id="{51DB267B-297A-43F5-AD02-BABEEA252D87}" type="slidenum">
              <a:rPr lang="en-GB" smtClean="0"/>
              <a:t>6</a:t>
            </a:fld>
            <a:endParaRPr lang="en-GB" dirty="0"/>
          </a:p>
        </p:txBody>
      </p:sp>
    </p:spTree>
    <p:extLst>
      <p:ext uri="{BB962C8B-B14F-4D97-AF65-F5344CB8AC3E}">
        <p14:creationId xmlns:p14="http://schemas.microsoft.com/office/powerpoint/2010/main" val="367087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has a variety of emergency response plans to help keep people, the environment and property safe.</a:t>
            </a:r>
          </a:p>
          <a:p>
            <a:r>
              <a:rPr lang="en-CA" dirty="0"/>
              <a:t>-</a:t>
            </a:r>
            <a:r>
              <a:rPr lang="en-US" dirty="0"/>
              <a:t>The NOERP has been prepared to communicate the plans, programs, personnel,</a:t>
            </a:r>
          </a:p>
          <a:p>
            <a:r>
              <a:rPr lang="en-US" dirty="0"/>
              <a:t>and CN-maintained resources to effectively initiate an emergency response, manage the incident, and</a:t>
            </a:r>
          </a:p>
          <a:p>
            <a:r>
              <a:rPr lang="en-US" dirty="0"/>
              <a:t>mitigate it in a safe, efficient, and well-coordinated manner. </a:t>
            </a:r>
          </a:p>
          <a:p>
            <a:r>
              <a:rPr lang="en-CA" dirty="0"/>
              <a:t>-Depending on the country and or province, different emergency response plans are in effect.</a:t>
            </a:r>
          </a:p>
        </p:txBody>
      </p:sp>
      <p:sp>
        <p:nvSpPr>
          <p:cNvPr id="4" name="Slide Number Placeholder 3"/>
          <p:cNvSpPr>
            <a:spLocks noGrp="1"/>
          </p:cNvSpPr>
          <p:nvPr>
            <p:ph type="sldNum" sz="quarter" idx="5"/>
          </p:nvPr>
        </p:nvSpPr>
        <p:spPr/>
        <p:txBody>
          <a:bodyPr/>
          <a:lstStyle/>
          <a:p>
            <a:fld id="{51DB267B-297A-43F5-AD02-BABEEA252D87}" type="slidenum">
              <a:rPr lang="en-GB" smtClean="0"/>
              <a:t>8</a:t>
            </a:fld>
            <a:endParaRPr lang="en-GB" dirty="0"/>
          </a:p>
        </p:txBody>
      </p:sp>
    </p:spTree>
    <p:extLst>
      <p:ext uri="{BB962C8B-B14F-4D97-AF65-F5344CB8AC3E}">
        <p14:creationId xmlns:p14="http://schemas.microsoft.com/office/powerpoint/2010/main" val="4029246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incident notification process is updated every three years to ensure compliance.</a:t>
            </a:r>
          </a:p>
          <a:p>
            <a:r>
              <a:rPr lang="en-CA" dirty="0"/>
              <a:t>-The process meets federal notification requirements outlined by a variety of Federal departments (TDG, Railway Safety Act).</a:t>
            </a:r>
          </a:p>
        </p:txBody>
      </p:sp>
      <p:sp>
        <p:nvSpPr>
          <p:cNvPr id="4" name="Slide Number Placeholder 3"/>
          <p:cNvSpPr>
            <a:spLocks noGrp="1"/>
          </p:cNvSpPr>
          <p:nvPr>
            <p:ph type="sldNum" sz="quarter" idx="5"/>
          </p:nvPr>
        </p:nvSpPr>
        <p:spPr/>
        <p:txBody>
          <a:bodyPr/>
          <a:lstStyle/>
          <a:p>
            <a:fld id="{51DB267B-297A-43F5-AD02-BABEEA252D87}" type="slidenum">
              <a:rPr lang="en-GB" smtClean="0"/>
              <a:t>9</a:t>
            </a:fld>
            <a:endParaRPr lang="en-GB" dirty="0"/>
          </a:p>
        </p:txBody>
      </p:sp>
    </p:spTree>
    <p:extLst>
      <p:ext uri="{BB962C8B-B14F-4D97-AF65-F5344CB8AC3E}">
        <p14:creationId xmlns:p14="http://schemas.microsoft.com/office/powerpoint/2010/main" val="2174018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-AskRail is free to download and use.</a:t>
            </a:r>
          </a:p>
          <a:p>
            <a:r>
              <a:rPr lang="en-CA" dirty="0"/>
              <a:t>-Designed to be used by public first responders.</a:t>
            </a:r>
          </a:p>
          <a:p>
            <a:r>
              <a:rPr lang="en-CA" dirty="0"/>
              <a:t>-Users must be trained on the application prior to being able to use it.</a:t>
            </a:r>
          </a:p>
          <a:p>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10</a:t>
            </a:fld>
            <a:endParaRPr lang="en-GB" dirty="0"/>
          </a:p>
        </p:txBody>
      </p:sp>
    </p:spTree>
    <p:extLst>
      <p:ext uri="{BB962C8B-B14F-4D97-AF65-F5344CB8AC3E}">
        <p14:creationId xmlns:p14="http://schemas.microsoft.com/office/powerpoint/2010/main" val="262845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 consist is located with the Conductor in the lead locomotive.</a:t>
            </a:r>
          </a:p>
          <a:p>
            <a:endParaRPr lang="en-US"/>
          </a:p>
          <a:p>
            <a:r>
              <a:rPr lang="en-US"/>
              <a:t>-</a:t>
            </a:r>
            <a:r>
              <a:rPr lang="en-US" dirty="0"/>
              <a:t>Consist can be emailed to responding personnel. </a:t>
            </a:r>
          </a:p>
          <a:p>
            <a:r>
              <a:rPr lang="en-US" dirty="0"/>
              <a:t>-Individual waybills and Safety Data Sheets (SDS) for each effected commodity can be emailed to responding personnel.</a:t>
            </a:r>
          </a:p>
        </p:txBody>
      </p:sp>
      <p:sp>
        <p:nvSpPr>
          <p:cNvPr id="4" name="Slide Number Placeholder 3"/>
          <p:cNvSpPr>
            <a:spLocks noGrp="1"/>
          </p:cNvSpPr>
          <p:nvPr>
            <p:ph type="sldNum" sz="quarter" idx="5"/>
          </p:nvPr>
        </p:nvSpPr>
        <p:spPr/>
        <p:txBody>
          <a:bodyPr/>
          <a:lstStyle/>
          <a:p>
            <a:fld id="{51DB267B-297A-43F5-AD02-BABEEA252D87}" type="slidenum">
              <a:rPr lang="en-GB" smtClean="0"/>
              <a:t>12</a:t>
            </a:fld>
            <a:endParaRPr lang="en-GB" dirty="0"/>
          </a:p>
        </p:txBody>
      </p:sp>
    </p:spTree>
    <p:extLst>
      <p:ext uri="{BB962C8B-B14F-4D97-AF65-F5344CB8AC3E}">
        <p14:creationId xmlns:p14="http://schemas.microsoft.com/office/powerpoint/2010/main" val="265486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-CN has long shared with communities a list of dangerous goods that go through their community, but after Lac </a:t>
            </a:r>
            <a:r>
              <a:rPr lang="en-CA" dirty="0" err="1"/>
              <a:t>Magentic</a:t>
            </a:r>
            <a:r>
              <a:rPr lang="en-CA" dirty="0"/>
              <a:t>, Transport Canada created an official way for communities to register for the information.</a:t>
            </a:r>
          </a:p>
          <a:p>
            <a:r>
              <a:rPr lang="en-US" dirty="0"/>
              <a:t>-These reports contain information about dangerous goods and registered communities now receive an annual report which provides information on the type of dangerous goods moving through a jurisdiction which can be shared with the public. </a:t>
            </a:r>
          </a:p>
          <a:p>
            <a:r>
              <a:rPr lang="en-US" dirty="0"/>
              <a:t>-As well, CN publishes on its web site information about the DG moving through each province on its network.</a:t>
            </a:r>
          </a:p>
          <a:p>
            <a:r>
              <a:rPr lang="en-US" dirty="0"/>
              <a:t>www.cn.ca/dg </a:t>
            </a:r>
            <a:endParaRPr lang="en-CA" dirty="0"/>
          </a:p>
        </p:txBody>
      </p:sp>
      <p:sp>
        <p:nvSpPr>
          <p:cNvPr id="4" name="Slide Number Placeholder 3"/>
          <p:cNvSpPr>
            <a:spLocks noGrp="1"/>
          </p:cNvSpPr>
          <p:nvPr>
            <p:ph type="sldNum" sz="quarter" idx="5"/>
          </p:nvPr>
        </p:nvSpPr>
        <p:spPr/>
        <p:txBody>
          <a:bodyPr/>
          <a:lstStyle/>
          <a:p>
            <a:fld id="{51DB267B-297A-43F5-AD02-BABEEA252D87}" type="slidenum">
              <a:rPr lang="en-GB" smtClean="0"/>
              <a:t>13</a:t>
            </a:fld>
            <a:endParaRPr lang="en-GB" dirty="0"/>
          </a:p>
        </p:txBody>
      </p:sp>
    </p:spTree>
    <p:extLst>
      <p:ext uri="{BB962C8B-B14F-4D97-AF65-F5344CB8AC3E}">
        <p14:creationId xmlns:p14="http://schemas.microsoft.com/office/powerpoint/2010/main" val="2370800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efaul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B60007-B18D-4718-9938-F6EEFBB2B7C2}"/>
              </a:ext>
            </a:extLst>
          </p:cNvPr>
          <p:cNvSpPr/>
          <p:nvPr userDrawn="1"/>
        </p:nvSpPr>
        <p:spPr>
          <a:xfrm>
            <a:off x="609600" y="0"/>
            <a:ext cx="5486400" cy="6858000"/>
          </a:xfrm>
          <a:prstGeom prst="rect">
            <a:avLst/>
          </a:prstGeom>
          <a:solidFill>
            <a:srgbClr val="2B415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2" name="Text Placeholder 11">
            <a:extLst>
              <a:ext uri="{FF2B5EF4-FFF2-40B4-BE49-F238E27FC236}">
                <a16:creationId xmlns:a16="http://schemas.microsoft.com/office/drawing/2014/main" id="{3769F88A-2C78-42FF-BDA5-0C443A4EDAD8}"/>
              </a:ext>
            </a:extLst>
          </p:cNvPr>
          <p:cNvSpPr>
            <a:spLocks noGrp="1"/>
          </p:cNvSpPr>
          <p:nvPr>
            <p:ph type="body" sz="quarter" idx="13" hasCustomPrompt="1"/>
          </p:nvPr>
        </p:nvSpPr>
        <p:spPr>
          <a:xfrm>
            <a:off x="609600" y="5576836"/>
            <a:ext cx="5486400" cy="287259"/>
          </a:xfrm>
        </p:spPr>
        <p:txBody>
          <a:bodyPr lIns="274320" tIns="0" rIns="274320" bIns="0" anchor="t" anchorCtr="0">
            <a:spAutoFit/>
          </a:bodyPr>
          <a:lstStyle>
            <a:lvl1pPr marL="0" indent="0">
              <a:spcBef>
                <a:spcPts val="0"/>
              </a:spcBef>
              <a:spcAft>
                <a:spcPts val="0"/>
              </a:spcAft>
              <a:buNone/>
              <a:defRPr sz="1867"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Conference name</a:t>
            </a:r>
          </a:p>
        </p:txBody>
      </p:sp>
      <p:sp>
        <p:nvSpPr>
          <p:cNvPr id="2" name="Title 1"/>
          <p:cNvSpPr>
            <a:spLocks noGrp="1"/>
          </p:cNvSpPr>
          <p:nvPr>
            <p:ph type="ctrTitle" hasCustomPrompt="1"/>
          </p:nvPr>
        </p:nvSpPr>
        <p:spPr>
          <a:xfrm>
            <a:off x="609600" y="2052454"/>
            <a:ext cx="5486400" cy="572529"/>
          </a:xfrm>
          <a:prstGeom prst="rect">
            <a:avLst/>
          </a:prstGeom>
        </p:spPr>
        <p:txBody>
          <a:bodyPr lIns="274320" rIns="274320" anchor="t" anchorCtr="0">
            <a:spAutoFit/>
          </a:bodyPr>
          <a:lstStyle>
            <a:lvl1pPr algn="l">
              <a:defRPr sz="3467">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609600" y="3536620"/>
            <a:ext cx="5486400" cy="328295"/>
          </a:xfrm>
        </p:spPr>
        <p:txBody>
          <a:bodyPr lIns="274320" rIns="274320">
            <a:spAutoFit/>
          </a:bodyPr>
          <a:lstStyle>
            <a:lvl1pPr marL="0" indent="0" algn="l">
              <a:buNone/>
              <a:defRPr sz="2133" b="0">
                <a:solidFill>
                  <a:schemeClr val="bg1"/>
                </a:solidFill>
                <a:latin typeface="Raleway" panose="020B00030301010600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Optional presentation subtitle</a:t>
            </a:r>
          </a:p>
        </p:txBody>
      </p:sp>
      <p:sp>
        <p:nvSpPr>
          <p:cNvPr id="13" name="Text Placeholder 11">
            <a:extLst>
              <a:ext uri="{FF2B5EF4-FFF2-40B4-BE49-F238E27FC236}">
                <a16:creationId xmlns:a16="http://schemas.microsoft.com/office/drawing/2014/main" id="{9744F9EA-E4ED-4B32-9254-F10ADAD60DFA}"/>
              </a:ext>
            </a:extLst>
          </p:cNvPr>
          <p:cNvSpPr>
            <a:spLocks noGrp="1"/>
          </p:cNvSpPr>
          <p:nvPr>
            <p:ph type="body" sz="quarter" idx="14" hasCustomPrompt="1"/>
          </p:nvPr>
        </p:nvSpPr>
        <p:spPr>
          <a:xfrm>
            <a:off x="609600" y="5860097"/>
            <a:ext cx="5486400" cy="287259"/>
          </a:xfrm>
        </p:spPr>
        <p:txBody>
          <a:bodyPr lIns="274320" tIns="0" rIns="274320" bIns="0" anchor="t" anchorCtr="0">
            <a:spAutoFit/>
          </a:bodyPr>
          <a:lstStyle>
            <a:lvl1pPr marL="0" indent="0">
              <a:spcBef>
                <a:spcPts val="0"/>
              </a:spcBef>
              <a:spcAft>
                <a:spcPts val="0"/>
              </a:spcAft>
              <a:buNone/>
              <a:defRPr sz="1867">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Date  |  Location</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91093" y="595619"/>
            <a:ext cx="1534385" cy="573476"/>
          </a:xfrm>
          <a:prstGeom prst="rect">
            <a:avLst/>
          </a:prstGeom>
        </p:spPr>
      </p:pic>
    </p:spTree>
    <p:extLst>
      <p:ext uri="{BB962C8B-B14F-4D97-AF65-F5344CB8AC3E}">
        <p14:creationId xmlns:p14="http://schemas.microsoft.com/office/powerpoint/2010/main" val="195503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8" name="Slide Number Placeholder 7"/>
          <p:cNvSpPr>
            <a:spLocks noGrp="1"/>
          </p:cNvSpPr>
          <p:nvPr>
            <p:ph type="sldNum" sz="quarter" idx="13"/>
          </p:nvPr>
        </p:nvSpPr>
        <p:spPr/>
        <p:txBody>
          <a:bodyPr/>
          <a:lstStyle/>
          <a:p>
            <a:fld id="{F624A8C7-D029-401D-A8B1-18FF118BE1BB}" type="slidenum">
              <a:rPr lang="en-GB" smtClean="0"/>
              <a:pPr/>
              <a:t>‹#›</a:t>
            </a:fld>
            <a:endParaRPr lang="en-GB" dirty="0"/>
          </a:p>
        </p:txBody>
      </p:sp>
      <p:sp>
        <p:nvSpPr>
          <p:cNvPr id="6" name="Content Placeholder 2"/>
          <p:cNvSpPr>
            <a:spLocks noGrp="1"/>
          </p:cNvSpPr>
          <p:nvPr>
            <p:ph sz="quarter" idx="16"/>
          </p:nvPr>
        </p:nvSpPr>
        <p:spPr>
          <a:xfrm>
            <a:off x="339106" y="1661686"/>
            <a:ext cx="11517932" cy="4438650"/>
          </a:xfrm>
        </p:spPr>
        <p:txBody>
          <a:bodyPr/>
          <a:lstStyle/>
          <a:p>
            <a:pPr lvl="0"/>
            <a:r>
              <a:rPr lang="en-US"/>
              <a:t>Click to edit Master text styles</a:t>
            </a:r>
          </a:p>
          <a:p>
            <a:pPr lvl="1"/>
            <a:r>
              <a:rPr lang="en-US"/>
              <a:t>Second level</a:t>
            </a:r>
          </a:p>
        </p:txBody>
      </p:sp>
      <p:sp>
        <p:nvSpPr>
          <p:cNvPr id="7" name="Date Placeholder 1">
            <a:extLst>
              <a:ext uri="{FF2B5EF4-FFF2-40B4-BE49-F238E27FC236}">
                <a16:creationId xmlns:a16="http://schemas.microsoft.com/office/drawing/2014/main" id="{7679B3D3-A797-48AE-8905-D8541214337F}"/>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94426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F624A8C7-D029-401D-A8B1-18FF118BE1BB}" type="slidenum">
              <a:rPr lang="en-GB" smtClean="0"/>
              <a:pPr/>
              <a:t>‹#›</a:t>
            </a:fld>
            <a:endParaRPr lang="en-GB" dirty="0"/>
          </a:p>
        </p:txBody>
      </p:sp>
      <p:sp>
        <p:nvSpPr>
          <p:cNvPr id="4" name="Date Placeholder 1">
            <a:extLst>
              <a:ext uri="{FF2B5EF4-FFF2-40B4-BE49-F238E27FC236}">
                <a16:creationId xmlns:a16="http://schemas.microsoft.com/office/drawing/2014/main" id="{473E8738-C8B6-43B1-B215-72CC4D9FFEE5}"/>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178399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339106" y="1661686"/>
            <a:ext cx="5671170" cy="4157223"/>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0" hasCustomPrompt="1"/>
          </p:nvPr>
        </p:nvSpPr>
        <p:spPr>
          <a:xfrm>
            <a:off x="6193059" y="1661686"/>
            <a:ext cx="5671170" cy="4157223"/>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1"/>
          </p:nvPr>
        </p:nvSpPr>
        <p:spPr/>
        <p:txBody>
          <a:bodyPr/>
          <a:lstStyle>
            <a:lvl1pPr>
              <a:defRPr>
                <a:latin typeface="+mn-lt"/>
              </a:defRPr>
            </a:lvl1pPr>
          </a:lstStyle>
          <a:p>
            <a:fld id="{BBBAAE38-10EB-4BA4-939A-65D24DBD34C6}" type="slidenum">
              <a:rPr lang="en-GB" smtClean="0"/>
              <a:pPr/>
              <a:t>‹#›</a:t>
            </a:fld>
            <a:endParaRPr lang="en-GB" dirty="0"/>
          </a:p>
        </p:txBody>
      </p:sp>
      <p:sp>
        <p:nvSpPr>
          <p:cNvPr id="9" name="Title Placeholder 1">
            <a:extLst>
              <a:ext uri="{FF2B5EF4-FFF2-40B4-BE49-F238E27FC236}">
                <a16:creationId xmlns:a16="http://schemas.microsoft.com/office/drawing/2014/main" id="{D2B79406-E19A-411E-B116-041F7FCB9C02}"/>
              </a:ext>
            </a:extLst>
          </p:cNvPr>
          <p:cNvSpPr>
            <a:spLocks noGrp="1"/>
          </p:cNvSpPr>
          <p:nvPr>
            <p:ph type="title" hasCustomPrompt="1"/>
          </p:nvPr>
        </p:nvSpPr>
        <p:spPr>
          <a:xfrm>
            <a:off x="334964" y="235876"/>
            <a:ext cx="10962224"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10" name="Date Placeholder 1">
            <a:extLst>
              <a:ext uri="{FF2B5EF4-FFF2-40B4-BE49-F238E27FC236}">
                <a16:creationId xmlns:a16="http://schemas.microsoft.com/office/drawing/2014/main" id="{77A7363A-EA6A-41E6-B6CE-77E6BB9784E9}"/>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
        <p:nvSpPr>
          <p:cNvPr id="11" name="Text Placeholder 9">
            <a:extLst>
              <a:ext uri="{FF2B5EF4-FFF2-40B4-BE49-F238E27FC236}">
                <a16:creationId xmlns:a16="http://schemas.microsoft.com/office/drawing/2014/main" id="{726DC4E0-EF47-4F0B-84A1-F31E561C0645}"/>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265381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39106" y="1661686"/>
            <a:ext cx="5671170"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1" hasCustomPrompt="1"/>
          </p:nvPr>
        </p:nvSpPr>
        <p:spPr>
          <a:xfrm>
            <a:off x="339106" y="3974581"/>
            <a:ext cx="5671170"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93059" y="1661686"/>
            <a:ext cx="5671170" cy="4432634"/>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p:txBody>
          <a:bodyPr/>
          <a:lstStyle>
            <a:lvl1pPr>
              <a:defRPr>
                <a:latin typeface="+mn-lt"/>
              </a:defRPr>
            </a:lvl1pPr>
          </a:lstStyle>
          <a:p>
            <a:fld id="{BBBAAE38-10EB-4BA4-939A-65D24DBD34C6}" type="slidenum">
              <a:rPr lang="en-GB" smtClean="0"/>
              <a:pPr/>
              <a:t>‹#›</a:t>
            </a:fld>
            <a:endParaRPr lang="en-GB" dirty="0"/>
          </a:p>
        </p:txBody>
      </p:sp>
      <p:sp>
        <p:nvSpPr>
          <p:cNvPr id="11" name="Title Placeholder 1">
            <a:extLst>
              <a:ext uri="{FF2B5EF4-FFF2-40B4-BE49-F238E27FC236}">
                <a16:creationId xmlns:a16="http://schemas.microsoft.com/office/drawing/2014/main" id="{DF448D7F-0647-452A-9F94-77890983D8C8}"/>
              </a:ext>
            </a:extLst>
          </p:cNvPr>
          <p:cNvSpPr>
            <a:spLocks noGrp="1"/>
          </p:cNvSpPr>
          <p:nvPr>
            <p:ph type="title" hasCustomPrompt="1"/>
          </p:nvPr>
        </p:nvSpPr>
        <p:spPr>
          <a:xfrm>
            <a:off x="334964" y="235876"/>
            <a:ext cx="10962224"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12" name="Date Placeholder 1">
            <a:extLst>
              <a:ext uri="{FF2B5EF4-FFF2-40B4-BE49-F238E27FC236}">
                <a16:creationId xmlns:a16="http://schemas.microsoft.com/office/drawing/2014/main" id="{3BE800AC-7C9B-42F2-B0C7-0AD72277EF93}"/>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35254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and Conten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3734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9" name="Picture Placeholder 5"/>
          <p:cNvSpPr>
            <a:spLocks noGrp="1"/>
          </p:cNvSpPr>
          <p:nvPr>
            <p:ph type="pic" sz="quarter" idx="14"/>
          </p:nvPr>
        </p:nvSpPr>
        <p:spPr>
          <a:xfrm>
            <a:off x="33734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1" name="Content Placeholder 2"/>
          <p:cNvSpPr>
            <a:spLocks noGrp="1"/>
          </p:cNvSpPr>
          <p:nvPr>
            <p:ph idx="15" hasCustomPrompt="1"/>
          </p:nvPr>
        </p:nvSpPr>
        <p:spPr>
          <a:xfrm>
            <a:off x="4310396" y="1657350"/>
            <a:ext cx="7547588" cy="4438800"/>
          </a:xfrm>
        </p:spPr>
        <p:txBody>
          <a:bodyPr lIns="0" tIns="0" rIns="0" bIns="0"/>
          <a:lstStyle/>
          <a:p>
            <a:pPr lvl="0"/>
            <a:r>
              <a:rPr lang="en-US" dirty="0"/>
              <a:t>Click to edit text styles</a:t>
            </a:r>
          </a:p>
          <a:p>
            <a:pPr lvl="1"/>
            <a:r>
              <a:rPr lang="en-US" dirty="0"/>
              <a:t>Second level</a:t>
            </a:r>
          </a:p>
        </p:txBody>
      </p:sp>
      <p:sp>
        <p:nvSpPr>
          <p:cNvPr id="5" name="Title 4"/>
          <p:cNvSpPr>
            <a:spLocks noGrp="1"/>
          </p:cNvSpPr>
          <p:nvPr>
            <p:ph type="title" hasCustomPrompt="1"/>
          </p:nvPr>
        </p:nvSpPr>
        <p:spPr>
          <a:xfrm>
            <a:off x="334964" y="235876"/>
            <a:ext cx="10573181" cy="1154774"/>
          </a:xfrm>
          <a:prstGeom prst="rect">
            <a:avLst/>
          </a:prstGeom>
        </p:spPr>
        <p:txBody>
          <a:bodyPr/>
          <a:lstStyle>
            <a:lvl1pPr>
              <a:defRPr/>
            </a:lvl1pPr>
          </a:lstStyle>
          <a:p>
            <a:r>
              <a:rPr lang="en-US" dirty="0"/>
              <a:t>Click to edit title style</a:t>
            </a:r>
            <a:endParaRPr lang="en-GB" dirty="0"/>
          </a:p>
        </p:txBody>
      </p:sp>
      <p:sp>
        <p:nvSpPr>
          <p:cNvPr id="8" name="Slide Number Placeholder 7"/>
          <p:cNvSpPr>
            <a:spLocks noGrp="1"/>
          </p:cNvSpPr>
          <p:nvPr>
            <p:ph type="sldNum" sz="quarter" idx="17"/>
          </p:nvPr>
        </p:nvSpPr>
        <p:spPr/>
        <p:txBody>
          <a:bodyPr/>
          <a:lstStyle/>
          <a:p>
            <a:fld id="{F624A8C7-D029-401D-A8B1-18FF118BE1BB}" type="slidenum">
              <a:rPr lang="en-GB" smtClean="0"/>
              <a:pPr/>
              <a:t>‹#›</a:t>
            </a:fld>
            <a:endParaRPr lang="en-GB" dirty="0"/>
          </a:p>
        </p:txBody>
      </p:sp>
      <p:sp>
        <p:nvSpPr>
          <p:cNvPr id="10" name="Date Placeholder 1">
            <a:extLst>
              <a:ext uri="{FF2B5EF4-FFF2-40B4-BE49-F238E27FC236}">
                <a16:creationId xmlns:a16="http://schemas.microsoft.com/office/drawing/2014/main" id="{90C83FAB-8A1B-432C-90CE-D887C16F1B69}"/>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158104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337345" y="1657350"/>
            <a:ext cx="1152128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6" name="Title 5"/>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9" name="Slide Number Placeholder 8"/>
          <p:cNvSpPr>
            <a:spLocks noGrp="1"/>
          </p:cNvSpPr>
          <p:nvPr>
            <p:ph type="sldNum" sz="quarter" idx="14"/>
          </p:nvPr>
        </p:nvSpPr>
        <p:spPr/>
        <p:txBody>
          <a:bodyPr/>
          <a:lstStyle/>
          <a:p>
            <a:fld id="{F624A8C7-D029-401D-A8B1-18FF118BE1BB}" type="slidenum">
              <a:rPr lang="en-GB" smtClean="0"/>
              <a:pPr/>
              <a:t>‹#›</a:t>
            </a:fld>
            <a:endParaRPr lang="en-GB" dirty="0"/>
          </a:p>
        </p:txBody>
      </p:sp>
      <p:sp>
        <p:nvSpPr>
          <p:cNvPr id="10" name="Text Placeholder 6"/>
          <p:cNvSpPr>
            <a:spLocks noGrp="1"/>
          </p:cNvSpPr>
          <p:nvPr>
            <p:ph type="body" sz="quarter" idx="15" hasCustomPrompt="1"/>
          </p:nvPr>
        </p:nvSpPr>
        <p:spPr>
          <a:xfrm>
            <a:off x="337344" y="6123760"/>
            <a:ext cx="11519693"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7" name="Date Placeholder 1">
            <a:extLst>
              <a:ext uri="{FF2B5EF4-FFF2-40B4-BE49-F238E27FC236}">
                <a16:creationId xmlns:a16="http://schemas.microsoft.com/office/drawing/2014/main" id="{1EBAD3EF-0B71-47C3-A8B0-A29888A874AD}"/>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80543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Large &amp; Two Small Images">
    <p:spTree>
      <p:nvGrpSpPr>
        <p:cNvPr id="1" name=""/>
        <p:cNvGrpSpPr/>
        <p:nvPr/>
      </p:nvGrpSpPr>
      <p:grpSpPr>
        <a:xfrm>
          <a:off x="0" y="0"/>
          <a:ext cx="0" cy="0"/>
          <a:chOff x="0" y="0"/>
          <a:chExt cx="0" cy="0"/>
        </a:xfrm>
      </p:grpSpPr>
      <p:sp>
        <p:nvSpPr>
          <p:cNvPr id="8" name="Picture Placeholder 5"/>
          <p:cNvSpPr>
            <a:spLocks noGrp="1"/>
          </p:cNvSpPr>
          <p:nvPr>
            <p:ph type="pic" sz="quarter" idx="11"/>
          </p:nvPr>
        </p:nvSpPr>
        <p:spPr>
          <a:xfrm>
            <a:off x="337345" y="1657350"/>
            <a:ext cx="7661440" cy="4438650"/>
          </a:xfrm>
          <a:solidFill>
            <a:schemeClr val="tx2">
              <a:lumMod val="20000"/>
              <a:lumOff val="80000"/>
            </a:schemeClr>
          </a:solidFill>
        </p:spPr>
        <p:txBody>
          <a:bodyPr anchor="ctr"/>
          <a:lstStyle>
            <a:lvl1pPr algn="ctr">
              <a:defRPr>
                <a:solidFill>
                  <a:schemeClr val="tx1"/>
                </a:solidFill>
              </a:defRPr>
            </a:lvl1pPr>
          </a:lstStyle>
          <a:p>
            <a:r>
              <a:rPr lang="en-US"/>
              <a:t>Click icon to add picture</a:t>
            </a:r>
            <a:endParaRPr lang="en-GB" dirty="0"/>
          </a:p>
        </p:txBody>
      </p:sp>
      <p:sp>
        <p:nvSpPr>
          <p:cNvPr id="10" name="Picture Placeholder 5"/>
          <p:cNvSpPr>
            <a:spLocks noGrp="1"/>
          </p:cNvSpPr>
          <p:nvPr>
            <p:ph type="pic" sz="quarter" idx="12"/>
          </p:nvPr>
        </p:nvSpPr>
        <p:spPr>
          <a:xfrm>
            <a:off x="8057025" y="1657350"/>
            <a:ext cx="3801600" cy="219240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6" name="Picture Placeholder 5"/>
          <p:cNvSpPr>
            <a:spLocks noGrp="1"/>
          </p:cNvSpPr>
          <p:nvPr>
            <p:ph type="pic" sz="quarter" idx="13"/>
          </p:nvPr>
        </p:nvSpPr>
        <p:spPr>
          <a:xfrm>
            <a:off x="8057025" y="3903600"/>
            <a:ext cx="3801600" cy="219240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5" name="Title 4"/>
          <p:cNvSpPr>
            <a:spLocks noGrp="1"/>
          </p:cNvSpPr>
          <p:nvPr>
            <p:ph type="title" hasCustomPrompt="1"/>
          </p:nvPr>
        </p:nvSpPr>
        <p:spPr>
          <a:xfrm>
            <a:off x="334964" y="235876"/>
            <a:ext cx="10573181" cy="1154774"/>
          </a:xfrm>
          <a:prstGeom prst="rect">
            <a:avLst/>
          </a:prstGeom>
        </p:spPr>
        <p:txBody>
          <a:bodyPr/>
          <a:lstStyle>
            <a:lvl1pPr>
              <a:defRPr>
                <a:solidFill>
                  <a:schemeClr val="accent1"/>
                </a:solidFill>
              </a:defRPr>
            </a:lvl1pPr>
          </a:lstStyle>
          <a:p>
            <a:r>
              <a:rPr lang="en-US" dirty="0"/>
              <a:t>Click to edit title style</a:t>
            </a:r>
            <a:endParaRPr lang="en-GB" dirty="0"/>
          </a:p>
        </p:txBody>
      </p:sp>
      <p:sp>
        <p:nvSpPr>
          <p:cNvPr id="11" name="Slide Number Placeholder 10"/>
          <p:cNvSpPr>
            <a:spLocks noGrp="1"/>
          </p:cNvSpPr>
          <p:nvPr>
            <p:ph type="sldNum" sz="quarter" idx="16"/>
          </p:nvPr>
        </p:nvSpPr>
        <p:spPr/>
        <p:txBody>
          <a:bodyPr/>
          <a:lstStyle/>
          <a:p>
            <a:fld id="{F624A8C7-D029-401D-A8B1-18FF118BE1BB}" type="slidenum">
              <a:rPr lang="en-GB" smtClean="0"/>
              <a:pPr/>
              <a:t>‹#›</a:t>
            </a:fld>
            <a:endParaRPr lang="en-GB" dirty="0"/>
          </a:p>
        </p:txBody>
      </p:sp>
      <p:sp>
        <p:nvSpPr>
          <p:cNvPr id="13" name="Text Placeholder 6"/>
          <p:cNvSpPr>
            <a:spLocks noGrp="1"/>
          </p:cNvSpPr>
          <p:nvPr>
            <p:ph type="body" sz="quarter" idx="18" hasCustomPrompt="1"/>
          </p:nvPr>
        </p:nvSpPr>
        <p:spPr>
          <a:xfrm>
            <a:off x="337345" y="6123760"/>
            <a:ext cx="766144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4" name="Text Placeholder 6"/>
          <p:cNvSpPr>
            <a:spLocks noGrp="1"/>
          </p:cNvSpPr>
          <p:nvPr>
            <p:ph type="body" sz="quarter" idx="19" hasCustomPrompt="1"/>
          </p:nvPr>
        </p:nvSpPr>
        <p:spPr>
          <a:xfrm>
            <a:off x="805702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9" name="Date Placeholder 1">
            <a:extLst>
              <a:ext uri="{FF2B5EF4-FFF2-40B4-BE49-F238E27FC236}">
                <a16:creationId xmlns:a16="http://schemas.microsoft.com/office/drawing/2014/main" id="{95AC827C-8286-4C2A-82B2-A48A8056EF60}"/>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152562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8" name="Picture Placeholder 5"/>
          <p:cNvSpPr>
            <a:spLocks noGrp="1"/>
          </p:cNvSpPr>
          <p:nvPr>
            <p:ph type="pic" sz="quarter" idx="11"/>
          </p:nvPr>
        </p:nvSpPr>
        <p:spPr>
          <a:xfrm>
            <a:off x="33734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0" name="Picture Placeholder 5"/>
          <p:cNvSpPr>
            <a:spLocks noGrp="1"/>
          </p:cNvSpPr>
          <p:nvPr>
            <p:ph type="pic" sz="quarter" idx="12"/>
          </p:nvPr>
        </p:nvSpPr>
        <p:spPr>
          <a:xfrm>
            <a:off x="805702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1" name="Picture Placeholder 5"/>
          <p:cNvSpPr>
            <a:spLocks noGrp="1"/>
          </p:cNvSpPr>
          <p:nvPr>
            <p:ph type="pic" sz="quarter" idx="13"/>
          </p:nvPr>
        </p:nvSpPr>
        <p:spPr>
          <a:xfrm>
            <a:off x="419718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6"/>
          </p:nvPr>
        </p:nvSpPr>
        <p:spPr/>
        <p:txBody>
          <a:bodyPr/>
          <a:lstStyle/>
          <a:p>
            <a:fld id="{F624A8C7-D029-401D-A8B1-18FF118BE1BB}" type="slidenum">
              <a:rPr lang="en-GB" smtClean="0"/>
              <a:pPr/>
              <a:t>‹#›</a:t>
            </a:fld>
            <a:endParaRPr lang="en-GB" dirty="0"/>
          </a:p>
        </p:txBody>
      </p:sp>
      <p:sp>
        <p:nvSpPr>
          <p:cNvPr id="15" name="Text Placeholder 6"/>
          <p:cNvSpPr>
            <a:spLocks noGrp="1"/>
          </p:cNvSpPr>
          <p:nvPr>
            <p:ph type="body" sz="quarter" idx="18" hasCustomPrompt="1"/>
          </p:nvPr>
        </p:nvSpPr>
        <p:spPr>
          <a:xfrm>
            <a:off x="33734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6" name="Text Placeholder 6"/>
          <p:cNvSpPr>
            <a:spLocks noGrp="1"/>
          </p:cNvSpPr>
          <p:nvPr>
            <p:ph type="body" sz="quarter" idx="19" hasCustomPrompt="1"/>
          </p:nvPr>
        </p:nvSpPr>
        <p:spPr>
          <a:xfrm>
            <a:off x="419718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7" name="Text Placeholder 6"/>
          <p:cNvSpPr>
            <a:spLocks noGrp="1"/>
          </p:cNvSpPr>
          <p:nvPr>
            <p:ph type="body" sz="quarter" idx="20" hasCustomPrompt="1"/>
          </p:nvPr>
        </p:nvSpPr>
        <p:spPr>
          <a:xfrm>
            <a:off x="805702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2" name="Date Placeholder 1">
            <a:extLst>
              <a:ext uri="{FF2B5EF4-FFF2-40B4-BE49-F238E27FC236}">
                <a16:creationId xmlns:a16="http://schemas.microsoft.com/office/drawing/2014/main" id="{7AECF439-8545-4A44-9BC8-59B1FCFED4B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3881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Full Blee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6" name="Picture Placeholder 5"/>
          <p:cNvSpPr>
            <a:spLocks noGrp="1"/>
          </p:cNvSpPr>
          <p:nvPr>
            <p:ph type="pic" sz="quarter" idx="10"/>
          </p:nvPr>
        </p:nvSpPr>
        <p:spPr>
          <a:xfrm>
            <a:off x="0" y="3962400"/>
            <a:ext cx="12192000" cy="2311400"/>
          </a:xfrm>
          <a:solidFill>
            <a:schemeClr val="bg1">
              <a:lumMod val="95000"/>
            </a:schemeClr>
          </a:solidFill>
        </p:spPr>
        <p:txBody>
          <a:bodyPr anchor="ctr"/>
          <a:lstStyle>
            <a:lvl1pPr algn="ctr">
              <a:defRPr b="1">
                <a:solidFill>
                  <a:schemeClr val="tx1"/>
                </a:solidFill>
                <a:latin typeface="+mn-lt"/>
              </a:defRPr>
            </a:lvl1pPr>
          </a:lstStyle>
          <a:p>
            <a:r>
              <a:rPr lang="en-US"/>
              <a:t>Click icon to add picture</a:t>
            </a:r>
            <a:endParaRPr lang="en-GB" dirty="0"/>
          </a:p>
        </p:txBody>
      </p:sp>
      <p:sp>
        <p:nvSpPr>
          <p:cNvPr id="8" name="Content Placeholder 2"/>
          <p:cNvSpPr>
            <a:spLocks noGrp="1"/>
          </p:cNvSpPr>
          <p:nvPr>
            <p:ph idx="1" hasCustomPrompt="1"/>
          </p:nvPr>
        </p:nvSpPr>
        <p:spPr>
          <a:xfrm>
            <a:off x="339106" y="1661686"/>
            <a:ext cx="115179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1"/>
          </p:nvPr>
        </p:nvSpPr>
        <p:spPr/>
        <p:txBody>
          <a:bodyPr/>
          <a:lstStyle>
            <a:lvl1pPr>
              <a:defRPr>
                <a:latin typeface="+mn-lt"/>
              </a:defRPr>
            </a:lvl1pPr>
          </a:lstStyle>
          <a:p>
            <a:fld id="{BBBAAE38-10EB-4BA4-939A-65D24DBD34C6}" type="slidenum">
              <a:rPr lang="en-GB" smtClean="0"/>
              <a:pPr/>
              <a:t>‹#›</a:t>
            </a:fld>
            <a:endParaRPr lang="en-GB" dirty="0"/>
          </a:p>
        </p:txBody>
      </p:sp>
      <p:sp>
        <p:nvSpPr>
          <p:cNvPr id="7" name="Date Placeholder 1">
            <a:extLst>
              <a:ext uri="{FF2B5EF4-FFF2-40B4-BE49-F238E27FC236}">
                <a16:creationId xmlns:a16="http://schemas.microsoft.com/office/drawing/2014/main" id="{D452A09E-8B59-4D59-92B9-B4646A45DD70}"/>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45948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Add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16" name="Slide Number Placeholder 3">
            <a:extLst>
              <a:ext uri="{FF2B5EF4-FFF2-40B4-BE49-F238E27FC236}">
                <a16:creationId xmlns:a16="http://schemas.microsoft.com/office/drawing/2014/main" id="{9A7A68CF-0C30-44F5-A518-3FBFDC63753D}"/>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21" name="Rectangle 11">
            <a:extLst>
              <a:ext uri="{FF2B5EF4-FFF2-40B4-BE49-F238E27FC236}">
                <a16:creationId xmlns:a16="http://schemas.microsoft.com/office/drawing/2014/main" id="{F9EAA82D-881D-4014-81CA-E93B953AA4F7}"/>
              </a:ext>
            </a:extLst>
          </p:cNvPr>
          <p:cNvSpPr/>
          <p:nvPr userDrawn="1"/>
        </p:nvSpPr>
        <p:spPr>
          <a:xfrm rot="17055748">
            <a:off x="-1449278" y="-274438"/>
            <a:ext cx="8452262" cy="6996151"/>
          </a:xfrm>
          <a:custGeom>
            <a:avLst/>
            <a:gdLst>
              <a:gd name="connsiteX0" fmla="*/ 0 w 7454325"/>
              <a:gd name="connsiteY0" fmla="*/ 0 h 494511"/>
              <a:gd name="connsiteX1" fmla="*/ 7454325 w 7454325"/>
              <a:gd name="connsiteY1" fmla="*/ 0 h 494511"/>
              <a:gd name="connsiteX2" fmla="*/ 7454325 w 7454325"/>
              <a:gd name="connsiteY2" fmla="*/ 494511 h 494511"/>
              <a:gd name="connsiteX3" fmla="*/ 0 w 7454325"/>
              <a:gd name="connsiteY3" fmla="*/ 494511 h 494511"/>
              <a:gd name="connsiteX4" fmla="*/ 0 w 7454325"/>
              <a:gd name="connsiteY4" fmla="*/ 0 h 494511"/>
              <a:gd name="connsiteX0" fmla="*/ 0 w 7454325"/>
              <a:gd name="connsiteY0" fmla="*/ 6632338 h 7126849"/>
              <a:gd name="connsiteX1" fmla="*/ 5572790 w 7454325"/>
              <a:gd name="connsiteY1" fmla="*/ 0 h 7126849"/>
              <a:gd name="connsiteX2" fmla="*/ 7454325 w 7454325"/>
              <a:gd name="connsiteY2" fmla="*/ 7126849 h 7126849"/>
              <a:gd name="connsiteX3" fmla="*/ 0 w 7454325"/>
              <a:gd name="connsiteY3" fmla="*/ 7126849 h 7126849"/>
              <a:gd name="connsiteX4" fmla="*/ 0 w 7454325"/>
              <a:gd name="connsiteY4" fmla="*/ 6632338 h 7126849"/>
              <a:gd name="connsiteX0" fmla="*/ 0 w 8557792"/>
              <a:gd name="connsiteY0" fmla="*/ 1838754 h 7126849"/>
              <a:gd name="connsiteX1" fmla="*/ 6676257 w 8557792"/>
              <a:gd name="connsiteY1" fmla="*/ 0 h 7126849"/>
              <a:gd name="connsiteX2" fmla="*/ 8557792 w 8557792"/>
              <a:gd name="connsiteY2" fmla="*/ 7126849 h 7126849"/>
              <a:gd name="connsiteX3" fmla="*/ 1103467 w 8557792"/>
              <a:gd name="connsiteY3" fmla="*/ 7126849 h 7126849"/>
              <a:gd name="connsiteX4" fmla="*/ 0 w 8557792"/>
              <a:gd name="connsiteY4" fmla="*/ 1838754 h 7126849"/>
              <a:gd name="connsiteX0" fmla="*/ 0 w 8557792"/>
              <a:gd name="connsiteY0" fmla="*/ 1473501 h 6761596"/>
              <a:gd name="connsiteX1" fmla="*/ 6642540 w 8557792"/>
              <a:gd name="connsiteY1" fmla="*/ 0 h 6761596"/>
              <a:gd name="connsiteX2" fmla="*/ 8557792 w 8557792"/>
              <a:gd name="connsiteY2" fmla="*/ 6761596 h 6761596"/>
              <a:gd name="connsiteX3" fmla="*/ 1103467 w 8557792"/>
              <a:gd name="connsiteY3" fmla="*/ 6761596 h 6761596"/>
              <a:gd name="connsiteX4" fmla="*/ 0 w 8557792"/>
              <a:gd name="connsiteY4" fmla="*/ 1473501 h 6761596"/>
              <a:gd name="connsiteX0" fmla="*/ 0 w 8557792"/>
              <a:gd name="connsiteY0" fmla="*/ 1698075 h 6986170"/>
              <a:gd name="connsiteX1" fmla="*/ 6665995 w 8557792"/>
              <a:gd name="connsiteY1" fmla="*/ 0 h 6986170"/>
              <a:gd name="connsiteX2" fmla="*/ 8557792 w 8557792"/>
              <a:gd name="connsiteY2" fmla="*/ 6986170 h 6986170"/>
              <a:gd name="connsiteX3" fmla="*/ 1103467 w 8557792"/>
              <a:gd name="connsiteY3" fmla="*/ 6986170 h 6986170"/>
              <a:gd name="connsiteX4" fmla="*/ 0 w 8557792"/>
              <a:gd name="connsiteY4" fmla="*/ 1698075 h 6986170"/>
              <a:gd name="connsiteX0" fmla="*/ 0 w 8433415"/>
              <a:gd name="connsiteY0" fmla="*/ 1698075 h 6994776"/>
              <a:gd name="connsiteX1" fmla="*/ 6665995 w 8433415"/>
              <a:gd name="connsiteY1" fmla="*/ 0 h 6994776"/>
              <a:gd name="connsiteX2" fmla="*/ 8433415 w 8433415"/>
              <a:gd name="connsiteY2" fmla="*/ 6994776 h 6994776"/>
              <a:gd name="connsiteX3" fmla="*/ 1103467 w 8433415"/>
              <a:gd name="connsiteY3" fmla="*/ 6986170 h 6994776"/>
              <a:gd name="connsiteX4" fmla="*/ 0 w 8433415"/>
              <a:gd name="connsiteY4" fmla="*/ 1698075 h 6994776"/>
              <a:gd name="connsiteX0" fmla="*/ 0 w 8433415"/>
              <a:gd name="connsiteY0" fmla="*/ 1698075 h 6994776"/>
              <a:gd name="connsiteX1" fmla="*/ 6665995 w 8433415"/>
              <a:gd name="connsiteY1" fmla="*/ 0 h 6994776"/>
              <a:gd name="connsiteX2" fmla="*/ 8433415 w 8433415"/>
              <a:gd name="connsiteY2" fmla="*/ 6994776 h 6994776"/>
              <a:gd name="connsiteX3" fmla="*/ 1349473 w 8433415"/>
              <a:gd name="connsiteY3" fmla="*/ 6958153 h 6994776"/>
              <a:gd name="connsiteX4" fmla="*/ 0 w 8433415"/>
              <a:gd name="connsiteY4" fmla="*/ 1698075 h 6994776"/>
              <a:gd name="connsiteX0" fmla="*/ 0 w 8452262"/>
              <a:gd name="connsiteY0" fmla="*/ 1698075 h 6996151"/>
              <a:gd name="connsiteX1" fmla="*/ 6665995 w 8452262"/>
              <a:gd name="connsiteY1" fmla="*/ 0 h 6996151"/>
              <a:gd name="connsiteX2" fmla="*/ 8452262 w 8452262"/>
              <a:gd name="connsiteY2" fmla="*/ 6996151 h 6996151"/>
              <a:gd name="connsiteX3" fmla="*/ 1349473 w 8452262"/>
              <a:gd name="connsiteY3" fmla="*/ 6958153 h 6996151"/>
              <a:gd name="connsiteX4" fmla="*/ 0 w 8452262"/>
              <a:gd name="connsiteY4" fmla="*/ 1698075 h 699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2262" h="6996151">
                <a:moveTo>
                  <a:pt x="0" y="1698075"/>
                </a:moveTo>
                <a:lnTo>
                  <a:pt x="6665995" y="0"/>
                </a:lnTo>
                <a:lnTo>
                  <a:pt x="8452262" y="6996151"/>
                </a:lnTo>
                <a:lnTo>
                  <a:pt x="1349473" y="6958153"/>
                </a:lnTo>
                <a:lnTo>
                  <a:pt x="0" y="16980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A60A1FE-C9AA-44D3-AC2F-8330B6E940F4}"/>
              </a:ext>
            </a:extLst>
          </p:cNvPr>
          <p:cNvSpPr/>
          <p:nvPr userDrawn="1"/>
        </p:nvSpPr>
        <p:spPr>
          <a:xfrm rot="17055748">
            <a:off x="2826420" y="3386833"/>
            <a:ext cx="7454325" cy="1769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Date Placeholder 1">
            <a:extLst>
              <a:ext uri="{FF2B5EF4-FFF2-40B4-BE49-F238E27FC236}">
                <a16:creationId xmlns:a16="http://schemas.microsoft.com/office/drawing/2014/main" id="{D60EE4A8-BAC0-4E2A-9B24-28C21D97951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solidFill>
                  <a:schemeClr val="bg1"/>
                </a:solidFill>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pic>
        <p:nvPicPr>
          <p:cNvPr id="24" name="Picture 23" descr="Shape&#10;&#10;Description automatically generated with low confidence">
            <a:extLst>
              <a:ext uri="{FF2B5EF4-FFF2-40B4-BE49-F238E27FC236}">
                <a16:creationId xmlns:a16="http://schemas.microsoft.com/office/drawing/2014/main" id="{4D9CF159-8B4B-48D2-9200-FD6D71F8F855}"/>
              </a:ext>
            </a:extLst>
          </p:cNvPr>
          <p:cNvPicPr>
            <a:picLocks noChangeAspect="1"/>
          </p:cNvPicPr>
          <p:nvPr userDrawn="1"/>
        </p:nvPicPr>
        <p:blipFill>
          <a:blip r:embed="rId4">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253" y="-206800"/>
            <a:ext cx="2559326" cy="2559326"/>
          </a:xfrm>
          <a:prstGeom prst="rect">
            <a:avLst/>
          </a:prstGeom>
        </p:spPr>
      </p:pic>
      <p:sp>
        <p:nvSpPr>
          <p:cNvPr id="26" name="Text Placeholder 9">
            <a:extLst>
              <a:ext uri="{FF2B5EF4-FFF2-40B4-BE49-F238E27FC236}">
                <a16:creationId xmlns:a16="http://schemas.microsoft.com/office/drawing/2014/main" id="{9A8D6184-F4A5-4C29-8F79-454EBBB14A0A}"/>
              </a:ext>
            </a:extLst>
          </p:cNvPr>
          <p:cNvSpPr>
            <a:spLocks noGrp="1"/>
          </p:cNvSpPr>
          <p:nvPr>
            <p:ph type="body" sz="quarter" idx="14" hasCustomPrompt="1"/>
          </p:nvPr>
        </p:nvSpPr>
        <p:spPr>
          <a:xfrm>
            <a:off x="334963" y="1657350"/>
            <a:ext cx="5002350" cy="1107996"/>
          </a:xfrm>
        </p:spPr>
        <p:txBody>
          <a:bodyPr wrap="square" anchor="t" anchorCtr="0">
            <a:spAutoFit/>
          </a:bodyPr>
          <a:lstStyle>
            <a:lvl1pPr marL="0" indent="0" algn="l">
              <a:buNone/>
              <a:defRPr sz="3600" b="0" i="1">
                <a:solidFill>
                  <a:schemeClr val="bg1"/>
                </a:solidFill>
                <a:latin typeface="Raleway" panose="020B0003030101060003" pitchFamily="34" charset="0"/>
              </a:defRPr>
            </a:lvl1pPr>
          </a:lstStyle>
          <a:p>
            <a:pPr lvl="0"/>
            <a:r>
              <a:rPr lang="en-US" dirty="0"/>
              <a:t>Click to add a quote or testimonial.</a:t>
            </a:r>
          </a:p>
        </p:txBody>
      </p:sp>
      <p:sp>
        <p:nvSpPr>
          <p:cNvPr id="27" name="Text Placeholder 3">
            <a:extLst>
              <a:ext uri="{FF2B5EF4-FFF2-40B4-BE49-F238E27FC236}">
                <a16:creationId xmlns:a16="http://schemas.microsoft.com/office/drawing/2014/main" id="{433C8FA5-9473-41EE-8F48-E949C67871DF}"/>
              </a:ext>
            </a:extLst>
          </p:cNvPr>
          <p:cNvSpPr>
            <a:spLocks noGrp="1"/>
          </p:cNvSpPr>
          <p:nvPr>
            <p:ph type="body" sz="quarter" idx="15" hasCustomPrompt="1"/>
          </p:nvPr>
        </p:nvSpPr>
        <p:spPr>
          <a:xfrm>
            <a:off x="334963" y="5307013"/>
            <a:ext cx="5002350" cy="358291"/>
          </a:xfrm>
        </p:spPr>
        <p:txBody>
          <a:bodyPr/>
          <a:lstStyle>
            <a:lvl1pPr>
              <a:defRPr b="1" spc="30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 FIRSTNAME LASTNAME</a:t>
            </a:r>
          </a:p>
          <a:p>
            <a:pPr lvl="0"/>
            <a:endParaRPr lang="en-CA" dirty="0"/>
          </a:p>
        </p:txBody>
      </p:sp>
      <p:sp>
        <p:nvSpPr>
          <p:cNvPr id="28" name="Text Placeholder 3">
            <a:extLst>
              <a:ext uri="{FF2B5EF4-FFF2-40B4-BE49-F238E27FC236}">
                <a16:creationId xmlns:a16="http://schemas.microsoft.com/office/drawing/2014/main" id="{A7E87831-CB36-4FC5-B31F-82F3C9AEBC7B}"/>
              </a:ext>
            </a:extLst>
          </p:cNvPr>
          <p:cNvSpPr>
            <a:spLocks noGrp="1"/>
          </p:cNvSpPr>
          <p:nvPr>
            <p:ph type="body" sz="quarter" idx="16" hasCustomPrompt="1"/>
          </p:nvPr>
        </p:nvSpPr>
        <p:spPr>
          <a:xfrm>
            <a:off x="334963" y="5668958"/>
            <a:ext cx="5002350" cy="358291"/>
          </a:xfrm>
        </p:spPr>
        <p:txBody>
          <a:bodyPr lIns="274320"/>
          <a:lstStyle>
            <a:lvl1pPr>
              <a:defRPr b="0" spc="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Title and description</a:t>
            </a:r>
          </a:p>
          <a:p>
            <a:pPr lvl="0"/>
            <a:endParaRPr lang="en-CA" dirty="0"/>
          </a:p>
        </p:txBody>
      </p:sp>
    </p:spTree>
    <p:extLst>
      <p:ext uri="{BB962C8B-B14F-4D97-AF65-F5344CB8AC3E}">
        <p14:creationId xmlns:p14="http://schemas.microsoft.com/office/powerpoint/2010/main" val="73876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dd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E1A326-B439-48D1-95C1-26FB3605DD8D}"/>
              </a:ext>
            </a:extLst>
          </p:cNvPr>
          <p:cNvSpPr/>
          <p:nvPr userDrawn="1"/>
        </p:nvSpPr>
        <p:spPr>
          <a:xfrm>
            <a:off x="609600" y="0"/>
            <a:ext cx="5486400" cy="6858000"/>
          </a:xfrm>
          <a:prstGeom prst="rect">
            <a:avLst/>
          </a:prstGeom>
          <a:solidFill>
            <a:srgbClr val="2B415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2" name="Text Placeholder 11">
            <a:extLst>
              <a:ext uri="{FF2B5EF4-FFF2-40B4-BE49-F238E27FC236}">
                <a16:creationId xmlns:a16="http://schemas.microsoft.com/office/drawing/2014/main" id="{2BCDB7A2-B13E-4BB5-84F9-8DF735B22DB1}"/>
              </a:ext>
            </a:extLst>
          </p:cNvPr>
          <p:cNvSpPr>
            <a:spLocks noGrp="1"/>
          </p:cNvSpPr>
          <p:nvPr>
            <p:ph type="body" sz="quarter" idx="13" hasCustomPrompt="1"/>
          </p:nvPr>
        </p:nvSpPr>
        <p:spPr>
          <a:xfrm>
            <a:off x="609600" y="5909343"/>
            <a:ext cx="5486400" cy="287259"/>
          </a:xfrm>
        </p:spPr>
        <p:txBody>
          <a:bodyPr lIns="274320" tIns="0" rIns="274320" bIns="0" anchor="t" anchorCtr="0">
            <a:spAutoFit/>
          </a:bodyPr>
          <a:lstStyle>
            <a:lvl1pPr marL="0" indent="0">
              <a:spcBef>
                <a:spcPts val="0"/>
              </a:spcBef>
              <a:spcAft>
                <a:spcPts val="0"/>
              </a:spcAft>
              <a:buNone/>
              <a:defRPr sz="1867"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Conference name</a:t>
            </a:r>
          </a:p>
        </p:txBody>
      </p:sp>
      <p:sp>
        <p:nvSpPr>
          <p:cNvPr id="13" name="Title 1">
            <a:extLst>
              <a:ext uri="{FF2B5EF4-FFF2-40B4-BE49-F238E27FC236}">
                <a16:creationId xmlns:a16="http://schemas.microsoft.com/office/drawing/2014/main" id="{7FCDE691-2B11-4DAE-ACD6-ABB062FBBAFF}"/>
              </a:ext>
            </a:extLst>
          </p:cNvPr>
          <p:cNvSpPr>
            <a:spLocks noGrp="1"/>
          </p:cNvSpPr>
          <p:nvPr>
            <p:ph type="ctrTitle" hasCustomPrompt="1"/>
          </p:nvPr>
        </p:nvSpPr>
        <p:spPr>
          <a:xfrm>
            <a:off x="609600" y="2052454"/>
            <a:ext cx="5486400" cy="572529"/>
          </a:xfrm>
          <a:prstGeom prst="rect">
            <a:avLst/>
          </a:prstGeom>
        </p:spPr>
        <p:txBody>
          <a:bodyPr lIns="274320" rIns="274320" anchor="t" anchorCtr="0">
            <a:spAutoFit/>
          </a:bodyPr>
          <a:lstStyle>
            <a:lvl1pPr algn="l">
              <a:defRPr sz="3467">
                <a:solidFill>
                  <a:schemeClr val="bg1"/>
                </a:solidFill>
              </a:defRPr>
            </a:lvl1pPr>
          </a:lstStyle>
          <a:p>
            <a:r>
              <a:rPr lang="en-US" dirty="0"/>
              <a:t>Presentation title</a:t>
            </a:r>
          </a:p>
        </p:txBody>
      </p:sp>
      <p:sp>
        <p:nvSpPr>
          <p:cNvPr id="14" name="Subtitle 2">
            <a:extLst>
              <a:ext uri="{FF2B5EF4-FFF2-40B4-BE49-F238E27FC236}">
                <a16:creationId xmlns:a16="http://schemas.microsoft.com/office/drawing/2014/main" id="{963B7B56-5383-4914-8888-CCC6B7838AB0}"/>
              </a:ext>
            </a:extLst>
          </p:cNvPr>
          <p:cNvSpPr>
            <a:spLocks noGrp="1"/>
          </p:cNvSpPr>
          <p:nvPr>
            <p:ph type="subTitle" idx="1" hasCustomPrompt="1"/>
          </p:nvPr>
        </p:nvSpPr>
        <p:spPr>
          <a:xfrm>
            <a:off x="609600" y="3536620"/>
            <a:ext cx="5486400" cy="328295"/>
          </a:xfrm>
        </p:spPr>
        <p:txBody>
          <a:bodyPr lIns="274320" rIns="274320">
            <a:spAutoFit/>
          </a:bodyPr>
          <a:lstStyle>
            <a:lvl1pPr marL="0" indent="0" algn="l">
              <a:buNone/>
              <a:defRPr sz="2133" b="0">
                <a:solidFill>
                  <a:schemeClr val="bg1"/>
                </a:solidFill>
                <a:latin typeface="Raleway" panose="020B00030301010600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Optional presentation subtitle</a:t>
            </a:r>
          </a:p>
        </p:txBody>
      </p:sp>
      <p:sp>
        <p:nvSpPr>
          <p:cNvPr id="15" name="Text Placeholder 11">
            <a:extLst>
              <a:ext uri="{FF2B5EF4-FFF2-40B4-BE49-F238E27FC236}">
                <a16:creationId xmlns:a16="http://schemas.microsoft.com/office/drawing/2014/main" id="{8390B37D-7696-416B-B04F-C13AE37D4212}"/>
              </a:ext>
            </a:extLst>
          </p:cNvPr>
          <p:cNvSpPr>
            <a:spLocks noGrp="1"/>
          </p:cNvSpPr>
          <p:nvPr>
            <p:ph type="body" sz="quarter" idx="14" hasCustomPrompt="1"/>
          </p:nvPr>
        </p:nvSpPr>
        <p:spPr>
          <a:xfrm>
            <a:off x="609600" y="6192604"/>
            <a:ext cx="5486400" cy="287259"/>
          </a:xfrm>
        </p:spPr>
        <p:txBody>
          <a:bodyPr lIns="274320" tIns="0" rIns="274320" bIns="0" anchor="t" anchorCtr="0">
            <a:spAutoFit/>
          </a:bodyPr>
          <a:lstStyle>
            <a:lvl1pPr marL="0" indent="0">
              <a:spcBef>
                <a:spcPts val="0"/>
              </a:spcBef>
              <a:spcAft>
                <a:spcPts val="0"/>
              </a:spcAft>
              <a:buNone/>
              <a:defRPr sz="1867">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Date  |  Location</a:t>
            </a:r>
          </a:p>
        </p:txBody>
      </p:sp>
      <p:pic>
        <p:nvPicPr>
          <p:cNvPr id="17" name="Picture 16">
            <a:extLst>
              <a:ext uri="{FF2B5EF4-FFF2-40B4-BE49-F238E27FC236}">
                <a16:creationId xmlns:a16="http://schemas.microsoft.com/office/drawing/2014/main" id="{6E2A0367-2DA9-45FD-B741-BBFB13E8473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91093" y="595619"/>
            <a:ext cx="1534385" cy="573477"/>
          </a:xfrm>
          <a:prstGeom prst="rect">
            <a:avLst/>
          </a:prstGeom>
        </p:spPr>
      </p:pic>
    </p:spTree>
    <p:extLst>
      <p:ext uri="{BB962C8B-B14F-4D97-AF65-F5344CB8AC3E}">
        <p14:creationId xmlns:p14="http://schemas.microsoft.com/office/powerpoint/2010/main" val="38848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Add Photo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16" name="Slide Number Placeholder 3">
            <a:extLst>
              <a:ext uri="{FF2B5EF4-FFF2-40B4-BE49-F238E27FC236}">
                <a16:creationId xmlns:a16="http://schemas.microsoft.com/office/drawing/2014/main" id="{9A7A68CF-0C30-44F5-A518-3FBFDC63753D}"/>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21" name="Rectangle 11">
            <a:extLst>
              <a:ext uri="{FF2B5EF4-FFF2-40B4-BE49-F238E27FC236}">
                <a16:creationId xmlns:a16="http://schemas.microsoft.com/office/drawing/2014/main" id="{F9EAA82D-881D-4014-81CA-E93B953AA4F7}"/>
              </a:ext>
            </a:extLst>
          </p:cNvPr>
          <p:cNvSpPr/>
          <p:nvPr userDrawn="1"/>
        </p:nvSpPr>
        <p:spPr>
          <a:xfrm rot="17055748">
            <a:off x="-1449278" y="-274438"/>
            <a:ext cx="8452262" cy="6996151"/>
          </a:xfrm>
          <a:custGeom>
            <a:avLst/>
            <a:gdLst>
              <a:gd name="connsiteX0" fmla="*/ 0 w 7454325"/>
              <a:gd name="connsiteY0" fmla="*/ 0 h 494511"/>
              <a:gd name="connsiteX1" fmla="*/ 7454325 w 7454325"/>
              <a:gd name="connsiteY1" fmla="*/ 0 h 494511"/>
              <a:gd name="connsiteX2" fmla="*/ 7454325 w 7454325"/>
              <a:gd name="connsiteY2" fmla="*/ 494511 h 494511"/>
              <a:gd name="connsiteX3" fmla="*/ 0 w 7454325"/>
              <a:gd name="connsiteY3" fmla="*/ 494511 h 494511"/>
              <a:gd name="connsiteX4" fmla="*/ 0 w 7454325"/>
              <a:gd name="connsiteY4" fmla="*/ 0 h 494511"/>
              <a:gd name="connsiteX0" fmla="*/ 0 w 7454325"/>
              <a:gd name="connsiteY0" fmla="*/ 6632338 h 7126849"/>
              <a:gd name="connsiteX1" fmla="*/ 5572790 w 7454325"/>
              <a:gd name="connsiteY1" fmla="*/ 0 h 7126849"/>
              <a:gd name="connsiteX2" fmla="*/ 7454325 w 7454325"/>
              <a:gd name="connsiteY2" fmla="*/ 7126849 h 7126849"/>
              <a:gd name="connsiteX3" fmla="*/ 0 w 7454325"/>
              <a:gd name="connsiteY3" fmla="*/ 7126849 h 7126849"/>
              <a:gd name="connsiteX4" fmla="*/ 0 w 7454325"/>
              <a:gd name="connsiteY4" fmla="*/ 6632338 h 7126849"/>
              <a:gd name="connsiteX0" fmla="*/ 0 w 8557792"/>
              <a:gd name="connsiteY0" fmla="*/ 1838754 h 7126849"/>
              <a:gd name="connsiteX1" fmla="*/ 6676257 w 8557792"/>
              <a:gd name="connsiteY1" fmla="*/ 0 h 7126849"/>
              <a:gd name="connsiteX2" fmla="*/ 8557792 w 8557792"/>
              <a:gd name="connsiteY2" fmla="*/ 7126849 h 7126849"/>
              <a:gd name="connsiteX3" fmla="*/ 1103467 w 8557792"/>
              <a:gd name="connsiteY3" fmla="*/ 7126849 h 7126849"/>
              <a:gd name="connsiteX4" fmla="*/ 0 w 8557792"/>
              <a:gd name="connsiteY4" fmla="*/ 1838754 h 7126849"/>
              <a:gd name="connsiteX0" fmla="*/ 0 w 8557792"/>
              <a:gd name="connsiteY0" fmla="*/ 1473501 h 6761596"/>
              <a:gd name="connsiteX1" fmla="*/ 6642540 w 8557792"/>
              <a:gd name="connsiteY1" fmla="*/ 0 h 6761596"/>
              <a:gd name="connsiteX2" fmla="*/ 8557792 w 8557792"/>
              <a:gd name="connsiteY2" fmla="*/ 6761596 h 6761596"/>
              <a:gd name="connsiteX3" fmla="*/ 1103467 w 8557792"/>
              <a:gd name="connsiteY3" fmla="*/ 6761596 h 6761596"/>
              <a:gd name="connsiteX4" fmla="*/ 0 w 8557792"/>
              <a:gd name="connsiteY4" fmla="*/ 1473501 h 6761596"/>
              <a:gd name="connsiteX0" fmla="*/ 0 w 8557792"/>
              <a:gd name="connsiteY0" fmla="*/ 1698075 h 6986170"/>
              <a:gd name="connsiteX1" fmla="*/ 6665995 w 8557792"/>
              <a:gd name="connsiteY1" fmla="*/ 0 h 6986170"/>
              <a:gd name="connsiteX2" fmla="*/ 8557792 w 8557792"/>
              <a:gd name="connsiteY2" fmla="*/ 6986170 h 6986170"/>
              <a:gd name="connsiteX3" fmla="*/ 1103467 w 8557792"/>
              <a:gd name="connsiteY3" fmla="*/ 6986170 h 6986170"/>
              <a:gd name="connsiteX4" fmla="*/ 0 w 8557792"/>
              <a:gd name="connsiteY4" fmla="*/ 1698075 h 6986170"/>
              <a:gd name="connsiteX0" fmla="*/ 0 w 8433415"/>
              <a:gd name="connsiteY0" fmla="*/ 1698075 h 6994776"/>
              <a:gd name="connsiteX1" fmla="*/ 6665995 w 8433415"/>
              <a:gd name="connsiteY1" fmla="*/ 0 h 6994776"/>
              <a:gd name="connsiteX2" fmla="*/ 8433415 w 8433415"/>
              <a:gd name="connsiteY2" fmla="*/ 6994776 h 6994776"/>
              <a:gd name="connsiteX3" fmla="*/ 1103467 w 8433415"/>
              <a:gd name="connsiteY3" fmla="*/ 6986170 h 6994776"/>
              <a:gd name="connsiteX4" fmla="*/ 0 w 8433415"/>
              <a:gd name="connsiteY4" fmla="*/ 1698075 h 6994776"/>
              <a:gd name="connsiteX0" fmla="*/ 0 w 8433415"/>
              <a:gd name="connsiteY0" fmla="*/ 1698075 h 6994776"/>
              <a:gd name="connsiteX1" fmla="*/ 6665995 w 8433415"/>
              <a:gd name="connsiteY1" fmla="*/ 0 h 6994776"/>
              <a:gd name="connsiteX2" fmla="*/ 8433415 w 8433415"/>
              <a:gd name="connsiteY2" fmla="*/ 6994776 h 6994776"/>
              <a:gd name="connsiteX3" fmla="*/ 1349473 w 8433415"/>
              <a:gd name="connsiteY3" fmla="*/ 6958153 h 6994776"/>
              <a:gd name="connsiteX4" fmla="*/ 0 w 8433415"/>
              <a:gd name="connsiteY4" fmla="*/ 1698075 h 6994776"/>
              <a:gd name="connsiteX0" fmla="*/ 0 w 8452262"/>
              <a:gd name="connsiteY0" fmla="*/ 1698075 h 6996151"/>
              <a:gd name="connsiteX1" fmla="*/ 6665995 w 8452262"/>
              <a:gd name="connsiteY1" fmla="*/ 0 h 6996151"/>
              <a:gd name="connsiteX2" fmla="*/ 8452262 w 8452262"/>
              <a:gd name="connsiteY2" fmla="*/ 6996151 h 6996151"/>
              <a:gd name="connsiteX3" fmla="*/ 1349473 w 8452262"/>
              <a:gd name="connsiteY3" fmla="*/ 6958153 h 6996151"/>
              <a:gd name="connsiteX4" fmla="*/ 0 w 8452262"/>
              <a:gd name="connsiteY4" fmla="*/ 1698075 h 699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2262" h="6996151">
                <a:moveTo>
                  <a:pt x="0" y="1698075"/>
                </a:moveTo>
                <a:lnTo>
                  <a:pt x="6665995" y="0"/>
                </a:lnTo>
                <a:lnTo>
                  <a:pt x="8452262" y="6996151"/>
                </a:lnTo>
                <a:lnTo>
                  <a:pt x="1349473" y="6958153"/>
                </a:lnTo>
                <a:lnTo>
                  <a:pt x="0" y="16980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A60A1FE-C9AA-44D3-AC2F-8330B6E940F4}"/>
              </a:ext>
            </a:extLst>
          </p:cNvPr>
          <p:cNvSpPr/>
          <p:nvPr userDrawn="1"/>
        </p:nvSpPr>
        <p:spPr>
          <a:xfrm rot="17055748">
            <a:off x="2826420" y="3386833"/>
            <a:ext cx="7454325" cy="17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Date Placeholder 1">
            <a:extLst>
              <a:ext uri="{FF2B5EF4-FFF2-40B4-BE49-F238E27FC236}">
                <a16:creationId xmlns:a16="http://schemas.microsoft.com/office/drawing/2014/main" id="{D60EE4A8-BAC0-4E2A-9B24-28C21D97951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solidFill>
                  <a:schemeClr val="bg1"/>
                </a:solidFill>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pic>
        <p:nvPicPr>
          <p:cNvPr id="33" name="Picture 32" descr="Shape&#10;&#10;Description automatically generated with low confidence">
            <a:extLst>
              <a:ext uri="{FF2B5EF4-FFF2-40B4-BE49-F238E27FC236}">
                <a16:creationId xmlns:a16="http://schemas.microsoft.com/office/drawing/2014/main" id="{FC2E4204-51D9-4040-973A-53ABBE2CFA3E}"/>
              </a:ext>
            </a:extLst>
          </p:cNvPr>
          <p:cNvPicPr>
            <a:picLocks noChangeAspect="1"/>
          </p:cNvPicPr>
          <p:nvPr userDrawn="1"/>
        </p:nvPicPr>
        <p:blipFill>
          <a:blip r:embed="rId4">
            <a:duotone>
              <a:schemeClr val="accent1">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21253" y="-210604"/>
            <a:ext cx="2559326" cy="2559326"/>
          </a:xfrm>
          <a:prstGeom prst="rect">
            <a:avLst/>
          </a:prstGeom>
        </p:spPr>
      </p:pic>
      <p:sp>
        <p:nvSpPr>
          <p:cNvPr id="26" name="Text Placeholder 9">
            <a:extLst>
              <a:ext uri="{FF2B5EF4-FFF2-40B4-BE49-F238E27FC236}">
                <a16:creationId xmlns:a16="http://schemas.microsoft.com/office/drawing/2014/main" id="{9A8D6184-F4A5-4C29-8F79-454EBBB14A0A}"/>
              </a:ext>
            </a:extLst>
          </p:cNvPr>
          <p:cNvSpPr>
            <a:spLocks noGrp="1"/>
          </p:cNvSpPr>
          <p:nvPr>
            <p:ph type="body" sz="quarter" idx="14" hasCustomPrompt="1"/>
          </p:nvPr>
        </p:nvSpPr>
        <p:spPr>
          <a:xfrm>
            <a:off x="334963" y="1657350"/>
            <a:ext cx="5002350" cy="1107996"/>
          </a:xfrm>
        </p:spPr>
        <p:txBody>
          <a:bodyPr wrap="square" anchor="t" anchorCtr="0">
            <a:spAutoFit/>
          </a:bodyPr>
          <a:lstStyle>
            <a:lvl1pPr marL="0" indent="0" algn="l">
              <a:buNone/>
              <a:defRPr sz="3600" b="0" i="1">
                <a:solidFill>
                  <a:schemeClr val="bg1"/>
                </a:solidFill>
                <a:latin typeface="Raleway" panose="020B0003030101060003" pitchFamily="34" charset="0"/>
              </a:defRPr>
            </a:lvl1pPr>
          </a:lstStyle>
          <a:p>
            <a:pPr lvl="0"/>
            <a:r>
              <a:rPr lang="en-US" dirty="0"/>
              <a:t>Click to add a quote or testimonial.</a:t>
            </a:r>
          </a:p>
        </p:txBody>
      </p:sp>
      <p:sp>
        <p:nvSpPr>
          <p:cNvPr id="27" name="Text Placeholder 3">
            <a:extLst>
              <a:ext uri="{FF2B5EF4-FFF2-40B4-BE49-F238E27FC236}">
                <a16:creationId xmlns:a16="http://schemas.microsoft.com/office/drawing/2014/main" id="{433C8FA5-9473-41EE-8F48-E949C67871DF}"/>
              </a:ext>
            </a:extLst>
          </p:cNvPr>
          <p:cNvSpPr>
            <a:spLocks noGrp="1"/>
          </p:cNvSpPr>
          <p:nvPr>
            <p:ph type="body" sz="quarter" idx="15" hasCustomPrompt="1"/>
          </p:nvPr>
        </p:nvSpPr>
        <p:spPr>
          <a:xfrm>
            <a:off x="334963" y="5307013"/>
            <a:ext cx="5002350" cy="358291"/>
          </a:xfrm>
        </p:spPr>
        <p:txBody>
          <a:bodyPr/>
          <a:lstStyle>
            <a:lvl1pPr>
              <a:defRPr b="1" spc="30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 FIRSTNAME LASTNAME</a:t>
            </a:r>
          </a:p>
          <a:p>
            <a:pPr lvl="0"/>
            <a:endParaRPr lang="en-CA" dirty="0"/>
          </a:p>
        </p:txBody>
      </p:sp>
      <p:sp>
        <p:nvSpPr>
          <p:cNvPr id="28" name="Text Placeholder 3">
            <a:extLst>
              <a:ext uri="{FF2B5EF4-FFF2-40B4-BE49-F238E27FC236}">
                <a16:creationId xmlns:a16="http://schemas.microsoft.com/office/drawing/2014/main" id="{A7E87831-CB36-4FC5-B31F-82F3C9AEBC7B}"/>
              </a:ext>
            </a:extLst>
          </p:cNvPr>
          <p:cNvSpPr>
            <a:spLocks noGrp="1"/>
          </p:cNvSpPr>
          <p:nvPr>
            <p:ph type="body" sz="quarter" idx="16" hasCustomPrompt="1"/>
          </p:nvPr>
        </p:nvSpPr>
        <p:spPr>
          <a:xfrm>
            <a:off x="334963" y="5668958"/>
            <a:ext cx="5002350" cy="358291"/>
          </a:xfrm>
        </p:spPr>
        <p:txBody>
          <a:bodyPr lIns="274320"/>
          <a:lstStyle>
            <a:lvl1pPr>
              <a:defRPr b="0" spc="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Title and description</a:t>
            </a:r>
          </a:p>
          <a:p>
            <a:pPr lvl="0"/>
            <a:endParaRPr lang="en-CA" dirty="0"/>
          </a:p>
        </p:txBody>
      </p:sp>
    </p:spTree>
    <p:extLst>
      <p:ext uri="{BB962C8B-B14F-4D97-AF65-F5344CB8AC3E}">
        <p14:creationId xmlns:p14="http://schemas.microsoft.com/office/powerpoint/2010/main" val="390985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Box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6"/>
          </p:nvPr>
        </p:nvSpPr>
        <p:spPr/>
        <p:txBody>
          <a:bodyPr/>
          <a:lstStyle/>
          <a:p>
            <a:fld id="{F624A8C7-D029-401D-A8B1-18FF118BE1BB}" type="slidenum">
              <a:rPr lang="en-GB" smtClean="0"/>
              <a:pPr/>
              <a:t>‹#›</a:t>
            </a:fld>
            <a:endParaRPr lang="en-GB" dirty="0"/>
          </a:p>
        </p:txBody>
      </p:sp>
      <p:sp>
        <p:nvSpPr>
          <p:cNvPr id="12" name="Date Placeholder 1">
            <a:extLst>
              <a:ext uri="{FF2B5EF4-FFF2-40B4-BE49-F238E27FC236}">
                <a16:creationId xmlns:a16="http://schemas.microsoft.com/office/drawing/2014/main" id="{7AECF439-8545-4A44-9BC8-59B1FCFED4B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
        <p:nvSpPr>
          <p:cNvPr id="22" name="Espace réservé du contenu 3">
            <a:extLst>
              <a:ext uri="{FF2B5EF4-FFF2-40B4-BE49-F238E27FC236}">
                <a16:creationId xmlns:a16="http://schemas.microsoft.com/office/drawing/2014/main" id="{0DC9779F-7A18-4E4D-A689-3AACBBC1261D}"/>
              </a:ext>
            </a:extLst>
          </p:cNvPr>
          <p:cNvSpPr>
            <a:spLocks noGrp="1"/>
          </p:cNvSpPr>
          <p:nvPr>
            <p:ph sz="half" idx="17" hasCustomPrompt="1"/>
          </p:nvPr>
        </p:nvSpPr>
        <p:spPr>
          <a:xfrm>
            <a:off x="334963" y="2280573"/>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23" name="Espace réservé du texte 2">
            <a:extLst>
              <a:ext uri="{FF2B5EF4-FFF2-40B4-BE49-F238E27FC236}">
                <a16:creationId xmlns:a16="http://schemas.microsoft.com/office/drawing/2014/main" id="{C6D0DE15-6D0C-41E2-8E8B-259AAC22A3FA}"/>
              </a:ext>
            </a:extLst>
          </p:cNvPr>
          <p:cNvSpPr>
            <a:spLocks noGrp="1"/>
          </p:cNvSpPr>
          <p:nvPr>
            <p:ph type="body" idx="1" hasCustomPrompt="1"/>
          </p:nvPr>
        </p:nvSpPr>
        <p:spPr>
          <a:xfrm>
            <a:off x="334963" y="1664972"/>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38" name="Espace réservé du contenu 3">
            <a:extLst>
              <a:ext uri="{FF2B5EF4-FFF2-40B4-BE49-F238E27FC236}">
                <a16:creationId xmlns:a16="http://schemas.microsoft.com/office/drawing/2014/main" id="{3829607A-A35E-4F93-8270-A56EC9A91C85}"/>
              </a:ext>
            </a:extLst>
          </p:cNvPr>
          <p:cNvSpPr>
            <a:spLocks noGrp="1"/>
          </p:cNvSpPr>
          <p:nvPr>
            <p:ph sz="half" idx="18" hasCustomPrompt="1"/>
          </p:nvPr>
        </p:nvSpPr>
        <p:spPr>
          <a:xfrm>
            <a:off x="4201925" y="2280572"/>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39" name="Espace réservé du texte 2">
            <a:extLst>
              <a:ext uri="{FF2B5EF4-FFF2-40B4-BE49-F238E27FC236}">
                <a16:creationId xmlns:a16="http://schemas.microsoft.com/office/drawing/2014/main" id="{4C585AC1-08E2-427E-87BE-B5A3B2EBC425}"/>
              </a:ext>
            </a:extLst>
          </p:cNvPr>
          <p:cNvSpPr>
            <a:spLocks noGrp="1"/>
          </p:cNvSpPr>
          <p:nvPr>
            <p:ph type="body" idx="19" hasCustomPrompt="1"/>
          </p:nvPr>
        </p:nvSpPr>
        <p:spPr>
          <a:xfrm>
            <a:off x="4201925" y="1664971"/>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40" name="Espace réservé du contenu 3">
            <a:extLst>
              <a:ext uri="{FF2B5EF4-FFF2-40B4-BE49-F238E27FC236}">
                <a16:creationId xmlns:a16="http://schemas.microsoft.com/office/drawing/2014/main" id="{4F90C7E6-5A40-4684-90B4-2F6552932C58}"/>
              </a:ext>
            </a:extLst>
          </p:cNvPr>
          <p:cNvSpPr>
            <a:spLocks noGrp="1"/>
          </p:cNvSpPr>
          <p:nvPr>
            <p:ph sz="half" idx="20" hasCustomPrompt="1"/>
          </p:nvPr>
        </p:nvSpPr>
        <p:spPr>
          <a:xfrm>
            <a:off x="8077353" y="2280572"/>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41" name="Espace réservé du texte 2">
            <a:extLst>
              <a:ext uri="{FF2B5EF4-FFF2-40B4-BE49-F238E27FC236}">
                <a16:creationId xmlns:a16="http://schemas.microsoft.com/office/drawing/2014/main" id="{CF725863-2804-441D-B135-98843B95F57B}"/>
              </a:ext>
            </a:extLst>
          </p:cNvPr>
          <p:cNvSpPr>
            <a:spLocks noGrp="1"/>
          </p:cNvSpPr>
          <p:nvPr>
            <p:ph type="body" idx="21" hasCustomPrompt="1"/>
          </p:nvPr>
        </p:nvSpPr>
        <p:spPr>
          <a:xfrm>
            <a:off x="8077353" y="1664971"/>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42" name="Text Placeholder 9">
            <a:extLst>
              <a:ext uri="{FF2B5EF4-FFF2-40B4-BE49-F238E27FC236}">
                <a16:creationId xmlns:a16="http://schemas.microsoft.com/office/drawing/2014/main" id="{DBFE3858-3273-43CD-BDEA-C3358E7C50B2}"/>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326036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Image &amp; Quotation">
    <p:spTree>
      <p:nvGrpSpPr>
        <p:cNvPr id="1" name=""/>
        <p:cNvGrpSpPr/>
        <p:nvPr/>
      </p:nvGrpSpPr>
      <p:grpSpPr>
        <a:xfrm>
          <a:off x="0" y="0"/>
          <a:ext cx="0" cy="0"/>
          <a:chOff x="0" y="0"/>
          <a:chExt cx="0" cy="0"/>
        </a:xfrm>
      </p:grpSpPr>
      <p:sp>
        <p:nvSpPr>
          <p:cNvPr id="10" name="Text Placeholder 17"/>
          <p:cNvSpPr>
            <a:spLocks noGrp="1"/>
          </p:cNvSpPr>
          <p:nvPr>
            <p:ph type="body" sz="quarter" idx="18" hasCustomPrompt="1"/>
          </p:nvPr>
        </p:nvSpPr>
        <p:spPr>
          <a:xfrm>
            <a:off x="334962" y="1657351"/>
            <a:ext cx="3752851" cy="4438650"/>
          </a:xfrm>
          <a:solidFill>
            <a:schemeClr val="tx2"/>
          </a:solidFill>
        </p:spPr>
        <p:txBody>
          <a:bodyPr lIns="274320" tIns="146304" rIns="274320" bIns="146304">
            <a:normAutofit/>
          </a:bodyPr>
          <a:lstStyle>
            <a:lvl1pPr>
              <a:defRPr sz="2800" b="1">
                <a:solidFill>
                  <a:schemeClr val="bg1"/>
                </a:solidFill>
                <a:latin typeface="Raleway" panose="020B0503030101060003" pitchFamily="34" charset="0"/>
                <a:ea typeface="Roboto"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text</a:t>
            </a:r>
          </a:p>
        </p:txBody>
      </p:sp>
      <p:sp>
        <p:nvSpPr>
          <p:cNvPr id="15" name="Picture Placeholder 14"/>
          <p:cNvSpPr>
            <a:spLocks noGrp="1"/>
          </p:cNvSpPr>
          <p:nvPr>
            <p:ph type="pic" sz="quarter" idx="11"/>
          </p:nvPr>
        </p:nvSpPr>
        <p:spPr>
          <a:xfrm>
            <a:off x="4260850" y="1657350"/>
            <a:ext cx="3654425" cy="4438650"/>
          </a:xfrm>
          <a:solidFill>
            <a:schemeClr val="bg1">
              <a:lumMod val="95000"/>
            </a:schemeClr>
          </a:solidFill>
        </p:spPr>
        <p:txBody>
          <a:bodyPr anchor="ctr"/>
          <a:lstStyle>
            <a:lvl1pPr algn="ctr">
              <a:defRPr>
                <a:solidFill>
                  <a:schemeClr val="tx1"/>
                </a:solidFill>
                <a:latin typeface="+mn-lt"/>
              </a:defRPr>
            </a:lvl1pPr>
          </a:lstStyle>
          <a:p>
            <a:r>
              <a:rPr lang="en-US"/>
              <a:t>Click icon to add picture</a:t>
            </a:r>
            <a:endParaRPr lang="en-GB" dirty="0"/>
          </a:p>
        </p:txBody>
      </p:sp>
      <p:sp>
        <p:nvSpPr>
          <p:cNvPr id="2" name="Title 1"/>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22" name="Content Placeholder 2"/>
          <p:cNvSpPr>
            <a:spLocks noGrp="1"/>
          </p:cNvSpPr>
          <p:nvPr>
            <p:ph idx="14" hasCustomPrompt="1"/>
          </p:nvPr>
        </p:nvSpPr>
        <p:spPr>
          <a:xfrm>
            <a:off x="8111506" y="1661686"/>
            <a:ext cx="37455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Content Placeholder 2"/>
          <p:cNvSpPr>
            <a:spLocks noGrp="1"/>
          </p:cNvSpPr>
          <p:nvPr>
            <p:ph idx="15" hasCustomPrompt="1"/>
          </p:nvPr>
        </p:nvSpPr>
        <p:spPr>
          <a:xfrm>
            <a:off x="8111506" y="3976261"/>
            <a:ext cx="37455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6"/>
          </p:nvPr>
        </p:nvSpPr>
        <p:spPr/>
        <p:txBody>
          <a:bodyPr/>
          <a:lstStyle>
            <a:lvl1pPr>
              <a:defRPr>
                <a:latin typeface="+mn-lt"/>
              </a:defRPr>
            </a:lvl1pPr>
          </a:lstStyle>
          <a:p>
            <a:fld id="{BBBAAE38-10EB-4BA4-939A-65D24DBD34C6}" type="slidenum">
              <a:rPr lang="en-GB" smtClean="0"/>
              <a:pPr/>
              <a:t>‹#›</a:t>
            </a:fld>
            <a:endParaRPr lang="en-GB" dirty="0"/>
          </a:p>
        </p:txBody>
      </p:sp>
      <p:sp>
        <p:nvSpPr>
          <p:cNvPr id="9" name="Text Placeholder 6"/>
          <p:cNvSpPr>
            <a:spLocks noGrp="1"/>
          </p:cNvSpPr>
          <p:nvPr>
            <p:ph type="body" sz="quarter" idx="19" hasCustomPrompt="1"/>
          </p:nvPr>
        </p:nvSpPr>
        <p:spPr>
          <a:xfrm>
            <a:off x="4260849" y="6123760"/>
            <a:ext cx="3654425"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1" name="Date Placeholder 1">
            <a:extLst>
              <a:ext uri="{FF2B5EF4-FFF2-40B4-BE49-F238E27FC236}">
                <a16:creationId xmlns:a16="http://schemas.microsoft.com/office/drawing/2014/main" id="{A50C277B-5C29-49BD-ABF1-113573DB7818}"/>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Tree>
    <p:extLst>
      <p:ext uri="{BB962C8B-B14F-4D97-AF65-F5344CB8AC3E}">
        <p14:creationId xmlns:p14="http://schemas.microsoft.com/office/powerpoint/2010/main" val="115643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lit Content with Background Image (Colour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D69FE1-CC4A-4827-8532-33A50E4EB6A9}"/>
              </a:ext>
            </a:extLst>
          </p:cNvPr>
          <p:cNvSpPr/>
          <p:nvPr userDrawn="1"/>
        </p:nvSpPr>
        <p:spPr>
          <a:xfrm>
            <a:off x="0" y="-1"/>
            <a:ext cx="6096000" cy="6858001"/>
          </a:xfrm>
          <a:prstGeom prst="rect">
            <a:avLst/>
          </a:prstGeom>
          <a:solidFill>
            <a:srgbClr val="2B41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A243EAF3-CB71-421C-9BC3-90DF7EF9FDA9}"/>
              </a:ext>
            </a:extLst>
          </p:cNvPr>
          <p:cNvSpPr>
            <a:spLocks noGrp="1"/>
          </p:cNvSpPr>
          <p:nvPr>
            <p:ph type="title" hasCustomPrompt="1"/>
          </p:nvPr>
        </p:nvSpPr>
        <p:spPr>
          <a:xfrm>
            <a:off x="334964" y="235876"/>
            <a:ext cx="5305345" cy="1154774"/>
          </a:xfrm>
          <a:prstGeom prst="rect">
            <a:avLst/>
          </a:prstGeom>
        </p:spPr>
        <p:txBody>
          <a:bodyPr/>
          <a:lstStyle>
            <a:lvl1pPr>
              <a:defRPr>
                <a:solidFill>
                  <a:schemeClr val="bg1"/>
                </a:solidFill>
                <a:latin typeface="Raleway" panose="020B0503030101060003" pitchFamily="34" charset="0"/>
              </a:defRPr>
            </a:lvl1pPr>
          </a:lstStyle>
          <a:p>
            <a:r>
              <a:rPr lang="en-US" dirty="0"/>
              <a:t>Click to edit title style</a:t>
            </a:r>
            <a:endParaRPr lang="en-GB" dirty="0"/>
          </a:p>
        </p:txBody>
      </p:sp>
      <p:sp>
        <p:nvSpPr>
          <p:cNvPr id="13" name="Content Placeholder 2">
            <a:extLst>
              <a:ext uri="{FF2B5EF4-FFF2-40B4-BE49-F238E27FC236}">
                <a16:creationId xmlns:a16="http://schemas.microsoft.com/office/drawing/2014/main" id="{35A39F99-CA50-44CA-B721-FA468A8F527B}"/>
              </a:ext>
            </a:extLst>
          </p:cNvPr>
          <p:cNvSpPr>
            <a:spLocks noGrp="1"/>
          </p:cNvSpPr>
          <p:nvPr>
            <p:ph idx="14" hasCustomPrompt="1"/>
          </p:nvPr>
        </p:nvSpPr>
        <p:spPr>
          <a:xfrm>
            <a:off x="334964" y="1516830"/>
            <a:ext cx="5305344" cy="4027759"/>
          </a:xfrm>
        </p:spPr>
        <p:txBody>
          <a:bodyPr lIns="0" tIns="0" rIns="0" bIns="0"/>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E249ED77-B180-49DB-96F3-4517DCD3037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8" name="Text Placeholder 9">
            <a:extLst>
              <a:ext uri="{FF2B5EF4-FFF2-40B4-BE49-F238E27FC236}">
                <a16:creationId xmlns:a16="http://schemas.microsoft.com/office/drawing/2014/main" id="{52459A19-A8F1-437B-A002-6D99FDE1E79B}"/>
              </a:ext>
            </a:extLst>
          </p:cNvPr>
          <p:cNvSpPr>
            <a:spLocks noGrp="1"/>
          </p:cNvSpPr>
          <p:nvPr>
            <p:ph type="body" sz="quarter" idx="16" hasCustomPrompt="1"/>
          </p:nvPr>
        </p:nvSpPr>
        <p:spPr>
          <a:xfrm>
            <a:off x="334964" y="5623441"/>
            <a:ext cx="5305344" cy="514313"/>
          </a:xfrm>
        </p:spPr>
        <p:txBody>
          <a:bodyPr anchor="b" anchorCtr="0">
            <a:noAutofit/>
          </a:bodyPr>
          <a:lstStyle>
            <a:lvl1pPr marL="0" indent="0" algn="ctr">
              <a:buNone/>
              <a:defRPr sz="2200" b="1">
                <a:solidFill>
                  <a:schemeClr val="bg1"/>
                </a:solidFill>
                <a:latin typeface="Raleway" panose="020B0003030101060003" pitchFamily="34" charset="0"/>
              </a:defRPr>
            </a:lvl1pPr>
          </a:lstStyle>
          <a:p>
            <a:pPr lvl="0"/>
            <a:r>
              <a:rPr lang="en-US" dirty="0"/>
              <a:t>Click to edit Kicker</a:t>
            </a:r>
          </a:p>
        </p:txBody>
      </p:sp>
      <p:pic>
        <p:nvPicPr>
          <p:cNvPr id="9" name="Picture 8">
            <a:extLst>
              <a:ext uri="{FF2B5EF4-FFF2-40B4-BE49-F238E27FC236}">
                <a16:creationId xmlns:a16="http://schemas.microsoft.com/office/drawing/2014/main" id="{71C9BCFE-1C5C-4D08-81D8-3E58B24C06D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Tree>
    <p:extLst>
      <p:ext uri="{BB962C8B-B14F-4D97-AF65-F5344CB8AC3E}">
        <p14:creationId xmlns:p14="http://schemas.microsoft.com/office/powerpoint/2010/main" val="38392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with One Image (Colourbloc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555B60-E8A2-405B-919A-CBA4526C2458}"/>
              </a:ext>
            </a:extLst>
          </p:cNvPr>
          <p:cNvSpPr>
            <a:spLocks noGrp="1"/>
          </p:cNvSpPr>
          <p:nvPr>
            <p:ph type="pic" sz="quarter" idx="14"/>
          </p:nvPr>
        </p:nvSpPr>
        <p:spPr>
          <a:xfrm>
            <a:off x="6096000" y="0"/>
            <a:ext cx="6096000" cy="6858000"/>
          </a:xfrm>
        </p:spPr>
        <p:txBody>
          <a:bodyPr/>
          <a:lstStyle>
            <a:lvl1pPr marL="0" indent="0">
              <a:buNone/>
              <a:defRPr/>
            </a:lvl1pPr>
          </a:lstStyle>
          <a:p>
            <a:r>
              <a:rPr lang="en-US"/>
              <a:t>Click icon to add picture</a:t>
            </a:r>
            <a:endParaRPr lang="en-US" dirty="0"/>
          </a:p>
        </p:txBody>
      </p:sp>
      <p:sp>
        <p:nvSpPr>
          <p:cNvPr id="4" name="Rectangle 3">
            <a:extLst>
              <a:ext uri="{FF2B5EF4-FFF2-40B4-BE49-F238E27FC236}">
                <a16:creationId xmlns:a16="http://schemas.microsoft.com/office/drawing/2014/main" id="{64D69FE1-CC4A-4827-8532-33A50E4EB6A9}"/>
              </a:ext>
            </a:extLst>
          </p:cNvPr>
          <p:cNvSpPr/>
          <p:nvPr userDrawn="1"/>
        </p:nvSpPr>
        <p:spPr>
          <a:xfrm>
            <a:off x="0" y="-1"/>
            <a:ext cx="6096000" cy="6858001"/>
          </a:xfrm>
          <a:prstGeom prst="rect">
            <a:avLst/>
          </a:prstGeom>
          <a:solidFill>
            <a:srgbClr val="2B4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12"/>
          </p:nvPr>
        </p:nvSpPr>
        <p:spPr/>
        <p:txBody>
          <a:bodyPr/>
          <a:lstStyle/>
          <a:p>
            <a:fld id="{2C48A52C-3D55-419A-B551-0B26837A72A6}" type="slidenum">
              <a:rPr lang="en-US" smtClean="0"/>
              <a:t>‹#›</a:t>
            </a:fld>
            <a:endParaRPr lang="en-US" dirty="0"/>
          </a:p>
        </p:txBody>
      </p:sp>
      <p:sp>
        <p:nvSpPr>
          <p:cNvPr id="12" name="Text Placeholder 9">
            <a:extLst>
              <a:ext uri="{FF2B5EF4-FFF2-40B4-BE49-F238E27FC236}">
                <a16:creationId xmlns:a16="http://schemas.microsoft.com/office/drawing/2014/main" id="{5FC4DA0D-6662-4875-9E41-5AD384FA74CD}"/>
              </a:ext>
            </a:extLst>
          </p:cNvPr>
          <p:cNvSpPr>
            <a:spLocks noGrp="1"/>
          </p:cNvSpPr>
          <p:nvPr>
            <p:ph type="body" sz="quarter" idx="16" hasCustomPrompt="1"/>
          </p:nvPr>
        </p:nvSpPr>
        <p:spPr>
          <a:xfrm>
            <a:off x="334964" y="5623441"/>
            <a:ext cx="5305344" cy="514313"/>
          </a:xfrm>
        </p:spPr>
        <p:txBody>
          <a:bodyPr anchor="b" anchorCtr="0">
            <a:noAutofit/>
          </a:bodyPr>
          <a:lstStyle>
            <a:lvl1pPr marL="0" indent="0" algn="ctr">
              <a:buNone/>
              <a:defRPr sz="2200" b="1">
                <a:solidFill>
                  <a:schemeClr val="bg1"/>
                </a:solidFill>
                <a:latin typeface="Raleway" panose="020B0003030101060003" pitchFamily="34" charset="0"/>
              </a:defRPr>
            </a:lvl1pPr>
          </a:lstStyle>
          <a:p>
            <a:pPr lvl="0"/>
            <a:r>
              <a:rPr lang="en-US" dirty="0"/>
              <a:t>Click to edit Kicker</a:t>
            </a:r>
          </a:p>
        </p:txBody>
      </p:sp>
      <p:sp>
        <p:nvSpPr>
          <p:cNvPr id="11" name="Title 1">
            <a:extLst>
              <a:ext uri="{FF2B5EF4-FFF2-40B4-BE49-F238E27FC236}">
                <a16:creationId xmlns:a16="http://schemas.microsoft.com/office/drawing/2014/main" id="{F2E96AD7-FA2F-4789-BEA4-FFA958B8E019}"/>
              </a:ext>
            </a:extLst>
          </p:cNvPr>
          <p:cNvSpPr>
            <a:spLocks noGrp="1"/>
          </p:cNvSpPr>
          <p:nvPr>
            <p:ph type="title" hasCustomPrompt="1"/>
          </p:nvPr>
        </p:nvSpPr>
        <p:spPr>
          <a:xfrm>
            <a:off x="334964" y="235876"/>
            <a:ext cx="5305345" cy="1154774"/>
          </a:xfrm>
          <a:prstGeom prst="rect">
            <a:avLst/>
          </a:prstGeom>
        </p:spPr>
        <p:txBody>
          <a:bodyPr/>
          <a:lstStyle>
            <a:lvl1pPr>
              <a:defRPr>
                <a:solidFill>
                  <a:schemeClr val="bg1"/>
                </a:solidFill>
                <a:latin typeface="Raleway" panose="020B0503030101060003" pitchFamily="34" charset="0"/>
              </a:defRPr>
            </a:lvl1pPr>
          </a:lstStyle>
          <a:p>
            <a:r>
              <a:rPr lang="en-US" dirty="0"/>
              <a:t>Click to edit title style</a:t>
            </a:r>
            <a:endParaRPr lang="en-GB" dirty="0"/>
          </a:p>
        </p:txBody>
      </p:sp>
      <p:sp>
        <p:nvSpPr>
          <p:cNvPr id="13" name="Content Placeholder 2">
            <a:extLst>
              <a:ext uri="{FF2B5EF4-FFF2-40B4-BE49-F238E27FC236}">
                <a16:creationId xmlns:a16="http://schemas.microsoft.com/office/drawing/2014/main" id="{C009AAE9-5896-481F-BA37-FFDF369C56CB}"/>
              </a:ext>
            </a:extLst>
          </p:cNvPr>
          <p:cNvSpPr>
            <a:spLocks noGrp="1"/>
          </p:cNvSpPr>
          <p:nvPr>
            <p:ph idx="17" hasCustomPrompt="1"/>
          </p:nvPr>
        </p:nvSpPr>
        <p:spPr>
          <a:xfrm>
            <a:off x="334964" y="1516830"/>
            <a:ext cx="5305344" cy="4027759"/>
          </a:xfrm>
        </p:spPr>
        <p:txBody>
          <a:bodyPr lIns="0" tIns="0" rIns="0" bIns="0"/>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3">
            <a:extLst>
              <a:ext uri="{FF2B5EF4-FFF2-40B4-BE49-F238E27FC236}">
                <a16:creationId xmlns:a16="http://schemas.microsoft.com/office/drawing/2014/main" id="{6CE1A929-B044-48AD-BB34-7C94F0FD461B}"/>
              </a:ext>
            </a:extLst>
          </p:cNvPr>
          <p:cNvSpPr txBox="1">
            <a:spLocks/>
          </p:cNvSpPr>
          <p:nvPr userDrawn="1"/>
        </p:nvSpPr>
        <p:spPr>
          <a:xfrm>
            <a:off x="11696519" y="6633039"/>
            <a:ext cx="168984" cy="139158"/>
          </a:xfrm>
          <a:prstGeom prst="rect">
            <a:avLst/>
          </a:prstGeom>
        </p:spPr>
        <p:txBody>
          <a:bodyPr vert="horz" lIns="0" tIns="0" rIns="0" bIns="0" rtlCol="0" anchor="ctr"/>
          <a:lstStyle>
            <a:defPPr>
              <a:defRPr lang="en-US"/>
            </a:defPPr>
            <a:lvl1pPr marL="0" algn="r" defTabSz="914400" rtl="0" eaLnBrk="1" latinLnBrk="0" hangingPunct="1">
              <a:defRPr sz="900" b="0" kern="1200">
                <a:solidFill>
                  <a:schemeClr val="bg2">
                    <a:lumMod val="90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24A8C7-D029-401D-A8B1-18FF118BE1BB}" type="slidenum">
              <a:rPr lang="en-GB" smtClean="0"/>
              <a:pPr/>
              <a:t>‹#›</a:t>
            </a:fld>
            <a:endParaRPr lang="en-GB" dirty="0"/>
          </a:p>
        </p:txBody>
      </p:sp>
      <p:pic>
        <p:nvPicPr>
          <p:cNvPr id="9" name="Picture 8">
            <a:extLst>
              <a:ext uri="{FF2B5EF4-FFF2-40B4-BE49-F238E27FC236}">
                <a16:creationId xmlns:a16="http://schemas.microsoft.com/office/drawing/2014/main" id="{3842208D-CAF4-4CF3-B613-5FD6C9A7E64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Tree>
    <p:extLst>
      <p:ext uri="{BB962C8B-B14F-4D97-AF65-F5344CB8AC3E}">
        <p14:creationId xmlns:p14="http://schemas.microsoft.com/office/powerpoint/2010/main" val="242449678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A30D4-B3BC-4240-A437-0A314A5514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53519" y="-1680747"/>
            <a:ext cx="9056427" cy="9749064"/>
          </a:xfrm>
          <a:prstGeom prst="rect">
            <a:avLst/>
          </a:prstGeom>
        </p:spPr>
      </p:pic>
      <p:sp>
        <p:nvSpPr>
          <p:cNvPr id="3" name="Content Placeholder 2"/>
          <p:cNvSpPr>
            <a:spLocks noGrp="1"/>
          </p:cNvSpPr>
          <p:nvPr>
            <p:ph idx="1" hasCustomPrompt="1"/>
          </p:nvPr>
        </p:nvSpPr>
        <p:spPr>
          <a:xfrm>
            <a:off x="334963" y="1676549"/>
            <a:ext cx="4572000" cy="3885219"/>
          </a:xfrm>
        </p:spPr>
        <p:txBody>
          <a:bodyPr>
            <a:noAutofit/>
          </a:bodyPr>
          <a:lstStyle/>
          <a:p>
            <a:pPr lvl="0"/>
            <a:r>
              <a:rPr lang="en-CA" noProof="0" dirty="0"/>
              <a:t>Click to add text</a:t>
            </a:r>
          </a:p>
          <a:p>
            <a:pPr lvl="1"/>
            <a:r>
              <a:rPr lang="en-CA" noProof="0" dirty="0"/>
              <a:t>Second level</a:t>
            </a:r>
          </a:p>
          <a:p>
            <a:pPr lvl="2"/>
            <a:r>
              <a:rPr lang="en-CA" noProof="0" dirty="0"/>
              <a:t>Third level</a:t>
            </a:r>
          </a:p>
        </p:txBody>
      </p:sp>
      <p:sp>
        <p:nvSpPr>
          <p:cNvPr id="6" name="Slide Number Placeholder 5"/>
          <p:cNvSpPr>
            <a:spLocks noGrp="1"/>
          </p:cNvSpPr>
          <p:nvPr>
            <p:ph type="sldNum" sz="quarter" idx="12"/>
          </p:nvPr>
        </p:nvSpPr>
        <p:spPr/>
        <p:txBody>
          <a:bodyPr/>
          <a:lstStyle/>
          <a:p>
            <a:fld id="{2C48A52C-3D55-419A-B551-0B26837A72A6}" type="slidenum">
              <a:rPr lang="en-US" smtClean="0"/>
              <a:t>‹#›</a:t>
            </a:fld>
            <a:endParaRPr lang="en-US" dirty="0"/>
          </a:p>
        </p:txBody>
      </p:sp>
      <p:sp>
        <p:nvSpPr>
          <p:cNvPr id="9" name="Title 1">
            <a:extLst>
              <a:ext uri="{FF2B5EF4-FFF2-40B4-BE49-F238E27FC236}">
                <a16:creationId xmlns:a16="http://schemas.microsoft.com/office/drawing/2014/main" id="{A32352CC-7620-4648-9D1B-0B6F2D16962E}"/>
              </a:ext>
            </a:extLst>
          </p:cNvPr>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10" name="Date Placeholder 1">
            <a:extLst>
              <a:ext uri="{FF2B5EF4-FFF2-40B4-BE49-F238E27FC236}">
                <a16:creationId xmlns:a16="http://schemas.microsoft.com/office/drawing/2014/main" id="{0FA6F822-5D67-4EAC-AC7C-D6D63846940C}"/>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11" name="Text Placeholder 9">
            <a:extLst>
              <a:ext uri="{FF2B5EF4-FFF2-40B4-BE49-F238E27FC236}">
                <a16:creationId xmlns:a16="http://schemas.microsoft.com/office/drawing/2014/main" id="{02674D3A-358C-48AF-BAFE-AB341DAEF8D9}"/>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164925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2956E0-1410-4FC6-8045-BA201BC8FB2A}"/>
              </a:ext>
            </a:extLst>
          </p:cNvPr>
          <p:cNvSpPr>
            <a:spLocks noGrp="1"/>
          </p:cNvSpPr>
          <p:nvPr>
            <p:ph type="title" hasCustomPrompt="1"/>
          </p:nvPr>
        </p:nvSpPr>
        <p:spPr>
          <a:xfrm>
            <a:off x="334963" y="1335004"/>
            <a:ext cx="10573181" cy="1154774"/>
          </a:xfrm>
          <a:prstGeom prst="rect">
            <a:avLst/>
          </a:prstGeom>
        </p:spPr>
        <p:txBody>
          <a:bodyPr/>
          <a:lstStyle>
            <a:lvl1pPr>
              <a:defRPr>
                <a:solidFill>
                  <a:schemeClr val="bg1"/>
                </a:solidFill>
                <a:latin typeface="Raleway" panose="020B0503030101060003" pitchFamily="34" charset="0"/>
              </a:defRPr>
            </a:lvl1pPr>
          </a:lstStyle>
          <a:p>
            <a:r>
              <a:rPr lang="en-US" dirty="0"/>
              <a:t>Thank you</a:t>
            </a:r>
            <a:endParaRPr lang="en-GB" dirty="0"/>
          </a:p>
        </p:txBody>
      </p:sp>
      <p:sp>
        <p:nvSpPr>
          <p:cNvPr id="5" name="Slide Number Placeholder 3">
            <a:extLst>
              <a:ext uri="{FF2B5EF4-FFF2-40B4-BE49-F238E27FC236}">
                <a16:creationId xmlns:a16="http://schemas.microsoft.com/office/drawing/2014/main" id="{C0FF432F-D5D9-41C7-B3AD-DCC8594AFEE2}"/>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6" name="Picture 5">
            <a:extLst>
              <a:ext uri="{FF2B5EF4-FFF2-40B4-BE49-F238E27FC236}">
                <a16:creationId xmlns:a16="http://schemas.microsoft.com/office/drawing/2014/main" id="{B8B405AF-4C11-48EB-8D4A-11359ADA6E1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Tree>
    <p:extLst>
      <p:ext uri="{BB962C8B-B14F-4D97-AF65-F5344CB8AC3E}">
        <p14:creationId xmlns:p14="http://schemas.microsoft.com/office/powerpoint/2010/main" val="176854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Kick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08D41-699E-4A99-90BC-A85FD2DE654A}"/>
              </a:ext>
            </a:extLst>
          </p:cNvPr>
          <p:cNvSpPr>
            <a:spLocks noGrp="1"/>
          </p:cNvSpPr>
          <p:nvPr>
            <p:ph type="body" sz="quarter" idx="15" hasCustomPrompt="1"/>
          </p:nvPr>
        </p:nvSpPr>
        <p:spPr>
          <a:xfrm>
            <a:off x="334964" y="6339923"/>
            <a:ext cx="2986088" cy="276225"/>
          </a:xfrm>
          <a:prstGeom prst="rect">
            <a:avLst/>
          </a:prstGeom>
        </p:spPr>
        <p:txBody>
          <a:bodyPr>
            <a:normAutofit/>
          </a:bodyPr>
          <a:lstStyle>
            <a:lvl1pPr>
              <a:defRPr sz="800"/>
            </a:lvl1pPr>
          </a:lstStyle>
          <a:p>
            <a:pPr lvl="0"/>
            <a:r>
              <a:rPr lang="en-US" dirty="0"/>
              <a:t>Source</a:t>
            </a:r>
            <a:endParaRPr lang="en-CA" dirty="0"/>
          </a:p>
        </p:txBody>
      </p:sp>
      <p:sp>
        <p:nvSpPr>
          <p:cNvPr id="6" name="Content Placeholder 2">
            <a:extLst>
              <a:ext uri="{FF2B5EF4-FFF2-40B4-BE49-F238E27FC236}">
                <a16:creationId xmlns:a16="http://schemas.microsoft.com/office/drawing/2014/main" id="{D7FFD520-AB96-4033-812B-4459EB7A34FD}"/>
              </a:ext>
            </a:extLst>
          </p:cNvPr>
          <p:cNvSpPr>
            <a:spLocks noGrp="1"/>
          </p:cNvSpPr>
          <p:nvPr>
            <p:ph sz="quarter" idx="16" hasCustomPrompt="1"/>
          </p:nvPr>
        </p:nvSpPr>
        <p:spPr>
          <a:xfrm>
            <a:off x="343647" y="1381024"/>
            <a:ext cx="11517932" cy="4294429"/>
          </a:xfrm>
          <a:prstGeom prst="rect">
            <a:avLst/>
          </a:prstGeom>
        </p:spPr>
        <p:txBody>
          <a:bodyPr/>
          <a:lstStyle>
            <a:lvl1pPr>
              <a:defRPr/>
            </a:lvl1pPr>
          </a:lstStyle>
          <a:p>
            <a:pPr lvl="0"/>
            <a:r>
              <a:rPr lang="en-US" dirty="0"/>
              <a:t>Click to add text, table, graph or image</a:t>
            </a:r>
          </a:p>
        </p:txBody>
      </p:sp>
      <p:sp>
        <p:nvSpPr>
          <p:cNvPr id="10" name="Title Placeholder 1">
            <a:extLst>
              <a:ext uri="{FF2B5EF4-FFF2-40B4-BE49-F238E27FC236}">
                <a16:creationId xmlns:a16="http://schemas.microsoft.com/office/drawing/2014/main" id="{B91550DC-024C-4B71-A426-28E876CB92C2}"/>
              </a:ext>
            </a:extLst>
          </p:cNvPr>
          <p:cNvSpPr>
            <a:spLocks noGrp="1"/>
          </p:cNvSpPr>
          <p:nvPr>
            <p:ph type="title"/>
          </p:nvPr>
        </p:nvSpPr>
        <p:spPr>
          <a:xfrm>
            <a:off x="334964" y="235876"/>
            <a:ext cx="10573181" cy="1005840"/>
          </a:xfrm>
          <a:prstGeom prst="rect">
            <a:avLst/>
          </a:prstGeom>
        </p:spPr>
        <p:txBody>
          <a:bodyPr vert="horz" lIns="0" tIns="45720" rIns="91440" bIns="45720" rtlCol="0" anchor="ctr">
            <a:noAutofit/>
          </a:bodyPr>
          <a:lstStyle/>
          <a:p>
            <a:r>
              <a:rPr lang="en-US"/>
              <a:t>Click to edit Master title style</a:t>
            </a:r>
            <a:endParaRPr lang="en-GB" dirty="0"/>
          </a:p>
        </p:txBody>
      </p:sp>
      <p:sp>
        <p:nvSpPr>
          <p:cNvPr id="11" name="Text Placeholder 9">
            <a:extLst>
              <a:ext uri="{FF2B5EF4-FFF2-40B4-BE49-F238E27FC236}">
                <a16:creationId xmlns:a16="http://schemas.microsoft.com/office/drawing/2014/main" id="{7BAA7BBD-4E7D-40B3-8422-86685DFED398}"/>
              </a:ext>
            </a:extLst>
          </p:cNvPr>
          <p:cNvSpPr>
            <a:spLocks noGrp="1"/>
          </p:cNvSpPr>
          <p:nvPr>
            <p:ph type="body" sz="quarter" idx="14" hasCustomPrompt="1"/>
          </p:nvPr>
        </p:nvSpPr>
        <p:spPr>
          <a:xfrm>
            <a:off x="735818" y="5903907"/>
            <a:ext cx="10733590" cy="351782"/>
          </a:xfrm>
          <a:prstGeom prst="rect">
            <a:avLst/>
          </a:prstGeom>
          <a:solidFill>
            <a:srgbClr val="7B7B7B"/>
          </a:solidFill>
        </p:spPr>
        <p:txBody>
          <a:bodyPr anchor="ctr" anchorCtr="0">
            <a:noAutofit/>
          </a:bodyPr>
          <a:lstStyle>
            <a:lvl1pPr marL="0" indent="0" algn="ctr">
              <a:buNone/>
              <a:defRPr sz="1600" b="1">
                <a:solidFill>
                  <a:schemeClr val="bg1"/>
                </a:solidFill>
                <a:latin typeface="Raleway" panose="020B0003030101060003" pitchFamily="34" charset="0"/>
              </a:defRPr>
            </a:lvl1pPr>
          </a:lstStyle>
          <a:p>
            <a:pPr lvl="0"/>
            <a:r>
              <a:rPr lang="en-US" dirty="0"/>
              <a:t>Click here to edit kicker</a:t>
            </a:r>
          </a:p>
        </p:txBody>
      </p:sp>
    </p:spTree>
    <p:extLst>
      <p:ext uri="{BB962C8B-B14F-4D97-AF65-F5344CB8AC3E}">
        <p14:creationId xmlns:p14="http://schemas.microsoft.com/office/powerpoint/2010/main" val="3451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Add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grass, umbrella, accessory&#10;&#10;Description automatically generated">
            <a:extLst>
              <a:ext uri="{FF2B5EF4-FFF2-40B4-BE49-F238E27FC236}">
                <a16:creationId xmlns:a16="http://schemas.microsoft.com/office/drawing/2014/main" id="{0422C834-44C6-CD1F-FA3F-FE68871EFA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7">
            <a:extLst>
              <a:ext uri="{FF2B5EF4-FFF2-40B4-BE49-F238E27FC236}">
                <a16:creationId xmlns:a16="http://schemas.microsoft.com/office/drawing/2014/main" id="{2C5CC667-A5D0-C2DB-CCE4-1A8C9E49DC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425236" y="4199855"/>
            <a:ext cx="1564199" cy="1564199"/>
          </a:xfrm>
          <a:prstGeom prst="rect">
            <a:avLst/>
          </a:prstGeom>
        </p:spPr>
      </p:pic>
      <p:pic>
        <p:nvPicPr>
          <p:cNvPr id="4" name="Picture 3">
            <a:extLst>
              <a:ext uri="{FF2B5EF4-FFF2-40B4-BE49-F238E27FC236}">
                <a16:creationId xmlns:a16="http://schemas.microsoft.com/office/drawing/2014/main" id="{9BDED40A-487A-8A39-F942-8D5D8276F2F8}"/>
              </a:ext>
            </a:extLst>
          </p:cNvPr>
          <p:cNvPicPr>
            <a:picLocks noChangeAspect="1"/>
          </p:cNvPicPr>
          <p:nvPr userDrawn="1"/>
        </p:nvPicPr>
        <p:blipFill>
          <a:blip r:embed="rId6" cstate="screen">
            <a:biLevel thresh="25000"/>
            <a:extLst>
              <a:ext uri="{28A0092B-C50C-407E-A947-70E740481C1C}">
                <a14:useLocalDpi xmlns:a14="http://schemas.microsoft.com/office/drawing/2010/main" val="0"/>
              </a:ext>
            </a:extLst>
          </a:blip>
          <a:stretch>
            <a:fillRect/>
          </a:stretch>
        </p:blipFill>
        <p:spPr>
          <a:xfrm>
            <a:off x="10676708" y="721547"/>
            <a:ext cx="1180329" cy="443466"/>
          </a:xfrm>
          <a:prstGeom prst="rect">
            <a:avLst/>
          </a:prstGeom>
        </p:spPr>
      </p:pic>
      <p:sp>
        <p:nvSpPr>
          <p:cNvPr id="12" name="Text Placeholder 11">
            <a:extLst>
              <a:ext uri="{FF2B5EF4-FFF2-40B4-BE49-F238E27FC236}">
                <a16:creationId xmlns:a16="http://schemas.microsoft.com/office/drawing/2014/main" id="{2BCDB7A2-B13E-4BB5-84F9-8DF735B22DB1}"/>
              </a:ext>
            </a:extLst>
          </p:cNvPr>
          <p:cNvSpPr>
            <a:spLocks noGrp="1"/>
          </p:cNvSpPr>
          <p:nvPr>
            <p:ph type="body" sz="quarter" idx="13" hasCustomPrompt="1"/>
          </p:nvPr>
        </p:nvSpPr>
        <p:spPr>
          <a:xfrm>
            <a:off x="9448799" y="6004169"/>
            <a:ext cx="2689013" cy="287259"/>
          </a:xfrm>
        </p:spPr>
        <p:txBody>
          <a:bodyPr wrap="square" lIns="274320" tIns="0" rIns="274320" bIns="0" anchor="t" anchorCtr="0">
            <a:spAutoFit/>
          </a:bodyPr>
          <a:lstStyle>
            <a:lvl1pPr marL="0" indent="0" algn="r">
              <a:spcBef>
                <a:spcPts val="0"/>
              </a:spcBef>
              <a:spcAft>
                <a:spcPts val="0"/>
              </a:spcAft>
              <a:buNone/>
              <a:defRPr sz="1867"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Conference name</a:t>
            </a:r>
          </a:p>
        </p:txBody>
      </p:sp>
      <p:sp>
        <p:nvSpPr>
          <p:cNvPr id="13" name="Title 1">
            <a:extLst>
              <a:ext uri="{FF2B5EF4-FFF2-40B4-BE49-F238E27FC236}">
                <a16:creationId xmlns:a16="http://schemas.microsoft.com/office/drawing/2014/main" id="{7FCDE691-2B11-4DAE-ACD6-ABB062FBBAFF}"/>
              </a:ext>
            </a:extLst>
          </p:cNvPr>
          <p:cNvSpPr>
            <a:spLocks noGrp="1"/>
          </p:cNvSpPr>
          <p:nvPr>
            <p:ph type="ctrTitle" hasCustomPrompt="1"/>
          </p:nvPr>
        </p:nvSpPr>
        <p:spPr>
          <a:xfrm>
            <a:off x="6651413" y="2147280"/>
            <a:ext cx="5486400" cy="572529"/>
          </a:xfrm>
          <a:prstGeom prst="rect">
            <a:avLst/>
          </a:prstGeom>
        </p:spPr>
        <p:txBody>
          <a:bodyPr lIns="274320" rIns="274320" anchor="t" anchorCtr="0">
            <a:spAutoFit/>
          </a:bodyPr>
          <a:lstStyle>
            <a:lvl1pPr algn="r">
              <a:defRPr sz="3467">
                <a:solidFill>
                  <a:schemeClr val="bg1"/>
                </a:solidFill>
              </a:defRPr>
            </a:lvl1pPr>
          </a:lstStyle>
          <a:p>
            <a:r>
              <a:rPr lang="en-US" dirty="0"/>
              <a:t>Presentation title</a:t>
            </a:r>
          </a:p>
        </p:txBody>
      </p:sp>
      <p:sp>
        <p:nvSpPr>
          <p:cNvPr id="14" name="Subtitle 2">
            <a:extLst>
              <a:ext uri="{FF2B5EF4-FFF2-40B4-BE49-F238E27FC236}">
                <a16:creationId xmlns:a16="http://schemas.microsoft.com/office/drawing/2014/main" id="{963B7B56-5383-4914-8888-CCC6B7838AB0}"/>
              </a:ext>
            </a:extLst>
          </p:cNvPr>
          <p:cNvSpPr>
            <a:spLocks noGrp="1"/>
          </p:cNvSpPr>
          <p:nvPr>
            <p:ph type="subTitle" idx="1" hasCustomPrompt="1"/>
          </p:nvPr>
        </p:nvSpPr>
        <p:spPr>
          <a:xfrm>
            <a:off x="6651413" y="3631446"/>
            <a:ext cx="5486400" cy="328295"/>
          </a:xfrm>
        </p:spPr>
        <p:txBody>
          <a:bodyPr lIns="274320" rIns="274320">
            <a:spAutoFit/>
          </a:bodyPr>
          <a:lstStyle>
            <a:lvl1pPr marL="0" indent="0" algn="r">
              <a:buNone/>
              <a:defRPr sz="2133" b="0">
                <a:solidFill>
                  <a:schemeClr val="bg1"/>
                </a:solidFill>
                <a:latin typeface="Raleway" panose="020B00030301010600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Optional presentation subtitle</a:t>
            </a:r>
          </a:p>
        </p:txBody>
      </p:sp>
      <p:sp>
        <p:nvSpPr>
          <p:cNvPr id="15" name="Text Placeholder 11">
            <a:extLst>
              <a:ext uri="{FF2B5EF4-FFF2-40B4-BE49-F238E27FC236}">
                <a16:creationId xmlns:a16="http://schemas.microsoft.com/office/drawing/2014/main" id="{8390B37D-7696-416B-B04F-C13AE37D4212}"/>
              </a:ext>
            </a:extLst>
          </p:cNvPr>
          <p:cNvSpPr>
            <a:spLocks noGrp="1"/>
          </p:cNvSpPr>
          <p:nvPr>
            <p:ph type="body" sz="quarter" idx="14" hasCustomPrompt="1"/>
          </p:nvPr>
        </p:nvSpPr>
        <p:spPr>
          <a:xfrm>
            <a:off x="9448799" y="6287430"/>
            <a:ext cx="2689013" cy="287259"/>
          </a:xfrm>
        </p:spPr>
        <p:txBody>
          <a:bodyPr wrap="square" lIns="274320" tIns="0" rIns="274320" bIns="0" anchor="t" anchorCtr="0">
            <a:spAutoFit/>
          </a:bodyPr>
          <a:lstStyle>
            <a:lvl1pPr marL="0" indent="0" algn="r">
              <a:spcBef>
                <a:spcPts val="0"/>
              </a:spcBef>
              <a:spcAft>
                <a:spcPts val="0"/>
              </a:spcAft>
              <a:buNone/>
              <a:defRPr sz="1867">
                <a:solidFill>
                  <a:schemeClr val="bg1"/>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Date  |  Location</a:t>
            </a:r>
          </a:p>
        </p:txBody>
      </p:sp>
    </p:spTree>
    <p:extLst>
      <p:ext uri="{BB962C8B-B14F-4D97-AF65-F5344CB8AC3E}">
        <p14:creationId xmlns:p14="http://schemas.microsoft.com/office/powerpoint/2010/main" val="18557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 Defaul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grass, sky, outdoor, green&#10;&#10;Description automatically generated">
            <a:extLst>
              <a:ext uri="{FF2B5EF4-FFF2-40B4-BE49-F238E27FC236}">
                <a16:creationId xmlns:a16="http://schemas.microsoft.com/office/drawing/2014/main" id="{9028A511-7507-B3AC-C9D3-904A17C275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891" t="47974" r="920" b="7292"/>
          <a:stretch/>
        </p:blipFill>
        <p:spPr>
          <a:xfrm>
            <a:off x="0" y="0"/>
            <a:ext cx="12518572" cy="6858000"/>
          </a:xfrm>
          <a:prstGeom prst="rect">
            <a:avLst/>
          </a:prstGeom>
        </p:spPr>
      </p:pic>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9" name="Rectangle 8">
            <a:extLst>
              <a:ext uri="{FF2B5EF4-FFF2-40B4-BE49-F238E27FC236}">
                <a16:creationId xmlns:a16="http://schemas.microsoft.com/office/drawing/2014/main" id="{910EAEF1-FE34-4BCF-AA5F-0451AED37D66}"/>
              </a:ext>
            </a:extLst>
          </p:cNvPr>
          <p:cNvSpPr/>
          <p:nvPr userDrawn="1"/>
        </p:nvSpPr>
        <p:spPr>
          <a:xfrm>
            <a:off x="609600" y="0"/>
            <a:ext cx="5486400" cy="3429000"/>
          </a:xfrm>
          <a:prstGeom prst="rect">
            <a:avLst/>
          </a:prstGeom>
          <a:solidFill>
            <a:srgbClr val="2B41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5" name="Rectangle 14">
            <a:extLst>
              <a:ext uri="{FF2B5EF4-FFF2-40B4-BE49-F238E27FC236}">
                <a16:creationId xmlns:a16="http://schemas.microsoft.com/office/drawing/2014/main" id="{A5D84D76-EF96-4082-A32A-53D00426D552}"/>
              </a:ext>
            </a:extLst>
          </p:cNvPr>
          <p:cNvSpPr/>
          <p:nvPr userDrawn="1"/>
        </p:nvSpPr>
        <p:spPr>
          <a:xfrm>
            <a:off x="936750" y="2000732"/>
            <a:ext cx="3268276" cy="24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8" name="Slide Number Placeholder 3">
            <a:extLst>
              <a:ext uri="{FF2B5EF4-FFF2-40B4-BE49-F238E27FC236}">
                <a16:creationId xmlns:a16="http://schemas.microsoft.com/office/drawing/2014/main" id="{987F9744-201F-447A-AC51-972C824366F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4" name="Picture 3">
            <a:extLst>
              <a:ext uri="{FF2B5EF4-FFF2-40B4-BE49-F238E27FC236}">
                <a16:creationId xmlns:a16="http://schemas.microsoft.com/office/drawing/2014/main" id="{D9A59CA8-5EE8-BB02-89E2-FF68FA323C99}"/>
              </a:ext>
            </a:extLst>
          </p:cNvPr>
          <p:cNvPicPr>
            <a:picLocks noChangeAspect="1"/>
          </p:cNvPicPr>
          <p:nvPr userDrawn="1"/>
        </p:nvPicPr>
        <p:blipFill rotWithShape="1">
          <a:blip r:embed="rId5"/>
          <a:srcRect l="2892" t="1" r="32048" b="2006"/>
          <a:stretch/>
        </p:blipFill>
        <p:spPr>
          <a:xfrm flipV="1">
            <a:off x="609600" y="-5139"/>
            <a:ext cx="5486400" cy="153335"/>
          </a:xfrm>
          <a:prstGeom prst="rect">
            <a:avLst/>
          </a:prstGeom>
        </p:spPr>
      </p:pic>
    </p:spTree>
    <p:extLst>
      <p:ext uri="{BB962C8B-B14F-4D97-AF65-F5344CB8AC3E}">
        <p14:creationId xmlns:p14="http://schemas.microsoft.com/office/powerpoint/2010/main" val="40914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efaul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FA959A84-5BBB-4702-8DD9-6D359605D244}"/>
              </a:ext>
            </a:extLst>
          </p:cNvPr>
          <p:cNvPicPr>
            <a:picLocks noChangeAspect="1"/>
          </p:cNvPicPr>
          <p:nvPr userDrawn="1"/>
        </p:nvPicPr>
        <p:blipFill rotWithShape="1">
          <a:blip r:embed="rId3">
            <a:alphaModFix amt="79000"/>
            <a:extLst>
              <a:ext uri="{28A0092B-C50C-407E-A947-70E740481C1C}">
                <a14:useLocalDpi xmlns:a14="http://schemas.microsoft.com/office/drawing/2010/main" val="0"/>
              </a:ext>
            </a:extLst>
          </a:blip>
          <a:srcRect r="43151"/>
          <a:stretch/>
        </p:blipFill>
        <p:spPr>
          <a:xfrm>
            <a:off x="0" y="0"/>
            <a:ext cx="7277622" cy="6858000"/>
          </a:xfrm>
          <a:prstGeom prst="rect">
            <a:avLst/>
          </a:prstGeom>
        </p:spPr>
      </p:pic>
      <p:grpSp>
        <p:nvGrpSpPr>
          <p:cNvPr id="19" name="Group 18">
            <a:extLst>
              <a:ext uri="{FF2B5EF4-FFF2-40B4-BE49-F238E27FC236}">
                <a16:creationId xmlns:a16="http://schemas.microsoft.com/office/drawing/2014/main" id="{9EC002A3-2879-4A49-AF0E-AE31E4A218B8}"/>
              </a:ext>
            </a:extLst>
          </p:cNvPr>
          <p:cNvGrpSpPr/>
          <p:nvPr userDrawn="1"/>
        </p:nvGrpSpPr>
        <p:grpSpPr>
          <a:xfrm>
            <a:off x="5819472" y="-290966"/>
            <a:ext cx="822591" cy="7493442"/>
            <a:chOff x="5819472" y="-290966"/>
            <a:chExt cx="822591" cy="7493442"/>
          </a:xfrm>
        </p:grpSpPr>
        <p:sp>
          <p:nvSpPr>
            <p:cNvPr id="16" name="Rectangle 15">
              <a:extLst>
                <a:ext uri="{FF2B5EF4-FFF2-40B4-BE49-F238E27FC236}">
                  <a16:creationId xmlns:a16="http://schemas.microsoft.com/office/drawing/2014/main" id="{9E7F61C8-6BE8-425B-92C7-1516C45AF45A}"/>
                </a:ext>
              </a:extLst>
            </p:cNvPr>
            <p:cNvSpPr/>
            <p:nvPr userDrawn="1"/>
          </p:nvSpPr>
          <p:spPr>
            <a:xfrm rot="17055748">
              <a:off x="2339565" y="3188941"/>
              <a:ext cx="7454325" cy="494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B243ED95-FE2E-4C6E-A7BF-A78409C20611}"/>
                </a:ext>
              </a:extLst>
            </p:cNvPr>
            <p:cNvSpPr/>
            <p:nvPr userDrawn="1"/>
          </p:nvSpPr>
          <p:spPr>
            <a:xfrm rot="17055748">
              <a:off x="2826420" y="3386833"/>
              <a:ext cx="7454325" cy="17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2" name="Text Placeholder 11">
            <a:extLst>
              <a:ext uri="{FF2B5EF4-FFF2-40B4-BE49-F238E27FC236}">
                <a16:creationId xmlns:a16="http://schemas.microsoft.com/office/drawing/2014/main" id="{3769F88A-2C78-42FF-BDA5-0C443A4EDAD8}"/>
              </a:ext>
            </a:extLst>
          </p:cNvPr>
          <p:cNvSpPr>
            <a:spLocks noGrp="1"/>
          </p:cNvSpPr>
          <p:nvPr userDrawn="1">
            <p:ph type="body" sz="quarter" idx="13" hasCustomPrompt="1"/>
          </p:nvPr>
        </p:nvSpPr>
        <p:spPr>
          <a:xfrm>
            <a:off x="609600" y="5535800"/>
            <a:ext cx="4330390" cy="287323"/>
          </a:xfrm>
        </p:spPr>
        <p:txBody>
          <a:bodyPr wrap="square" lIns="274320" tIns="0" rIns="274320" bIns="0" anchor="t" anchorCtr="0">
            <a:spAutoFit/>
          </a:bodyPr>
          <a:lstStyle>
            <a:lvl1pPr marL="0" indent="0">
              <a:spcBef>
                <a:spcPts val="0"/>
              </a:spcBef>
              <a:spcAft>
                <a:spcPts val="0"/>
              </a:spcAft>
              <a:buNone/>
              <a:defRPr sz="1867" b="1">
                <a:solidFill>
                  <a:schemeClr val="tx2"/>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Conference name</a:t>
            </a:r>
          </a:p>
        </p:txBody>
      </p:sp>
      <p:sp>
        <p:nvSpPr>
          <p:cNvPr id="2" name="Title 1"/>
          <p:cNvSpPr>
            <a:spLocks noGrp="1"/>
          </p:cNvSpPr>
          <p:nvPr userDrawn="1">
            <p:ph type="ctrTitle" hasCustomPrompt="1"/>
          </p:nvPr>
        </p:nvSpPr>
        <p:spPr>
          <a:xfrm>
            <a:off x="609600" y="2052454"/>
            <a:ext cx="4988312" cy="572529"/>
          </a:xfrm>
          <a:prstGeom prst="rect">
            <a:avLst/>
          </a:prstGeom>
        </p:spPr>
        <p:txBody>
          <a:bodyPr wrap="square" lIns="274320" rIns="274320" anchor="t" anchorCtr="0">
            <a:spAutoFit/>
          </a:bodyPr>
          <a:lstStyle>
            <a:lvl1pPr algn="l">
              <a:defRPr sz="3467">
                <a:solidFill>
                  <a:schemeClr val="tx2"/>
                </a:solidFill>
              </a:defRPr>
            </a:lvl1pPr>
          </a:lstStyle>
          <a:p>
            <a:r>
              <a:rPr lang="en-US" dirty="0"/>
              <a:t>Presentation title</a:t>
            </a:r>
          </a:p>
        </p:txBody>
      </p:sp>
      <p:sp>
        <p:nvSpPr>
          <p:cNvPr id="3" name="Subtitle 2"/>
          <p:cNvSpPr>
            <a:spLocks noGrp="1"/>
          </p:cNvSpPr>
          <p:nvPr userDrawn="1">
            <p:ph type="subTitle" idx="1" hasCustomPrompt="1"/>
          </p:nvPr>
        </p:nvSpPr>
        <p:spPr>
          <a:xfrm>
            <a:off x="609600" y="3536620"/>
            <a:ext cx="4988312" cy="328295"/>
          </a:xfrm>
        </p:spPr>
        <p:txBody>
          <a:bodyPr wrap="square" lIns="274320" rIns="274320">
            <a:spAutoFit/>
          </a:bodyPr>
          <a:lstStyle>
            <a:lvl1pPr marL="0" indent="0" algn="l">
              <a:buNone/>
              <a:defRPr sz="2133" b="0">
                <a:solidFill>
                  <a:schemeClr val="tx2"/>
                </a:solidFill>
                <a:latin typeface="Raleway" panose="020B00030301010600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Optional presentation subtitle</a:t>
            </a:r>
          </a:p>
        </p:txBody>
      </p:sp>
      <p:sp>
        <p:nvSpPr>
          <p:cNvPr id="13" name="Text Placeholder 11">
            <a:extLst>
              <a:ext uri="{FF2B5EF4-FFF2-40B4-BE49-F238E27FC236}">
                <a16:creationId xmlns:a16="http://schemas.microsoft.com/office/drawing/2014/main" id="{9744F9EA-E4ED-4B32-9254-F10ADAD60DFA}"/>
              </a:ext>
            </a:extLst>
          </p:cNvPr>
          <p:cNvSpPr>
            <a:spLocks noGrp="1"/>
          </p:cNvSpPr>
          <p:nvPr userDrawn="1">
            <p:ph type="body" sz="quarter" idx="14" hasCustomPrompt="1"/>
          </p:nvPr>
        </p:nvSpPr>
        <p:spPr>
          <a:xfrm>
            <a:off x="609600" y="5819061"/>
            <a:ext cx="4330390" cy="287323"/>
          </a:xfrm>
        </p:spPr>
        <p:txBody>
          <a:bodyPr wrap="square" lIns="274320" tIns="0" rIns="274320" bIns="0" anchor="t" anchorCtr="0">
            <a:spAutoFit/>
          </a:bodyPr>
          <a:lstStyle>
            <a:lvl1pPr marL="0" indent="0">
              <a:spcBef>
                <a:spcPts val="0"/>
              </a:spcBef>
              <a:spcAft>
                <a:spcPts val="0"/>
              </a:spcAft>
              <a:buNone/>
              <a:defRPr sz="1867">
                <a:solidFill>
                  <a:schemeClr val="tx2"/>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Date  |  Location</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1093" y="595619"/>
            <a:ext cx="1534385" cy="573477"/>
          </a:xfrm>
          <a:prstGeom prst="rect">
            <a:avLst/>
          </a:prstGeom>
        </p:spPr>
      </p:pic>
    </p:spTree>
    <p:extLst>
      <p:ext uri="{BB962C8B-B14F-4D97-AF65-F5344CB8AC3E}">
        <p14:creationId xmlns:p14="http://schemas.microsoft.com/office/powerpoint/2010/main" val="303162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Defaul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0EAEF1-FE34-4BCF-AA5F-0451AED37D66}"/>
              </a:ext>
            </a:extLst>
          </p:cNvPr>
          <p:cNvSpPr/>
          <p:nvPr userDrawn="1"/>
        </p:nvSpPr>
        <p:spPr>
          <a:xfrm>
            <a:off x="609600" y="0"/>
            <a:ext cx="5486400" cy="3429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5" name="Rectangle 14">
            <a:extLst>
              <a:ext uri="{FF2B5EF4-FFF2-40B4-BE49-F238E27FC236}">
                <a16:creationId xmlns:a16="http://schemas.microsoft.com/office/drawing/2014/main" id="{A5D84D76-EF96-4082-A32A-53D00426D552}"/>
              </a:ext>
            </a:extLst>
          </p:cNvPr>
          <p:cNvSpPr/>
          <p:nvPr userDrawn="1"/>
        </p:nvSpPr>
        <p:spPr>
          <a:xfrm>
            <a:off x="927225" y="2000732"/>
            <a:ext cx="3268276" cy="24384"/>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8" name="Slide Number Placeholder 3">
            <a:extLst>
              <a:ext uri="{FF2B5EF4-FFF2-40B4-BE49-F238E27FC236}">
                <a16:creationId xmlns:a16="http://schemas.microsoft.com/office/drawing/2014/main" id="{987F9744-201F-447A-AC51-972C824366F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11" name="Picture 10">
            <a:extLst>
              <a:ext uri="{FF2B5EF4-FFF2-40B4-BE49-F238E27FC236}">
                <a16:creationId xmlns:a16="http://schemas.microsoft.com/office/drawing/2014/main" id="{A4F39C8F-0AEB-4B09-AA2C-8182B63E67D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pic>
        <p:nvPicPr>
          <p:cNvPr id="2" name="Picture 1">
            <a:extLst>
              <a:ext uri="{FF2B5EF4-FFF2-40B4-BE49-F238E27FC236}">
                <a16:creationId xmlns:a16="http://schemas.microsoft.com/office/drawing/2014/main" id="{4F88C854-719C-5E46-5FF0-E6EC64299958}"/>
              </a:ext>
            </a:extLst>
          </p:cNvPr>
          <p:cNvPicPr>
            <a:picLocks noChangeAspect="1"/>
          </p:cNvPicPr>
          <p:nvPr userDrawn="1"/>
        </p:nvPicPr>
        <p:blipFill rotWithShape="1">
          <a:blip r:embed="rId4"/>
          <a:srcRect l="2892" t="1" r="32048" b="2006"/>
          <a:stretch/>
        </p:blipFill>
        <p:spPr>
          <a:xfrm flipV="1">
            <a:off x="609600" y="-5139"/>
            <a:ext cx="5486400" cy="153335"/>
          </a:xfrm>
          <a:prstGeom prst="rect">
            <a:avLst/>
          </a:prstGeom>
        </p:spPr>
      </p:pic>
    </p:spTree>
    <p:extLst>
      <p:ext uri="{BB962C8B-B14F-4D97-AF65-F5344CB8AC3E}">
        <p14:creationId xmlns:p14="http://schemas.microsoft.com/office/powerpoint/2010/main" val="28533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1"/>
          </p:nvPr>
        </p:nvSpPr>
        <p:spPr/>
        <p:txBody>
          <a:bodyPr/>
          <a:lstStyle/>
          <a:p>
            <a:fld id="{F624A8C7-D029-401D-A8B1-18FF118BE1BB}" type="slidenum">
              <a:rPr lang="en-GB" smtClean="0"/>
              <a:pPr/>
              <a:t>‹#›</a:t>
            </a:fld>
            <a:endParaRPr lang="en-GB" dirty="0"/>
          </a:p>
        </p:txBody>
      </p:sp>
      <p:sp>
        <p:nvSpPr>
          <p:cNvPr id="6" name="Date Placeholder 1">
            <a:extLst>
              <a:ext uri="{FF2B5EF4-FFF2-40B4-BE49-F238E27FC236}">
                <a16:creationId xmlns:a16="http://schemas.microsoft.com/office/drawing/2014/main" id="{2E75148A-22A1-4C17-826D-BD5E15458F31}"/>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8" name="Text Placeholder 9">
            <a:extLst>
              <a:ext uri="{FF2B5EF4-FFF2-40B4-BE49-F238E27FC236}">
                <a16:creationId xmlns:a16="http://schemas.microsoft.com/office/drawing/2014/main" id="{B04B6E61-A29A-4324-998B-C3990FCC8529}"/>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126485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8" name="Slide Number Placeholder 7"/>
          <p:cNvSpPr>
            <a:spLocks noGrp="1"/>
          </p:cNvSpPr>
          <p:nvPr>
            <p:ph type="sldNum" sz="quarter" idx="13"/>
          </p:nvPr>
        </p:nvSpPr>
        <p:spPr/>
        <p:txBody>
          <a:bodyPr/>
          <a:lstStyle/>
          <a:p>
            <a:fld id="{F624A8C7-D029-401D-A8B1-18FF118BE1BB}" type="slidenum">
              <a:rPr lang="en-GB" smtClean="0"/>
              <a:pPr/>
              <a:t>‹#›</a:t>
            </a:fld>
            <a:endParaRPr lang="en-GB" dirty="0"/>
          </a:p>
        </p:txBody>
      </p:sp>
      <p:sp>
        <p:nvSpPr>
          <p:cNvPr id="6" name="Content Placeholder 2"/>
          <p:cNvSpPr>
            <a:spLocks noGrp="1"/>
          </p:cNvSpPr>
          <p:nvPr>
            <p:ph sz="quarter" idx="16"/>
          </p:nvPr>
        </p:nvSpPr>
        <p:spPr>
          <a:xfrm>
            <a:off x="339106" y="1661686"/>
            <a:ext cx="11517932" cy="4438650"/>
          </a:xfrm>
        </p:spPr>
        <p:txBody>
          <a:bodyPr/>
          <a:lstStyle/>
          <a:p>
            <a:pPr lvl="0"/>
            <a:r>
              <a:rPr lang="en-US"/>
              <a:t>Click to edit Master text styles</a:t>
            </a:r>
          </a:p>
          <a:p>
            <a:pPr lvl="1"/>
            <a:r>
              <a:rPr lang="en-US"/>
              <a:t>Second level</a:t>
            </a:r>
          </a:p>
        </p:txBody>
      </p:sp>
      <p:sp>
        <p:nvSpPr>
          <p:cNvPr id="7" name="Date Placeholder 1">
            <a:extLst>
              <a:ext uri="{FF2B5EF4-FFF2-40B4-BE49-F238E27FC236}">
                <a16:creationId xmlns:a16="http://schemas.microsoft.com/office/drawing/2014/main" id="{7679B3D3-A797-48AE-8905-D8541214337F}"/>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224693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F624A8C7-D029-401D-A8B1-18FF118BE1BB}" type="slidenum">
              <a:rPr lang="en-GB" smtClean="0"/>
              <a:pPr/>
              <a:t>‹#›</a:t>
            </a:fld>
            <a:endParaRPr lang="en-GB" dirty="0"/>
          </a:p>
        </p:txBody>
      </p:sp>
      <p:sp>
        <p:nvSpPr>
          <p:cNvPr id="4" name="Date Placeholder 1">
            <a:extLst>
              <a:ext uri="{FF2B5EF4-FFF2-40B4-BE49-F238E27FC236}">
                <a16:creationId xmlns:a16="http://schemas.microsoft.com/office/drawing/2014/main" id="{473E8738-C8B6-43B1-B215-72CC4D9FFEE5}"/>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326989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339106" y="1661686"/>
            <a:ext cx="5671170" cy="4157223"/>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0" hasCustomPrompt="1"/>
          </p:nvPr>
        </p:nvSpPr>
        <p:spPr>
          <a:xfrm>
            <a:off x="6193059" y="1661686"/>
            <a:ext cx="5671170" cy="4157223"/>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1"/>
          </p:nvPr>
        </p:nvSpPr>
        <p:spPr/>
        <p:txBody>
          <a:bodyPr/>
          <a:lstStyle>
            <a:lvl1pPr>
              <a:defRPr>
                <a:latin typeface="+mn-lt"/>
              </a:defRPr>
            </a:lvl1pPr>
          </a:lstStyle>
          <a:p>
            <a:fld id="{BBBAAE38-10EB-4BA4-939A-65D24DBD34C6}" type="slidenum">
              <a:rPr lang="en-GB" smtClean="0"/>
              <a:pPr/>
              <a:t>‹#›</a:t>
            </a:fld>
            <a:endParaRPr lang="en-GB" dirty="0"/>
          </a:p>
        </p:txBody>
      </p:sp>
      <p:sp>
        <p:nvSpPr>
          <p:cNvPr id="9" name="Title Placeholder 1">
            <a:extLst>
              <a:ext uri="{FF2B5EF4-FFF2-40B4-BE49-F238E27FC236}">
                <a16:creationId xmlns:a16="http://schemas.microsoft.com/office/drawing/2014/main" id="{D2B79406-E19A-411E-B116-041F7FCB9C02}"/>
              </a:ext>
            </a:extLst>
          </p:cNvPr>
          <p:cNvSpPr>
            <a:spLocks noGrp="1"/>
          </p:cNvSpPr>
          <p:nvPr>
            <p:ph type="title" hasCustomPrompt="1"/>
          </p:nvPr>
        </p:nvSpPr>
        <p:spPr>
          <a:xfrm>
            <a:off x="334964" y="235876"/>
            <a:ext cx="10962224"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10" name="Date Placeholder 1">
            <a:extLst>
              <a:ext uri="{FF2B5EF4-FFF2-40B4-BE49-F238E27FC236}">
                <a16:creationId xmlns:a16="http://schemas.microsoft.com/office/drawing/2014/main" id="{77A7363A-EA6A-41E6-B6CE-77E6BB9784E9}"/>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11" name="Text Placeholder 9">
            <a:extLst>
              <a:ext uri="{FF2B5EF4-FFF2-40B4-BE49-F238E27FC236}">
                <a16:creationId xmlns:a16="http://schemas.microsoft.com/office/drawing/2014/main" id="{726DC4E0-EF47-4F0B-84A1-F31E561C0645}"/>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42155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39106" y="1661686"/>
            <a:ext cx="5671170"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1" hasCustomPrompt="1"/>
          </p:nvPr>
        </p:nvSpPr>
        <p:spPr>
          <a:xfrm>
            <a:off x="339106" y="3974581"/>
            <a:ext cx="5671170"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93059" y="1661686"/>
            <a:ext cx="5671170" cy="4432634"/>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p:txBody>
          <a:bodyPr/>
          <a:lstStyle>
            <a:lvl1pPr>
              <a:defRPr>
                <a:latin typeface="+mn-lt"/>
              </a:defRPr>
            </a:lvl1pPr>
          </a:lstStyle>
          <a:p>
            <a:fld id="{BBBAAE38-10EB-4BA4-939A-65D24DBD34C6}" type="slidenum">
              <a:rPr lang="en-GB" smtClean="0"/>
              <a:pPr/>
              <a:t>‹#›</a:t>
            </a:fld>
            <a:endParaRPr lang="en-GB" dirty="0"/>
          </a:p>
        </p:txBody>
      </p:sp>
      <p:sp>
        <p:nvSpPr>
          <p:cNvPr id="11" name="Title Placeholder 1">
            <a:extLst>
              <a:ext uri="{FF2B5EF4-FFF2-40B4-BE49-F238E27FC236}">
                <a16:creationId xmlns:a16="http://schemas.microsoft.com/office/drawing/2014/main" id="{DF448D7F-0647-452A-9F94-77890983D8C8}"/>
              </a:ext>
            </a:extLst>
          </p:cNvPr>
          <p:cNvSpPr>
            <a:spLocks noGrp="1"/>
          </p:cNvSpPr>
          <p:nvPr>
            <p:ph type="title" hasCustomPrompt="1"/>
          </p:nvPr>
        </p:nvSpPr>
        <p:spPr>
          <a:xfrm>
            <a:off x="334964" y="235876"/>
            <a:ext cx="10962224"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12" name="Date Placeholder 1">
            <a:extLst>
              <a:ext uri="{FF2B5EF4-FFF2-40B4-BE49-F238E27FC236}">
                <a16:creationId xmlns:a16="http://schemas.microsoft.com/office/drawing/2014/main" id="{3BE800AC-7C9B-42F2-B0C7-0AD72277EF93}"/>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317026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Image and Content">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3734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9" name="Picture Placeholder 5"/>
          <p:cNvSpPr>
            <a:spLocks noGrp="1"/>
          </p:cNvSpPr>
          <p:nvPr>
            <p:ph type="pic" sz="quarter" idx="14"/>
          </p:nvPr>
        </p:nvSpPr>
        <p:spPr>
          <a:xfrm>
            <a:off x="33734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1" name="Content Placeholder 2"/>
          <p:cNvSpPr>
            <a:spLocks noGrp="1"/>
          </p:cNvSpPr>
          <p:nvPr>
            <p:ph idx="15" hasCustomPrompt="1"/>
          </p:nvPr>
        </p:nvSpPr>
        <p:spPr>
          <a:xfrm>
            <a:off x="4310396" y="1657350"/>
            <a:ext cx="7547588" cy="4438800"/>
          </a:xfrm>
        </p:spPr>
        <p:txBody>
          <a:bodyPr lIns="0" tIns="0" rIns="0" bIns="0"/>
          <a:lstStyle/>
          <a:p>
            <a:pPr lvl="0"/>
            <a:r>
              <a:rPr lang="en-US" dirty="0"/>
              <a:t>Click to edit text styles</a:t>
            </a:r>
          </a:p>
          <a:p>
            <a:pPr lvl="1"/>
            <a:r>
              <a:rPr lang="en-US" dirty="0"/>
              <a:t>Second level</a:t>
            </a:r>
          </a:p>
        </p:txBody>
      </p:sp>
      <p:sp>
        <p:nvSpPr>
          <p:cNvPr id="5" name="Title 4"/>
          <p:cNvSpPr>
            <a:spLocks noGrp="1"/>
          </p:cNvSpPr>
          <p:nvPr>
            <p:ph type="title" hasCustomPrompt="1"/>
          </p:nvPr>
        </p:nvSpPr>
        <p:spPr>
          <a:xfrm>
            <a:off x="334964" y="235876"/>
            <a:ext cx="10573181" cy="1154774"/>
          </a:xfrm>
          <a:prstGeom prst="rect">
            <a:avLst/>
          </a:prstGeom>
        </p:spPr>
        <p:txBody>
          <a:bodyPr/>
          <a:lstStyle>
            <a:lvl1pPr>
              <a:defRPr/>
            </a:lvl1pPr>
          </a:lstStyle>
          <a:p>
            <a:r>
              <a:rPr lang="en-US" dirty="0"/>
              <a:t>Click to edit title style</a:t>
            </a:r>
            <a:endParaRPr lang="en-GB" dirty="0"/>
          </a:p>
        </p:txBody>
      </p:sp>
      <p:sp>
        <p:nvSpPr>
          <p:cNvPr id="8" name="Slide Number Placeholder 7"/>
          <p:cNvSpPr>
            <a:spLocks noGrp="1"/>
          </p:cNvSpPr>
          <p:nvPr>
            <p:ph type="sldNum" sz="quarter" idx="17"/>
          </p:nvPr>
        </p:nvSpPr>
        <p:spPr/>
        <p:txBody>
          <a:bodyPr/>
          <a:lstStyle/>
          <a:p>
            <a:fld id="{F624A8C7-D029-401D-A8B1-18FF118BE1BB}" type="slidenum">
              <a:rPr lang="en-GB" smtClean="0"/>
              <a:pPr/>
              <a:t>‹#›</a:t>
            </a:fld>
            <a:endParaRPr lang="en-GB" dirty="0"/>
          </a:p>
        </p:txBody>
      </p:sp>
      <p:sp>
        <p:nvSpPr>
          <p:cNvPr id="10" name="Date Placeholder 1">
            <a:extLst>
              <a:ext uri="{FF2B5EF4-FFF2-40B4-BE49-F238E27FC236}">
                <a16:creationId xmlns:a16="http://schemas.microsoft.com/office/drawing/2014/main" id="{90C83FAB-8A1B-432C-90CE-D887C16F1B69}"/>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81396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337345" y="1657350"/>
            <a:ext cx="1152128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6" name="Title 5"/>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9" name="Slide Number Placeholder 8"/>
          <p:cNvSpPr>
            <a:spLocks noGrp="1"/>
          </p:cNvSpPr>
          <p:nvPr>
            <p:ph type="sldNum" sz="quarter" idx="14"/>
          </p:nvPr>
        </p:nvSpPr>
        <p:spPr/>
        <p:txBody>
          <a:bodyPr/>
          <a:lstStyle/>
          <a:p>
            <a:fld id="{F624A8C7-D029-401D-A8B1-18FF118BE1BB}" type="slidenum">
              <a:rPr lang="en-GB" smtClean="0"/>
              <a:pPr/>
              <a:t>‹#›</a:t>
            </a:fld>
            <a:endParaRPr lang="en-GB" dirty="0"/>
          </a:p>
        </p:txBody>
      </p:sp>
      <p:sp>
        <p:nvSpPr>
          <p:cNvPr id="10" name="Text Placeholder 6"/>
          <p:cNvSpPr>
            <a:spLocks noGrp="1"/>
          </p:cNvSpPr>
          <p:nvPr>
            <p:ph type="body" sz="quarter" idx="15" hasCustomPrompt="1"/>
          </p:nvPr>
        </p:nvSpPr>
        <p:spPr>
          <a:xfrm>
            <a:off x="337344" y="6123760"/>
            <a:ext cx="11519693"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7" name="Date Placeholder 1">
            <a:extLst>
              <a:ext uri="{FF2B5EF4-FFF2-40B4-BE49-F238E27FC236}">
                <a16:creationId xmlns:a16="http://schemas.microsoft.com/office/drawing/2014/main" id="{1EBAD3EF-0B71-47C3-A8B0-A29888A874AD}"/>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169452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Large &amp; Two Small Images">
    <p:spTree>
      <p:nvGrpSpPr>
        <p:cNvPr id="1" name=""/>
        <p:cNvGrpSpPr/>
        <p:nvPr/>
      </p:nvGrpSpPr>
      <p:grpSpPr>
        <a:xfrm>
          <a:off x="0" y="0"/>
          <a:ext cx="0" cy="0"/>
          <a:chOff x="0" y="0"/>
          <a:chExt cx="0" cy="0"/>
        </a:xfrm>
      </p:grpSpPr>
      <p:sp>
        <p:nvSpPr>
          <p:cNvPr id="8" name="Picture Placeholder 5"/>
          <p:cNvSpPr>
            <a:spLocks noGrp="1"/>
          </p:cNvSpPr>
          <p:nvPr>
            <p:ph type="pic" sz="quarter" idx="11"/>
          </p:nvPr>
        </p:nvSpPr>
        <p:spPr>
          <a:xfrm>
            <a:off x="337345" y="1657350"/>
            <a:ext cx="7661440" cy="4438650"/>
          </a:xfrm>
          <a:solidFill>
            <a:schemeClr val="tx2">
              <a:lumMod val="20000"/>
              <a:lumOff val="80000"/>
            </a:schemeClr>
          </a:solidFill>
        </p:spPr>
        <p:txBody>
          <a:bodyPr anchor="ctr"/>
          <a:lstStyle>
            <a:lvl1pPr algn="ctr">
              <a:defRPr>
                <a:solidFill>
                  <a:schemeClr val="tx1"/>
                </a:solidFill>
              </a:defRPr>
            </a:lvl1pPr>
          </a:lstStyle>
          <a:p>
            <a:r>
              <a:rPr lang="en-US"/>
              <a:t>Click icon to add picture</a:t>
            </a:r>
            <a:endParaRPr lang="en-GB" dirty="0"/>
          </a:p>
        </p:txBody>
      </p:sp>
      <p:sp>
        <p:nvSpPr>
          <p:cNvPr id="10" name="Picture Placeholder 5"/>
          <p:cNvSpPr>
            <a:spLocks noGrp="1"/>
          </p:cNvSpPr>
          <p:nvPr>
            <p:ph type="pic" sz="quarter" idx="12"/>
          </p:nvPr>
        </p:nvSpPr>
        <p:spPr>
          <a:xfrm>
            <a:off x="8057025" y="1657350"/>
            <a:ext cx="3801600" cy="219240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6" name="Picture Placeholder 5"/>
          <p:cNvSpPr>
            <a:spLocks noGrp="1"/>
          </p:cNvSpPr>
          <p:nvPr>
            <p:ph type="pic" sz="quarter" idx="13"/>
          </p:nvPr>
        </p:nvSpPr>
        <p:spPr>
          <a:xfrm>
            <a:off x="8057025" y="3903600"/>
            <a:ext cx="3801600" cy="219240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5" name="Title 4"/>
          <p:cNvSpPr>
            <a:spLocks noGrp="1"/>
          </p:cNvSpPr>
          <p:nvPr>
            <p:ph type="title" hasCustomPrompt="1"/>
          </p:nvPr>
        </p:nvSpPr>
        <p:spPr>
          <a:xfrm>
            <a:off x="334964" y="235876"/>
            <a:ext cx="10573181" cy="1154774"/>
          </a:xfrm>
          <a:prstGeom prst="rect">
            <a:avLst/>
          </a:prstGeom>
        </p:spPr>
        <p:txBody>
          <a:bodyPr/>
          <a:lstStyle>
            <a:lvl1pPr>
              <a:defRPr>
                <a:solidFill>
                  <a:schemeClr val="tx2"/>
                </a:solidFill>
              </a:defRPr>
            </a:lvl1pPr>
          </a:lstStyle>
          <a:p>
            <a:r>
              <a:rPr lang="en-US" dirty="0"/>
              <a:t>Click to edit title style</a:t>
            </a:r>
            <a:endParaRPr lang="en-GB" dirty="0"/>
          </a:p>
        </p:txBody>
      </p:sp>
      <p:sp>
        <p:nvSpPr>
          <p:cNvPr id="11" name="Slide Number Placeholder 10"/>
          <p:cNvSpPr>
            <a:spLocks noGrp="1"/>
          </p:cNvSpPr>
          <p:nvPr>
            <p:ph type="sldNum" sz="quarter" idx="16"/>
          </p:nvPr>
        </p:nvSpPr>
        <p:spPr/>
        <p:txBody>
          <a:bodyPr/>
          <a:lstStyle/>
          <a:p>
            <a:fld id="{F624A8C7-D029-401D-A8B1-18FF118BE1BB}" type="slidenum">
              <a:rPr lang="en-GB" smtClean="0"/>
              <a:pPr/>
              <a:t>‹#›</a:t>
            </a:fld>
            <a:endParaRPr lang="en-GB" dirty="0"/>
          </a:p>
        </p:txBody>
      </p:sp>
      <p:sp>
        <p:nvSpPr>
          <p:cNvPr id="13" name="Text Placeholder 6"/>
          <p:cNvSpPr>
            <a:spLocks noGrp="1"/>
          </p:cNvSpPr>
          <p:nvPr>
            <p:ph type="body" sz="quarter" idx="18" hasCustomPrompt="1"/>
          </p:nvPr>
        </p:nvSpPr>
        <p:spPr>
          <a:xfrm>
            <a:off x="337345" y="6123760"/>
            <a:ext cx="766144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4" name="Text Placeholder 6"/>
          <p:cNvSpPr>
            <a:spLocks noGrp="1"/>
          </p:cNvSpPr>
          <p:nvPr>
            <p:ph type="body" sz="quarter" idx="19" hasCustomPrompt="1"/>
          </p:nvPr>
        </p:nvSpPr>
        <p:spPr>
          <a:xfrm>
            <a:off x="805702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9" name="Date Placeholder 1">
            <a:extLst>
              <a:ext uri="{FF2B5EF4-FFF2-40B4-BE49-F238E27FC236}">
                <a16:creationId xmlns:a16="http://schemas.microsoft.com/office/drawing/2014/main" id="{95AC827C-8286-4C2A-82B2-A48A8056EF60}"/>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285135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8" name="Picture Placeholder 5"/>
          <p:cNvSpPr>
            <a:spLocks noGrp="1"/>
          </p:cNvSpPr>
          <p:nvPr>
            <p:ph type="pic" sz="quarter" idx="11"/>
          </p:nvPr>
        </p:nvSpPr>
        <p:spPr>
          <a:xfrm>
            <a:off x="33734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0" name="Picture Placeholder 5"/>
          <p:cNvSpPr>
            <a:spLocks noGrp="1"/>
          </p:cNvSpPr>
          <p:nvPr>
            <p:ph type="pic" sz="quarter" idx="12"/>
          </p:nvPr>
        </p:nvSpPr>
        <p:spPr>
          <a:xfrm>
            <a:off x="805702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11" name="Picture Placeholder 5"/>
          <p:cNvSpPr>
            <a:spLocks noGrp="1"/>
          </p:cNvSpPr>
          <p:nvPr>
            <p:ph type="pic" sz="quarter" idx="13"/>
          </p:nvPr>
        </p:nvSpPr>
        <p:spPr>
          <a:xfrm>
            <a:off x="4197185" y="1657350"/>
            <a:ext cx="3801600" cy="4438650"/>
          </a:xfrm>
          <a:solidFill>
            <a:schemeClr val="bg1">
              <a:lumMod val="95000"/>
            </a:schemeClr>
          </a:solidFill>
        </p:spPr>
        <p:txBody>
          <a:bodyPr anchor="ctr"/>
          <a:lstStyle>
            <a:lvl1pPr algn="ctr">
              <a:defRPr>
                <a:solidFill>
                  <a:schemeClr val="tx1"/>
                </a:solidFill>
              </a:defRPr>
            </a:lvl1pPr>
          </a:lstStyle>
          <a:p>
            <a:r>
              <a:rPr lang="en-US"/>
              <a:t>Click icon to add picture</a:t>
            </a:r>
            <a:endParaRPr lang="en-GB" dirty="0"/>
          </a:p>
        </p:txBody>
      </p:sp>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6"/>
          </p:nvPr>
        </p:nvSpPr>
        <p:spPr/>
        <p:txBody>
          <a:bodyPr/>
          <a:lstStyle/>
          <a:p>
            <a:fld id="{F624A8C7-D029-401D-A8B1-18FF118BE1BB}" type="slidenum">
              <a:rPr lang="en-GB" smtClean="0"/>
              <a:pPr/>
              <a:t>‹#›</a:t>
            </a:fld>
            <a:endParaRPr lang="en-GB" dirty="0"/>
          </a:p>
        </p:txBody>
      </p:sp>
      <p:sp>
        <p:nvSpPr>
          <p:cNvPr id="15" name="Text Placeholder 6"/>
          <p:cNvSpPr>
            <a:spLocks noGrp="1"/>
          </p:cNvSpPr>
          <p:nvPr>
            <p:ph type="body" sz="quarter" idx="18" hasCustomPrompt="1"/>
          </p:nvPr>
        </p:nvSpPr>
        <p:spPr>
          <a:xfrm>
            <a:off x="33734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6" name="Text Placeholder 6"/>
          <p:cNvSpPr>
            <a:spLocks noGrp="1"/>
          </p:cNvSpPr>
          <p:nvPr>
            <p:ph type="body" sz="quarter" idx="19" hasCustomPrompt="1"/>
          </p:nvPr>
        </p:nvSpPr>
        <p:spPr>
          <a:xfrm>
            <a:off x="419718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7" name="Text Placeholder 6"/>
          <p:cNvSpPr>
            <a:spLocks noGrp="1"/>
          </p:cNvSpPr>
          <p:nvPr>
            <p:ph type="body" sz="quarter" idx="20" hasCustomPrompt="1"/>
          </p:nvPr>
        </p:nvSpPr>
        <p:spPr>
          <a:xfrm>
            <a:off x="8057025" y="6123760"/>
            <a:ext cx="3801600"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2" name="Date Placeholder 1">
            <a:extLst>
              <a:ext uri="{FF2B5EF4-FFF2-40B4-BE49-F238E27FC236}">
                <a16:creationId xmlns:a16="http://schemas.microsoft.com/office/drawing/2014/main" id="{7AECF439-8545-4A44-9BC8-59B1FCFED4B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253893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dd Photo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C4E318A-1A23-4015-B8EE-DE5345D488E1}"/>
              </a:ext>
            </a:extLst>
          </p:cNvPr>
          <p:cNvGrpSpPr/>
          <p:nvPr userDrawn="1"/>
        </p:nvGrpSpPr>
        <p:grpSpPr>
          <a:xfrm>
            <a:off x="0" y="-290966"/>
            <a:ext cx="7277622" cy="7493442"/>
            <a:chOff x="0" y="-290966"/>
            <a:chExt cx="7277622" cy="7493442"/>
          </a:xfrm>
        </p:grpSpPr>
        <p:pic>
          <p:nvPicPr>
            <p:cNvPr id="9" name="Picture 8" descr="Shape, arrow&#10;&#10;Description automatically generated">
              <a:extLst>
                <a:ext uri="{FF2B5EF4-FFF2-40B4-BE49-F238E27FC236}">
                  <a16:creationId xmlns:a16="http://schemas.microsoft.com/office/drawing/2014/main" id="{FA959A84-5BBB-4702-8DD9-6D359605D244}"/>
                </a:ext>
              </a:extLst>
            </p:cNvPr>
            <p:cNvPicPr>
              <a:picLocks noChangeAspect="1"/>
            </p:cNvPicPr>
            <p:nvPr userDrawn="1"/>
          </p:nvPicPr>
          <p:blipFill rotWithShape="1">
            <a:blip r:embed="rId3">
              <a:alphaModFix amt="79000"/>
              <a:extLst>
                <a:ext uri="{28A0092B-C50C-407E-A947-70E740481C1C}">
                  <a14:useLocalDpi xmlns:a14="http://schemas.microsoft.com/office/drawing/2010/main" val="0"/>
                </a:ext>
              </a:extLst>
            </a:blip>
            <a:srcRect r="43151"/>
            <a:stretch/>
          </p:blipFill>
          <p:spPr>
            <a:xfrm>
              <a:off x="0" y="0"/>
              <a:ext cx="7277622" cy="6858000"/>
            </a:xfrm>
            <a:prstGeom prst="rect">
              <a:avLst/>
            </a:prstGeom>
          </p:spPr>
        </p:pic>
        <p:sp>
          <p:nvSpPr>
            <p:cNvPr id="16" name="Rectangle 15">
              <a:extLst>
                <a:ext uri="{FF2B5EF4-FFF2-40B4-BE49-F238E27FC236}">
                  <a16:creationId xmlns:a16="http://schemas.microsoft.com/office/drawing/2014/main" id="{9E7F61C8-6BE8-425B-92C7-1516C45AF45A}"/>
                </a:ext>
              </a:extLst>
            </p:cNvPr>
            <p:cNvSpPr/>
            <p:nvPr userDrawn="1"/>
          </p:nvSpPr>
          <p:spPr>
            <a:xfrm rot="17055748">
              <a:off x="2339565" y="3188941"/>
              <a:ext cx="7454325" cy="494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B243ED95-FE2E-4C6E-A7BF-A78409C20611}"/>
                </a:ext>
              </a:extLst>
            </p:cNvPr>
            <p:cNvSpPr/>
            <p:nvPr userDrawn="1"/>
          </p:nvSpPr>
          <p:spPr>
            <a:xfrm rot="17055748">
              <a:off x="2826420" y="3386833"/>
              <a:ext cx="7454325" cy="17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2" name="Text Placeholder 11">
            <a:extLst>
              <a:ext uri="{FF2B5EF4-FFF2-40B4-BE49-F238E27FC236}">
                <a16:creationId xmlns:a16="http://schemas.microsoft.com/office/drawing/2014/main" id="{3769F88A-2C78-42FF-BDA5-0C443A4EDAD8}"/>
              </a:ext>
            </a:extLst>
          </p:cNvPr>
          <p:cNvSpPr>
            <a:spLocks noGrp="1"/>
          </p:cNvSpPr>
          <p:nvPr userDrawn="1">
            <p:ph type="body" sz="quarter" idx="13" hasCustomPrompt="1"/>
          </p:nvPr>
        </p:nvSpPr>
        <p:spPr>
          <a:xfrm>
            <a:off x="609600" y="5535800"/>
            <a:ext cx="4330390" cy="287323"/>
          </a:xfrm>
        </p:spPr>
        <p:txBody>
          <a:bodyPr wrap="square" lIns="274320" tIns="0" rIns="274320" bIns="0" anchor="t" anchorCtr="0">
            <a:spAutoFit/>
          </a:bodyPr>
          <a:lstStyle>
            <a:lvl1pPr marL="0" indent="0">
              <a:spcBef>
                <a:spcPts val="0"/>
              </a:spcBef>
              <a:spcAft>
                <a:spcPts val="0"/>
              </a:spcAft>
              <a:buNone/>
              <a:defRPr sz="1867" b="1">
                <a:solidFill>
                  <a:schemeClr val="tx2"/>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Conference name</a:t>
            </a:r>
          </a:p>
        </p:txBody>
      </p:sp>
      <p:sp>
        <p:nvSpPr>
          <p:cNvPr id="2" name="Title 1"/>
          <p:cNvSpPr>
            <a:spLocks noGrp="1"/>
          </p:cNvSpPr>
          <p:nvPr userDrawn="1">
            <p:ph type="ctrTitle" hasCustomPrompt="1"/>
          </p:nvPr>
        </p:nvSpPr>
        <p:spPr>
          <a:xfrm>
            <a:off x="609600" y="2052454"/>
            <a:ext cx="4988312" cy="572529"/>
          </a:xfrm>
          <a:prstGeom prst="rect">
            <a:avLst/>
          </a:prstGeom>
        </p:spPr>
        <p:txBody>
          <a:bodyPr wrap="square" lIns="274320" rIns="274320" anchor="t" anchorCtr="0">
            <a:spAutoFit/>
          </a:bodyPr>
          <a:lstStyle>
            <a:lvl1pPr algn="l">
              <a:defRPr sz="3467">
                <a:solidFill>
                  <a:schemeClr val="tx2"/>
                </a:solidFill>
              </a:defRPr>
            </a:lvl1pPr>
          </a:lstStyle>
          <a:p>
            <a:r>
              <a:rPr lang="en-US" dirty="0"/>
              <a:t>Presentation title</a:t>
            </a:r>
          </a:p>
        </p:txBody>
      </p:sp>
      <p:sp>
        <p:nvSpPr>
          <p:cNvPr id="3" name="Subtitle 2"/>
          <p:cNvSpPr>
            <a:spLocks noGrp="1"/>
          </p:cNvSpPr>
          <p:nvPr userDrawn="1">
            <p:ph type="subTitle" idx="1" hasCustomPrompt="1"/>
          </p:nvPr>
        </p:nvSpPr>
        <p:spPr>
          <a:xfrm>
            <a:off x="609600" y="3536620"/>
            <a:ext cx="4988312" cy="328295"/>
          </a:xfrm>
        </p:spPr>
        <p:txBody>
          <a:bodyPr wrap="square" lIns="274320" rIns="274320">
            <a:spAutoFit/>
          </a:bodyPr>
          <a:lstStyle>
            <a:lvl1pPr marL="0" indent="0" algn="l">
              <a:buNone/>
              <a:defRPr sz="2133" b="0">
                <a:solidFill>
                  <a:schemeClr val="tx2"/>
                </a:solidFill>
                <a:latin typeface="Raleway" panose="020B00030301010600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Optional presentation subtitle</a:t>
            </a:r>
          </a:p>
        </p:txBody>
      </p:sp>
      <p:sp>
        <p:nvSpPr>
          <p:cNvPr id="13" name="Text Placeholder 11">
            <a:extLst>
              <a:ext uri="{FF2B5EF4-FFF2-40B4-BE49-F238E27FC236}">
                <a16:creationId xmlns:a16="http://schemas.microsoft.com/office/drawing/2014/main" id="{9744F9EA-E4ED-4B32-9254-F10ADAD60DFA}"/>
              </a:ext>
            </a:extLst>
          </p:cNvPr>
          <p:cNvSpPr>
            <a:spLocks noGrp="1"/>
          </p:cNvSpPr>
          <p:nvPr userDrawn="1">
            <p:ph type="body" sz="quarter" idx="14" hasCustomPrompt="1"/>
          </p:nvPr>
        </p:nvSpPr>
        <p:spPr>
          <a:xfrm>
            <a:off x="609600" y="5819061"/>
            <a:ext cx="4330390" cy="287323"/>
          </a:xfrm>
        </p:spPr>
        <p:txBody>
          <a:bodyPr wrap="square" lIns="274320" tIns="0" rIns="274320" bIns="0" anchor="t" anchorCtr="0">
            <a:spAutoFit/>
          </a:bodyPr>
          <a:lstStyle>
            <a:lvl1pPr marL="0" indent="0">
              <a:spcBef>
                <a:spcPts val="0"/>
              </a:spcBef>
              <a:spcAft>
                <a:spcPts val="0"/>
              </a:spcAft>
              <a:buNone/>
              <a:defRPr sz="1867">
                <a:solidFill>
                  <a:schemeClr val="tx2"/>
                </a:solidFill>
                <a:latin typeface="Roboto" panose="02000000000000000000" pitchFamily="2" charset="0"/>
                <a:ea typeface="Roboto" panose="02000000000000000000" pitchFamily="2" charset="0"/>
                <a:cs typeface="Roboto" panose="02000000000000000000" pitchFamily="2" charset="0"/>
              </a:defRPr>
            </a:lvl1pPr>
            <a:lvl2pPr marL="365751" indent="0">
              <a:buNone/>
              <a:defRPr>
                <a:latin typeface="Roboto" panose="02000000000000000000" pitchFamily="2" charset="0"/>
                <a:ea typeface="Roboto" panose="02000000000000000000" pitchFamily="2" charset="0"/>
                <a:cs typeface="Roboto" panose="02000000000000000000" pitchFamily="2" charset="0"/>
              </a:defRPr>
            </a:lvl2pPr>
            <a:lvl3pPr marL="853419" indent="0">
              <a:buNone/>
              <a:defRPr>
                <a:latin typeface="Roboto" panose="02000000000000000000" pitchFamily="2" charset="0"/>
                <a:ea typeface="Roboto" panose="02000000000000000000" pitchFamily="2" charset="0"/>
                <a:cs typeface="Roboto" panose="02000000000000000000" pitchFamily="2" charset="0"/>
              </a:defRPr>
            </a:lvl3pPr>
            <a:lvl4pPr marL="1341086" indent="0">
              <a:buNone/>
              <a:defRPr>
                <a:latin typeface="Roboto" panose="02000000000000000000" pitchFamily="2" charset="0"/>
                <a:ea typeface="Roboto" panose="02000000000000000000" pitchFamily="2" charset="0"/>
                <a:cs typeface="Roboto" panose="02000000000000000000" pitchFamily="2" charset="0"/>
              </a:defRPr>
            </a:lvl4pPr>
            <a:lvl5pPr marL="1828754" indent="0">
              <a:buNone/>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Date  |  Location</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1093" y="595619"/>
            <a:ext cx="1534385" cy="573477"/>
          </a:xfrm>
          <a:prstGeom prst="rect">
            <a:avLst/>
          </a:prstGeom>
        </p:spPr>
      </p:pic>
    </p:spTree>
    <p:extLst>
      <p:ext uri="{BB962C8B-B14F-4D97-AF65-F5344CB8AC3E}">
        <p14:creationId xmlns:p14="http://schemas.microsoft.com/office/powerpoint/2010/main" val="10470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mp; Full Blee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6" name="Picture Placeholder 5"/>
          <p:cNvSpPr>
            <a:spLocks noGrp="1"/>
          </p:cNvSpPr>
          <p:nvPr>
            <p:ph type="pic" sz="quarter" idx="10"/>
          </p:nvPr>
        </p:nvSpPr>
        <p:spPr>
          <a:xfrm>
            <a:off x="0" y="3962400"/>
            <a:ext cx="12192000" cy="2311400"/>
          </a:xfrm>
          <a:solidFill>
            <a:schemeClr val="bg1">
              <a:lumMod val="95000"/>
            </a:schemeClr>
          </a:solidFill>
        </p:spPr>
        <p:txBody>
          <a:bodyPr anchor="ctr"/>
          <a:lstStyle>
            <a:lvl1pPr algn="ctr">
              <a:defRPr b="1">
                <a:solidFill>
                  <a:schemeClr val="tx1"/>
                </a:solidFill>
                <a:latin typeface="+mn-lt"/>
              </a:defRPr>
            </a:lvl1pPr>
          </a:lstStyle>
          <a:p>
            <a:r>
              <a:rPr lang="en-US"/>
              <a:t>Click icon to add picture</a:t>
            </a:r>
            <a:endParaRPr lang="en-GB" dirty="0"/>
          </a:p>
        </p:txBody>
      </p:sp>
      <p:sp>
        <p:nvSpPr>
          <p:cNvPr id="8" name="Content Placeholder 2"/>
          <p:cNvSpPr>
            <a:spLocks noGrp="1"/>
          </p:cNvSpPr>
          <p:nvPr>
            <p:ph idx="1" hasCustomPrompt="1"/>
          </p:nvPr>
        </p:nvSpPr>
        <p:spPr>
          <a:xfrm>
            <a:off x="339106" y="1661686"/>
            <a:ext cx="115179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1"/>
          </p:nvPr>
        </p:nvSpPr>
        <p:spPr/>
        <p:txBody>
          <a:bodyPr/>
          <a:lstStyle>
            <a:lvl1pPr>
              <a:defRPr>
                <a:latin typeface="+mn-lt"/>
              </a:defRPr>
            </a:lvl1pPr>
          </a:lstStyle>
          <a:p>
            <a:fld id="{BBBAAE38-10EB-4BA4-939A-65D24DBD34C6}" type="slidenum">
              <a:rPr lang="en-GB" smtClean="0"/>
              <a:pPr/>
              <a:t>‹#›</a:t>
            </a:fld>
            <a:endParaRPr lang="en-GB" dirty="0"/>
          </a:p>
        </p:txBody>
      </p:sp>
      <p:sp>
        <p:nvSpPr>
          <p:cNvPr id="7" name="Date Placeholder 1">
            <a:extLst>
              <a:ext uri="{FF2B5EF4-FFF2-40B4-BE49-F238E27FC236}">
                <a16:creationId xmlns:a16="http://schemas.microsoft.com/office/drawing/2014/main" id="{D452A09E-8B59-4D59-92B9-B4646A45DD70}"/>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23659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Add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16" name="Slide Number Placeholder 3">
            <a:extLst>
              <a:ext uri="{FF2B5EF4-FFF2-40B4-BE49-F238E27FC236}">
                <a16:creationId xmlns:a16="http://schemas.microsoft.com/office/drawing/2014/main" id="{9A7A68CF-0C30-44F5-A518-3FBFDC63753D}"/>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21" name="Rectangle 11">
            <a:extLst>
              <a:ext uri="{FF2B5EF4-FFF2-40B4-BE49-F238E27FC236}">
                <a16:creationId xmlns:a16="http://schemas.microsoft.com/office/drawing/2014/main" id="{F9EAA82D-881D-4014-81CA-E93B953AA4F7}"/>
              </a:ext>
            </a:extLst>
          </p:cNvPr>
          <p:cNvSpPr/>
          <p:nvPr userDrawn="1"/>
        </p:nvSpPr>
        <p:spPr>
          <a:xfrm rot="17055748">
            <a:off x="-1449278" y="-274438"/>
            <a:ext cx="8452262" cy="6996151"/>
          </a:xfrm>
          <a:custGeom>
            <a:avLst/>
            <a:gdLst>
              <a:gd name="connsiteX0" fmla="*/ 0 w 7454325"/>
              <a:gd name="connsiteY0" fmla="*/ 0 h 494511"/>
              <a:gd name="connsiteX1" fmla="*/ 7454325 w 7454325"/>
              <a:gd name="connsiteY1" fmla="*/ 0 h 494511"/>
              <a:gd name="connsiteX2" fmla="*/ 7454325 w 7454325"/>
              <a:gd name="connsiteY2" fmla="*/ 494511 h 494511"/>
              <a:gd name="connsiteX3" fmla="*/ 0 w 7454325"/>
              <a:gd name="connsiteY3" fmla="*/ 494511 h 494511"/>
              <a:gd name="connsiteX4" fmla="*/ 0 w 7454325"/>
              <a:gd name="connsiteY4" fmla="*/ 0 h 494511"/>
              <a:gd name="connsiteX0" fmla="*/ 0 w 7454325"/>
              <a:gd name="connsiteY0" fmla="*/ 6632338 h 7126849"/>
              <a:gd name="connsiteX1" fmla="*/ 5572790 w 7454325"/>
              <a:gd name="connsiteY1" fmla="*/ 0 h 7126849"/>
              <a:gd name="connsiteX2" fmla="*/ 7454325 w 7454325"/>
              <a:gd name="connsiteY2" fmla="*/ 7126849 h 7126849"/>
              <a:gd name="connsiteX3" fmla="*/ 0 w 7454325"/>
              <a:gd name="connsiteY3" fmla="*/ 7126849 h 7126849"/>
              <a:gd name="connsiteX4" fmla="*/ 0 w 7454325"/>
              <a:gd name="connsiteY4" fmla="*/ 6632338 h 7126849"/>
              <a:gd name="connsiteX0" fmla="*/ 0 w 8557792"/>
              <a:gd name="connsiteY0" fmla="*/ 1838754 h 7126849"/>
              <a:gd name="connsiteX1" fmla="*/ 6676257 w 8557792"/>
              <a:gd name="connsiteY1" fmla="*/ 0 h 7126849"/>
              <a:gd name="connsiteX2" fmla="*/ 8557792 w 8557792"/>
              <a:gd name="connsiteY2" fmla="*/ 7126849 h 7126849"/>
              <a:gd name="connsiteX3" fmla="*/ 1103467 w 8557792"/>
              <a:gd name="connsiteY3" fmla="*/ 7126849 h 7126849"/>
              <a:gd name="connsiteX4" fmla="*/ 0 w 8557792"/>
              <a:gd name="connsiteY4" fmla="*/ 1838754 h 7126849"/>
              <a:gd name="connsiteX0" fmla="*/ 0 w 8557792"/>
              <a:gd name="connsiteY0" fmla="*/ 1473501 h 6761596"/>
              <a:gd name="connsiteX1" fmla="*/ 6642540 w 8557792"/>
              <a:gd name="connsiteY1" fmla="*/ 0 h 6761596"/>
              <a:gd name="connsiteX2" fmla="*/ 8557792 w 8557792"/>
              <a:gd name="connsiteY2" fmla="*/ 6761596 h 6761596"/>
              <a:gd name="connsiteX3" fmla="*/ 1103467 w 8557792"/>
              <a:gd name="connsiteY3" fmla="*/ 6761596 h 6761596"/>
              <a:gd name="connsiteX4" fmla="*/ 0 w 8557792"/>
              <a:gd name="connsiteY4" fmla="*/ 1473501 h 6761596"/>
              <a:gd name="connsiteX0" fmla="*/ 0 w 8557792"/>
              <a:gd name="connsiteY0" fmla="*/ 1698075 h 6986170"/>
              <a:gd name="connsiteX1" fmla="*/ 6665995 w 8557792"/>
              <a:gd name="connsiteY1" fmla="*/ 0 h 6986170"/>
              <a:gd name="connsiteX2" fmla="*/ 8557792 w 8557792"/>
              <a:gd name="connsiteY2" fmla="*/ 6986170 h 6986170"/>
              <a:gd name="connsiteX3" fmla="*/ 1103467 w 8557792"/>
              <a:gd name="connsiteY3" fmla="*/ 6986170 h 6986170"/>
              <a:gd name="connsiteX4" fmla="*/ 0 w 8557792"/>
              <a:gd name="connsiteY4" fmla="*/ 1698075 h 6986170"/>
              <a:gd name="connsiteX0" fmla="*/ 0 w 8433415"/>
              <a:gd name="connsiteY0" fmla="*/ 1698075 h 6994776"/>
              <a:gd name="connsiteX1" fmla="*/ 6665995 w 8433415"/>
              <a:gd name="connsiteY1" fmla="*/ 0 h 6994776"/>
              <a:gd name="connsiteX2" fmla="*/ 8433415 w 8433415"/>
              <a:gd name="connsiteY2" fmla="*/ 6994776 h 6994776"/>
              <a:gd name="connsiteX3" fmla="*/ 1103467 w 8433415"/>
              <a:gd name="connsiteY3" fmla="*/ 6986170 h 6994776"/>
              <a:gd name="connsiteX4" fmla="*/ 0 w 8433415"/>
              <a:gd name="connsiteY4" fmla="*/ 1698075 h 6994776"/>
              <a:gd name="connsiteX0" fmla="*/ 0 w 8433415"/>
              <a:gd name="connsiteY0" fmla="*/ 1698075 h 6994776"/>
              <a:gd name="connsiteX1" fmla="*/ 6665995 w 8433415"/>
              <a:gd name="connsiteY1" fmla="*/ 0 h 6994776"/>
              <a:gd name="connsiteX2" fmla="*/ 8433415 w 8433415"/>
              <a:gd name="connsiteY2" fmla="*/ 6994776 h 6994776"/>
              <a:gd name="connsiteX3" fmla="*/ 1349473 w 8433415"/>
              <a:gd name="connsiteY3" fmla="*/ 6958153 h 6994776"/>
              <a:gd name="connsiteX4" fmla="*/ 0 w 8433415"/>
              <a:gd name="connsiteY4" fmla="*/ 1698075 h 6994776"/>
              <a:gd name="connsiteX0" fmla="*/ 0 w 8452262"/>
              <a:gd name="connsiteY0" fmla="*/ 1698075 h 6996151"/>
              <a:gd name="connsiteX1" fmla="*/ 6665995 w 8452262"/>
              <a:gd name="connsiteY1" fmla="*/ 0 h 6996151"/>
              <a:gd name="connsiteX2" fmla="*/ 8452262 w 8452262"/>
              <a:gd name="connsiteY2" fmla="*/ 6996151 h 6996151"/>
              <a:gd name="connsiteX3" fmla="*/ 1349473 w 8452262"/>
              <a:gd name="connsiteY3" fmla="*/ 6958153 h 6996151"/>
              <a:gd name="connsiteX4" fmla="*/ 0 w 8452262"/>
              <a:gd name="connsiteY4" fmla="*/ 1698075 h 6996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2262" h="6996151">
                <a:moveTo>
                  <a:pt x="0" y="1698075"/>
                </a:moveTo>
                <a:lnTo>
                  <a:pt x="6665995" y="0"/>
                </a:lnTo>
                <a:lnTo>
                  <a:pt x="8452262" y="6996151"/>
                </a:lnTo>
                <a:lnTo>
                  <a:pt x="1349473" y="6958153"/>
                </a:lnTo>
                <a:lnTo>
                  <a:pt x="0" y="16980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32A8571E-7BE8-8A82-CCDC-D1BCA27FE784}"/>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233529" y="-210454"/>
            <a:ext cx="2560320" cy="2275841"/>
          </a:xfrm>
          <a:prstGeom prst="rect">
            <a:avLst/>
          </a:prstGeom>
        </p:spPr>
      </p:pic>
      <p:sp>
        <p:nvSpPr>
          <p:cNvPr id="22" name="Rectangle 21">
            <a:extLst>
              <a:ext uri="{FF2B5EF4-FFF2-40B4-BE49-F238E27FC236}">
                <a16:creationId xmlns:a16="http://schemas.microsoft.com/office/drawing/2014/main" id="{9A60A1FE-C9AA-44D3-AC2F-8330B6E940F4}"/>
              </a:ext>
            </a:extLst>
          </p:cNvPr>
          <p:cNvSpPr/>
          <p:nvPr userDrawn="1"/>
        </p:nvSpPr>
        <p:spPr>
          <a:xfrm rot="17055748">
            <a:off x="2826420" y="3386833"/>
            <a:ext cx="7454325" cy="1769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Date Placeholder 1">
            <a:extLst>
              <a:ext uri="{FF2B5EF4-FFF2-40B4-BE49-F238E27FC236}">
                <a16:creationId xmlns:a16="http://schemas.microsoft.com/office/drawing/2014/main" id="{D60EE4A8-BAC0-4E2A-9B24-28C21D97951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solidFill>
                  <a:schemeClr val="bg1"/>
                </a:solidFill>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26" name="Text Placeholder 9">
            <a:extLst>
              <a:ext uri="{FF2B5EF4-FFF2-40B4-BE49-F238E27FC236}">
                <a16:creationId xmlns:a16="http://schemas.microsoft.com/office/drawing/2014/main" id="{9A8D6184-F4A5-4C29-8F79-454EBBB14A0A}"/>
              </a:ext>
            </a:extLst>
          </p:cNvPr>
          <p:cNvSpPr>
            <a:spLocks noGrp="1"/>
          </p:cNvSpPr>
          <p:nvPr>
            <p:ph type="body" sz="quarter" idx="14" hasCustomPrompt="1"/>
          </p:nvPr>
        </p:nvSpPr>
        <p:spPr>
          <a:xfrm>
            <a:off x="334963" y="1657350"/>
            <a:ext cx="5002350" cy="1107996"/>
          </a:xfrm>
        </p:spPr>
        <p:txBody>
          <a:bodyPr wrap="square" anchor="t" anchorCtr="0">
            <a:spAutoFit/>
          </a:bodyPr>
          <a:lstStyle>
            <a:lvl1pPr marL="0" indent="0" algn="l">
              <a:buNone/>
              <a:defRPr sz="3600" b="0" i="1">
                <a:solidFill>
                  <a:schemeClr val="bg1"/>
                </a:solidFill>
                <a:latin typeface="Raleway" panose="020B0003030101060003" pitchFamily="34" charset="0"/>
              </a:defRPr>
            </a:lvl1pPr>
          </a:lstStyle>
          <a:p>
            <a:pPr lvl="0"/>
            <a:r>
              <a:rPr lang="en-US" dirty="0"/>
              <a:t>Click to add a quote or testimonial.</a:t>
            </a:r>
          </a:p>
        </p:txBody>
      </p:sp>
      <p:sp>
        <p:nvSpPr>
          <p:cNvPr id="27" name="Text Placeholder 3">
            <a:extLst>
              <a:ext uri="{FF2B5EF4-FFF2-40B4-BE49-F238E27FC236}">
                <a16:creationId xmlns:a16="http://schemas.microsoft.com/office/drawing/2014/main" id="{433C8FA5-9473-41EE-8F48-E949C67871DF}"/>
              </a:ext>
            </a:extLst>
          </p:cNvPr>
          <p:cNvSpPr>
            <a:spLocks noGrp="1"/>
          </p:cNvSpPr>
          <p:nvPr>
            <p:ph type="body" sz="quarter" idx="15" hasCustomPrompt="1"/>
          </p:nvPr>
        </p:nvSpPr>
        <p:spPr>
          <a:xfrm>
            <a:off x="334963" y="5307013"/>
            <a:ext cx="5002350" cy="358291"/>
          </a:xfrm>
        </p:spPr>
        <p:txBody>
          <a:bodyPr/>
          <a:lstStyle>
            <a:lvl1pPr>
              <a:defRPr b="1" spc="30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 FIRSTNAME LASTNAME</a:t>
            </a:r>
          </a:p>
          <a:p>
            <a:pPr lvl="0"/>
            <a:endParaRPr lang="en-CA" dirty="0"/>
          </a:p>
        </p:txBody>
      </p:sp>
      <p:sp>
        <p:nvSpPr>
          <p:cNvPr id="28" name="Text Placeholder 3">
            <a:extLst>
              <a:ext uri="{FF2B5EF4-FFF2-40B4-BE49-F238E27FC236}">
                <a16:creationId xmlns:a16="http://schemas.microsoft.com/office/drawing/2014/main" id="{A7E87831-CB36-4FC5-B31F-82F3C9AEBC7B}"/>
              </a:ext>
            </a:extLst>
          </p:cNvPr>
          <p:cNvSpPr>
            <a:spLocks noGrp="1"/>
          </p:cNvSpPr>
          <p:nvPr>
            <p:ph type="body" sz="quarter" idx="16" hasCustomPrompt="1"/>
          </p:nvPr>
        </p:nvSpPr>
        <p:spPr>
          <a:xfrm>
            <a:off x="334963" y="5668958"/>
            <a:ext cx="5002350" cy="358291"/>
          </a:xfrm>
        </p:spPr>
        <p:txBody>
          <a:bodyPr lIns="274320"/>
          <a:lstStyle>
            <a:lvl1pPr>
              <a:defRPr b="0" spc="0">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Title and description</a:t>
            </a:r>
          </a:p>
          <a:p>
            <a:pPr lvl="0"/>
            <a:endParaRPr lang="en-CA" dirty="0"/>
          </a:p>
        </p:txBody>
      </p:sp>
    </p:spTree>
    <p:extLst>
      <p:ext uri="{BB962C8B-B14F-4D97-AF65-F5344CB8AC3E}">
        <p14:creationId xmlns:p14="http://schemas.microsoft.com/office/powerpoint/2010/main" val="221054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ox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6"/>
          </p:nvPr>
        </p:nvSpPr>
        <p:spPr/>
        <p:txBody>
          <a:bodyPr/>
          <a:lstStyle/>
          <a:p>
            <a:fld id="{F624A8C7-D029-401D-A8B1-18FF118BE1BB}" type="slidenum">
              <a:rPr lang="en-GB" smtClean="0"/>
              <a:pPr/>
              <a:t>‹#›</a:t>
            </a:fld>
            <a:endParaRPr lang="en-GB" dirty="0"/>
          </a:p>
        </p:txBody>
      </p:sp>
      <p:sp>
        <p:nvSpPr>
          <p:cNvPr id="12" name="Date Placeholder 1">
            <a:extLst>
              <a:ext uri="{FF2B5EF4-FFF2-40B4-BE49-F238E27FC236}">
                <a16:creationId xmlns:a16="http://schemas.microsoft.com/office/drawing/2014/main" id="{7AECF439-8545-4A44-9BC8-59B1FCFED4BB}"/>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22" name="Espace réservé du contenu 3">
            <a:extLst>
              <a:ext uri="{FF2B5EF4-FFF2-40B4-BE49-F238E27FC236}">
                <a16:creationId xmlns:a16="http://schemas.microsoft.com/office/drawing/2014/main" id="{0DC9779F-7A18-4E4D-A689-3AACBBC1261D}"/>
              </a:ext>
            </a:extLst>
          </p:cNvPr>
          <p:cNvSpPr>
            <a:spLocks noGrp="1"/>
          </p:cNvSpPr>
          <p:nvPr>
            <p:ph sz="half" idx="17" hasCustomPrompt="1"/>
          </p:nvPr>
        </p:nvSpPr>
        <p:spPr>
          <a:xfrm>
            <a:off x="334963" y="2280573"/>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23" name="Espace réservé du texte 2">
            <a:extLst>
              <a:ext uri="{FF2B5EF4-FFF2-40B4-BE49-F238E27FC236}">
                <a16:creationId xmlns:a16="http://schemas.microsoft.com/office/drawing/2014/main" id="{C6D0DE15-6D0C-41E2-8E8B-259AAC22A3FA}"/>
              </a:ext>
            </a:extLst>
          </p:cNvPr>
          <p:cNvSpPr>
            <a:spLocks noGrp="1"/>
          </p:cNvSpPr>
          <p:nvPr>
            <p:ph type="body" idx="1" hasCustomPrompt="1"/>
          </p:nvPr>
        </p:nvSpPr>
        <p:spPr>
          <a:xfrm>
            <a:off x="334963" y="1664972"/>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38" name="Espace réservé du contenu 3">
            <a:extLst>
              <a:ext uri="{FF2B5EF4-FFF2-40B4-BE49-F238E27FC236}">
                <a16:creationId xmlns:a16="http://schemas.microsoft.com/office/drawing/2014/main" id="{3829607A-A35E-4F93-8270-A56EC9A91C85}"/>
              </a:ext>
            </a:extLst>
          </p:cNvPr>
          <p:cNvSpPr>
            <a:spLocks noGrp="1"/>
          </p:cNvSpPr>
          <p:nvPr>
            <p:ph sz="half" idx="18" hasCustomPrompt="1"/>
          </p:nvPr>
        </p:nvSpPr>
        <p:spPr>
          <a:xfrm>
            <a:off x="4201925" y="2280572"/>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39" name="Espace réservé du texte 2">
            <a:extLst>
              <a:ext uri="{FF2B5EF4-FFF2-40B4-BE49-F238E27FC236}">
                <a16:creationId xmlns:a16="http://schemas.microsoft.com/office/drawing/2014/main" id="{4C585AC1-08E2-427E-87BE-B5A3B2EBC425}"/>
              </a:ext>
            </a:extLst>
          </p:cNvPr>
          <p:cNvSpPr>
            <a:spLocks noGrp="1"/>
          </p:cNvSpPr>
          <p:nvPr>
            <p:ph type="body" idx="19" hasCustomPrompt="1"/>
          </p:nvPr>
        </p:nvSpPr>
        <p:spPr>
          <a:xfrm>
            <a:off x="4201925" y="1664971"/>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40" name="Espace réservé du contenu 3">
            <a:extLst>
              <a:ext uri="{FF2B5EF4-FFF2-40B4-BE49-F238E27FC236}">
                <a16:creationId xmlns:a16="http://schemas.microsoft.com/office/drawing/2014/main" id="{4F90C7E6-5A40-4684-90B4-2F6552932C58}"/>
              </a:ext>
            </a:extLst>
          </p:cNvPr>
          <p:cNvSpPr>
            <a:spLocks noGrp="1"/>
          </p:cNvSpPr>
          <p:nvPr>
            <p:ph sz="half" idx="20" hasCustomPrompt="1"/>
          </p:nvPr>
        </p:nvSpPr>
        <p:spPr>
          <a:xfrm>
            <a:off x="8077353" y="2280572"/>
            <a:ext cx="3788150" cy="3429425"/>
          </a:xfrm>
          <a:ln>
            <a:solidFill>
              <a:schemeClr val="bg1">
                <a:lumMod val="75000"/>
              </a:schemeClr>
            </a:solidFill>
          </a:ln>
        </p:spPr>
        <p:txBody>
          <a:bodyPr lIns="180000" tIns="234000" rIns="252000" bIns="126000">
            <a:normAutofit/>
          </a:bodyPr>
          <a:lstStyle>
            <a:lvl1pPr>
              <a:defRPr sz="1800"/>
            </a:lvl1pPr>
            <a:lvl2pPr>
              <a:defRPr sz="1600"/>
            </a:lvl2pPr>
            <a:lvl3pPr>
              <a:defRPr sz="1600"/>
            </a:lvl3pPr>
          </a:lstStyle>
          <a:p>
            <a:pPr lvl="0"/>
            <a:r>
              <a:rPr lang="en-CA" noProof="0" dirty="0"/>
              <a:t>Click to add text</a:t>
            </a:r>
          </a:p>
          <a:p>
            <a:pPr lvl="1"/>
            <a:r>
              <a:rPr lang="en-CA" noProof="0" dirty="0"/>
              <a:t>Second level</a:t>
            </a:r>
          </a:p>
          <a:p>
            <a:pPr lvl="2"/>
            <a:r>
              <a:rPr lang="en-CA" noProof="0" dirty="0"/>
              <a:t>Third level</a:t>
            </a:r>
          </a:p>
        </p:txBody>
      </p:sp>
      <p:sp>
        <p:nvSpPr>
          <p:cNvPr id="41" name="Espace réservé du texte 2">
            <a:extLst>
              <a:ext uri="{FF2B5EF4-FFF2-40B4-BE49-F238E27FC236}">
                <a16:creationId xmlns:a16="http://schemas.microsoft.com/office/drawing/2014/main" id="{CF725863-2804-441D-B135-98843B95F57B}"/>
              </a:ext>
            </a:extLst>
          </p:cNvPr>
          <p:cNvSpPr>
            <a:spLocks noGrp="1"/>
          </p:cNvSpPr>
          <p:nvPr>
            <p:ph type="body" idx="21" hasCustomPrompt="1"/>
          </p:nvPr>
        </p:nvSpPr>
        <p:spPr>
          <a:xfrm>
            <a:off x="8077353" y="1664971"/>
            <a:ext cx="3788150" cy="615602"/>
          </a:xfrm>
          <a:solidFill>
            <a:srgbClr val="2B415C"/>
          </a:solidFill>
        </p:spPr>
        <p:txBody>
          <a:bodyPr lIns="144000" rIns="144000" anchor="ctr" anchorCtr="0">
            <a:normAutofit/>
          </a:bodyPr>
          <a:lstStyle>
            <a:lvl1pPr marL="0" indent="0" algn="ctr">
              <a:buNone/>
              <a:defRPr sz="2000" b="1">
                <a:solidFill>
                  <a:schemeClr val="bg1"/>
                </a:solidFill>
                <a:latin typeface="Raleway" panose="020B05030301010600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noProof="0" dirty="0"/>
              <a:t>Click to add a title</a:t>
            </a:r>
          </a:p>
        </p:txBody>
      </p:sp>
      <p:sp>
        <p:nvSpPr>
          <p:cNvPr id="42" name="Text Placeholder 9">
            <a:extLst>
              <a:ext uri="{FF2B5EF4-FFF2-40B4-BE49-F238E27FC236}">
                <a16:creationId xmlns:a16="http://schemas.microsoft.com/office/drawing/2014/main" id="{DBFE3858-3273-43CD-BDEA-C3358E7C50B2}"/>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29863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Image &amp; Quotation">
    <p:spTree>
      <p:nvGrpSpPr>
        <p:cNvPr id="1" name=""/>
        <p:cNvGrpSpPr/>
        <p:nvPr/>
      </p:nvGrpSpPr>
      <p:grpSpPr>
        <a:xfrm>
          <a:off x="0" y="0"/>
          <a:ext cx="0" cy="0"/>
          <a:chOff x="0" y="0"/>
          <a:chExt cx="0" cy="0"/>
        </a:xfrm>
      </p:grpSpPr>
      <p:sp>
        <p:nvSpPr>
          <p:cNvPr id="10" name="Text Placeholder 17"/>
          <p:cNvSpPr>
            <a:spLocks noGrp="1"/>
          </p:cNvSpPr>
          <p:nvPr>
            <p:ph type="body" sz="quarter" idx="18" hasCustomPrompt="1"/>
          </p:nvPr>
        </p:nvSpPr>
        <p:spPr>
          <a:xfrm>
            <a:off x="334962" y="1657351"/>
            <a:ext cx="3752851" cy="4438650"/>
          </a:xfrm>
          <a:solidFill>
            <a:schemeClr val="tx2"/>
          </a:solidFill>
        </p:spPr>
        <p:txBody>
          <a:bodyPr lIns="274320" tIns="146304" rIns="274320" bIns="146304">
            <a:normAutofit/>
          </a:bodyPr>
          <a:lstStyle>
            <a:lvl1pPr>
              <a:defRPr sz="2800" b="1">
                <a:solidFill>
                  <a:schemeClr val="bg1"/>
                </a:solidFill>
                <a:latin typeface="Raleway" panose="020B0503030101060003" pitchFamily="34" charset="0"/>
                <a:ea typeface="Roboto"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text</a:t>
            </a:r>
          </a:p>
        </p:txBody>
      </p:sp>
      <p:sp>
        <p:nvSpPr>
          <p:cNvPr id="15" name="Picture Placeholder 14"/>
          <p:cNvSpPr>
            <a:spLocks noGrp="1"/>
          </p:cNvSpPr>
          <p:nvPr>
            <p:ph type="pic" sz="quarter" idx="11"/>
          </p:nvPr>
        </p:nvSpPr>
        <p:spPr>
          <a:xfrm>
            <a:off x="4260850" y="1657350"/>
            <a:ext cx="3654425" cy="4438650"/>
          </a:xfrm>
          <a:solidFill>
            <a:schemeClr val="bg1">
              <a:lumMod val="95000"/>
            </a:schemeClr>
          </a:solidFill>
        </p:spPr>
        <p:txBody>
          <a:bodyPr anchor="ctr"/>
          <a:lstStyle>
            <a:lvl1pPr algn="ctr">
              <a:defRPr>
                <a:solidFill>
                  <a:schemeClr val="tx1"/>
                </a:solidFill>
                <a:latin typeface="+mn-lt"/>
              </a:defRPr>
            </a:lvl1pPr>
          </a:lstStyle>
          <a:p>
            <a:r>
              <a:rPr lang="en-US"/>
              <a:t>Click icon to add picture</a:t>
            </a:r>
            <a:endParaRPr lang="en-GB" dirty="0"/>
          </a:p>
        </p:txBody>
      </p:sp>
      <p:sp>
        <p:nvSpPr>
          <p:cNvPr id="2" name="Title 1"/>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22" name="Content Placeholder 2"/>
          <p:cNvSpPr>
            <a:spLocks noGrp="1"/>
          </p:cNvSpPr>
          <p:nvPr>
            <p:ph idx="14" hasCustomPrompt="1"/>
          </p:nvPr>
        </p:nvSpPr>
        <p:spPr>
          <a:xfrm>
            <a:off x="8111506" y="1661686"/>
            <a:ext cx="37455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Content Placeholder 2"/>
          <p:cNvSpPr>
            <a:spLocks noGrp="1"/>
          </p:cNvSpPr>
          <p:nvPr>
            <p:ph idx="15" hasCustomPrompt="1"/>
          </p:nvPr>
        </p:nvSpPr>
        <p:spPr>
          <a:xfrm>
            <a:off x="8111506" y="3976261"/>
            <a:ext cx="3745532" cy="2119739"/>
          </a:xfrm>
        </p:spPr>
        <p:txBody>
          <a:bodyPr lIns="0" tIns="0" rIns="0" bIns="0"/>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6"/>
          </p:nvPr>
        </p:nvSpPr>
        <p:spPr/>
        <p:txBody>
          <a:bodyPr/>
          <a:lstStyle>
            <a:lvl1pPr>
              <a:defRPr>
                <a:latin typeface="+mn-lt"/>
              </a:defRPr>
            </a:lvl1pPr>
          </a:lstStyle>
          <a:p>
            <a:fld id="{BBBAAE38-10EB-4BA4-939A-65D24DBD34C6}" type="slidenum">
              <a:rPr lang="en-GB" smtClean="0"/>
              <a:pPr/>
              <a:t>‹#›</a:t>
            </a:fld>
            <a:endParaRPr lang="en-GB" dirty="0"/>
          </a:p>
        </p:txBody>
      </p:sp>
      <p:sp>
        <p:nvSpPr>
          <p:cNvPr id="9" name="Text Placeholder 6"/>
          <p:cNvSpPr>
            <a:spLocks noGrp="1"/>
          </p:cNvSpPr>
          <p:nvPr>
            <p:ph type="body" sz="quarter" idx="19" hasCustomPrompt="1"/>
          </p:nvPr>
        </p:nvSpPr>
        <p:spPr>
          <a:xfrm>
            <a:off x="4260849" y="6123760"/>
            <a:ext cx="3654425" cy="269420"/>
          </a:xfrm>
        </p:spPr>
        <p:txBody>
          <a:bodyPr anchor="ctr">
            <a:noAutofit/>
          </a:bodyPr>
          <a:lstStyle>
            <a:lvl1pPr algn="r">
              <a:lnSpc>
                <a:spcPct val="85000"/>
              </a:lnSpc>
              <a:spcBef>
                <a:spcPts val="0"/>
              </a:spcBef>
              <a:defRPr sz="1000" b="0" baseline="0">
                <a:solidFill>
                  <a:schemeClr val="tx1"/>
                </a:solidFill>
              </a:defRPr>
            </a:lvl1pPr>
          </a:lstStyle>
          <a:p>
            <a:pPr lvl="0"/>
            <a:r>
              <a:rPr lang="en-US" dirty="0"/>
              <a:t>Click to edit text styles</a:t>
            </a:r>
          </a:p>
        </p:txBody>
      </p:sp>
      <p:sp>
        <p:nvSpPr>
          <p:cNvPr id="11" name="Date Placeholder 1">
            <a:extLst>
              <a:ext uri="{FF2B5EF4-FFF2-40B4-BE49-F238E27FC236}">
                <a16:creationId xmlns:a16="http://schemas.microsoft.com/office/drawing/2014/main" id="{A50C277B-5C29-49BD-ABF1-113573DB7818}"/>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Tree>
    <p:extLst>
      <p:ext uri="{BB962C8B-B14F-4D97-AF65-F5344CB8AC3E}">
        <p14:creationId xmlns:p14="http://schemas.microsoft.com/office/powerpoint/2010/main" val="21625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plit Content with Background Image (Colour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D69FE1-CC4A-4827-8532-33A50E4EB6A9}"/>
              </a:ext>
            </a:extLst>
          </p:cNvPr>
          <p:cNvSpPr/>
          <p:nvPr userDrawn="1"/>
        </p:nvSpPr>
        <p:spPr>
          <a:xfrm>
            <a:off x="0" y="-1"/>
            <a:ext cx="6096000" cy="6858001"/>
          </a:xfrm>
          <a:prstGeom prst="rect">
            <a:avLst/>
          </a:prstGeom>
          <a:solidFill>
            <a:srgbClr val="2B41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A243EAF3-CB71-421C-9BC3-90DF7EF9FDA9}"/>
              </a:ext>
            </a:extLst>
          </p:cNvPr>
          <p:cNvSpPr>
            <a:spLocks noGrp="1"/>
          </p:cNvSpPr>
          <p:nvPr>
            <p:ph type="title" hasCustomPrompt="1"/>
          </p:nvPr>
        </p:nvSpPr>
        <p:spPr>
          <a:xfrm>
            <a:off x="334964" y="235876"/>
            <a:ext cx="5305345" cy="1154774"/>
          </a:xfrm>
          <a:prstGeom prst="rect">
            <a:avLst/>
          </a:prstGeom>
        </p:spPr>
        <p:txBody>
          <a:bodyPr/>
          <a:lstStyle>
            <a:lvl1pPr>
              <a:defRPr>
                <a:solidFill>
                  <a:schemeClr val="bg1"/>
                </a:solidFill>
                <a:latin typeface="Raleway" panose="020B0503030101060003" pitchFamily="34" charset="0"/>
              </a:defRPr>
            </a:lvl1pPr>
          </a:lstStyle>
          <a:p>
            <a:r>
              <a:rPr lang="en-US" dirty="0"/>
              <a:t>Click to edit title style</a:t>
            </a:r>
            <a:endParaRPr lang="en-GB" dirty="0"/>
          </a:p>
        </p:txBody>
      </p:sp>
      <p:sp>
        <p:nvSpPr>
          <p:cNvPr id="13" name="Content Placeholder 2">
            <a:extLst>
              <a:ext uri="{FF2B5EF4-FFF2-40B4-BE49-F238E27FC236}">
                <a16:creationId xmlns:a16="http://schemas.microsoft.com/office/drawing/2014/main" id="{35A39F99-CA50-44CA-B721-FA468A8F527B}"/>
              </a:ext>
            </a:extLst>
          </p:cNvPr>
          <p:cNvSpPr>
            <a:spLocks noGrp="1"/>
          </p:cNvSpPr>
          <p:nvPr>
            <p:ph idx="14" hasCustomPrompt="1"/>
          </p:nvPr>
        </p:nvSpPr>
        <p:spPr>
          <a:xfrm>
            <a:off x="334964" y="1516830"/>
            <a:ext cx="5305344" cy="4027759"/>
          </a:xfrm>
        </p:spPr>
        <p:txBody>
          <a:bodyPr lIns="0" tIns="0" rIns="0" bIns="0"/>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E249ED77-B180-49DB-96F3-4517DCD3037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8" name="Text Placeholder 9">
            <a:extLst>
              <a:ext uri="{FF2B5EF4-FFF2-40B4-BE49-F238E27FC236}">
                <a16:creationId xmlns:a16="http://schemas.microsoft.com/office/drawing/2014/main" id="{52459A19-A8F1-437B-A002-6D99FDE1E79B}"/>
              </a:ext>
            </a:extLst>
          </p:cNvPr>
          <p:cNvSpPr>
            <a:spLocks noGrp="1"/>
          </p:cNvSpPr>
          <p:nvPr>
            <p:ph type="body" sz="quarter" idx="16" hasCustomPrompt="1"/>
          </p:nvPr>
        </p:nvSpPr>
        <p:spPr>
          <a:xfrm>
            <a:off x="334964" y="5623441"/>
            <a:ext cx="5305344" cy="514313"/>
          </a:xfrm>
        </p:spPr>
        <p:txBody>
          <a:bodyPr anchor="b" anchorCtr="0">
            <a:noAutofit/>
          </a:bodyPr>
          <a:lstStyle>
            <a:lvl1pPr marL="0" indent="0" algn="ctr">
              <a:buNone/>
              <a:defRPr sz="2200" b="1">
                <a:solidFill>
                  <a:schemeClr val="bg1"/>
                </a:solidFill>
                <a:latin typeface="Raleway" panose="020B0003030101060003" pitchFamily="34" charset="0"/>
              </a:defRPr>
            </a:lvl1pPr>
          </a:lstStyle>
          <a:p>
            <a:pPr lvl="0"/>
            <a:r>
              <a:rPr lang="en-US" dirty="0"/>
              <a:t>Click to edit Kicker</a:t>
            </a:r>
          </a:p>
        </p:txBody>
      </p:sp>
      <p:pic>
        <p:nvPicPr>
          <p:cNvPr id="9" name="Picture 8">
            <a:extLst>
              <a:ext uri="{FF2B5EF4-FFF2-40B4-BE49-F238E27FC236}">
                <a16:creationId xmlns:a16="http://schemas.microsoft.com/office/drawing/2014/main" id="{71C9BCFE-1C5C-4D08-81D8-3E58B24C06D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pic>
        <p:nvPicPr>
          <p:cNvPr id="2" name="Picture 1">
            <a:extLst>
              <a:ext uri="{FF2B5EF4-FFF2-40B4-BE49-F238E27FC236}">
                <a16:creationId xmlns:a16="http://schemas.microsoft.com/office/drawing/2014/main" id="{049725B5-088B-8043-B043-F64C3325FA77}"/>
              </a:ext>
            </a:extLst>
          </p:cNvPr>
          <p:cNvPicPr>
            <a:picLocks noChangeAspect="1"/>
          </p:cNvPicPr>
          <p:nvPr userDrawn="1"/>
        </p:nvPicPr>
        <p:blipFill rotWithShape="1">
          <a:blip r:embed="rId4"/>
          <a:srcRect l="2892" t="1" r="24819" b="-352"/>
          <a:stretch/>
        </p:blipFill>
        <p:spPr>
          <a:xfrm flipV="1">
            <a:off x="-1" y="0"/>
            <a:ext cx="6095999" cy="157024"/>
          </a:xfrm>
          <a:prstGeom prst="rect">
            <a:avLst/>
          </a:prstGeom>
        </p:spPr>
      </p:pic>
    </p:spTree>
    <p:extLst>
      <p:ext uri="{BB962C8B-B14F-4D97-AF65-F5344CB8AC3E}">
        <p14:creationId xmlns:p14="http://schemas.microsoft.com/office/powerpoint/2010/main" val="132437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Map">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542871-76F0-AA1E-3B16-4EB5271C4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3519" y="-1679187"/>
            <a:ext cx="9054976" cy="9747504"/>
          </a:xfrm>
          <a:prstGeom prst="rect">
            <a:avLst/>
          </a:prstGeom>
        </p:spPr>
      </p:pic>
      <p:sp>
        <p:nvSpPr>
          <p:cNvPr id="3" name="Content Placeholder 2"/>
          <p:cNvSpPr>
            <a:spLocks noGrp="1"/>
          </p:cNvSpPr>
          <p:nvPr>
            <p:ph idx="1" hasCustomPrompt="1"/>
          </p:nvPr>
        </p:nvSpPr>
        <p:spPr>
          <a:xfrm>
            <a:off x="334963" y="1676549"/>
            <a:ext cx="4572000" cy="3885219"/>
          </a:xfrm>
        </p:spPr>
        <p:txBody>
          <a:bodyPr>
            <a:noAutofit/>
          </a:bodyPr>
          <a:lstStyle/>
          <a:p>
            <a:pPr lvl="0"/>
            <a:r>
              <a:rPr lang="en-CA" noProof="0" dirty="0"/>
              <a:t>Click to add text</a:t>
            </a:r>
          </a:p>
          <a:p>
            <a:pPr lvl="1"/>
            <a:r>
              <a:rPr lang="en-CA" noProof="0" dirty="0"/>
              <a:t>Second level</a:t>
            </a:r>
          </a:p>
          <a:p>
            <a:pPr lvl="2"/>
            <a:r>
              <a:rPr lang="en-CA" noProof="0" dirty="0"/>
              <a:t>Third level</a:t>
            </a:r>
          </a:p>
        </p:txBody>
      </p:sp>
      <p:sp>
        <p:nvSpPr>
          <p:cNvPr id="6" name="Slide Number Placeholder 5"/>
          <p:cNvSpPr>
            <a:spLocks noGrp="1"/>
          </p:cNvSpPr>
          <p:nvPr>
            <p:ph type="sldNum" sz="quarter" idx="12"/>
          </p:nvPr>
        </p:nvSpPr>
        <p:spPr/>
        <p:txBody>
          <a:bodyPr/>
          <a:lstStyle/>
          <a:p>
            <a:fld id="{2C48A52C-3D55-419A-B551-0B26837A72A6}" type="slidenum">
              <a:rPr lang="en-US" smtClean="0"/>
              <a:t>‹#›</a:t>
            </a:fld>
            <a:endParaRPr lang="en-US" dirty="0"/>
          </a:p>
        </p:txBody>
      </p:sp>
      <p:sp>
        <p:nvSpPr>
          <p:cNvPr id="9" name="Title 1">
            <a:extLst>
              <a:ext uri="{FF2B5EF4-FFF2-40B4-BE49-F238E27FC236}">
                <a16:creationId xmlns:a16="http://schemas.microsoft.com/office/drawing/2014/main" id="{A32352CC-7620-4648-9D1B-0B6F2D16962E}"/>
              </a:ext>
            </a:extLst>
          </p:cNvPr>
          <p:cNvSpPr>
            <a:spLocks noGrp="1"/>
          </p:cNvSpPr>
          <p:nvPr>
            <p:ph type="title" hasCustomPrompt="1"/>
          </p:nvPr>
        </p:nvSpPr>
        <p:spPr>
          <a:xfrm>
            <a:off x="334964" y="235876"/>
            <a:ext cx="10573181" cy="1154774"/>
          </a:xfrm>
          <a:prstGeom prst="rect">
            <a:avLst/>
          </a:prstGeom>
        </p:spPr>
        <p:txBody>
          <a:bodyPr/>
          <a:lstStyle>
            <a:lvl1pPr>
              <a:defRPr>
                <a:latin typeface="Raleway" panose="020B0503030101060003" pitchFamily="34" charset="0"/>
              </a:defRPr>
            </a:lvl1pPr>
          </a:lstStyle>
          <a:p>
            <a:r>
              <a:rPr lang="en-US" dirty="0"/>
              <a:t>Click to edit title style</a:t>
            </a:r>
            <a:endParaRPr lang="en-GB" dirty="0"/>
          </a:p>
        </p:txBody>
      </p:sp>
      <p:sp>
        <p:nvSpPr>
          <p:cNvPr id="10" name="Date Placeholder 1">
            <a:extLst>
              <a:ext uri="{FF2B5EF4-FFF2-40B4-BE49-F238E27FC236}">
                <a16:creationId xmlns:a16="http://schemas.microsoft.com/office/drawing/2014/main" id="{0FA6F822-5D67-4EAC-AC7C-D6D63846940C}"/>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06:37:02</a:t>
            </a:fld>
            <a:endParaRPr lang="en-GB" dirty="0"/>
          </a:p>
        </p:txBody>
      </p:sp>
      <p:sp>
        <p:nvSpPr>
          <p:cNvPr id="11" name="Text Placeholder 9">
            <a:extLst>
              <a:ext uri="{FF2B5EF4-FFF2-40B4-BE49-F238E27FC236}">
                <a16:creationId xmlns:a16="http://schemas.microsoft.com/office/drawing/2014/main" id="{02674D3A-358C-48AF-BAFE-AB341DAEF8D9}"/>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cxnSp>
        <p:nvCxnSpPr>
          <p:cNvPr id="5" name="Straight Connector 4">
            <a:extLst>
              <a:ext uri="{FF2B5EF4-FFF2-40B4-BE49-F238E27FC236}">
                <a16:creationId xmlns:a16="http://schemas.microsoft.com/office/drawing/2014/main" id="{284FB2C9-96A5-92CC-1AF3-48CED523FD15}"/>
              </a:ext>
            </a:extLst>
          </p:cNvPr>
          <p:cNvCxnSpPr/>
          <p:nvPr userDrawn="1"/>
        </p:nvCxnSpPr>
        <p:spPr>
          <a:xfrm flipV="1">
            <a:off x="9312752" y="2189851"/>
            <a:ext cx="90263" cy="21977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2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2956E0-1410-4FC6-8045-BA201BC8FB2A}"/>
              </a:ext>
            </a:extLst>
          </p:cNvPr>
          <p:cNvSpPr>
            <a:spLocks noGrp="1"/>
          </p:cNvSpPr>
          <p:nvPr>
            <p:ph type="title" hasCustomPrompt="1"/>
          </p:nvPr>
        </p:nvSpPr>
        <p:spPr>
          <a:xfrm>
            <a:off x="334963" y="1335004"/>
            <a:ext cx="10573181" cy="1154774"/>
          </a:xfrm>
          <a:prstGeom prst="rect">
            <a:avLst/>
          </a:prstGeom>
        </p:spPr>
        <p:txBody>
          <a:bodyPr/>
          <a:lstStyle>
            <a:lvl1pPr>
              <a:defRPr>
                <a:solidFill>
                  <a:schemeClr val="bg1"/>
                </a:solidFill>
                <a:latin typeface="Raleway" panose="020B0503030101060003" pitchFamily="34" charset="0"/>
              </a:defRPr>
            </a:lvl1pPr>
          </a:lstStyle>
          <a:p>
            <a:r>
              <a:rPr lang="en-US" dirty="0"/>
              <a:t>Thank you</a:t>
            </a:r>
            <a:endParaRPr lang="en-GB" dirty="0"/>
          </a:p>
        </p:txBody>
      </p:sp>
      <p:sp>
        <p:nvSpPr>
          <p:cNvPr id="5" name="Slide Number Placeholder 3">
            <a:extLst>
              <a:ext uri="{FF2B5EF4-FFF2-40B4-BE49-F238E27FC236}">
                <a16:creationId xmlns:a16="http://schemas.microsoft.com/office/drawing/2014/main" id="{C0FF432F-D5D9-41C7-B3AD-DCC8594AFEE2}"/>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6" name="Picture 5">
            <a:extLst>
              <a:ext uri="{FF2B5EF4-FFF2-40B4-BE49-F238E27FC236}">
                <a16:creationId xmlns:a16="http://schemas.microsoft.com/office/drawing/2014/main" id="{B8B405AF-4C11-48EB-8D4A-11359ADA6E1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Tree>
    <p:extLst>
      <p:ext uri="{BB962C8B-B14F-4D97-AF65-F5344CB8AC3E}">
        <p14:creationId xmlns:p14="http://schemas.microsoft.com/office/powerpoint/2010/main" val="406003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with One Image (Colourbloc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555B60-E8A2-405B-919A-CBA4526C2458}"/>
              </a:ext>
            </a:extLst>
          </p:cNvPr>
          <p:cNvSpPr>
            <a:spLocks noGrp="1"/>
          </p:cNvSpPr>
          <p:nvPr>
            <p:ph type="pic" sz="quarter" idx="14"/>
          </p:nvPr>
        </p:nvSpPr>
        <p:spPr>
          <a:xfrm>
            <a:off x="6096000" y="0"/>
            <a:ext cx="6096000" cy="6858000"/>
          </a:xfrm>
        </p:spPr>
        <p:txBody>
          <a:bodyPr/>
          <a:lstStyle>
            <a:lvl1pPr marL="0" indent="0">
              <a:buNone/>
              <a:defRPr/>
            </a:lvl1pPr>
          </a:lstStyle>
          <a:p>
            <a:r>
              <a:rPr lang="en-US"/>
              <a:t>Click icon to add picture</a:t>
            </a:r>
            <a:endParaRPr lang="en-US" dirty="0"/>
          </a:p>
        </p:txBody>
      </p:sp>
      <p:sp>
        <p:nvSpPr>
          <p:cNvPr id="4" name="Rectangle 3">
            <a:extLst>
              <a:ext uri="{FF2B5EF4-FFF2-40B4-BE49-F238E27FC236}">
                <a16:creationId xmlns:a16="http://schemas.microsoft.com/office/drawing/2014/main" id="{64D69FE1-CC4A-4827-8532-33A50E4EB6A9}"/>
              </a:ext>
            </a:extLst>
          </p:cNvPr>
          <p:cNvSpPr/>
          <p:nvPr userDrawn="1"/>
        </p:nvSpPr>
        <p:spPr>
          <a:xfrm>
            <a:off x="0" y="-1"/>
            <a:ext cx="6096000" cy="6858001"/>
          </a:xfrm>
          <a:prstGeom prst="rect">
            <a:avLst/>
          </a:prstGeom>
          <a:solidFill>
            <a:srgbClr val="2B4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12"/>
          </p:nvPr>
        </p:nvSpPr>
        <p:spPr/>
        <p:txBody>
          <a:bodyPr/>
          <a:lstStyle/>
          <a:p>
            <a:fld id="{2C48A52C-3D55-419A-B551-0B26837A72A6}" type="slidenum">
              <a:rPr lang="en-US" smtClean="0"/>
              <a:t>‹#›</a:t>
            </a:fld>
            <a:endParaRPr lang="en-US" dirty="0"/>
          </a:p>
        </p:txBody>
      </p:sp>
      <p:sp>
        <p:nvSpPr>
          <p:cNvPr id="12" name="Text Placeholder 9">
            <a:extLst>
              <a:ext uri="{FF2B5EF4-FFF2-40B4-BE49-F238E27FC236}">
                <a16:creationId xmlns:a16="http://schemas.microsoft.com/office/drawing/2014/main" id="{5FC4DA0D-6662-4875-9E41-5AD384FA74CD}"/>
              </a:ext>
            </a:extLst>
          </p:cNvPr>
          <p:cNvSpPr>
            <a:spLocks noGrp="1"/>
          </p:cNvSpPr>
          <p:nvPr>
            <p:ph type="body" sz="quarter" idx="16" hasCustomPrompt="1"/>
          </p:nvPr>
        </p:nvSpPr>
        <p:spPr>
          <a:xfrm>
            <a:off x="334964" y="5623441"/>
            <a:ext cx="5305344" cy="514313"/>
          </a:xfrm>
        </p:spPr>
        <p:txBody>
          <a:bodyPr anchor="b" anchorCtr="0">
            <a:noAutofit/>
          </a:bodyPr>
          <a:lstStyle>
            <a:lvl1pPr marL="0" indent="0" algn="ctr">
              <a:buNone/>
              <a:defRPr sz="2200" b="1">
                <a:solidFill>
                  <a:schemeClr val="bg1"/>
                </a:solidFill>
                <a:latin typeface="Raleway" panose="020B0003030101060003" pitchFamily="34" charset="0"/>
              </a:defRPr>
            </a:lvl1pPr>
          </a:lstStyle>
          <a:p>
            <a:pPr lvl="0"/>
            <a:r>
              <a:rPr lang="en-US" dirty="0"/>
              <a:t>Click to edit Kicker</a:t>
            </a:r>
          </a:p>
        </p:txBody>
      </p:sp>
      <p:sp>
        <p:nvSpPr>
          <p:cNvPr id="11" name="Title 1">
            <a:extLst>
              <a:ext uri="{FF2B5EF4-FFF2-40B4-BE49-F238E27FC236}">
                <a16:creationId xmlns:a16="http://schemas.microsoft.com/office/drawing/2014/main" id="{F2E96AD7-FA2F-4789-BEA4-FFA958B8E019}"/>
              </a:ext>
            </a:extLst>
          </p:cNvPr>
          <p:cNvSpPr>
            <a:spLocks noGrp="1"/>
          </p:cNvSpPr>
          <p:nvPr>
            <p:ph type="title" hasCustomPrompt="1"/>
          </p:nvPr>
        </p:nvSpPr>
        <p:spPr>
          <a:xfrm>
            <a:off x="334964" y="235876"/>
            <a:ext cx="5305345" cy="1154774"/>
          </a:xfrm>
          <a:prstGeom prst="rect">
            <a:avLst/>
          </a:prstGeom>
        </p:spPr>
        <p:txBody>
          <a:bodyPr/>
          <a:lstStyle>
            <a:lvl1pPr>
              <a:defRPr>
                <a:solidFill>
                  <a:schemeClr val="bg1"/>
                </a:solidFill>
                <a:latin typeface="Raleway" panose="020B0503030101060003" pitchFamily="34" charset="0"/>
              </a:defRPr>
            </a:lvl1pPr>
          </a:lstStyle>
          <a:p>
            <a:r>
              <a:rPr lang="en-US" dirty="0"/>
              <a:t>Click to edit title style</a:t>
            </a:r>
            <a:endParaRPr lang="en-GB" dirty="0"/>
          </a:p>
        </p:txBody>
      </p:sp>
      <p:sp>
        <p:nvSpPr>
          <p:cNvPr id="13" name="Content Placeholder 2">
            <a:extLst>
              <a:ext uri="{FF2B5EF4-FFF2-40B4-BE49-F238E27FC236}">
                <a16:creationId xmlns:a16="http://schemas.microsoft.com/office/drawing/2014/main" id="{C009AAE9-5896-481F-BA37-FFDF369C56CB}"/>
              </a:ext>
            </a:extLst>
          </p:cNvPr>
          <p:cNvSpPr>
            <a:spLocks noGrp="1"/>
          </p:cNvSpPr>
          <p:nvPr>
            <p:ph idx="17" hasCustomPrompt="1"/>
          </p:nvPr>
        </p:nvSpPr>
        <p:spPr>
          <a:xfrm>
            <a:off x="334964" y="1516830"/>
            <a:ext cx="5305344" cy="4027759"/>
          </a:xfrm>
        </p:spPr>
        <p:txBody>
          <a:bodyPr lIns="0" tIns="0" rIns="0" bIns="0"/>
          <a:lstStyle>
            <a:lvl1pP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Click to edit text styles</a:t>
            </a:r>
          </a:p>
          <a:p>
            <a:pPr lvl="2"/>
            <a:r>
              <a:rPr lang="en-US" dirty="0"/>
              <a:t>Second level</a:t>
            </a:r>
          </a:p>
          <a:p>
            <a:pPr lvl="3"/>
            <a:r>
              <a:rPr lang="en-US" dirty="0"/>
              <a:t>Third level</a:t>
            </a:r>
          </a:p>
          <a:p>
            <a:pPr lvl="4"/>
            <a:r>
              <a:rPr lang="en-US" dirty="0"/>
              <a:t>Fourth level</a:t>
            </a:r>
            <a:endParaRPr lang="en-GB" dirty="0"/>
          </a:p>
        </p:txBody>
      </p:sp>
      <p:sp>
        <p:nvSpPr>
          <p:cNvPr id="8" name="Slide Number Placeholder 3">
            <a:extLst>
              <a:ext uri="{FF2B5EF4-FFF2-40B4-BE49-F238E27FC236}">
                <a16:creationId xmlns:a16="http://schemas.microsoft.com/office/drawing/2014/main" id="{6CE1A929-B044-48AD-BB34-7C94F0FD461B}"/>
              </a:ext>
            </a:extLst>
          </p:cNvPr>
          <p:cNvSpPr txBox="1">
            <a:spLocks/>
          </p:cNvSpPr>
          <p:nvPr userDrawn="1"/>
        </p:nvSpPr>
        <p:spPr>
          <a:xfrm>
            <a:off x="11696519" y="6633039"/>
            <a:ext cx="168984" cy="139158"/>
          </a:xfrm>
          <a:prstGeom prst="rect">
            <a:avLst/>
          </a:prstGeom>
        </p:spPr>
        <p:txBody>
          <a:bodyPr vert="horz" lIns="0" tIns="0" rIns="0" bIns="0" rtlCol="0" anchor="ctr"/>
          <a:lstStyle>
            <a:defPPr>
              <a:defRPr lang="en-US"/>
            </a:defPPr>
            <a:lvl1pPr marL="0" algn="r" defTabSz="914400" rtl="0" eaLnBrk="1" latinLnBrk="0" hangingPunct="1">
              <a:defRPr sz="900" b="0" kern="1200">
                <a:solidFill>
                  <a:schemeClr val="bg2">
                    <a:lumMod val="90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24A8C7-D029-401D-A8B1-18FF118BE1BB}" type="slidenum">
              <a:rPr lang="en-GB" smtClean="0"/>
              <a:pPr/>
              <a:t>‹#›</a:t>
            </a:fld>
            <a:endParaRPr lang="en-GB" dirty="0"/>
          </a:p>
        </p:txBody>
      </p:sp>
      <p:pic>
        <p:nvPicPr>
          <p:cNvPr id="9" name="Picture 8">
            <a:extLst>
              <a:ext uri="{FF2B5EF4-FFF2-40B4-BE49-F238E27FC236}">
                <a16:creationId xmlns:a16="http://schemas.microsoft.com/office/drawing/2014/main" id="{3842208D-CAF4-4CF3-B613-5FD6C9A7E64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Tree>
    <p:extLst>
      <p:ext uri="{BB962C8B-B14F-4D97-AF65-F5344CB8AC3E}">
        <p14:creationId xmlns:p14="http://schemas.microsoft.com/office/powerpoint/2010/main" val="302005015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Defaul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9" name="Rectangle 8">
            <a:extLst>
              <a:ext uri="{FF2B5EF4-FFF2-40B4-BE49-F238E27FC236}">
                <a16:creationId xmlns:a16="http://schemas.microsoft.com/office/drawing/2014/main" id="{910EAEF1-FE34-4BCF-AA5F-0451AED37D66}"/>
              </a:ext>
            </a:extLst>
          </p:cNvPr>
          <p:cNvSpPr/>
          <p:nvPr userDrawn="1"/>
        </p:nvSpPr>
        <p:spPr>
          <a:xfrm>
            <a:off x="609600" y="0"/>
            <a:ext cx="5486400" cy="3429000"/>
          </a:xfrm>
          <a:prstGeom prst="rect">
            <a:avLst/>
          </a:prstGeom>
          <a:solidFill>
            <a:srgbClr val="2B41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5" name="Rectangle 14">
            <a:extLst>
              <a:ext uri="{FF2B5EF4-FFF2-40B4-BE49-F238E27FC236}">
                <a16:creationId xmlns:a16="http://schemas.microsoft.com/office/drawing/2014/main" id="{A5D84D76-EF96-4082-A32A-53D00426D552}"/>
              </a:ext>
            </a:extLst>
          </p:cNvPr>
          <p:cNvSpPr/>
          <p:nvPr userDrawn="1"/>
        </p:nvSpPr>
        <p:spPr>
          <a:xfrm>
            <a:off x="936750" y="2000732"/>
            <a:ext cx="3268276" cy="24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8" name="Slide Number Placeholder 3">
            <a:extLst>
              <a:ext uri="{FF2B5EF4-FFF2-40B4-BE49-F238E27FC236}">
                <a16:creationId xmlns:a16="http://schemas.microsoft.com/office/drawing/2014/main" id="{987F9744-201F-447A-AC51-972C824366F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Tree>
    <p:extLst>
      <p:ext uri="{BB962C8B-B14F-4D97-AF65-F5344CB8AC3E}">
        <p14:creationId xmlns:p14="http://schemas.microsoft.com/office/powerpoint/2010/main" val="365596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Add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6DE5CD-FE97-4837-901B-2BA367F4280D}"/>
              </a:ext>
            </a:extLst>
          </p:cNvPr>
          <p:cNvSpPr/>
          <p:nvPr userDrawn="1"/>
        </p:nvSpPr>
        <p:spPr>
          <a:xfrm>
            <a:off x="609600" y="0"/>
            <a:ext cx="5486400" cy="3094182"/>
          </a:xfrm>
          <a:prstGeom prst="rect">
            <a:avLst/>
          </a:prstGeom>
          <a:solidFill>
            <a:srgbClr val="2B415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6" name="Slide Number Placeholder 3">
            <a:extLst>
              <a:ext uri="{FF2B5EF4-FFF2-40B4-BE49-F238E27FC236}">
                <a16:creationId xmlns:a16="http://schemas.microsoft.com/office/drawing/2014/main" id="{9A7A68CF-0C30-44F5-A518-3FBFDC63753D}"/>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9" name="Rectangle 8">
            <a:extLst>
              <a:ext uri="{FF2B5EF4-FFF2-40B4-BE49-F238E27FC236}">
                <a16:creationId xmlns:a16="http://schemas.microsoft.com/office/drawing/2014/main" id="{81DF4229-6FCE-4DC8-BB8E-FE1733DB98C8}"/>
              </a:ext>
            </a:extLst>
          </p:cNvPr>
          <p:cNvSpPr/>
          <p:nvPr userDrawn="1"/>
        </p:nvSpPr>
        <p:spPr>
          <a:xfrm>
            <a:off x="927225" y="2000732"/>
            <a:ext cx="3268276" cy="24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Tree>
    <p:extLst>
      <p:ext uri="{BB962C8B-B14F-4D97-AF65-F5344CB8AC3E}">
        <p14:creationId xmlns:p14="http://schemas.microsoft.com/office/powerpoint/2010/main" val="39199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Defaul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0EAEF1-FE34-4BCF-AA5F-0451AED37D66}"/>
              </a:ext>
            </a:extLst>
          </p:cNvPr>
          <p:cNvSpPr/>
          <p:nvPr userDrawn="1"/>
        </p:nvSpPr>
        <p:spPr>
          <a:xfrm>
            <a:off x="609600" y="0"/>
            <a:ext cx="5486400" cy="3429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5" name="Rectangle 14">
            <a:extLst>
              <a:ext uri="{FF2B5EF4-FFF2-40B4-BE49-F238E27FC236}">
                <a16:creationId xmlns:a16="http://schemas.microsoft.com/office/drawing/2014/main" id="{A5D84D76-EF96-4082-A32A-53D00426D552}"/>
              </a:ext>
            </a:extLst>
          </p:cNvPr>
          <p:cNvSpPr/>
          <p:nvPr userDrawn="1"/>
        </p:nvSpPr>
        <p:spPr>
          <a:xfrm>
            <a:off x="927225" y="2000732"/>
            <a:ext cx="3268276" cy="24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8" name="Slide Number Placeholder 3">
            <a:extLst>
              <a:ext uri="{FF2B5EF4-FFF2-40B4-BE49-F238E27FC236}">
                <a16:creationId xmlns:a16="http://schemas.microsoft.com/office/drawing/2014/main" id="{987F9744-201F-447A-AC51-972C824366F6}"/>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11" name="Picture 10">
            <a:extLst>
              <a:ext uri="{FF2B5EF4-FFF2-40B4-BE49-F238E27FC236}">
                <a16:creationId xmlns:a16="http://schemas.microsoft.com/office/drawing/2014/main" id="{A4F39C8F-0AEB-4B09-AA2C-8182B63E67D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Tree>
    <p:extLst>
      <p:ext uri="{BB962C8B-B14F-4D97-AF65-F5344CB8AC3E}">
        <p14:creationId xmlns:p14="http://schemas.microsoft.com/office/powerpoint/2010/main" val="296616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Add Photo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6DE5CD-FE97-4837-901B-2BA367F4280D}"/>
              </a:ext>
            </a:extLst>
          </p:cNvPr>
          <p:cNvSpPr/>
          <p:nvPr userDrawn="1"/>
        </p:nvSpPr>
        <p:spPr>
          <a:xfrm>
            <a:off x="609600" y="0"/>
            <a:ext cx="5486400" cy="309418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D1C24"/>
              </a:solidFill>
            </a:endParaRPr>
          </a:p>
        </p:txBody>
      </p:sp>
      <p:pic>
        <p:nvPicPr>
          <p:cNvPr id="7" name="Picture 6">
            <a:extLst>
              <a:ext uri="{FF2B5EF4-FFF2-40B4-BE49-F238E27FC236}">
                <a16:creationId xmlns:a16="http://schemas.microsoft.com/office/drawing/2014/main" id="{283C09F2-B28C-42E2-AC97-70DFB2FC46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97187" y="235876"/>
            <a:ext cx="559850" cy="209244"/>
          </a:xfrm>
          <a:prstGeom prst="rect">
            <a:avLst/>
          </a:prstGeom>
        </p:spPr>
      </p:pic>
      <p:sp>
        <p:nvSpPr>
          <p:cNvPr id="10" name="Title 1">
            <a:extLst>
              <a:ext uri="{FF2B5EF4-FFF2-40B4-BE49-F238E27FC236}">
                <a16:creationId xmlns:a16="http://schemas.microsoft.com/office/drawing/2014/main" id="{C331F74C-DCC8-42C5-9F25-93630B6FFD9E}"/>
              </a:ext>
            </a:extLst>
          </p:cNvPr>
          <p:cNvSpPr>
            <a:spLocks noGrp="1"/>
          </p:cNvSpPr>
          <p:nvPr>
            <p:ph type="title" hasCustomPrompt="1"/>
          </p:nvPr>
        </p:nvSpPr>
        <p:spPr>
          <a:xfrm>
            <a:off x="609600" y="550671"/>
            <a:ext cx="5486400" cy="1052724"/>
          </a:xfrm>
          <a:prstGeom prst="rect">
            <a:avLst/>
          </a:prstGeom>
        </p:spPr>
        <p:txBody>
          <a:bodyPr lIns="274320" rIns="274320">
            <a:spAutoFit/>
          </a:bodyPr>
          <a:lstStyle>
            <a:lvl1pPr>
              <a:defRPr sz="3467">
                <a:solidFill>
                  <a:schemeClr val="bg1"/>
                </a:solidFill>
              </a:defRPr>
            </a:lvl1pPr>
          </a:lstStyle>
          <a:p>
            <a:r>
              <a:rPr lang="en-US" dirty="0"/>
              <a:t>Divider or Speaker Slide</a:t>
            </a:r>
          </a:p>
        </p:txBody>
      </p:sp>
      <p:sp>
        <p:nvSpPr>
          <p:cNvPr id="12" name="Text Placeholder 11">
            <a:extLst>
              <a:ext uri="{FF2B5EF4-FFF2-40B4-BE49-F238E27FC236}">
                <a16:creationId xmlns:a16="http://schemas.microsoft.com/office/drawing/2014/main" id="{3AFB99AD-975E-4FD1-869C-36AEFCDC641D}"/>
              </a:ext>
            </a:extLst>
          </p:cNvPr>
          <p:cNvSpPr>
            <a:spLocks noGrp="1"/>
          </p:cNvSpPr>
          <p:nvPr>
            <p:ph type="body" sz="quarter" idx="11" hasCustomPrompt="1"/>
          </p:nvPr>
        </p:nvSpPr>
        <p:spPr>
          <a:xfrm>
            <a:off x="609600" y="2062409"/>
            <a:ext cx="5486400" cy="410433"/>
          </a:xfrm>
        </p:spPr>
        <p:txBody>
          <a:bodyPr lIns="274320" rIns="274320" bIns="0">
            <a:spAutoFit/>
          </a:bodyPr>
          <a:lstStyle>
            <a:lvl1pPr marL="0" indent="0">
              <a:buNone/>
              <a:defRPr sz="2667">
                <a:solidFill>
                  <a:schemeClr val="bg1"/>
                </a:solidFill>
                <a:latin typeface="Raleway" panose="020B0003030101060003" pitchFamily="34" charset="0"/>
              </a:defRPr>
            </a:lvl1pPr>
          </a:lstStyle>
          <a:p>
            <a:pPr lvl="0"/>
            <a:r>
              <a:rPr lang="en-US" dirty="0"/>
              <a:t>FirstName </a:t>
            </a:r>
            <a:r>
              <a:rPr lang="en-US" dirty="0" err="1"/>
              <a:t>LastName</a:t>
            </a:r>
            <a:endParaRPr lang="en-US" dirty="0"/>
          </a:p>
        </p:txBody>
      </p:sp>
      <p:sp>
        <p:nvSpPr>
          <p:cNvPr id="13" name="Text Placeholder 9">
            <a:extLst>
              <a:ext uri="{FF2B5EF4-FFF2-40B4-BE49-F238E27FC236}">
                <a16:creationId xmlns:a16="http://schemas.microsoft.com/office/drawing/2014/main" id="{9A2E37D3-DB48-48F5-90DD-80E7762DE36A}"/>
              </a:ext>
            </a:extLst>
          </p:cNvPr>
          <p:cNvSpPr>
            <a:spLocks noGrp="1"/>
          </p:cNvSpPr>
          <p:nvPr>
            <p:ph type="body" sz="quarter" idx="13" hasCustomPrompt="1"/>
          </p:nvPr>
        </p:nvSpPr>
        <p:spPr>
          <a:xfrm>
            <a:off x="609600" y="2558025"/>
            <a:ext cx="5486400" cy="307777"/>
          </a:xfrm>
        </p:spPr>
        <p:txBody>
          <a:bodyPr lIns="274320" tIns="0" rIns="274320" bIns="0">
            <a:spAutoFit/>
          </a:bodyPr>
          <a:lstStyle>
            <a:lvl1pPr marL="0" indent="0">
              <a:buNone/>
              <a:defRPr spc="133" baseline="0">
                <a:solidFill>
                  <a:schemeClr val="bg1"/>
                </a:solidFill>
                <a:latin typeface="Raleway" panose="020B0003030101060003" pitchFamily="34" charset="0"/>
              </a:defRPr>
            </a:lvl1pPr>
            <a:lvl2pPr marL="365751" indent="0">
              <a:buNone/>
              <a:defRPr/>
            </a:lvl2pPr>
            <a:lvl3pPr marL="853419" indent="0">
              <a:buNone/>
              <a:defRPr/>
            </a:lvl3pPr>
            <a:lvl4pPr marL="1341086" indent="0">
              <a:buNone/>
              <a:defRPr/>
            </a:lvl4pPr>
            <a:lvl5pPr marL="1828754" indent="0">
              <a:buNone/>
              <a:defRPr/>
            </a:lvl5pPr>
          </a:lstStyle>
          <a:p>
            <a:pPr lvl="0"/>
            <a:r>
              <a:rPr lang="en-US" dirty="0"/>
              <a:t>Title</a:t>
            </a:r>
          </a:p>
        </p:txBody>
      </p:sp>
      <p:sp>
        <p:nvSpPr>
          <p:cNvPr id="16" name="Slide Number Placeholder 3">
            <a:extLst>
              <a:ext uri="{FF2B5EF4-FFF2-40B4-BE49-F238E27FC236}">
                <a16:creationId xmlns:a16="http://schemas.microsoft.com/office/drawing/2014/main" id="{9A7A68CF-0C30-44F5-A518-3FBFDC63753D}"/>
              </a:ext>
            </a:extLst>
          </p:cNvPr>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bg2">
                    <a:lumMod val="90000"/>
                  </a:schemeClr>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sp>
        <p:nvSpPr>
          <p:cNvPr id="9" name="Rectangle 8">
            <a:extLst>
              <a:ext uri="{FF2B5EF4-FFF2-40B4-BE49-F238E27FC236}">
                <a16:creationId xmlns:a16="http://schemas.microsoft.com/office/drawing/2014/main" id="{1FE181B7-B279-40E8-AA03-E034D7AEA969}"/>
              </a:ext>
            </a:extLst>
          </p:cNvPr>
          <p:cNvSpPr/>
          <p:nvPr userDrawn="1"/>
        </p:nvSpPr>
        <p:spPr>
          <a:xfrm>
            <a:off x="927225" y="2000732"/>
            <a:ext cx="3268276" cy="24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Tree>
    <p:extLst>
      <p:ext uri="{BB962C8B-B14F-4D97-AF65-F5344CB8AC3E}">
        <p14:creationId xmlns:p14="http://schemas.microsoft.com/office/powerpoint/2010/main" val="185148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34964" y="235876"/>
            <a:ext cx="10573181" cy="1154774"/>
          </a:xfrm>
          <a:prstGeom prst="rect">
            <a:avLst/>
          </a:prstGeom>
        </p:spPr>
        <p:txBody>
          <a:bodyPr/>
          <a:lstStyle/>
          <a:p>
            <a:r>
              <a:rPr lang="en-US" dirty="0"/>
              <a:t>Click to edit title style</a:t>
            </a:r>
            <a:endParaRPr lang="en-GB" dirty="0"/>
          </a:p>
        </p:txBody>
      </p:sp>
      <p:sp>
        <p:nvSpPr>
          <p:cNvPr id="7" name="Slide Number Placeholder 6"/>
          <p:cNvSpPr>
            <a:spLocks noGrp="1"/>
          </p:cNvSpPr>
          <p:nvPr>
            <p:ph type="sldNum" sz="quarter" idx="11"/>
          </p:nvPr>
        </p:nvSpPr>
        <p:spPr/>
        <p:txBody>
          <a:bodyPr/>
          <a:lstStyle/>
          <a:p>
            <a:fld id="{F624A8C7-D029-401D-A8B1-18FF118BE1BB}" type="slidenum">
              <a:rPr lang="en-GB" smtClean="0"/>
              <a:pPr/>
              <a:t>‹#›</a:t>
            </a:fld>
            <a:endParaRPr lang="en-GB" dirty="0"/>
          </a:p>
        </p:txBody>
      </p:sp>
      <p:sp>
        <p:nvSpPr>
          <p:cNvPr id="6" name="Date Placeholder 1">
            <a:extLst>
              <a:ext uri="{FF2B5EF4-FFF2-40B4-BE49-F238E27FC236}">
                <a16:creationId xmlns:a16="http://schemas.microsoft.com/office/drawing/2014/main" id="{2E75148A-22A1-4C17-826D-BD5E15458F31}"/>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06:37:01</a:t>
            </a:fld>
            <a:endParaRPr lang="en-GB" dirty="0"/>
          </a:p>
        </p:txBody>
      </p:sp>
      <p:sp>
        <p:nvSpPr>
          <p:cNvPr id="8" name="Text Placeholder 9">
            <a:extLst>
              <a:ext uri="{FF2B5EF4-FFF2-40B4-BE49-F238E27FC236}">
                <a16:creationId xmlns:a16="http://schemas.microsoft.com/office/drawing/2014/main" id="{B04B6E61-A29A-4324-998B-C3990FCC8529}"/>
              </a:ext>
            </a:extLst>
          </p:cNvPr>
          <p:cNvSpPr>
            <a:spLocks noGrp="1"/>
          </p:cNvSpPr>
          <p:nvPr>
            <p:ph type="body" sz="quarter" idx="14" hasCustomPrompt="1"/>
          </p:nvPr>
        </p:nvSpPr>
        <p:spPr>
          <a:xfrm>
            <a:off x="334964" y="5709999"/>
            <a:ext cx="11522074" cy="609600"/>
          </a:xfrm>
        </p:spPr>
        <p:txBody>
          <a:bodyPr anchor="ctr" anchorCtr="0">
            <a:noAutofit/>
          </a:bodyPr>
          <a:lstStyle>
            <a:lvl1pPr marL="0" indent="0" algn="ctr">
              <a:buNone/>
              <a:defRPr sz="1800" b="1">
                <a:solidFill>
                  <a:srgbClr val="ED1C24"/>
                </a:solidFill>
                <a:latin typeface="Raleway" panose="020B0003030101060003" pitchFamily="34" charset="0"/>
              </a:defRPr>
            </a:lvl1pPr>
          </a:lstStyle>
          <a:p>
            <a:pPr lvl="0"/>
            <a:r>
              <a:rPr lang="en-US" dirty="0"/>
              <a:t>Click to edit Kicker</a:t>
            </a:r>
          </a:p>
        </p:txBody>
      </p:sp>
    </p:spTree>
    <p:extLst>
      <p:ext uri="{BB962C8B-B14F-4D97-AF65-F5344CB8AC3E}">
        <p14:creationId xmlns:p14="http://schemas.microsoft.com/office/powerpoint/2010/main" val="13946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1.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508865"/>
            <a:ext cx="12192000"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GB" dirty="0">
              <a:latin typeface="+mn-lt"/>
            </a:endParaRPr>
          </a:p>
        </p:txBody>
      </p:sp>
      <p:sp>
        <p:nvSpPr>
          <p:cNvPr id="2" name="Title Placeholder 1"/>
          <p:cNvSpPr>
            <a:spLocks noGrp="1"/>
          </p:cNvSpPr>
          <p:nvPr>
            <p:ph type="title"/>
          </p:nvPr>
        </p:nvSpPr>
        <p:spPr>
          <a:xfrm>
            <a:off x="334964" y="235876"/>
            <a:ext cx="10573181"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3" name="Text Placeholder 2"/>
          <p:cNvSpPr>
            <a:spLocks noGrp="1"/>
          </p:cNvSpPr>
          <p:nvPr>
            <p:ph type="body" idx="1"/>
          </p:nvPr>
        </p:nvSpPr>
        <p:spPr>
          <a:xfrm>
            <a:off x="336865" y="1659604"/>
            <a:ext cx="11520174" cy="4429253"/>
          </a:xfrm>
          <a:prstGeom prst="rect">
            <a:avLst/>
          </a:prstGeom>
        </p:spPr>
        <p:txBody>
          <a:bodyPr vert="horz" lIns="0" tIns="0" rIns="0" bIns="0" rtlCol="0">
            <a:normAutofit/>
          </a:bodyPr>
          <a:lstStyle/>
          <a:p>
            <a:pPr lvl="0"/>
            <a:r>
              <a:rPr lang="en-US" dirty="0"/>
              <a:t>Click to edit text styles</a:t>
            </a:r>
          </a:p>
          <a:p>
            <a:pPr lvl="1"/>
            <a:r>
              <a:rPr lang="en-US" dirty="0"/>
              <a:t>Second level</a:t>
            </a:r>
          </a:p>
        </p:txBody>
      </p:sp>
      <p:sp>
        <p:nvSpPr>
          <p:cNvPr id="4" name="Slide Number Placeholder 3"/>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tx1"/>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26" name="Picture 25">
            <a:extLst>
              <a:ext uri="{FF2B5EF4-FFF2-40B4-BE49-F238E27FC236}">
                <a16:creationId xmlns:a16="http://schemas.microsoft.com/office/drawing/2014/main" id="{329702F8-38E2-4DA5-B4E8-43795A27218E}"/>
              </a:ext>
            </a:extLst>
          </p:cNvPr>
          <p:cNvPicPr>
            <a:picLocks noChangeAspect="1"/>
          </p:cNvPicPr>
          <p:nvPr userDrawn="1"/>
        </p:nvPicPr>
        <p:blipFill>
          <a:blip r:embed="rId29"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
        <p:nvSpPr>
          <p:cNvPr id="9" name="Date Placeholder 1">
            <a:extLst>
              <a:ext uri="{FF2B5EF4-FFF2-40B4-BE49-F238E27FC236}">
                <a16:creationId xmlns:a16="http://schemas.microsoft.com/office/drawing/2014/main" id="{AE36C63F-3034-456B-847B-BD7FE2498131}"/>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06:37:00</a:t>
            </a:fld>
            <a:endParaRPr lang="en-GB" dirty="0"/>
          </a:p>
        </p:txBody>
      </p:sp>
    </p:spTree>
    <p:extLst>
      <p:ext uri="{BB962C8B-B14F-4D97-AF65-F5344CB8AC3E}">
        <p14:creationId xmlns:p14="http://schemas.microsoft.com/office/powerpoint/2010/main" val="3574412198"/>
      </p:ext>
    </p:extLst>
  </p:cSld>
  <p:clrMap bg1="lt1" tx1="dk1" bg2="lt2" tx2="dk2" accent1="accent1" accent2="accent2" accent3="accent3" accent4="accent4" accent5="accent5" accent6="accent6" hlink="hlink" folHlink="folHlink"/>
  <p:sldLayoutIdLst>
    <p:sldLayoutId id="2147483805" r:id="rId1"/>
    <p:sldLayoutId id="2147483776" r:id="rId2"/>
    <p:sldLayoutId id="2147483815" r:id="rId3"/>
    <p:sldLayoutId id="2147483816" r:id="rId4"/>
    <p:sldLayoutId id="2147483807" r:id="rId5"/>
    <p:sldLayoutId id="2147483777" r:id="rId6"/>
    <p:sldLayoutId id="2147483818" r:id="rId7"/>
    <p:sldLayoutId id="2147483819" r:id="rId8"/>
    <p:sldLayoutId id="2147483654" r:id="rId9"/>
    <p:sldLayoutId id="2147483650" r:id="rId10"/>
    <p:sldLayoutId id="2147483750" r:id="rId11"/>
    <p:sldLayoutId id="2147483797" r:id="rId12"/>
    <p:sldLayoutId id="2147483798" r:id="rId13"/>
    <p:sldLayoutId id="2147483690" r:id="rId14"/>
    <p:sldLayoutId id="2147483676" r:id="rId15"/>
    <p:sldLayoutId id="2147483680" r:id="rId16"/>
    <p:sldLayoutId id="2147483677" r:id="rId17"/>
    <p:sldLayoutId id="2147483803" r:id="rId18"/>
    <p:sldLayoutId id="2147483820" r:id="rId19"/>
    <p:sldLayoutId id="2147483821" r:id="rId20"/>
    <p:sldLayoutId id="2147483813" r:id="rId21"/>
    <p:sldLayoutId id="2147483804" r:id="rId22"/>
    <p:sldLayoutId id="2147483811" r:id="rId23"/>
    <p:sldLayoutId id="2147483812" r:id="rId24"/>
    <p:sldLayoutId id="2147483809" r:id="rId25"/>
    <p:sldLayoutId id="2147483810" r:id="rId26"/>
    <p:sldLayoutId id="214748384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70" b="1" kern="1200">
          <a:solidFill>
            <a:schemeClr val="accent1"/>
          </a:solidFill>
          <a:latin typeface="Raleway" panose="020B0503030101060003" pitchFamily="34" charset="0"/>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kern="1200">
          <a:solidFill>
            <a:schemeClr val="tx1"/>
          </a:solidFill>
          <a:latin typeface="Roboto" panose="02000000000000000000" pitchFamily="2" charset="0"/>
          <a:ea typeface="Roboto" panose="02000000000000000000" pitchFamily="2" charset="0"/>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180975" indent="-180975"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3pPr>
      <a:lvl4pPr marL="361950" indent="-180975" algn="l" defTabSz="914400" rtl="0" eaLnBrk="1" latinLnBrk="0" hangingPunct="1">
        <a:lnSpc>
          <a:spcPct val="10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4pPr>
      <a:lvl5pPr marL="542925" indent="-180975" algn="l" defTabSz="914400" rtl="0" eaLnBrk="1" latinLnBrk="0" hangingPunct="1">
        <a:lnSpc>
          <a:spcPct val="100000"/>
        </a:lnSpc>
        <a:spcBef>
          <a:spcPts val="500"/>
        </a:spcBef>
        <a:spcAft>
          <a:spcPts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547EBF"/>
          </p15:clr>
        </p15:guide>
        <p15:guide id="2" pos="7469" userDrawn="1">
          <p15:clr>
            <a:srgbClr val="547EBF"/>
          </p15:clr>
        </p15:guide>
        <p15:guide id="3" orient="horz" pos="144" userDrawn="1">
          <p15:clr>
            <a:srgbClr val="F26B43"/>
          </p15:clr>
        </p15:guide>
        <p15:guide id="19" orient="horz" pos="1044" userDrawn="1">
          <p15:clr>
            <a:srgbClr val="547EBF"/>
          </p15:clr>
        </p15:guide>
        <p15:guide id="29" orient="horz" pos="3838" userDrawn="1">
          <p15:clr>
            <a:srgbClr val="547EBF"/>
          </p15:clr>
        </p15:guide>
        <p15:guide id="40" orient="horz" pos="2438" userDrawn="1">
          <p15:clr>
            <a:srgbClr val="547EBF"/>
          </p15:clr>
        </p15:guide>
        <p15:guide id="41" pos="3840" userDrawn="1">
          <p15:clr>
            <a:srgbClr val="547EBF"/>
          </p15:clr>
        </p15:guide>
        <p15:guide id="43" orient="horz" pos="4248"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A1EE15-6189-2EFA-195F-95B50F3CED52}"/>
              </a:ext>
            </a:extLst>
          </p:cNvPr>
          <p:cNvPicPr>
            <a:picLocks noChangeAspect="1"/>
          </p:cNvPicPr>
          <p:nvPr userDrawn="1"/>
        </p:nvPicPr>
        <p:blipFill rotWithShape="1">
          <a:blip r:embed="rId22" cstate="screen">
            <a:alphaModFix amt="70000"/>
            <a:extLst>
              <a:ext uri="{28A0092B-C50C-407E-A947-70E740481C1C}">
                <a14:useLocalDpi xmlns:a14="http://schemas.microsoft.com/office/drawing/2010/main" val="0"/>
              </a:ext>
            </a:extLst>
          </a:blip>
          <a:srcRect l="2971" t="5944"/>
          <a:stretch/>
        </p:blipFill>
        <p:spPr>
          <a:xfrm>
            <a:off x="0" y="0"/>
            <a:ext cx="12192000" cy="6858000"/>
          </a:xfrm>
          <a:prstGeom prst="rect">
            <a:avLst/>
          </a:prstGeom>
        </p:spPr>
      </p:pic>
      <p:sp>
        <p:nvSpPr>
          <p:cNvPr id="11" name="Rectangle 10"/>
          <p:cNvSpPr/>
          <p:nvPr userDrawn="1"/>
        </p:nvSpPr>
        <p:spPr>
          <a:xfrm>
            <a:off x="0" y="6508865"/>
            <a:ext cx="12192000"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GB" dirty="0">
              <a:latin typeface="+mn-lt"/>
            </a:endParaRPr>
          </a:p>
        </p:txBody>
      </p:sp>
      <p:sp>
        <p:nvSpPr>
          <p:cNvPr id="2" name="Title Placeholder 1"/>
          <p:cNvSpPr>
            <a:spLocks noGrp="1"/>
          </p:cNvSpPr>
          <p:nvPr>
            <p:ph type="title"/>
          </p:nvPr>
        </p:nvSpPr>
        <p:spPr>
          <a:xfrm>
            <a:off x="334964" y="235876"/>
            <a:ext cx="10573181" cy="1154774"/>
          </a:xfrm>
          <a:prstGeom prst="rect">
            <a:avLst/>
          </a:prstGeom>
        </p:spPr>
        <p:txBody>
          <a:bodyPr vert="horz" lIns="0" tIns="45720" rIns="91440" bIns="45720" rtlCol="0" anchor="ctr">
            <a:noAutofit/>
          </a:bodyPr>
          <a:lstStyle/>
          <a:p>
            <a:r>
              <a:rPr lang="en-US" dirty="0"/>
              <a:t>Click to edit title style</a:t>
            </a:r>
            <a:endParaRPr lang="en-GB" dirty="0"/>
          </a:p>
        </p:txBody>
      </p:sp>
      <p:sp>
        <p:nvSpPr>
          <p:cNvPr id="3" name="Text Placeholder 2"/>
          <p:cNvSpPr>
            <a:spLocks noGrp="1"/>
          </p:cNvSpPr>
          <p:nvPr>
            <p:ph type="body" idx="1"/>
          </p:nvPr>
        </p:nvSpPr>
        <p:spPr>
          <a:xfrm>
            <a:off x="336865" y="1659604"/>
            <a:ext cx="11520174" cy="4429253"/>
          </a:xfrm>
          <a:prstGeom prst="rect">
            <a:avLst/>
          </a:prstGeom>
        </p:spPr>
        <p:txBody>
          <a:bodyPr vert="horz" lIns="0" tIns="0" rIns="0" bIns="0" rtlCol="0">
            <a:normAutofit/>
          </a:bodyPr>
          <a:lstStyle/>
          <a:p>
            <a:pPr lvl="0"/>
            <a:r>
              <a:rPr lang="en-US" dirty="0"/>
              <a:t>Click to edit text styles</a:t>
            </a:r>
          </a:p>
          <a:p>
            <a:pPr lvl="1"/>
            <a:r>
              <a:rPr lang="en-US" dirty="0"/>
              <a:t>Second level</a:t>
            </a:r>
          </a:p>
        </p:txBody>
      </p:sp>
      <p:sp>
        <p:nvSpPr>
          <p:cNvPr id="4" name="Slide Number Placeholder 3"/>
          <p:cNvSpPr>
            <a:spLocks noGrp="1"/>
          </p:cNvSpPr>
          <p:nvPr>
            <p:ph type="sldNum" sz="quarter" idx="4"/>
          </p:nvPr>
        </p:nvSpPr>
        <p:spPr>
          <a:xfrm>
            <a:off x="11696519" y="6633039"/>
            <a:ext cx="168984" cy="139158"/>
          </a:xfrm>
          <a:prstGeom prst="rect">
            <a:avLst/>
          </a:prstGeom>
        </p:spPr>
        <p:txBody>
          <a:bodyPr vert="horz" lIns="0" tIns="0" rIns="0" bIns="0" rtlCol="0" anchor="ctr"/>
          <a:lstStyle>
            <a:lvl1pPr algn="r">
              <a:defRPr sz="900" b="0">
                <a:solidFill>
                  <a:schemeClr val="tx1"/>
                </a:solidFill>
                <a:latin typeface="Roboto" panose="02000000000000000000" pitchFamily="2" charset="0"/>
                <a:ea typeface="Roboto" panose="02000000000000000000" pitchFamily="2" charset="0"/>
              </a:defRPr>
            </a:lvl1pPr>
          </a:lstStyle>
          <a:p>
            <a:fld id="{F624A8C7-D029-401D-A8B1-18FF118BE1BB}" type="slidenum">
              <a:rPr lang="en-GB" smtClean="0"/>
              <a:pPr/>
              <a:t>‹#›</a:t>
            </a:fld>
            <a:endParaRPr lang="en-GB" dirty="0"/>
          </a:p>
        </p:txBody>
      </p:sp>
      <p:pic>
        <p:nvPicPr>
          <p:cNvPr id="26" name="Picture 25">
            <a:extLst>
              <a:ext uri="{FF2B5EF4-FFF2-40B4-BE49-F238E27FC236}">
                <a16:creationId xmlns:a16="http://schemas.microsoft.com/office/drawing/2014/main" id="{329702F8-38E2-4DA5-B4E8-43795A27218E}"/>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297187" y="235876"/>
            <a:ext cx="559850" cy="209243"/>
          </a:xfrm>
          <a:prstGeom prst="rect">
            <a:avLst/>
          </a:prstGeom>
        </p:spPr>
      </p:pic>
      <p:sp>
        <p:nvSpPr>
          <p:cNvPr id="9" name="Date Placeholder 1">
            <a:extLst>
              <a:ext uri="{FF2B5EF4-FFF2-40B4-BE49-F238E27FC236}">
                <a16:creationId xmlns:a16="http://schemas.microsoft.com/office/drawing/2014/main" id="{AE36C63F-3034-456B-847B-BD7FE2498131}"/>
              </a:ext>
            </a:extLst>
          </p:cNvPr>
          <p:cNvSpPr>
            <a:spLocks noGrp="1"/>
          </p:cNvSpPr>
          <p:nvPr>
            <p:ph type="dt" sz="half" idx="2"/>
          </p:nvPr>
        </p:nvSpPr>
        <p:spPr>
          <a:xfrm>
            <a:off x="334962" y="6605498"/>
            <a:ext cx="1621440" cy="140400"/>
          </a:xfrm>
          <a:prstGeom prst="rect">
            <a:avLst/>
          </a:prstGeom>
        </p:spPr>
        <p:txBody>
          <a:bodyPr lIns="0" tIns="0" rIns="0" bIns="0"/>
          <a:lstStyle>
            <a:lvl1pPr defTabSz="0">
              <a:defRPr sz="800">
                <a:latin typeface="Roboto" panose="02000000000000000000" pitchFamily="2" charset="0"/>
                <a:ea typeface="Roboto" panose="02000000000000000000" pitchFamily="2" charset="0"/>
              </a:defRPr>
            </a:lvl1pPr>
          </a:lstStyle>
          <a:p>
            <a:fld id="{F70290F4-3857-4872-8AE4-DA58ED8B3950}" type="datetime9">
              <a:rPr lang="en-GB" smtClean="0"/>
              <a:pPr/>
              <a:t>06/03/2024 06:37:00</a:t>
            </a:fld>
            <a:endParaRPr lang="en-GB" dirty="0"/>
          </a:p>
        </p:txBody>
      </p:sp>
    </p:spTree>
    <p:extLst>
      <p:ext uri="{BB962C8B-B14F-4D97-AF65-F5344CB8AC3E}">
        <p14:creationId xmlns:p14="http://schemas.microsoft.com/office/powerpoint/2010/main" val="42023921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70" b="1" kern="1200">
          <a:solidFill>
            <a:schemeClr val="tx2"/>
          </a:solidFill>
          <a:latin typeface="Raleway" panose="020B0503030101060003" pitchFamily="34" charset="0"/>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kern="1200">
          <a:solidFill>
            <a:schemeClr val="tx1"/>
          </a:solidFill>
          <a:latin typeface="Roboto" panose="02000000000000000000" pitchFamily="2" charset="0"/>
          <a:ea typeface="Roboto" panose="02000000000000000000" pitchFamily="2" charset="0"/>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180975" indent="-180975"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3pPr>
      <a:lvl4pPr marL="361950" indent="-180975" algn="l" defTabSz="914400" rtl="0" eaLnBrk="1" latinLnBrk="0" hangingPunct="1">
        <a:lnSpc>
          <a:spcPct val="10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4pPr>
      <a:lvl5pPr marL="542925" indent="-180975" algn="l" defTabSz="914400" rtl="0" eaLnBrk="1" latinLnBrk="0" hangingPunct="1">
        <a:lnSpc>
          <a:spcPct val="100000"/>
        </a:lnSpc>
        <a:spcBef>
          <a:spcPts val="500"/>
        </a:spcBef>
        <a:spcAft>
          <a:spcPts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547EBF"/>
          </p15:clr>
        </p15:guide>
        <p15:guide id="2" pos="7469">
          <p15:clr>
            <a:srgbClr val="547EBF"/>
          </p15:clr>
        </p15:guide>
        <p15:guide id="3" orient="horz" pos="144">
          <p15:clr>
            <a:srgbClr val="F26B43"/>
          </p15:clr>
        </p15:guide>
        <p15:guide id="19" orient="horz" pos="1044">
          <p15:clr>
            <a:srgbClr val="547EBF"/>
          </p15:clr>
        </p15:guide>
        <p15:guide id="29" orient="horz" pos="3838">
          <p15:clr>
            <a:srgbClr val="547EBF"/>
          </p15:clr>
        </p15:guide>
        <p15:guide id="40" orient="horz" pos="2438">
          <p15:clr>
            <a:srgbClr val="547EBF"/>
          </p15:clr>
        </p15:guide>
        <p15:guide id="41" pos="3840">
          <p15:clr>
            <a:srgbClr val="547EBF"/>
          </p15:clr>
        </p15:guide>
        <p15:guide id="43" orient="horz" pos="4248">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www.cn.ca/safetyhandbook"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26.png"/><Relationship Id="rId4" Type="http://schemas.openxmlformats.org/officeDocument/2006/relationships/image" Target="../media/image52.jpe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shipcn.eu.qualtrics.com/jfe/form/SV_29WgT11lGIqTUN0"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mailto:Steven.Santelli@cn.ca"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6.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6.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on the tracks&#10;&#10;Description automatically generated">
            <a:extLst>
              <a:ext uri="{FF2B5EF4-FFF2-40B4-BE49-F238E27FC236}">
                <a16:creationId xmlns:a16="http://schemas.microsoft.com/office/drawing/2014/main" id="{082DCE8A-3285-E2DA-95C2-BB194DE79D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46" r="33242" b="846"/>
          <a:stretch/>
        </p:blipFill>
        <p:spPr>
          <a:xfrm>
            <a:off x="6087610" y="-85804"/>
            <a:ext cx="6104389" cy="6943803"/>
          </a:xfrm>
          <a:prstGeom prst="rect">
            <a:avLst/>
          </a:prstGeom>
        </p:spPr>
      </p:pic>
      <p:sp>
        <p:nvSpPr>
          <p:cNvPr id="4" name="Slide Number Placeholder 3">
            <a:extLst>
              <a:ext uri="{FF2B5EF4-FFF2-40B4-BE49-F238E27FC236}">
                <a16:creationId xmlns:a16="http://schemas.microsoft.com/office/drawing/2014/main" id="{49FF2FB2-EF88-BF17-9D7C-E004F1586F65}"/>
              </a:ext>
            </a:extLst>
          </p:cNvPr>
          <p:cNvSpPr>
            <a:spLocks noGrp="1"/>
          </p:cNvSpPr>
          <p:nvPr>
            <p:ph type="sldNum" sz="quarter" idx="4"/>
          </p:nvPr>
        </p:nvSpPr>
        <p:spPr/>
        <p:txBody>
          <a:bodyPr/>
          <a:lstStyle/>
          <a:p>
            <a:fld id="{F624A8C7-D029-401D-A8B1-18FF118BE1BB}" type="slidenum">
              <a:rPr lang="en-GB" smtClean="0"/>
              <a:pPr/>
              <a:t>1</a:t>
            </a:fld>
            <a:endParaRPr lang="en-GB" dirty="0"/>
          </a:p>
        </p:txBody>
      </p:sp>
      <p:pic>
        <p:nvPicPr>
          <p:cNvPr id="6" name="Picture 5" descr="A picture containing graphics, logo&#10;&#10;Description automatically generated">
            <a:extLst>
              <a:ext uri="{FF2B5EF4-FFF2-40B4-BE49-F238E27FC236}">
                <a16:creationId xmlns:a16="http://schemas.microsoft.com/office/drawing/2014/main" id="{C597F287-5224-1489-9432-E8FB0271D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2466" y="0"/>
            <a:ext cx="1168865" cy="1168865"/>
          </a:xfrm>
          <a:prstGeom prst="rect">
            <a:avLst/>
          </a:prstGeom>
        </p:spPr>
      </p:pic>
      <p:sp>
        <p:nvSpPr>
          <p:cNvPr id="11" name="TextBox 10">
            <a:extLst>
              <a:ext uri="{FF2B5EF4-FFF2-40B4-BE49-F238E27FC236}">
                <a16:creationId xmlns:a16="http://schemas.microsoft.com/office/drawing/2014/main" id="{4F1F8EE7-DB5E-39E7-355A-F98E0DEC7A1A}"/>
              </a:ext>
            </a:extLst>
          </p:cNvPr>
          <p:cNvSpPr txBox="1"/>
          <p:nvPr/>
        </p:nvSpPr>
        <p:spPr>
          <a:xfrm>
            <a:off x="174812" y="461042"/>
            <a:ext cx="5812130" cy="3970318"/>
          </a:xfrm>
          <a:prstGeom prst="rect">
            <a:avLst/>
          </a:prstGeom>
          <a:noFill/>
        </p:spPr>
        <p:txBody>
          <a:bodyPr wrap="square">
            <a:spAutoFit/>
          </a:bodyPr>
          <a:lstStyle/>
          <a:p>
            <a:r>
              <a:rPr lang="en-US" sz="3600" dirty="0">
                <a:solidFill>
                  <a:schemeClr val="bg1"/>
                </a:solidFill>
                <a:latin typeface="Raleway" panose="020B0503030101060003" pitchFamily="34" charset="0"/>
              </a:rPr>
              <a:t>    CN Rail Resources </a:t>
            </a:r>
            <a:br>
              <a:rPr lang="en-US" sz="3600" dirty="0">
                <a:solidFill>
                  <a:schemeClr val="bg1"/>
                </a:solidFill>
                <a:latin typeface="Raleway" panose="020B0503030101060003" pitchFamily="34" charset="0"/>
              </a:rPr>
            </a:br>
            <a:r>
              <a:rPr lang="en-US" sz="3600" dirty="0">
                <a:solidFill>
                  <a:schemeClr val="bg1"/>
                </a:solidFill>
                <a:latin typeface="Raleway" panose="020B0503030101060003" pitchFamily="34" charset="0"/>
              </a:rPr>
              <a:t>                and</a:t>
            </a:r>
            <a:br>
              <a:rPr lang="en-US" sz="3600" dirty="0">
                <a:solidFill>
                  <a:schemeClr val="bg1"/>
                </a:solidFill>
                <a:latin typeface="Raleway" panose="020B0503030101060003" pitchFamily="34" charset="0"/>
              </a:rPr>
            </a:br>
            <a:r>
              <a:rPr lang="en-US" sz="3600" dirty="0">
                <a:solidFill>
                  <a:schemeClr val="bg1"/>
                </a:solidFill>
                <a:latin typeface="Raleway" panose="020B0503030101060003" pitchFamily="34" charset="0"/>
              </a:rPr>
              <a:t>Outreach Opportunities</a:t>
            </a:r>
            <a:br>
              <a:rPr lang="en-US" sz="3600" dirty="0">
                <a:solidFill>
                  <a:schemeClr val="bg1"/>
                </a:solidFill>
                <a:latin typeface="Raleway" panose="020B0503030101060003" pitchFamily="34" charset="0"/>
              </a:rPr>
            </a:br>
            <a:br>
              <a:rPr lang="en-US" sz="3600" dirty="0">
                <a:solidFill>
                  <a:schemeClr val="bg1"/>
                </a:solidFill>
                <a:latin typeface="Raleway" panose="020B0503030101060003" pitchFamily="34" charset="0"/>
              </a:rPr>
            </a:br>
            <a:br>
              <a:rPr lang="en-US" sz="3600" dirty="0">
                <a:solidFill>
                  <a:schemeClr val="bg1"/>
                </a:solidFill>
                <a:latin typeface="Raleway" panose="020B0503030101060003" pitchFamily="34" charset="0"/>
              </a:rPr>
            </a:br>
            <a:r>
              <a:rPr lang="en-US" sz="2400" dirty="0">
                <a:solidFill>
                  <a:schemeClr val="bg1"/>
                </a:solidFill>
                <a:latin typeface="Raleway" panose="020B0503030101060003" pitchFamily="34" charset="0"/>
              </a:rPr>
              <a:t>Steven Santelli</a:t>
            </a:r>
            <a:br>
              <a:rPr lang="en-US" sz="2400" dirty="0">
                <a:solidFill>
                  <a:schemeClr val="bg1"/>
                </a:solidFill>
                <a:latin typeface="Raleway" panose="020B0503030101060003" pitchFamily="34" charset="0"/>
              </a:rPr>
            </a:br>
            <a:r>
              <a:rPr lang="en-US" sz="2400" dirty="0">
                <a:solidFill>
                  <a:schemeClr val="bg1"/>
                </a:solidFill>
                <a:latin typeface="Raleway" panose="020B0503030101060003" pitchFamily="34" charset="0"/>
              </a:rPr>
              <a:t>Indigenous Relations Manager</a:t>
            </a:r>
            <a:br>
              <a:rPr lang="en-US" sz="2400" dirty="0">
                <a:solidFill>
                  <a:schemeClr val="bg1"/>
                </a:solidFill>
                <a:latin typeface="Raleway" panose="020B0503030101060003" pitchFamily="34" charset="0"/>
              </a:rPr>
            </a:br>
            <a:r>
              <a:rPr lang="en-US" sz="2400" dirty="0">
                <a:solidFill>
                  <a:schemeClr val="bg1"/>
                </a:solidFill>
                <a:latin typeface="Raleway" panose="020B0503030101060003" pitchFamily="34" charset="0"/>
              </a:rPr>
              <a:t>Prairie Region</a:t>
            </a:r>
            <a:endParaRPr lang="en-CA" sz="24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23166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hite rectangular device with a white text and a black and red label&#10;&#10;Description automatically generated with medium confidence">
            <a:extLst>
              <a:ext uri="{FF2B5EF4-FFF2-40B4-BE49-F238E27FC236}">
                <a16:creationId xmlns:a16="http://schemas.microsoft.com/office/drawing/2014/main" id="{4A3BE732-5532-824F-4AF3-55527CFEA9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825649" y="58447"/>
            <a:ext cx="2386988" cy="6799553"/>
          </a:xfrm>
        </p:spPr>
      </p:pic>
      <p:sp>
        <p:nvSpPr>
          <p:cNvPr id="3" name="Slide Number Placeholder 2">
            <a:extLst>
              <a:ext uri="{FF2B5EF4-FFF2-40B4-BE49-F238E27FC236}">
                <a16:creationId xmlns:a16="http://schemas.microsoft.com/office/drawing/2014/main" id="{DDB9CEE1-B9BA-4E3C-A219-470E5A3646EE}"/>
              </a:ext>
            </a:extLst>
          </p:cNvPr>
          <p:cNvSpPr>
            <a:spLocks noGrp="1"/>
          </p:cNvSpPr>
          <p:nvPr>
            <p:ph type="sldNum" sz="quarter" idx="12"/>
          </p:nvPr>
        </p:nvSpPr>
        <p:spPr>
          <a:xfrm>
            <a:off x="11696519" y="6633039"/>
            <a:ext cx="168984" cy="139158"/>
          </a:xfrm>
        </p:spPr>
        <p:txBody>
          <a:bodyPr anchor="ctr">
            <a:normAutofit/>
          </a:bodyPr>
          <a:lstStyle/>
          <a:p>
            <a:pPr>
              <a:spcAft>
                <a:spcPts val="600"/>
              </a:spcAft>
            </a:pPr>
            <a:fld id="{2C48A52C-3D55-419A-B551-0B26837A72A6}" type="slidenum">
              <a:rPr lang="en-US" smtClean="0"/>
              <a:pPr>
                <a:spcAft>
                  <a:spcPts val="600"/>
                </a:spcAft>
              </a:pPr>
              <a:t>10</a:t>
            </a:fld>
            <a:endParaRPr lang="en-US"/>
          </a:p>
        </p:txBody>
      </p:sp>
      <p:sp>
        <p:nvSpPr>
          <p:cNvPr id="5" name="Title 4">
            <a:extLst>
              <a:ext uri="{FF2B5EF4-FFF2-40B4-BE49-F238E27FC236}">
                <a16:creationId xmlns:a16="http://schemas.microsoft.com/office/drawing/2014/main" id="{EF99AF71-7226-48A3-A405-9BE0F83FF052}"/>
              </a:ext>
            </a:extLst>
          </p:cNvPr>
          <p:cNvSpPr>
            <a:spLocks noGrp="1"/>
          </p:cNvSpPr>
          <p:nvPr>
            <p:ph type="title"/>
          </p:nvPr>
        </p:nvSpPr>
        <p:spPr>
          <a:xfrm>
            <a:off x="334964" y="235876"/>
            <a:ext cx="5500228" cy="2837262"/>
          </a:xfrm>
        </p:spPr>
        <p:txBody>
          <a:bodyPr anchor="ctr">
            <a:normAutofit/>
          </a:bodyPr>
          <a:lstStyle/>
          <a:p>
            <a:pPr algn="ctr"/>
            <a:r>
              <a:rPr lang="en-CA" sz="4400" dirty="0"/>
              <a:t>AskRail Application</a:t>
            </a:r>
            <a:br>
              <a:rPr lang="en-CA" dirty="0"/>
            </a:br>
            <a:br>
              <a:rPr lang="en-CA" dirty="0"/>
            </a:br>
            <a:br>
              <a:rPr lang="en-CA" dirty="0"/>
            </a:br>
            <a:r>
              <a:rPr lang="en-CA" sz="2000" dirty="0"/>
              <a:t>Free for First Responders</a:t>
            </a:r>
          </a:p>
        </p:txBody>
      </p:sp>
    </p:spTree>
    <p:extLst>
      <p:ext uri="{BB962C8B-B14F-4D97-AF65-F5344CB8AC3E}">
        <p14:creationId xmlns:p14="http://schemas.microsoft.com/office/powerpoint/2010/main" val="4336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6105-0645-88BB-18F7-EF4511778C52}"/>
              </a:ext>
            </a:extLst>
          </p:cNvPr>
          <p:cNvSpPr>
            <a:spLocks noGrp="1"/>
          </p:cNvSpPr>
          <p:nvPr>
            <p:ph type="title"/>
          </p:nvPr>
        </p:nvSpPr>
        <p:spPr/>
        <p:txBody>
          <a:bodyPr/>
          <a:lstStyle/>
          <a:p>
            <a:r>
              <a:rPr lang="en-CA" dirty="0"/>
              <a:t>AskRail App Video</a:t>
            </a:r>
          </a:p>
        </p:txBody>
      </p:sp>
      <p:sp>
        <p:nvSpPr>
          <p:cNvPr id="3" name="Slide Number Placeholder 2">
            <a:extLst>
              <a:ext uri="{FF2B5EF4-FFF2-40B4-BE49-F238E27FC236}">
                <a16:creationId xmlns:a16="http://schemas.microsoft.com/office/drawing/2014/main" id="{D4AFC29C-7322-A65D-DFBF-CE26B09C0B0B}"/>
              </a:ext>
            </a:extLst>
          </p:cNvPr>
          <p:cNvSpPr>
            <a:spLocks noGrp="1"/>
          </p:cNvSpPr>
          <p:nvPr>
            <p:ph type="sldNum" sz="quarter" idx="13"/>
          </p:nvPr>
        </p:nvSpPr>
        <p:spPr/>
        <p:txBody>
          <a:bodyPr/>
          <a:lstStyle/>
          <a:p>
            <a:fld id="{F624A8C7-D029-401D-A8B1-18FF118BE1BB}" type="slidenum">
              <a:rPr lang="en-GB" smtClean="0"/>
              <a:pPr/>
              <a:t>11</a:t>
            </a:fld>
            <a:endParaRPr lang="en-GB" dirty="0"/>
          </a:p>
        </p:txBody>
      </p:sp>
      <p:pic>
        <p:nvPicPr>
          <p:cNvPr id="5" name="Freight Rail AskRail App">
            <a:hlinkClick r:id="" action="ppaction://media"/>
            <a:extLst>
              <a:ext uri="{FF2B5EF4-FFF2-40B4-BE49-F238E27FC236}">
                <a16:creationId xmlns:a16="http://schemas.microsoft.com/office/drawing/2014/main" id="{C795FE6A-78F7-3143-38F2-79F8F230163A}"/>
              </a:ext>
            </a:extLst>
          </p:cNvPr>
          <p:cNvPicPr>
            <a:picLocks noGrp="1" noChangeAspect="1"/>
          </p:cNvPicPr>
          <p:nvPr>
            <p:ph sz="quarter" idx="16"/>
            <a:videoFile r:link="rId2"/>
            <p:extLst>
              <p:ext uri="{DAA4B4D4-6D71-4841-9C94-3DE7FCFB9230}">
                <p14:media xmlns:p14="http://schemas.microsoft.com/office/powerpoint/2010/main" r:embed="rId1"/>
              </p:ext>
            </p:extLst>
          </p:nvPr>
        </p:nvPicPr>
        <p:blipFill>
          <a:blip r:embed="rId4"/>
          <a:stretch>
            <a:fillRect/>
          </a:stretch>
        </p:blipFill>
        <p:spPr>
          <a:xfrm>
            <a:off x="1367883" y="1008046"/>
            <a:ext cx="9456235" cy="5318776"/>
          </a:xfrm>
        </p:spPr>
      </p:pic>
    </p:spTree>
    <p:extLst>
      <p:ext uri="{BB962C8B-B14F-4D97-AF65-F5344CB8AC3E}">
        <p14:creationId xmlns:p14="http://schemas.microsoft.com/office/powerpoint/2010/main" val="373625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DF18-DFBF-4C22-A290-0C0F3D753843}"/>
              </a:ext>
            </a:extLst>
          </p:cNvPr>
          <p:cNvSpPr>
            <a:spLocks noGrp="1"/>
          </p:cNvSpPr>
          <p:nvPr>
            <p:ph type="title"/>
          </p:nvPr>
        </p:nvSpPr>
        <p:spPr>
          <a:xfrm>
            <a:off x="334964" y="51318"/>
            <a:ext cx="10573181" cy="1154774"/>
          </a:xfrm>
        </p:spPr>
        <p:txBody>
          <a:bodyPr/>
          <a:lstStyle/>
          <a:p>
            <a:r>
              <a:rPr lang="en-CA" dirty="0"/>
              <a:t>Electronic Shipping Documents (SR13315.2)</a:t>
            </a:r>
          </a:p>
        </p:txBody>
      </p:sp>
      <p:sp>
        <p:nvSpPr>
          <p:cNvPr id="3" name="Slide Number Placeholder 2">
            <a:extLst>
              <a:ext uri="{FF2B5EF4-FFF2-40B4-BE49-F238E27FC236}">
                <a16:creationId xmlns:a16="http://schemas.microsoft.com/office/drawing/2014/main" id="{D258D93D-EB78-4D98-AF23-B6360C19D0DD}"/>
              </a:ext>
            </a:extLst>
          </p:cNvPr>
          <p:cNvSpPr>
            <a:spLocks noGrp="1"/>
          </p:cNvSpPr>
          <p:nvPr>
            <p:ph type="sldNum" sz="quarter" idx="11"/>
          </p:nvPr>
        </p:nvSpPr>
        <p:spPr/>
        <p:txBody>
          <a:bodyPr/>
          <a:lstStyle/>
          <a:p>
            <a:fld id="{F624A8C7-D029-401D-A8B1-18FF118BE1BB}" type="slidenum">
              <a:rPr lang="en-GB" smtClean="0"/>
              <a:pPr/>
              <a:t>12</a:t>
            </a:fld>
            <a:endParaRPr lang="en-GB" dirty="0"/>
          </a:p>
        </p:txBody>
      </p:sp>
      <p:sp>
        <p:nvSpPr>
          <p:cNvPr id="5" name="Rectangle 4">
            <a:extLst>
              <a:ext uri="{FF2B5EF4-FFF2-40B4-BE49-F238E27FC236}">
                <a16:creationId xmlns:a16="http://schemas.microsoft.com/office/drawing/2014/main" id="{893745D7-6CFA-4ED1-9D10-F06AE3EFE514}"/>
              </a:ext>
            </a:extLst>
          </p:cNvPr>
          <p:cNvSpPr/>
          <p:nvPr/>
        </p:nvSpPr>
        <p:spPr>
          <a:xfrm>
            <a:off x="440575" y="1066902"/>
            <a:ext cx="7772400" cy="6375848"/>
          </a:xfrm>
          <a:prstGeom prst="rect">
            <a:avLst/>
          </a:prstGeom>
        </p:spPr>
        <p:txBody>
          <a:bodyPr wrap="square">
            <a:spAutoFit/>
          </a:bodyPr>
          <a:lstStyle/>
          <a:p>
            <a:pPr algn="ctr">
              <a:lnSpc>
                <a:spcPct val="115000"/>
              </a:lnSpc>
            </a:pPr>
            <a:r>
              <a:rPr lang="en-CA" b="1" dirty="0">
                <a:latin typeface="Calibri" panose="020F0502020204030204" pitchFamily="34" charset="0"/>
                <a:ea typeface="SimSun" panose="02010600030101010101" pitchFamily="2" charset="-122"/>
                <a:cs typeface="Arial" panose="020B0604020202020204" pitchFamily="34" charset="0"/>
              </a:rPr>
              <a:t>CN is making the transition from paper copies of shipping documents to electronic shipping documents. </a:t>
            </a:r>
          </a:p>
          <a:p>
            <a:pPr algn="just">
              <a:lnSpc>
                <a:spcPct val="115000"/>
              </a:lnSpc>
            </a:pPr>
            <a:endParaRPr lang="en-US" sz="16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When on the scene, you have multiple options to retrieve a consist:</a:t>
            </a:r>
          </a:p>
          <a:p>
            <a:pPr algn="just">
              <a:lnSpc>
                <a:spcPct val="115000"/>
              </a:lnSpc>
            </a:pPr>
            <a:endParaRPr lang="en-US" sz="16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1: contact the crew for the consist (paper or electronic),</a:t>
            </a: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2: the crew can Bluetooth and or email a copy,</a:t>
            </a: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3: call CN Police to retrieve an electronic version, </a:t>
            </a: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4: use the AskRail App, and</a:t>
            </a:r>
          </a:p>
          <a:p>
            <a:pPr algn="just">
              <a:lnSpc>
                <a:spcPct val="115000"/>
              </a:lnSpc>
            </a:pPr>
            <a:r>
              <a:rPr lang="en-US" sz="1600" b="1" dirty="0">
                <a:latin typeface="Calibri" panose="020F0502020204030204" pitchFamily="34" charset="0"/>
                <a:ea typeface="SimSun" panose="02010600030101010101" pitchFamily="2" charset="-122"/>
                <a:cs typeface="Arial" panose="020B0604020202020204" pitchFamily="34" charset="0"/>
              </a:rPr>
              <a:t>5: reach out to your DGO or CN manager on scene for a copy.</a:t>
            </a:r>
          </a:p>
          <a:p>
            <a:pPr algn="just">
              <a:lnSpc>
                <a:spcPct val="115000"/>
              </a:lnSpc>
            </a:pPr>
            <a:endParaRPr lang="en-US" sz="16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r>
              <a:rPr lang="en-US" sz="1600" b="1" dirty="0"/>
              <a:t>The information may be displayed inside the first locomotive.</a:t>
            </a:r>
            <a:endParaRPr lang="en-US" sz="1600" b="1" i="1" u="sng"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endParaRPr lang="en-US" sz="1600" b="1" i="1" u="sng"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The certificate holder must be able to provide first responders, inspectors, peace</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officers, or CANUTEC with a copy of the electronic shipping document immediately</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upon request from the time the information is requested;</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Note: Every effort should be made to provide the electronic shipping document</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without delay from the time the information is requested so that first responders,</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inspectors, peace officers, or CANUTEC are able to perform their duties in a timely</a:t>
            </a:r>
          </a:p>
          <a:p>
            <a:pPr algn="just">
              <a:lnSpc>
                <a:spcPct val="115000"/>
              </a:lnSpc>
            </a:pPr>
            <a:r>
              <a:rPr lang="en-US" sz="1600" b="1" i="1" u="sng" dirty="0">
                <a:latin typeface="Calibri" panose="020F0502020204030204" pitchFamily="34" charset="0"/>
                <a:ea typeface="SimSun" panose="02010600030101010101" pitchFamily="2" charset="-122"/>
                <a:cs typeface="Arial" panose="020B0604020202020204" pitchFamily="34" charset="0"/>
              </a:rPr>
              <a:t>manner.</a:t>
            </a:r>
          </a:p>
          <a:p>
            <a:pPr algn="just">
              <a:lnSpc>
                <a:spcPct val="115000"/>
              </a:lnSpc>
            </a:pPr>
            <a:endParaRPr lang="en-US" sz="1600" b="1" dirty="0">
              <a:latin typeface="Calibri" panose="020F0502020204030204" pitchFamily="34" charset="0"/>
              <a:ea typeface="SimSun" panose="02010600030101010101" pitchFamily="2" charset="-122"/>
              <a:cs typeface="Arial" panose="020B0604020202020204" pitchFamily="34" charset="0"/>
            </a:endParaRPr>
          </a:p>
          <a:p>
            <a:pPr algn="just">
              <a:lnSpc>
                <a:spcPct val="115000"/>
              </a:lnSpc>
            </a:pPr>
            <a:endParaRPr lang="en-CA" sz="1600" dirty="0">
              <a:latin typeface="Calibri" panose="020F0502020204030204" pitchFamily="34" charset="0"/>
              <a:ea typeface="SimSun" panose="02010600030101010101" pitchFamily="2" charset="-122"/>
              <a:cs typeface="Arial" panose="020B0604020202020204" pitchFamily="34" charset="0"/>
            </a:endParaRPr>
          </a:p>
        </p:txBody>
      </p:sp>
      <p:pic>
        <p:nvPicPr>
          <p:cNvPr id="6" name="Picture 5">
            <a:extLst>
              <a:ext uri="{FF2B5EF4-FFF2-40B4-BE49-F238E27FC236}">
                <a16:creationId xmlns:a16="http://schemas.microsoft.com/office/drawing/2014/main" id="{1ED2756B-EAC6-4084-A793-6178B5C55719}"/>
              </a:ext>
            </a:extLst>
          </p:cNvPr>
          <p:cNvPicPr>
            <a:picLocks noChangeAspect="1"/>
          </p:cNvPicPr>
          <p:nvPr/>
        </p:nvPicPr>
        <p:blipFill>
          <a:blip r:embed="rId3"/>
          <a:stretch>
            <a:fillRect/>
          </a:stretch>
        </p:blipFill>
        <p:spPr>
          <a:xfrm>
            <a:off x="8048625" y="1390650"/>
            <a:ext cx="3971579" cy="5382840"/>
          </a:xfrm>
          <a:prstGeom prst="rect">
            <a:avLst/>
          </a:prstGeom>
        </p:spPr>
      </p:pic>
      <p:pic>
        <p:nvPicPr>
          <p:cNvPr id="7" name="Picture 6">
            <a:extLst>
              <a:ext uri="{FF2B5EF4-FFF2-40B4-BE49-F238E27FC236}">
                <a16:creationId xmlns:a16="http://schemas.microsoft.com/office/drawing/2014/main" id="{8439B824-C2CD-6139-9E4F-18DCC23C1371}"/>
              </a:ext>
            </a:extLst>
          </p:cNvPr>
          <p:cNvPicPr>
            <a:picLocks noChangeAspect="1"/>
          </p:cNvPicPr>
          <p:nvPr/>
        </p:nvPicPr>
        <p:blipFill>
          <a:blip r:embed="rId4"/>
          <a:stretch>
            <a:fillRect/>
          </a:stretch>
        </p:blipFill>
        <p:spPr>
          <a:xfrm>
            <a:off x="8604066" y="-7951"/>
            <a:ext cx="3587934" cy="114306"/>
          </a:xfrm>
          <a:prstGeom prst="rect">
            <a:avLst/>
          </a:prstGeom>
        </p:spPr>
      </p:pic>
    </p:spTree>
    <p:extLst>
      <p:ext uri="{BB962C8B-B14F-4D97-AF65-F5344CB8AC3E}">
        <p14:creationId xmlns:p14="http://schemas.microsoft.com/office/powerpoint/2010/main" val="107265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CC327D-0FA5-40E9-B441-7A77CFAE4090}"/>
              </a:ext>
            </a:extLst>
          </p:cNvPr>
          <p:cNvSpPr>
            <a:spLocks noGrp="1"/>
          </p:cNvSpPr>
          <p:nvPr>
            <p:ph type="sldNum" sz="quarter" idx="12"/>
          </p:nvPr>
        </p:nvSpPr>
        <p:spPr>
          <a:xfrm>
            <a:off x="11696519" y="6633039"/>
            <a:ext cx="168984" cy="139158"/>
          </a:xfrm>
        </p:spPr>
        <p:txBody>
          <a:bodyPr anchor="ctr">
            <a:normAutofit/>
          </a:bodyPr>
          <a:lstStyle/>
          <a:p>
            <a:pPr>
              <a:spcAft>
                <a:spcPts val="600"/>
              </a:spcAft>
            </a:pPr>
            <a:fld id="{BBBAAE38-10EB-4BA4-939A-65D24DBD34C6}" type="slidenum">
              <a:rPr lang="en-GB" smtClean="0"/>
              <a:pPr>
                <a:spcAft>
                  <a:spcPts val="600"/>
                </a:spcAft>
              </a:pPr>
              <a:t>13</a:t>
            </a:fld>
            <a:endParaRPr lang="en-GB"/>
          </a:p>
        </p:txBody>
      </p:sp>
      <p:sp>
        <p:nvSpPr>
          <p:cNvPr id="13" name="Text Placeholder 3">
            <a:extLst>
              <a:ext uri="{FF2B5EF4-FFF2-40B4-BE49-F238E27FC236}">
                <a16:creationId xmlns:a16="http://schemas.microsoft.com/office/drawing/2014/main" id="{C47BB1C8-4007-1AE6-849D-C7947093FFD3}"/>
              </a:ext>
            </a:extLst>
          </p:cNvPr>
          <p:cNvSpPr>
            <a:spLocks noGrp="1"/>
          </p:cNvSpPr>
          <p:nvPr>
            <p:ph type="body" sz="quarter" idx="16"/>
          </p:nvPr>
        </p:nvSpPr>
        <p:spPr>
          <a:xfrm>
            <a:off x="334964" y="2488356"/>
            <a:ext cx="5305344" cy="514313"/>
          </a:xfrm>
        </p:spPr>
        <p:txBody>
          <a:bodyPr/>
          <a:lstStyle/>
          <a:p>
            <a:endParaRPr lang="en-US" dirty="0"/>
          </a:p>
          <a:p>
            <a:endParaRPr lang="en-US" dirty="0"/>
          </a:p>
          <a:p>
            <a:endParaRPr lang="en-US" dirty="0"/>
          </a:p>
          <a:p>
            <a:r>
              <a:rPr lang="en-US" dirty="0"/>
              <a:t>Available for your community</a:t>
            </a:r>
          </a:p>
          <a:p>
            <a:endParaRPr lang="en-US" dirty="0"/>
          </a:p>
          <a:p>
            <a:endParaRPr lang="en-US" dirty="0"/>
          </a:p>
        </p:txBody>
      </p:sp>
      <p:sp>
        <p:nvSpPr>
          <p:cNvPr id="5" name="Title 4">
            <a:extLst>
              <a:ext uri="{FF2B5EF4-FFF2-40B4-BE49-F238E27FC236}">
                <a16:creationId xmlns:a16="http://schemas.microsoft.com/office/drawing/2014/main" id="{141FAAF7-F132-489C-88C1-7124A447ACD9}"/>
              </a:ext>
            </a:extLst>
          </p:cNvPr>
          <p:cNvSpPr>
            <a:spLocks noGrp="1"/>
          </p:cNvSpPr>
          <p:nvPr>
            <p:ph type="title"/>
          </p:nvPr>
        </p:nvSpPr>
        <p:spPr>
          <a:xfrm>
            <a:off x="334964" y="235876"/>
            <a:ext cx="5305345" cy="1154774"/>
          </a:xfrm>
        </p:spPr>
        <p:txBody>
          <a:bodyPr anchor="ctr">
            <a:normAutofit/>
          </a:bodyPr>
          <a:lstStyle/>
          <a:p>
            <a:r>
              <a:rPr lang="en-CA" dirty="0"/>
              <a:t>Protective Direction 36 – flow study reports</a:t>
            </a:r>
          </a:p>
        </p:txBody>
      </p:sp>
      <p:pic>
        <p:nvPicPr>
          <p:cNvPr id="3" name="Picture 2" descr="A close-up of a white text&#10;&#10;Description automatically generated">
            <a:extLst>
              <a:ext uri="{FF2B5EF4-FFF2-40B4-BE49-F238E27FC236}">
                <a16:creationId xmlns:a16="http://schemas.microsoft.com/office/drawing/2014/main" id="{988C8B12-4115-51BE-3F42-A077CB293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645" y="1533352"/>
            <a:ext cx="6061304" cy="3175807"/>
          </a:xfrm>
          <a:prstGeom prst="rect">
            <a:avLst/>
          </a:prstGeom>
        </p:spPr>
      </p:pic>
    </p:spTree>
    <p:extLst>
      <p:ext uri="{BB962C8B-B14F-4D97-AF65-F5344CB8AC3E}">
        <p14:creationId xmlns:p14="http://schemas.microsoft.com/office/powerpoint/2010/main" val="96864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CC327D-0FA5-40E9-B441-7A77CFAE4090}"/>
              </a:ext>
            </a:extLst>
          </p:cNvPr>
          <p:cNvSpPr>
            <a:spLocks noGrp="1"/>
          </p:cNvSpPr>
          <p:nvPr>
            <p:ph type="sldNum" sz="quarter" idx="12"/>
          </p:nvPr>
        </p:nvSpPr>
        <p:spPr>
          <a:xfrm>
            <a:off x="11696519" y="6633039"/>
            <a:ext cx="168984" cy="139158"/>
          </a:xfrm>
        </p:spPr>
        <p:txBody>
          <a:bodyPr anchor="ctr">
            <a:normAutofit/>
          </a:bodyPr>
          <a:lstStyle/>
          <a:p>
            <a:pPr>
              <a:spcAft>
                <a:spcPts val="600"/>
              </a:spcAft>
            </a:pPr>
            <a:fld id="{BBBAAE38-10EB-4BA4-939A-65D24DBD34C6}" type="slidenum">
              <a:rPr lang="en-GB" smtClean="0"/>
              <a:pPr>
                <a:spcAft>
                  <a:spcPts val="600"/>
                </a:spcAft>
              </a:pPr>
              <a:t>14</a:t>
            </a:fld>
            <a:endParaRPr lang="en-GB"/>
          </a:p>
        </p:txBody>
      </p:sp>
      <p:sp>
        <p:nvSpPr>
          <p:cNvPr id="5" name="Title 4">
            <a:extLst>
              <a:ext uri="{FF2B5EF4-FFF2-40B4-BE49-F238E27FC236}">
                <a16:creationId xmlns:a16="http://schemas.microsoft.com/office/drawing/2014/main" id="{141FAAF7-F132-489C-88C1-7124A447ACD9}"/>
              </a:ext>
            </a:extLst>
          </p:cNvPr>
          <p:cNvSpPr>
            <a:spLocks noGrp="1"/>
          </p:cNvSpPr>
          <p:nvPr>
            <p:ph type="title"/>
          </p:nvPr>
        </p:nvSpPr>
        <p:spPr>
          <a:xfrm>
            <a:off x="0" y="235876"/>
            <a:ext cx="7073462" cy="846690"/>
          </a:xfrm>
        </p:spPr>
        <p:txBody>
          <a:bodyPr anchor="ctr">
            <a:normAutofit/>
          </a:bodyPr>
          <a:lstStyle/>
          <a:p>
            <a:r>
              <a:rPr lang="en-CA" dirty="0"/>
              <a:t>Key Route Risk Assessments </a:t>
            </a:r>
          </a:p>
        </p:txBody>
      </p:sp>
      <p:pic>
        <p:nvPicPr>
          <p:cNvPr id="3" name="Picture 2">
            <a:extLst>
              <a:ext uri="{FF2B5EF4-FFF2-40B4-BE49-F238E27FC236}">
                <a16:creationId xmlns:a16="http://schemas.microsoft.com/office/drawing/2014/main" id="{49FD8B10-1C8D-DDA9-4B57-0C1B4BC5FFA7}"/>
              </a:ext>
            </a:extLst>
          </p:cNvPr>
          <p:cNvPicPr>
            <a:picLocks noChangeAspect="1"/>
          </p:cNvPicPr>
          <p:nvPr/>
        </p:nvPicPr>
        <p:blipFill>
          <a:blip r:embed="rId3"/>
          <a:stretch>
            <a:fillRect/>
          </a:stretch>
        </p:blipFill>
        <p:spPr>
          <a:xfrm>
            <a:off x="6096000" y="94589"/>
            <a:ext cx="5129048" cy="6637591"/>
          </a:xfrm>
          <a:prstGeom prst="rect">
            <a:avLst/>
          </a:prstGeom>
          <a:ln>
            <a:solidFill>
              <a:schemeClr val="tx1"/>
            </a:solidFill>
          </a:ln>
        </p:spPr>
      </p:pic>
      <p:sp>
        <p:nvSpPr>
          <p:cNvPr id="9" name="TextBox 8">
            <a:extLst>
              <a:ext uri="{FF2B5EF4-FFF2-40B4-BE49-F238E27FC236}">
                <a16:creationId xmlns:a16="http://schemas.microsoft.com/office/drawing/2014/main" id="{C57B08E8-5896-CA07-FA73-C47C63EC5330}"/>
              </a:ext>
            </a:extLst>
          </p:cNvPr>
          <p:cNvSpPr txBox="1"/>
          <p:nvPr/>
        </p:nvSpPr>
        <p:spPr>
          <a:xfrm>
            <a:off x="146424" y="1651957"/>
            <a:ext cx="6096000" cy="4016484"/>
          </a:xfrm>
          <a:prstGeom prst="rect">
            <a:avLst/>
          </a:prstGeom>
          <a:noFill/>
        </p:spPr>
        <p:txBody>
          <a:bodyPr wrap="square">
            <a:spAutoFit/>
          </a:bodyPr>
          <a:lstStyle/>
          <a:p>
            <a:r>
              <a:rPr lang="en-CA" sz="2000" b="1" dirty="0">
                <a:solidFill>
                  <a:schemeClr val="bg1"/>
                </a:solidFill>
              </a:rPr>
              <a:t>Risk Assessments for Key Routes</a:t>
            </a:r>
          </a:p>
          <a:p>
            <a:endParaRPr lang="en-CA" sz="2000" b="1" dirty="0">
              <a:solidFill>
                <a:schemeClr val="bg1"/>
              </a:solidFill>
            </a:endParaRPr>
          </a:p>
          <a:p>
            <a:pPr marL="285750" indent="-285750">
              <a:spcAft>
                <a:spcPts val="600"/>
              </a:spcAft>
              <a:buFont typeface="Arial" panose="020B0604020202020204" pitchFamily="34" charset="0"/>
              <a:buChar char="•"/>
            </a:pPr>
            <a:r>
              <a:rPr lang="en-US" sz="2000" i="0" dirty="0">
                <a:solidFill>
                  <a:schemeClr val="bg1"/>
                </a:solidFill>
                <a:effectLst/>
              </a:rPr>
              <a:t>Mandated under Transport Canada Rules</a:t>
            </a:r>
          </a:p>
          <a:p>
            <a:pPr marL="285750" indent="-285750">
              <a:spcAft>
                <a:spcPts val="600"/>
              </a:spcAft>
              <a:buFont typeface="Arial" panose="020B0604020202020204" pitchFamily="34" charset="0"/>
              <a:buChar char="•"/>
            </a:pPr>
            <a:r>
              <a:rPr lang="en-US" sz="2000" dirty="0">
                <a:solidFill>
                  <a:schemeClr val="bg1"/>
                </a:solidFill>
              </a:rPr>
              <a:t>Identify opportunities to enhance protection, adding additional measures and/or new technology</a:t>
            </a:r>
            <a:endParaRPr lang="en-US" sz="2000" i="0" dirty="0">
              <a:solidFill>
                <a:schemeClr val="bg1"/>
              </a:solidFill>
              <a:effectLst/>
            </a:endParaRPr>
          </a:p>
          <a:p>
            <a:pPr marL="285750" indent="-285750">
              <a:spcAft>
                <a:spcPts val="600"/>
              </a:spcAft>
              <a:buFont typeface="Arial" panose="020B0604020202020204" pitchFamily="34" charset="0"/>
              <a:buChar char="•"/>
            </a:pPr>
            <a:r>
              <a:rPr lang="en-US" sz="2000" i="0" dirty="0">
                <a:solidFill>
                  <a:schemeClr val="bg1"/>
                </a:solidFill>
                <a:effectLst/>
              </a:rPr>
              <a:t>Key Route </a:t>
            </a:r>
            <a:r>
              <a:rPr lang="en-US" sz="2000" b="1" i="0" dirty="0">
                <a:solidFill>
                  <a:schemeClr val="bg1"/>
                </a:solidFill>
                <a:effectLst/>
              </a:rPr>
              <a:t>= </a:t>
            </a:r>
            <a:r>
              <a:rPr lang="en-US" sz="2000" i="0" dirty="0">
                <a:solidFill>
                  <a:schemeClr val="bg1"/>
                </a:solidFill>
                <a:effectLst/>
              </a:rPr>
              <a:t>a</a:t>
            </a:r>
            <a:r>
              <a:rPr lang="en-US" sz="2000" b="0" i="0" dirty="0">
                <a:solidFill>
                  <a:schemeClr val="bg1"/>
                </a:solidFill>
                <a:effectLst/>
              </a:rPr>
              <a:t>ny track on which, over a period of one year, is carried 10,000 or more loaded tank cars or loaded intermodal portable tanks containing dangerous goods </a:t>
            </a:r>
            <a:endParaRPr lang="en-US" sz="2000" b="1" dirty="0">
              <a:solidFill>
                <a:schemeClr val="bg1"/>
              </a:solidFill>
            </a:endParaRPr>
          </a:p>
          <a:p>
            <a:pPr marL="285750" indent="-285750">
              <a:spcAft>
                <a:spcPts val="600"/>
              </a:spcAft>
              <a:buFont typeface="Arial" panose="020B0604020202020204" pitchFamily="34" charset="0"/>
              <a:buChar char="•"/>
            </a:pPr>
            <a:r>
              <a:rPr lang="en-US" sz="2000" b="0" i="0" dirty="0">
                <a:solidFill>
                  <a:schemeClr val="bg1"/>
                </a:solidFill>
                <a:effectLst/>
              </a:rPr>
              <a:t>Assessments for all Key Routes must be completed at least every 3 years </a:t>
            </a:r>
            <a:r>
              <a:rPr lang="en-US" sz="2000" dirty="0">
                <a:solidFill>
                  <a:schemeClr val="bg1"/>
                </a:solidFill>
              </a:rPr>
              <a:t> </a:t>
            </a:r>
          </a:p>
        </p:txBody>
      </p:sp>
    </p:spTree>
    <p:extLst>
      <p:ext uri="{BB962C8B-B14F-4D97-AF65-F5344CB8AC3E}">
        <p14:creationId xmlns:p14="http://schemas.microsoft.com/office/powerpoint/2010/main" val="8347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333C-837C-181E-82F4-7FE1B4312CDC}"/>
              </a:ext>
            </a:extLst>
          </p:cNvPr>
          <p:cNvSpPr>
            <a:spLocks noGrp="1"/>
          </p:cNvSpPr>
          <p:nvPr>
            <p:ph type="title"/>
          </p:nvPr>
        </p:nvSpPr>
        <p:spPr/>
        <p:txBody>
          <a:bodyPr/>
          <a:lstStyle/>
          <a:p>
            <a:r>
              <a:rPr lang="en-CA" dirty="0"/>
              <a:t>Safety is a Core Value at CN</a:t>
            </a:r>
          </a:p>
        </p:txBody>
      </p:sp>
      <p:sp>
        <p:nvSpPr>
          <p:cNvPr id="3" name="Slide Number Placeholder 2">
            <a:extLst>
              <a:ext uri="{FF2B5EF4-FFF2-40B4-BE49-F238E27FC236}">
                <a16:creationId xmlns:a16="http://schemas.microsoft.com/office/drawing/2014/main" id="{B0BBDFB4-8F49-C4CE-09B1-B9F8E718A943}"/>
              </a:ext>
            </a:extLst>
          </p:cNvPr>
          <p:cNvSpPr>
            <a:spLocks noGrp="1"/>
          </p:cNvSpPr>
          <p:nvPr>
            <p:ph type="sldNum" sz="quarter" idx="11"/>
          </p:nvPr>
        </p:nvSpPr>
        <p:spPr/>
        <p:txBody>
          <a:bodyPr/>
          <a:lstStyle/>
          <a:p>
            <a:fld id="{F624A8C7-D029-401D-A8B1-18FF118BE1BB}" type="slidenum">
              <a:rPr lang="en-GB" smtClean="0"/>
              <a:pPr/>
              <a:t>15</a:t>
            </a:fld>
            <a:endParaRPr lang="en-GB" dirty="0"/>
          </a:p>
        </p:txBody>
      </p:sp>
      <p:pic>
        <p:nvPicPr>
          <p:cNvPr id="6" name="Picture 5">
            <a:extLst>
              <a:ext uri="{FF2B5EF4-FFF2-40B4-BE49-F238E27FC236}">
                <a16:creationId xmlns:a16="http://schemas.microsoft.com/office/drawing/2014/main" id="{13C041E6-2519-D8B1-D570-850EA05CE92C}"/>
              </a:ext>
            </a:extLst>
          </p:cNvPr>
          <p:cNvPicPr>
            <a:picLocks noChangeAspect="1"/>
          </p:cNvPicPr>
          <p:nvPr/>
        </p:nvPicPr>
        <p:blipFill>
          <a:blip r:embed="rId3"/>
          <a:stretch>
            <a:fillRect/>
          </a:stretch>
        </p:blipFill>
        <p:spPr>
          <a:xfrm>
            <a:off x="132505" y="1828800"/>
            <a:ext cx="11926990" cy="3208209"/>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A4A3465-9BBD-D82B-6066-F863311AC007}"/>
              </a:ext>
            </a:extLst>
          </p:cNvPr>
          <p:cNvPicPr>
            <a:picLocks noChangeAspect="1"/>
          </p:cNvPicPr>
          <p:nvPr/>
        </p:nvPicPr>
        <p:blipFill>
          <a:blip r:embed="rId4"/>
          <a:stretch>
            <a:fillRect/>
          </a:stretch>
        </p:blipFill>
        <p:spPr>
          <a:xfrm>
            <a:off x="8604066" y="-7951"/>
            <a:ext cx="3587934" cy="114306"/>
          </a:xfrm>
          <a:prstGeom prst="rect">
            <a:avLst/>
          </a:prstGeom>
        </p:spPr>
      </p:pic>
      <p:sp>
        <p:nvSpPr>
          <p:cNvPr id="4" name="TextBox 3">
            <a:extLst>
              <a:ext uri="{FF2B5EF4-FFF2-40B4-BE49-F238E27FC236}">
                <a16:creationId xmlns:a16="http://schemas.microsoft.com/office/drawing/2014/main" id="{10DB055B-7115-26DB-C6D2-E296128AF23D}"/>
              </a:ext>
            </a:extLst>
          </p:cNvPr>
          <p:cNvSpPr txBox="1"/>
          <p:nvPr/>
        </p:nvSpPr>
        <p:spPr>
          <a:xfrm>
            <a:off x="132505" y="5247389"/>
            <a:ext cx="6058802" cy="137473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4000"/>
              </a:spcAft>
              <a:buClrTx/>
              <a:buSzTx/>
              <a:buFontTx/>
              <a:buNone/>
              <a:tabLst/>
              <a:defRPr/>
            </a:pPr>
            <a:r>
              <a:rPr kumimoji="0" lang="en-US" sz="1600" b="0" i="0" u="none" strike="noStrike" kern="1200" cap="none" spc="0" normalizeH="0" baseline="0" noProof="0" dirty="0">
                <a:ln>
                  <a:noFill/>
                </a:ln>
                <a:solidFill>
                  <a:srgbClr val="303030"/>
                </a:solidFill>
                <a:effectLst/>
                <a:uLnTx/>
                <a:uFillTx/>
                <a:latin typeface="Roboto" panose="02000000000000000000" pitchFamily="2" charset="0"/>
                <a:ea typeface="Roboto" panose="02000000000000000000" pitchFamily="2" charset="0"/>
                <a:cs typeface="Franklin Gothic Medium"/>
              </a:rPr>
              <a:t>Download your copy of the Customer Safety Handbook </a:t>
            </a:r>
            <a:br>
              <a:rPr kumimoji="0" lang="en-US" sz="1600" b="0" i="0" u="none" strike="noStrike" kern="1200" cap="none" spc="0" normalizeH="0" baseline="0" noProof="0" dirty="0">
                <a:ln>
                  <a:noFill/>
                </a:ln>
                <a:solidFill>
                  <a:srgbClr val="303030"/>
                </a:solidFill>
                <a:effectLst/>
                <a:uLnTx/>
                <a:uFillTx/>
                <a:latin typeface="Roboto" panose="02000000000000000000" pitchFamily="2" charset="0"/>
                <a:ea typeface="Roboto" panose="02000000000000000000" pitchFamily="2" charset="0"/>
                <a:cs typeface="Franklin Gothic Medium"/>
              </a:rPr>
            </a:br>
            <a:r>
              <a:rPr kumimoji="0" lang="en-US" sz="1600" b="0" i="0" u="none" strike="noStrike" kern="1200" cap="none" spc="0" normalizeH="0" baseline="0" noProof="0" dirty="0">
                <a:ln>
                  <a:noFill/>
                </a:ln>
                <a:solidFill>
                  <a:srgbClr val="303030"/>
                </a:solidFill>
                <a:effectLst/>
                <a:uLnTx/>
                <a:uFillTx/>
                <a:latin typeface="Roboto" panose="02000000000000000000" pitchFamily="2" charset="0"/>
                <a:ea typeface="Roboto" panose="02000000000000000000" pitchFamily="2" charset="0"/>
                <a:cs typeface="Franklin Gothic Medium"/>
              </a:rPr>
              <a:t>at </a:t>
            </a:r>
            <a:r>
              <a:rPr kumimoji="0" lang="en-CA"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5"/>
              </a:rPr>
              <a:t>www.cn.ca/safetyhandbook</a:t>
            </a:r>
            <a:endParaRPr kumimoji="0" lang="en-CA" sz="1800" b="0" i="0" u="none" strike="noStrike" kern="1200" cap="none" spc="0" normalizeH="0" baseline="0" noProof="0" dirty="0">
              <a:ln>
                <a:noFill/>
              </a:ln>
              <a:solidFill>
                <a:srgbClr val="30303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4000"/>
              </a:spcAft>
              <a:buClrTx/>
              <a:buSzTx/>
              <a:buFontTx/>
              <a:buNone/>
              <a:tabLst/>
              <a:defRPr/>
            </a:pPr>
            <a:endParaRPr kumimoji="0" lang="en-US" sz="1600" b="0" i="0" u="none" strike="noStrike" kern="1200" cap="none" spc="0" normalizeH="0" baseline="0" noProof="0" dirty="0">
              <a:ln>
                <a:noFill/>
              </a:ln>
              <a:solidFill>
                <a:srgbClr val="ED1C24"/>
              </a:solidFill>
              <a:effectLst/>
              <a:highlight>
                <a:srgbClr val="FFFF00"/>
              </a:highlight>
              <a:uLnTx/>
              <a:uFillTx/>
              <a:latin typeface="Roboto" panose="02000000000000000000" pitchFamily="2" charset="0"/>
              <a:ea typeface="Roboto" panose="02000000000000000000" pitchFamily="2" charset="0"/>
              <a:cs typeface="Franklin Gothic Medium"/>
            </a:endParaRPr>
          </a:p>
        </p:txBody>
      </p:sp>
    </p:spTree>
    <p:extLst>
      <p:ext uri="{BB962C8B-B14F-4D97-AF65-F5344CB8AC3E}">
        <p14:creationId xmlns:p14="http://schemas.microsoft.com/office/powerpoint/2010/main" val="111686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333C-837C-181E-82F4-7FE1B4312CDC}"/>
              </a:ext>
            </a:extLst>
          </p:cNvPr>
          <p:cNvSpPr>
            <a:spLocks noGrp="1"/>
          </p:cNvSpPr>
          <p:nvPr>
            <p:ph type="title"/>
          </p:nvPr>
        </p:nvSpPr>
        <p:spPr/>
        <p:txBody>
          <a:bodyPr/>
          <a:lstStyle/>
          <a:p>
            <a:r>
              <a:rPr lang="en-CA" dirty="0"/>
              <a:t>Safety at CN</a:t>
            </a:r>
            <a:br>
              <a:rPr lang="en-CA" dirty="0"/>
            </a:br>
            <a:r>
              <a:rPr lang="en-CA" dirty="0">
                <a:solidFill>
                  <a:schemeClr val="tx1"/>
                </a:solidFill>
              </a:rPr>
              <a:t>Operation LifeSaver</a:t>
            </a:r>
          </a:p>
        </p:txBody>
      </p:sp>
      <p:sp>
        <p:nvSpPr>
          <p:cNvPr id="3" name="Slide Number Placeholder 2">
            <a:extLst>
              <a:ext uri="{FF2B5EF4-FFF2-40B4-BE49-F238E27FC236}">
                <a16:creationId xmlns:a16="http://schemas.microsoft.com/office/drawing/2014/main" id="{B0BBDFB4-8F49-C4CE-09B1-B9F8E718A943}"/>
              </a:ext>
            </a:extLst>
          </p:cNvPr>
          <p:cNvSpPr>
            <a:spLocks noGrp="1"/>
          </p:cNvSpPr>
          <p:nvPr>
            <p:ph type="sldNum" sz="quarter" idx="11"/>
          </p:nvPr>
        </p:nvSpPr>
        <p:spPr/>
        <p:txBody>
          <a:bodyPr/>
          <a:lstStyle/>
          <a:p>
            <a:fld id="{F624A8C7-D029-401D-A8B1-18FF118BE1BB}" type="slidenum">
              <a:rPr lang="en-GB" smtClean="0"/>
              <a:pPr/>
              <a:t>16</a:t>
            </a:fld>
            <a:endParaRPr lang="en-GB" dirty="0"/>
          </a:p>
        </p:txBody>
      </p:sp>
      <p:pic>
        <p:nvPicPr>
          <p:cNvPr id="5" name="Picture 4">
            <a:extLst>
              <a:ext uri="{FF2B5EF4-FFF2-40B4-BE49-F238E27FC236}">
                <a16:creationId xmlns:a16="http://schemas.microsoft.com/office/drawing/2014/main" id="{6B0EA2FE-1B4E-64EF-7D2A-EF8613E46D41}"/>
              </a:ext>
            </a:extLst>
          </p:cNvPr>
          <p:cNvPicPr>
            <a:picLocks noChangeAspect="1"/>
          </p:cNvPicPr>
          <p:nvPr/>
        </p:nvPicPr>
        <p:blipFill>
          <a:blip r:embed="rId3"/>
          <a:stretch>
            <a:fillRect/>
          </a:stretch>
        </p:blipFill>
        <p:spPr>
          <a:xfrm>
            <a:off x="2813209" y="3253996"/>
            <a:ext cx="6565583" cy="215879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2BE6521-DC0E-F934-539A-97DCA2EBBB2D}"/>
              </a:ext>
            </a:extLst>
          </p:cNvPr>
          <p:cNvSpPr txBox="1"/>
          <p:nvPr/>
        </p:nvSpPr>
        <p:spPr>
          <a:xfrm>
            <a:off x="245328" y="1816723"/>
            <a:ext cx="11329638" cy="707886"/>
          </a:xfrm>
          <a:prstGeom prst="rect">
            <a:avLst/>
          </a:prstGeom>
          <a:noFill/>
        </p:spPr>
        <p:txBody>
          <a:bodyPr wrap="square">
            <a:spAutoFit/>
          </a:bodyPr>
          <a:lstStyle/>
          <a:p>
            <a:r>
              <a:rPr lang="en-US" sz="2000" dirty="0"/>
              <a:t>Operation LifeSaver is dedicated to preventing collisions at railway crossings and railway trespassing incidents in Canada. We believe the key to achieving this goal is public education.</a:t>
            </a:r>
            <a:endParaRPr lang="en-CA" sz="2000" dirty="0"/>
          </a:p>
        </p:txBody>
      </p:sp>
      <p:pic>
        <p:nvPicPr>
          <p:cNvPr id="12" name="Picture 11">
            <a:extLst>
              <a:ext uri="{FF2B5EF4-FFF2-40B4-BE49-F238E27FC236}">
                <a16:creationId xmlns:a16="http://schemas.microsoft.com/office/drawing/2014/main" id="{D47B4C31-2479-162B-8071-7D42EAA127AB}"/>
              </a:ext>
            </a:extLst>
          </p:cNvPr>
          <p:cNvPicPr>
            <a:picLocks noChangeAspect="1"/>
          </p:cNvPicPr>
          <p:nvPr/>
        </p:nvPicPr>
        <p:blipFill>
          <a:blip r:embed="rId4"/>
          <a:stretch>
            <a:fillRect/>
          </a:stretch>
        </p:blipFill>
        <p:spPr>
          <a:xfrm>
            <a:off x="8604066" y="-7951"/>
            <a:ext cx="3587934" cy="114306"/>
          </a:xfrm>
          <a:prstGeom prst="rect">
            <a:avLst/>
          </a:prstGeom>
        </p:spPr>
      </p:pic>
    </p:spTree>
    <p:extLst>
      <p:ext uri="{BB962C8B-B14F-4D97-AF65-F5344CB8AC3E}">
        <p14:creationId xmlns:p14="http://schemas.microsoft.com/office/powerpoint/2010/main" val="407228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BBDFB4-8F49-C4CE-09B1-B9F8E718A943}"/>
              </a:ext>
            </a:extLst>
          </p:cNvPr>
          <p:cNvSpPr>
            <a:spLocks noGrp="1"/>
          </p:cNvSpPr>
          <p:nvPr>
            <p:ph type="sldNum" sz="quarter" idx="11"/>
          </p:nvPr>
        </p:nvSpPr>
        <p:spPr>
          <a:xfrm>
            <a:off x="11696519" y="6633039"/>
            <a:ext cx="168984" cy="139158"/>
          </a:xfrm>
        </p:spPr>
        <p:txBody>
          <a:bodyPr vert="horz" lIns="0" tIns="0" rIns="0" bIns="0" rtlCol="0" anchor="ctr">
            <a:normAutofit/>
          </a:bodyPr>
          <a:lstStyle/>
          <a:p>
            <a:pPr>
              <a:spcAft>
                <a:spcPts val="600"/>
              </a:spcAft>
            </a:pPr>
            <a:fld id="{F624A8C7-D029-401D-A8B1-18FF118BE1BB}" type="slidenum">
              <a:rPr lang="en-GB" smtClean="0"/>
              <a:pPr>
                <a:spcAft>
                  <a:spcPts val="600"/>
                </a:spcAft>
              </a:pPr>
              <a:t>17</a:t>
            </a:fld>
            <a:endParaRPr lang="en-GB"/>
          </a:p>
        </p:txBody>
      </p:sp>
      <p:sp>
        <p:nvSpPr>
          <p:cNvPr id="2" name="Title 1">
            <a:extLst>
              <a:ext uri="{FF2B5EF4-FFF2-40B4-BE49-F238E27FC236}">
                <a16:creationId xmlns:a16="http://schemas.microsoft.com/office/drawing/2014/main" id="{3C4C333C-837C-181E-82F4-7FE1B4312CDC}"/>
              </a:ext>
            </a:extLst>
          </p:cNvPr>
          <p:cNvSpPr>
            <a:spLocks noGrp="1"/>
          </p:cNvSpPr>
          <p:nvPr>
            <p:ph type="title"/>
          </p:nvPr>
        </p:nvSpPr>
        <p:spPr>
          <a:xfrm>
            <a:off x="334964" y="92996"/>
            <a:ext cx="10962224" cy="609600"/>
          </a:xfrm>
        </p:spPr>
        <p:txBody>
          <a:bodyPr vert="horz" lIns="0" tIns="45720" rIns="91440" bIns="45720" rtlCol="0" anchor="ctr">
            <a:normAutofit/>
          </a:bodyPr>
          <a:lstStyle/>
          <a:p>
            <a:r>
              <a:rPr lang="en-CA" dirty="0"/>
              <a:t>Technology at CN</a:t>
            </a:r>
          </a:p>
        </p:txBody>
      </p:sp>
      <p:pic>
        <p:nvPicPr>
          <p:cNvPr id="13" name="Picture 12">
            <a:extLst>
              <a:ext uri="{FF2B5EF4-FFF2-40B4-BE49-F238E27FC236}">
                <a16:creationId xmlns:a16="http://schemas.microsoft.com/office/drawing/2014/main" id="{C2BDB64E-910B-C6E8-C0AD-D041D121F644}"/>
              </a:ext>
            </a:extLst>
          </p:cNvPr>
          <p:cNvPicPr>
            <a:picLocks noChangeAspect="1"/>
          </p:cNvPicPr>
          <p:nvPr/>
        </p:nvPicPr>
        <p:blipFill>
          <a:blip r:embed="rId3"/>
          <a:stretch>
            <a:fillRect/>
          </a:stretch>
        </p:blipFill>
        <p:spPr>
          <a:xfrm>
            <a:off x="62797" y="4438996"/>
            <a:ext cx="12102760" cy="2417639"/>
          </a:xfrm>
          <a:prstGeom prst="rect">
            <a:avLst/>
          </a:prstGeom>
        </p:spPr>
      </p:pic>
      <p:sp>
        <p:nvSpPr>
          <p:cNvPr id="15" name="TextBox 14">
            <a:extLst>
              <a:ext uri="{FF2B5EF4-FFF2-40B4-BE49-F238E27FC236}">
                <a16:creationId xmlns:a16="http://schemas.microsoft.com/office/drawing/2014/main" id="{AF9C8195-4E74-7B30-2ACC-A12C5C7B625E}"/>
              </a:ext>
            </a:extLst>
          </p:cNvPr>
          <p:cNvSpPr txBox="1"/>
          <p:nvPr/>
        </p:nvSpPr>
        <p:spPr>
          <a:xfrm>
            <a:off x="1" y="703681"/>
            <a:ext cx="11945690" cy="304698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CA" b="1" i="0" u="none" strike="noStrike" baseline="0" dirty="0">
                <a:solidFill>
                  <a:srgbClr val="000000"/>
                </a:solidFill>
              </a:rPr>
              <a:t>Ultrasonic Rail Testing: </a:t>
            </a:r>
            <a:r>
              <a:rPr lang="en-CA" dirty="0">
                <a:solidFill>
                  <a:srgbClr val="000000"/>
                </a:solidFill>
              </a:rPr>
              <a:t>Identifies rail defects that could lead to broken rail</a:t>
            </a:r>
          </a:p>
          <a:p>
            <a:pPr marL="285750" indent="-285750">
              <a:spcAft>
                <a:spcPts val="600"/>
              </a:spcAft>
              <a:buFont typeface="Arial" panose="020B0604020202020204" pitchFamily="34" charset="0"/>
              <a:buChar char="•"/>
            </a:pPr>
            <a:r>
              <a:rPr lang="en-US" b="1" dirty="0"/>
              <a:t>Hi-Rail Geometry and Joint Bar Inspection: </a:t>
            </a:r>
            <a:r>
              <a:rPr lang="en-US" dirty="0"/>
              <a:t>Detects missing bolts and cracks in joint bars</a:t>
            </a:r>
            <a:endParaRPr lang="en-CA" b="0" i="0" u="none" strike="noStrike" baseline="0" dirty="0">
              <a:solidFill>
                <a:srgbClr val="000000"/>
              </a:solidFill>
            </a:endParaRPr>
          </a:p>
          <a:p>
            <a:pPr marL="285750" indent="-285750" algn="l" fontAlgn="base">
              <a:spcAft>
                <a:spcPts val="600"/>
              </a:spcAft>
              <a:buFont typeface="Arial" panose="020B0604020202020204" pitchFamily="34" charset="0"/>
              <a:buChar char="•"/>
            </a:pPr>
            <a:r>
              <a:rPr lang="en-CA" b="1" i="0" dirty="0">
                <a:effectLst/>
                <a:latin typeface="Roboto" panose="02000000000000000000" pitchFamily="2" charset="0"/>
              </a:rPr>
              <a:t>Autonomous Track Inspection Program: </a:t>
            </a:r>
            <a:r>
              <a:rPr lang="en-CA" b="0" i="0" dirty="0">
                <a:effectLst/>
                <a:latin typeface="Roboto" panose="02000000000000000000" pitchFamily="2" charset="0"/>
              </a:rPr>
              <a:t>Real time monitoring, </a:t>
            </a:r>
            <a:r>
              <a:rPr lang="en-US" dirty="0">
                <a:latin typeface="Roboto" panose="02000000000000000000" pitchFamily="2" charset="0"/>
              </a:rPr>
              <a:t>3D imaging, c</a:t>
            </a:r>
            <a:r>
              <a:rPr lang="en-US" b="0" i="0" dirty="0">
                <a:effectLst/>
                <a:latin typeface="Roboto" panose="02000000000000000000" pitchFamily="2" charset="0"/>
              </a:rPr>
              <a:t>ollects data on ballast, ties, spikes, plates  </a:t>
            </a:r>
          </a:p>
          <a:p>
            <a:pPr marL="285750" indent="-285750" algn="l" fontAlgn="base">
              <a:spcAft>
                <a:spcPts val="600"/>
              </a:spcAft>
              <a:buFont typeface="Arial" panose="020B0604020202020204" pitchFamily="34" charset="0"/>
              <a:buChar char="•"/>
            </a:pPr>
            <a:r>
              <a:rPr lang="en-US" b="1" dirty="0">
                <a:latin typeface="Roboto" panose="02000000000000000000" pitchFamily="2" charset="0"/>
              </a:rPr>
              <a:t>Automated Inspection Portals: </a:t>
            </a:r>
            <a:r>
              <a:rPr lang="en-US" dirty="0">
                <a:latin typeface="Roboto" panose="02000000000000000000" pitchFamily="2" charset="0"/>
              </a:rPr>
              <a:t>Real time 360-degree cameras utilize AI technology to detect defects.</a:t>
            </a:r>
          </a:p>
          <a:p>
            <a:pPr marL="285750" indent="-285750" algn="l" fontAlgn="base">
              <a:spcAft>
                <a:spcPts val="600"/>
              </a:spcAft>
              <a:buFont typeface="Arial" panose="020B0604020202020204" pitchFamily="34" charset="0"/>
              <a:buChar char="•"/>
            </a:pPr>
            <a:r>
              <a:rPr lang="en-US" b="1" dirty="0"/>
              <a:t>Bridge Management Program: </a:t>
            </a:r>
            <a:r>
              <a:rPr lang="en-US" dirty="0"/>
              <a:t>Field inspections of bridge structures, including dive surveys for large structures, augmented with the use of un-manned aerial vehicles and other technologies e.g., Sonar, LIDAR</a:t>
            </a:r>
          </a:p>
          <a:p>
            <a:pPr marL="285750" indent="-285750" algn="l" fontAlgn="base">
              <a:spcAft>
                <a:spcPts val="600"/>
              </a:spcAft>
              <a:buFont typeface="Arial" panose="020B0604020202020204" pitchFamily="34" charset="0"/>
              <a:buChar char="•"/>
            </a:pPr>
            <a:r>
              <a:rPr lang="en-US" b="1" dirty="0"/>
              <a:t>Transport Canada Inspections</a:t>
            </a:r>
            <a:r>
              <a:rPr lang="en-US" dirty="0"/>
              <a:t>: Federal agency employees conduct inspections of CN and its infrastructure</a:t>
            </a:r>
          </a:p>
          <a:p>
            <a:pPr marL="285750" indent="-285750" algn="l" fontAlgn="base">
              <a:spcAft>
                <a:spcPts val="600"/>
              </a:spcAft>
              <a:buFont typeface="Arial" panose="020B0604020202020204" pitchFamily="34" charset="0"/>
              <a:buChar char="•"/>
            </a:pPr>
            <a:endParaRPr lang="en-CA" dirty="0"/>
          </a:p>
        </p:txBody>
      </p:sp>
      <p:pic>
        <p:nvPicPr>
          <p:cNvPr id="19" name="Picture 18">
            <a:extLst>
              <a:ext uri="{FF2B5EF4-FFF2-40B4-BE49-F238E27FC236}">
                <a16:creationId xmlns:a16="http://schemas.microsoft.com/office/drawing/2014/main" id="{2FD7F524-AA67-A349-1EC0-E3D9D125A523}"/>
              </a:ext>
            </a:extLst>
          </p:cNvPr>
          <p:cNvPicPr>
            <a:picLocks noChangeAspect="1"/>
          </p:cNvPicPr>
          <p:nvPr/>
        </p:nvPicPr>
        <p:blipFill>
          <a:blip r:embed="rId4"/>
          <a:stretch>
            <a:fillRect/>
          </a:stretch>
        </p:blipFill>
        <p:spPr>
          <a:xfrm>
            <a:off x="8604066" y="-13901"/>
            <a:ext cx="3587934" cy="114306"/>
          </a:xfrm>
          <a:prstGeom prst="rect">
            <a:avLst/>
          </a:prstGeom>
        </p:spPr>
      </p:pic>
    </p:spTree>
    <p:extLst>
      <p:ext uri="{BB962C8B-B14F-4D97-AF65-F5344CB8AC3E}">
        <p14:creationId xmlns:p14="http://schemas.microsoft.com/office/powerpoint/2010/main" val="156975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BF9FE-FFDF-0A0B-2507-53352EDF762D}"/>
              </a:ext>
            </a:extLst>
          </p:cNvPr>
          <p:cNvSpPr>
            <a:spLocks noGrp="1"/>
          </p:cNvSpPr>
          <p:nvPr>
            <p:ph type="sldNum" sz="quarter" idx="11"/>
          </p:nvPr>
        </p:nvSpPr>
        <p:spPr>
          <a:xfrm>
            <a:off x="11696519" y="6633039"/>
            <a:ext cx="168984" cy="139158"/>
          </a:xfrm>
          <a:prstGeom prst="rect">
            <a:avLst/>
          </a:prstGeom>
        </p:spPr>
        <p:txBody>
          <a:bodyPr vert="horz" lIns="0" tIns="0" rIns="0" bIns="0" rtlCol="0" anchor="ctr"/>
          <a:lstStyle>
            <a:defPPr>
              <a:defRPr lang="en-US"/>
            </a:defPPr>
            <a:lvl1pPr marL="0" algn="r" defTabSz="914400" rtl="0" eaLnBrk="1" latinLnBrk="0" hangingPunct="1">
              <a:defRPr sz="9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24A8C7-D029-401D-A8B1-18FF118BE1BB}" type="slidenum">
              <a:rPr kumimoji="0" lang="en-GB" sz="900" b="0" i="0" u="none" strike="noStrike" kern="1200" cap="none" spc="0" normalizeH="0" baseline="0" noProof="0" smtClean="0">
                <a:ln>
                  <a:noFill/>
                </a:ln>
                <a:solidFill>
                  <a:srgbClr val="303030"/>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srgbClr val="303030"/>
              </a:solidFill>
              <a:effectLst/>
              <a:uLnTx/>
              <a:uFillTx/>
              <a:latin typeface="Roboto" panose="02000000000000000000" pitchFamily="2" charset="0"/>
              <a:ea typeface="Roboto" panose="02000000000000000000" pitchFamily="2" charset="0"/>
              <a:cs typeface="+mn-cs"/>
            </a:endParaRPr>
          </a:p>
        </p:txBody>
      </p:sp>
      <p:sp>
        <p:nvSpPr>
          <p:cNvPr id="5" name="Title 4">
            <a:extLst>
              <a:ext uri="{FF2B5EF4-FFF2-40B4-BE49-F238E27FC236}">
                <a16:creationId xmlns:a16="http://schemas.microsoft.com/office/drawing/2014/main" id="{E8BB6595-D819-0F9C-BFDE-0D44EDA3FAD8}"/>
              </a:ext>
            </a:extLst>
          </p:cNvPr>
          <p:cNvSpPr>
            <a:spLocks noGrp="1"/>
          </p:cNvSpPr>
          <p:nvPr>
            <p:ph type="title"/>
          </p:nvPr>
        </p:nvSpPr>
        <p:spPr>
          <a:xfrm>
            <a:off x="383930" y="726410"/>
            <a:ext cx="10913258" cy="803449"/>
          </a:xfrm>
        </p:spPr>
        <p:txBody>
          <a:bodyPr/>
          <a:lstStyle/>
          <a:p>
            <a:r>
              <a:rPr lang="en-CA" sz="3200" dirty="0">
                <a:solidFill>
                  <a:schemeClr val="tx1"/>
                </a:solidFill>
              </a:rPr>
              <a:t>Dense network of advanced detector technologies</a:t>
            </a:r>
            <a:br>
              <a:rPr lang="en-CA" sz="3200" dirty="0">
                <a:solidFill>
                  <a:schemeClr val="tx2"/>
                </a:solidFill>
              </a:rPr>
            </a:br>
            <a:endParaRPr lang="en-CA" sz="2000" b="0" i="1" dirty="0">
              <a:solidFill>
                <a:schemeClr val="tx2"/>
              </a:solidFill>
            </a:endParaRPr>
          </a:p>
        </p:txBody>
      </p:sp>
      <p:sp>
        <p:nvSpPr>
          <p:cNvPr id="6" name="Text Placeholder 5">
            <a:extLst>
              <a:ext uri="{FF2B5EF4-FFF2-40B4-BE49-F238E27FC236}">
                <a16:creationId xmlns:a16="http://schemas.microsoft.com/office/drawing/2014/main" id="{4158181B-4C66-129E-5D96-A5A2019F0EB6}"/>
              </a:ext>
            </a:extLst>
          </p:cNvPr>
          <p:cNvSpPr>
            <a:spLocks noGrp="1"/>
          </p:cNvSpPr>
          <p:nvPr>
            <p:ph type="body" sz="quarter" idx="14"/>
          </p:nvPr>
        </p:nvSpPr>
        <p:spPr>
          <a:xfrm>
            <a:off x="700257" y="6168989"/>
            <a:ext cx="10733590" cy="393899"/>
          </a:xfrm>
          <a:noFill/>
        </p:spPr>
        <p:txBody>
          <a:bodyPr/>
          <a:lstStyle/>
          <a:p>
            <a:r>
              <a:rPr lang="en-CA" sz="2200" dirty="0">
                <a:solidFill>
                  <a:schemeClr val="accent1"/>
                </a:solidFill>
                <a:latin typeface="Raleway" panose="020B0503030101060003" pitchFamily="34" charset="0"/>
              </a:rPr>
              <a:t>Keeping trains on track and limiting stoppages to </a:t>
            </a:r>
            <a:r>
              <a:rPr lang="en-US" sz="2200" dirty="0">
                <a:solidFill>
                  <a:schemeClr val="accent1"/>
                </a:solidFill>
                <a:effectLst/>
                <a:latin typeface="Raleway" panose="020B0503030101060003" pitchFamily="34" charset="0"/>
              </a:rPr>
              <a:t>increase network fluidity</a:t>
            </a:r>
            <a:endParaRPr lang="en-CA" sz="2200" dirty="0">
              <a:solidFill>
                <a:schemeClr val="accent1"/>
              </a:solidFill>
              <a:latin typeface="Raleway" panose="020B0503030101060003" pitchFamily="34" charset="0"/>
            </a:endParaRPr>
          </a:p>
        </p:txBody>
      </p:sp>
      <p:sp>
        <p:nvSpPr>
          <p:cNvPr id="9" name="Rectangle 8">
            <a:extLst>
              <a:ext uri="{FF2B5EF4-FFF2-40B4-BE49-F238E27FC236}">
                <a16:creationId xmlns:a16="http://schemas.microsoft.com/office/drawing/2014/main" id="{F8F85AC3-FD99-A68A-05C8-FA365666AC7D}"/>
              </a:ext>
            </a:extLst>
          </p:cNvPr>
          <p:cNvSpPr/>
          <p:nvPr/>
        </p:nvSpPr>
        <p:spPr>
          <a:xfrm>
            <a:off x="1853738" y="1677362"/>
            <a:ext cx="2827645" cy="1200329"/>
          </a:xfrm>
          <a:prstGeom prst="rect">
            <a:avLst/>
          </a:prstGeom>
        </p:spPr>
        <p:txBody>
          <a:bodyPr wrap="square">
            <a:spAutoFit/>
          </a:bodyPr>
          <a:lstStyle/>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Hot bearings and wheels</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Acoustic bearing</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Wheel impact load</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endParaRPr>
          </a:p>
        </p:txBody>
      </p:sp>
      <p:grpSp>
        <p:nvGrpSpPr>
          <p:cNvPr id="10" name="Group 9">
            <a:extLst>
              <a:ext uri="{FF2B5EF4-FFF2-40B4-BE49-F238E27FC236}">
                <a16:creationId xmlns:a16="http://schemas.microsoft.com/office/drawing/2014/main" id="{D4CE5B4D-AAF6-7090-C183-ED931C26CF5B}"/>
              </a:ext>
            </a:extLst>
          </p:cNvPr>
          <p:cNvGrpSpPr/>
          <p:nvPr/>
        </p:nvGrpSpPr>
        <p:grpSpPr>
          <a:xfrm>
            <a:off x="782211" y="3162300"/>
            <a:ext cx="4956745" cy="1758867"/>
            <a:chOff x="4243399" y="4337902"/>
            <a:chExt cx="3600397" cy="1130524"/>
          </a:xfrm>
        </p:grpSpPr>
        <p:grpSp>
          <p:nvGrpSpPr>
            <p:cNvPr id="11" name="Group 10">
              <a:extLst>
                <a:ext uri="{FF2B5EF4-FFF2-40B4-BE49-F238E27FC236}">
                  <a16:creationId xmlns:a16="http://schemas.microsoft.com/office/drawing/2014/main" id="{C7CBC6AF-0B6C-A0D0-7379-A7A4624A5EED}"/>
                </a:ext>
              </a:extLst>
            </p:cNvPr>
            <p:cNvGrpSpPr/>
            <p:nvPr/>
          </p:nvGrpSpPr>
          <p:grpSpPr>
            <a:xfrm>
              <a:off x="4243399" y="4337902"/>
              <a:ext cx="3600397" cy="1130524"/>
              <a:chOff x="4243399" y="4337902"/>
              <a:chExt cx="3600397" cy="1130524"/>
            </a:xfrm>
          </p:grpSpPr>
          <p:pic>
            <p:nvPicPr>
              <p:cNvPr id="13" name="Picture 12">
                <a:extLst>
                  <a:ext uri="{FF2B5EF4-FFF2-40B4-BE49-F238E27FC236}">
                    <a16:creationId xmlns:a16="http://schemas.microsoft.com/office/drawing/2014/main" id="{1F176738-DF41-D78F-F4E6-87AC40B895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17000"/>
                        </a14:imgEffect>
                      </a14:imgLayer>
                    </a14:imgProps>
                  </a:ext>
                  <a:ext uri="{28A0092B-C50C-407E-A947-70E740481C1C}">
                    <a14:useLocalDpi xmlns:a14="http://schemas.microsoft.com/office/drawing/2010/main" val="0"/>
                  </a:ext>
                </a:extLst>
              </a:blip>
              <a:stretch>
                <a:fillRect/>
              </a:stretch>
            </p:blipFill>
            <p:spPr>
              <a:xfrm>
                <a:off x="4243399" y="4337902"/>
                <a:ext cx="3600397" cy="1130524"/>
              </a:xfrm>
              <a:prstGeom prst="rect">
                <a:avLst/>
              </a:prstGeom>
              <a:ln w="19050">
                <a:noFill/>
              </a:ln>
            </p:spPr>
          </p:pic>
          <p:sp>
            <p:nvSpPr>
              <p:cNvPr id="14" name="Oval 13">
                <a:extLst>
                  <a:ext uri="{FF2B5EF4-FFF2-40B4-BE49-F238E27FC236}">
                    <a16:creationId xmlns:a16="http://schemas.microsoft.com/office/drawing/2014/main" id="{F8C5D160-342D-1A22-F972-A45D86999646}"/>
                  </a:ext>
                </a:extLst>
              </p:cNvPr>
              <p:cNvSpPr/>
              <p:nvPr/>
            </p:nvSpPr>
            <p:spPr>
              <a:xfrm>
                <a:off x="4438656" y="4521158"/>
                <a:ext cx="638175" cy="676275"/>
              </a:xfrm>
              <a:prstGeom prst="ellipse">
                <a:avLst/>
              </a:prstGeom>
              <a:noFill/>
              <a:ln w="31750" cap="flat" cmpd="sng" algn="ctr">
                <a:solidFill>
                  <a:srgbClr val="ED1C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a:ea typeface="+mn-ea"/>
                  <a:cs typeface="+mn-cs"/>
                </a:endParaRPr>
              </a:p>
            </p:txBody>
          </p:sp>
        </p:grpSp>
        <p:sp>
          <p:nvSpPr>
            <p:cNvPr id="12" name="Oval 11">
              <a:extLst>
                <a:ext uri="{FF2B5EF4-FFF2-40B4-BE49-F238E27FC236}">
                  <a16:creationId xmlns:a16="http://schemas.microsoft.com/office/drawing/2014/main" id="{FD01F0B6-337C-9D31-0047-8275481F7F5B}"/>
                </a:ext>
              </a:extLst>
            </p:cNvPr>
            <p:cNvSpPr/>
            <p:nvPr/>
          </p:nvSpPr>
          <p:spPr>
            <a:xfrm>
              <a:off x="7048506" y="4435434"/>
              <a:ext cx="638175" cy="676275"/>
            </a:xfrm>
            <a:prstGeom prst="ellipse">
              <a:avLst/>
            </a:prstGeom>
            <a:noFill/>
            <a:ln w="31750" cap="flat" cmpd="sng" algn="ctr">
              <a:solidFill>
                <a:srgbClr val="ED1C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a:ea typeface="+mn-ea"/>
                <a:cs typeface="+mn-cs"/>
              </a:endParaRPr>
            </a:p>
          </p:txBody>
        </p:sp>
      </p:grpSp>
      <p:grpSp>
        <p:nvGrpSpPr>
          <p:cNvPr id="15" name="Group 14">
            <a:extLst>
              <a:ext uri="{FF2B5EF4-FFF2-40B4-BE49-F238E27FC236}">
                <a16:creationId xmlns:a16="http://schemas.microsoft.com/office/drawing/2014/main" id="{041AB4B3-E307-2F08-F322-DF771A57F860}"/>
              </a:ext>
            </a:extLst>
          </p:cNvPr>
          <p:cNvGrpSpPr/>
          <p:nvPr/>
        </p:nvGrpSpPr>
        <p:grpSpPr>
          <a:xfrm>
            <a:off x="6419721" y="3162300"/>
            <a:ext cx="4719509" cy="1758867"/>
            <a:chOff x="4242550" y="5751242"/>
            <a:chExt cx="3601241" cy="1108933"/>
          </a:xfrm>
        </p:grpSpPr>
        <p:grpSp>
          <p:nvGrpSpPr>
            <p:cNvPr id="16" name="Group 15">
              <a:extLst>
                <a:ext uri="{FF2B5EF4-FFF2-40B4-BE49-F238E27FC236}">
                  <a16:creationId xmlns:a16="http://schemas.microsoft.com/office/drawing/2014/main" id="{166417E7-CF9A-00CD-08AF-76AE85B20987}"/>
                </a:ext>
              </a:extLst>
            </p:cNvPr>
            <p:cNvGrpSpPr/>
            <p:nvPr/>
          </p:nvGrpSpPr>
          <p:grpSpPr>
            <a:xfrm>
              <a:off x="4243395" y="5751242"/>
              <a:ext cx="3600396" cy="1108933"/>
              <a:chOff x="4243395" y="5751242"/>
              <a:chExt cx="3600396" cy="1108933"/>
            </a:xfrm>
          </p:grpSpPr>
          <p:pic>
            <p:nvPicPr>
              <p:cNvPr id="18" name="Picture 17">
                <a:extLst>
                  <a:ext uri="{FF2B5EF4-FFF2-40B4-BE49-F238E27FC236}">
                    <a16:creationId xmlns:a16="http://schemas.microsoft.com/office/drawing/2014/main" id="{C5618FE6-013B-A559-1BAB-2CB46D2320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0000"/>
                        </a14:imgEffect>
                        <a14:imgEffect>
                          <a14:brightnessContrast bright="10000" contrast="3000"/>
                        </a14:imgEffect>
                      </a14:imgLayer>
                    </a14:imgProps>
                  </a:ext>
                  <a:ext uri="{28A0092B-C50C-407E-A947-70E740481C1C}">
                    <a14:useLocalDpi xmlns:a14="http://schemas.microsoft.com/office/drawing/2010/main" val="0"/>
                  </a:ext>
                </a:extLst>
              </a:blip>
              <a:srcRect t="24353" b="20490"/>
              <a:stretch/>
            </p:blipFill>
            <p:spPr>
              <a:xfrm>
                <a:off x="4243395" y="5751242"/>
                <a:ext cx="3600396" cy="1108933"/>
              </a:xfrm>
              <a:prstGeom prst="rect">
                <a:avLst/>
              </a:prstGeom>
              <a:ln w="19050">
                <a:noFill/>
              </a:ln>
            </p:spPr>
          </p:pic>
          <p:sp>
            <p:nvSpPr>
              <p:cNvPr id="19" name="Oval 18">
                <a:extLst>
                  <a:ext uri="{FF2B5EF4-FFF2-40B4-BE49-F238E27FC236}">
                    <a16:creationId xmlns:a16="http://schemas.microsoft.com/office/drawing/2014/main" id="{998F6015-A049-EA63-73D6-AD6F0EF558F9}"/>
                  </a:ext>
                </a:extLst>
              </p:cNvPr>
              <p:cNvSpPr/>
              <p:nvPr/>
            </p:nvSpPr>
            <p:spPr>
              <a:xfrm rot="393089">
                <a:off x="5305430" y="5999896"/>
                <a:ext cx="1666875" cy="482997"/>
              </a:xfrm>
              <a:prstGeom prst="ellipse">
                <a:avLst/>
              </a:prstGeom>
              <a:noFill/>
              <a:ln w="31750" cap="flat" cmpd="sng" algn="ctr">
                <a:solidFill>
                  <a:srgbClr val="ED1C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a:ea typeface="+mn-ea"/>
                  <a:cs typeface="+mn-cs"/>
                </a:endParaRPr>
              </a:p>
            </p:txBody>
          </p:sp>
        </p:grpSp>
        <p:sp>
          <p:nvSpPr>
            <p:cNvPr id="17" name="Oval 16">
              <a:extLst>
                <a:ext uri="{FF2B5EF4-FFF2-40B4-BE49-F238E27FC236}">
                  <a16:creationId xmlns:a16="http://schemas.microsoft.com/office/drawing/2014/main" id="{5D8C1378-E5CC-A7F2-E608-D3EFFAB4A21C}"/>
                </a:ext>
              </a:extLst>
            </p:cNvPr>
            <p:cNvSpPr/>
            <p:nvPr/>
          </p:nvSpPr>
          <p:spPr>
            <a:xfrm rot="393089">
              <a:off x="4242550" y="6078872"/>
              <a:ext cx="934568" cy="426373"/>
            </a:xfrm>
            <a:prstGeom prst="ellipse">
              <a:avLst/>
            </a:prstGeom>
            <a:noFill/>
            <a:ln w="31750" cap="flat" cmpd="sng" algn="ctr">
              <a:solidFill>
                <a:srgbClr val="ED1C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588" b="0" i="0" u="none" strike="noStrike" kern="0" cap="none" spc="0" normalizeH="0" baseline="0" noProof="0" dirty="0">
                <a:ln>
                  <a:noFill/>
                </a:ln>
                <a:solidFill>
                  <a:prstClr val="white"/>
                </a:solidFill>
                <a:effectLst/>
                <a:uLnTx/>
                <a:uFillTx/>
                <a:latin typeface="Roboto"/>
                <a:ea typeface="+mn-ea"/>
                <a:cs typeface="+mn-cs"/>
              </a:endParaRPr>
            </a:p>
          </p:txBody>
        </p:sp>
      </p:grpSp>
      <p:sp>
        <p:nvSpPr>
          <p:cNvPr id="21" name="Rectangle 20">
            <a:extLst>
              <a:ext uri="{FF2B5EF4-FFF2-40B4-BE49-F238E27FC236}">
                <a16:creationId xmlns:a16="http://schemas.microsoft.com/office/drawing/2014/main" id="{14229958-8B43-54A8-1D97-2558E2E507E7}"/>
              </a:ext>
            </a:extLst>
          </p:cNvPr>
          <p:cNvSpPr/>
          <p:nvPr/>
        </p:nvSpPr>
        <p:spPr>
          <a:xfrm>
            <a:off x="6336939" y="5024727"/>
            <a:ext cx="576427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415C"/>
                </a:solidFill>
                <a:effectLst/>
                <a:uLnTx/>
                <a:uFillTx/>
                <a:latin typeface="Roboto" panose="02000000000000000000" pitchFamily="2" charset="0"/>
                <a:ea typeface="Roboto" panose="02000000000000000000" pitchFamily="2" charset="0"/>
                <a:cs typeface="Times New Roman" panose="02020603050405020304" pitchFamily="18" charset="0"/>
              </a:rPr>
              <a:t>Acoustic Bearing Detector: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B415C"/>
                </a:solidFill>
                <a:effectLst/>
                <a:uLnTx/>
                <a:uFillTx/>
                <a:latin typeface="Roboto" panose="02000000000000000000" pitchFamily="2" charset="0"/>
                <a:ea typeface="Roboto" panose="02000000000000000000" pitchFamily="2" charset="0"/>
                <a:cs typeface="Times New Roman" panose="02020603050405020304" pitchFamily="18" charset="0"/>
              </a:rPr>
              <a:t>Assesses wheel bearing sound signature to identify compromised components well in advance of a heat-generating failure.</a:t>
            </a:r>
          </a:p>
        </p:txBody>
      </p:sp>
      <p:sp>
        <p:nvSpPr>
          <p:cNvPr id="3" name="TextBox 2">
            <a:extLst>
              <a:ext uri="{FF2B5EF4-FFF2-40B4-BE49-F238E27FC236}">
                <a16:creationId xmlns:a16="http://schemas.microsoft.com/office/drawing/2014/main" id="{B689F5F0-916D-EE83-2F1A-943FBA94CC11}"/>
              </a:ext>
            </a:extLst>
          </p:cNvPr>
          <p:cNvSpPr txBox="1"/>
          <p:nvPr/>
        </p:nvSpPr>
        <p:spPr>
          <a:xfrm>
            <a:off x="731432" y="5024727"/>
            <a:ext cx="495674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415C"/>
                </a:solidFill>
                <a:effectLst/>
                <a:uLnTx/>
                <a:uFillTx/>
                <a:latin typeface="Roboto" panose="02000000000000000000" pitchFamily="2" charset="0"/>
                <a:ea typeface="Roboto" panose="02000000000000000000" pitchFamily="2" charset="0"/>
                <a:cs typeface="Times New Roman" panose="02020603050405020304" pitchFamily="18" charset="0"/>
              </a:rPr>
              <a:t>Hot Bearing Detector: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B415C"/>
                </a:solidFill>
                <a:effectLst/>
                <a:uLnTx/>
                <a:uFillTx/>
                <a:latin typeface="Roboto" panose="02000000000000000000" pitchFamily="2" charset="0"/>
                <a:ea typeface="Roboto" panose="02000000000000000000" pitchFamily="2" charset="0"/>
                <a:cs typeface="Times New Roman" panose="02020603050405020304" pitchFamily="18" charset="0"/>
              </a:rPr>
              <a:t>Monitors wheel bearing temperature on passing rolling stock, and immediately alerts train crews of issues that require corrective action</a:t>
            </a:r>
            <a:endParaRPr kumimoji="0" lang="en-US" sz="1400" b="0" i="0" u="none" strike="noStrike" kern="1200" cap="none" spc="0" normalizeH="0" baseline="0" noProof="0" dirty="0">
              <a:ln>
                <a:noFill/>
              </a:ln>
              <a:solidFill>
                <a:srgbClr val="2B415C"/>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5B2FAE7A-7590-B172-DFAA-BFEA07371C94}"/>
              </a:ext>
            </a:extLst>
          </p:cNvPr>
          <p:cNvSpPr txBox="1"/>
          <p:nvPr/>
        </p:nvSpPr>
        <p:spPr>
          <a:xfrm>
            <a:off x="7909956" y="1668635"/>
            <a:ext cx="1767444" cy="923330"/>
          </a:xfrm>
          <a:prstGeom prst="rect">
            <a:avLst/>
          </a:prstGeom>
          <a:noFill/>
        </p:spPr>
        <p:txBody>
          <a:bodyPr wrap="square">
            <a:spAutoFit/>
          </a:bodyPr>
          <a:lstStyle/>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High Water</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High Wind</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Landslide </a:t>
            </a:r>
          </a:p>
        </p:txBody>
      </p:sp>
      <p:sp>
        <p:nvSpPr>
          <p:cNvPr id="23" name="TextBox 22">
            <a:extLst>
              <a:ext uri="{FF2B5EF4-FFF2-40B4-BE49-F238E27FC236}">
                <a16:creationId xmlns:a16="http://schemas.microsoft.com/office/drawing/2014/main" id="{1A5EB048-A75D-2B16-73B5-45D0E2A09A9F}"/>
              </a:ext>
            </a:extLst>
          </p:cNvPr>
          <p:cNvSpPr txBox="1"/>
          <p:nvPr/>
        </p:nvSpPr>
        <p:spPr>
          <a:xfrm>
            <a:off x="5130724" y="1677362"/>
            <a:ext cx="2532257" cy="1200329"/>
          </a:xfrm>
          <a:prstGeom prst="rect">
            <a:avLst/>
          </a:prstGeom>
          <a:noFill/>
        </p:spPr>
        <p:txBody>
          <a:bodyPr wrap="square">
            <a:spAutoFit/>
          </a:bodyPr>
          <a:lstStyle/>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Wheel profile </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Dragging equipment</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High/Wide Load</a:t>
            </a:r>
          </a:p>
          <a:p>
            <a:pPr marL="100841" marR="0" lvl="0" indent="-10084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03030"/>
                </a:solidFill>
                <a:effectLst/>
                <a:uLnTx/>
                <a:uFillTx/>
                <a:latin typeface="Roboto Medium" panose="02000000000000000000" pitchFamily="2" charset="0"/>
                <a:ea typeface="Roboto Medium" panose="02000000000000000000" pitchFamily="2" charset="0"/>
                <a:cs typeface="Times New Roman" panose="02020603050405020304" pitchFamily="18" charset="0"/>
              </a:rPr>
              <a:t>Scales for overweight</a:t>
            </a:r>
          </a:p>
        </p:txBody>
      </p:sp>
      <p:sp>
        <p:nvSpPr>
          <p:cNvPr id="24" name="Rectangle 23">
            <a:extLst>
              <a:ext uri="{FF2B5EF4-FFF2-40B4-BE49-F238E27FC236}">
                <a16:creationId xmlns:a16="http://schemas.microsoft.com/office/drawing/2014/main" id="{7D853D83-D6E1-E102-6479-D7ECFA406B6E}"/>
              </a:ext>
            </a:extLst>
          </p:cNvPr>
          <p:cNvSpPr/>
          <p:nvPr/>
        </p:nvSpPr>
        <p:spPr>
          <a:xfrm>
            <a:off x="4472126" y="1229915"/>
            <a:ext cx="186481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1C24"/>
                </a:solidFill>
                <a:effectLst/>
                <a:uLnTx/>
                <a:uFillTx/>
                <a:latin typeface="Roboto" panose="02000000000000000000" pitchFamily="2" charset="0"/>
                <a:ea typeface="Roboto" panose="02000000000000000000" pitchFamily="2" charset="0"/>
                <a:cs typeface="Times New Roman" panose="02020603050405020304" pitchFamily="18" charset="0"/>
              </a:rPr>
              <a:t>Detecting for:</a:t>
            </a:r>
          </a:p>
        </p:txBody>
      </p:sp>
      <p:sp>
        <p:nvSpPr>
          <p:cNvPr id="4" name="Title 1">
            <a:extLst>
              <a:ext uri="{FF2B5EF4-FFF2-40B4-BE49-F238E27FC236}">
                <a16:creationId xmlns:a16="http://schemas.microsoft.com/office/drawing/2014/main" id="{303BFCB1-D42F-3AA9-C175-C07683F42082}"/>
              </a:ext>
            </a:extLst>
          </p:cNvPr>
          <p:cNvSpPr txBox="1">
            <a:spLocks/>
          </p:cNvSpPr>
          <p:nvPr/>
        </p:nvSpPr>
        <p:spPr>
          <a:xfrm>
            <a:off x="334964" y="92996"/>
            <a:ext cx="10962224" cy="60960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470" b="1" kern="1200">
                <a:solidFill>
                  <a:schemeClr val="accent1"/>
                </a:solidFill>
                <a:latin typeface="Raleway" panose="020B0503030101060003" pitchFamily="34" charset="0"/>
                <a:ea typeface="+mj-ea"/>
                <a:cs typeface="+mj-cs"/>
              </a:defRPr>
            </a:lvl1pPr>
          </a:lstStyle>
          <a:p>
            <a:r>
              <a:rPr lang="en-CA"/>
              <a:t>Technology at CN</a:t>
            </a:r>
            <a:endParaRPr lang="en-CA" dirty="0"/>
          </a:p>
        </p:txBody>
      </p:sp>
    </p:spTree>
    <p:extLst>
      <p:ext uri="{BB962C8B-B14F-4D97-AF65-F5344CB8AC3E}">
        <p14:creationId xmlns:p14="http://schemas.microsoft.com/office/powerpoint/2010/main" val="357127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BBDFB4-8F49-C4CE-09B1-B9F8E718A943}"/>
              </a:ext>
            </a:extLst>
          </p:cNvPr>
          <p:cNvSpPr>
            <a:spLocks noGrp="1"/>
          </p:cNvSpPr>
          <p:nvPr>
            <p:ph type="sldNum" sz="quarter" idx="11"/>
          </p:nvPr>
        </p:nvSpPr>
        <p:spPr>
          <a:xfrm>
            <a:off x="11696519" y="6633039"/>
            <a:ext cx="168984" cy="139158"/>
          </a:xfrm>
        </p:spPr>
        <p:txBody>
          <a:bodyPr vert="horz" lIns="0" tIns="0" rIns="0" bIns="0" rtlCol="0" anchor="ctr">
            <a:normAutofit/>
          </a:bodyPr>
          <a:lstStyle/>
          <a:p>
            <a:pPr>
              <a:spcAft>
                <a:spcPts val="600"/>
              </a:spcAft>
            </a:pPr>
            <a:fld id="{F624A8C7-D029-401D-A8B1-18FF118BE1BB}" type="slidenum">
              <a:rPr lang="en-GB" smtClean="0"/>
              <a:pPr>
                <a:spcAft>
                  <a:spcPts val="600"/>
                </a:spcAft>
              </a:pPr>
              <a:t>19</a:t>
            </a:fld>
            <a:endParaRPr lang="en-GB"/>
          </a:p>
        </p:txBody>
      </p:sp>
      <p:sp>
        <p:nvSpPr>
          <p:cNvPr id="2" name="Title 1">
            <a:extLst>
              <a:ext uri="{FF2B5EF4-FFF2-40B4-BE49-F238E27FC236}">
                <a16:creationId xmlns:a16="http://schemas.microsoft.com/office/drawing/2014/main" id="{3C4C333C-837C-181E-82F4-7FE1B4312CDC}"/>
              </a:ext>
            </a:extLst>
          </p:cNvPr>
          <p:cNvSpPr>
            <a:spLocks noGrp="1"/>
          </p:cNvSpPr>
          <p:nvPr>
            <p:ph type="title"/>
          </p:nvPr>
        </p:nvSpPr>
        <p:spPr>
          <a:xfrm>
            <a:off x="334964" y="92996"/>
            <a:ext cx="10962224" cy="609600"/>
          </a:xfrm>
        </p:spPr>
        <p:txBody>
          <a:bodyPr vert="horz" lIns="0" tIns="45720" rIns="91440" bIns="45720" rtlCol="0" anchor="ctr">
            <a:normAutofit/>
          </a:bodyPr>
          <a:lstStyle/>
          <a:p>
            <a:r>
              <a:rPr lang="en-CA" dirty="0"/>
              <a:t>Technology at CN</a:t>
            </a:r>
          </a:p>
        </p:txBody>
      </p:sp>
      <p:pic>
        <p:nvPicPr>
          <p:cNvPr id="13" name="Picture 12">
            <a:extLst>
              <a:ext uri="{FF2B5EF4-FFF2-40B4-BE49-F238E27FC236}">
                <a16:creationId xmlns:a16="http://schemas.microsoft.com/office/drawing/2014/main" id="{C2BDB64E-910B-C6E8-C0AD-D041D121F644}"/>
              </a:ext>
            </a:extLst>
          </p:cNvPr>
          <p:cNvPicPr>
            <a:picLocks noChangeAspect="1"/>
          </p:cNvPicPr>
          <p:nvPr/>
        </p:nvPicPr>
        <p:blipFill>
          <a:blip r:embed="rId3"/>
          <a:stretch>
            <a:fillRect/>
          </a:stretch>
        </p:blipFill>
        <p:spPr>
          <a:xfrm>
            <a:off x="484194" y="4614614"/>
            <a:ext cx="11223612" cy="2242021"/>
          </a:xfrm>
          <a:prstGeom prst="rect">
            <a:avLst/>
          </a:prstGeom>
        </p:spPr>
      </p:pic>
      <p:sp>
        <p:nvSpPr>
          <p:cNvPr id="15" name="TextBox 14">
            <a:extLst>
              <a:ext uri="{FF2B5EF4-FFF2-40B4-BE49-F238E27FC236}">
                <a16:creationId xmlns:a16="http://schemas.microsoft.com/office/drawing/2014/main" id="{AF9C8195-4E74-7B30-2ACC-A12C5C7B625E}"/>
              </a:ext>
            </a:extLst>
          </p:cNvPr>
          <p:cNvSpPr txBox="1"/>
          <p:nvPr/>
        </p:nvSpPr>
        <p:spPr>
          <a:xfrm>
            <a:off x="1" y="703681"/>
            <a:ext cx="11945690" cy="41088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CA" b="1" i="0" u="none" strike="noStrike" baseline="0" dirty="0">
                <a:solidFill>
                  <a:srgbClr val="000000"/>
                </a:solidFill>
              </a:rPr>
              <a:t>Wayside Inspection System: </a:t>
            </a:r>
            <a:r>
              <a:rPr lang="en-CA" b="0" i="0" u="none" strike="noStrike" baseline="0" dirty="0">
                <a:solidFill>
                  <a:srgbClr val="000000"/>
                </a:solidFill>
              </a:rPr>
              <a:t>Detects Hot bearings &amp; Hot wheels </a:t>
            </a:r>
          </a:p>
          <a:p>
            <a:pPr marL="285750" lvl="1" indent="-285750">
              <a:spcAft>
                <a:spcPts val="600"/>
              </a:spcAft>
              <a:buFont typeface="Arial" panose="020B0604020202020204" pitchFamily="34" charset="0"/>
              <a:buChar char="•"/>
            </a:pPr>
            <a:r>
              <a:rPr lang="en-US" b="1" dirty="0"/>
              <a:t>Wheel Impact Load Detectors: </a:t>
            </a:r>
            <a:r>
              <a:rPr lang="en-US" dirty="0">
                <a:solidFill>
                  <a:srgbClr val="000000"/>
                </a:solidFill>
              </a:rPr>
              <a:t>Detects wheel imperfections</a:t>
            </a:r>
            <a:endParaRPr lang="en-CA" dirty="0">
              <a:solidFill>
                <a:srgbClr val="000000"/>
              </a:solidFill>
            </a:endParaRPr>
          </a:p>
          <a:p>
            <a:pPr marL="285750" lvl="1" indent="-285750">
              <a:spcAft>
                <a:spcPts val="600"/>
              </a:spcAft>
              <a:buFont typeface="Arial" panose="020B0604020202020204" pitchFamily="34" charset="0"/>
              <a:buChar char="•"/>
            </a:pPr>
            <a:r>
              <a:rPr lang="en-CA" b="1" dirty="0">
                <a:solidFill>
                  <a:srgbClr val="000000"/>
                </a:solidFill>
              </a:rPr>
              <a:t>Dragging Equipment Detectors: </a:t>
            </a:r>
            <a:r>
              <a:rPr lang="en-CA" dirty="0">
                <a:solidFill>
                  <a:srgbClr val="000000"/>
                </a:solidFill>
              </a:rPr>
              <a:t>Detects dragging equipment </a:t>
            </a:r>
          </a:p>
          <a:p>
            <a:pPr marL="285750" indent="-285750">
              <a:spcAft>
                <a:spcPts val="600"/>
              </a:spcAft>
              <a:buFont typeface="Arial" panose="020B0604020202020204" pitchFamily="34" charset="0"/>
              <a:buChar char="•"/>
            </a:pPr>
            <a:r>
              <a:rPr lang="en-CA" b="1" i="0" u="none" strike="noStrike" baseline="0" dirty="0">
                <a:solidFill>
                  <a:srgbClr val="000000"/>
                </a:solidFill>
              </a:rPr>
              <a:t>Ultrasonic Rail Testing: </a:t>
            </a:r>
            <a:r>
              <a:rPr lang="en-CA" dirty="0">
                <a:solidFill>
                  <a:srgbClr val="000000"/>
                </a:solidFill>
              </a:rPr>
              <a:t>Identifies rail defects that could lead to broken rail</a:t>
            </a:r>
          </a:p>
          <a:p>
            <a:pPr marL="285750" indent="-285750">
              <a:spcAft>
                <a:spcPts val="600"/>
              </a:spcAft>
              <a:buFont typeface="Arial" panose="020B0604020202020204" pitchFamily="34" charset="0"/>
              <a:buChar char="•"/>
            </a:pPr>
            <a:r>
              <a:rPr lang="en-US" b="1" dirty="0"/>
              <a:t>Hi-Rail Geometry and Joint Bar Inspection: </a:t>
            </a:r>
            <a:r>
              <a:rPr lang="en-US" dirty="0"/>
              <a:t>Detects missing bolts and cracks in joint bars</a:t>
            </a:r>
            <a:endParaRPr lang="en-CA" b="0" i="0" u="none" strike="noStrike" baseline="0" dirty="0">
              <a:solidFill>
                <a:srgbClr val="000000"/>
              </a:solidFill>
            </a:endParaRPr>
          </a:p>
          <a:p>
            <a:pPr marL="285750" indent="-285750" algn="l" fontAlgn="base">
              <a:spcAft>
                <a:spcPts val="600"/>
              </a:spcAft>
              <a:buFont typeface="Arial" panose="020B0604020202020204" pitchFamily="34" charset="0"/>
              <a:buChar char="•"/>
            </a:pPr>
            <a:r>
              <a:rPr lang="en-CA" b="1" i="0" dirty="0">
                <a:effectLst/>
                <a:latin typeface="Roboto" panose="02000000000000000000" pitchFamily="2" charset="0"/>
              </a:rPr>
              <a:t>Autonomous Track Inspection Program: </a:t>
            </a:r>
            <a:r>
              <a:rPr lang="en-CA" b="0" i="0" dirty="0">
                <a:effectLst/>
                <a:latin typeface="Roboto" panose="02000000000000000000" pitchFamily="2" charset="0"/>
              </a:rPr>
              <a:t>Real time monitoring, </a:t>
            </a:r>
            <a:r>
              <a:rPr lang="en-US" dirty="0">
                <a:latin typeface="Roboto" panose="02000000000000000000" pitchFamily="2" charset="0"/>
              </a:rPr>
              <a:t>3D imaging, c</a:t>
            </a:r>
            <a:r>
              <a:rPr lang="en-US" b="0" i="0" dirty="0">
                <a:effectLst/>
                <a:latin typeface="Roboto" panose="02000000000000000000" pitchFamily="2" charset="0"/>
              </a:rPr>
              <a:t>ollects data on ballast, ties, spikes, plates  </a:t>
            </a:r>
          </a:p>
          <a:p>
            <a:pPr marL="285750" indent="-285750" algn="l" fontAlgn="base">
              <a:spcAft>
                <a:spcPts val="600"/>
              </a:spcAft>
              <a:buFont typeface="Arial" panose="020B0604020202020204" pitchFamily="34" charset="0"/>
              <a:buChar char="•"/>
            </a:pPr>
            <a:r>
              <a:rPr lang="en-US" b="1" dirty="0">
                <a:latin typeface="Roboto" panose="02000000000000000000" pitchFamily="2" charset="0"/>
              </a:rPr>
              <a:t>Automated Inspection Portals: </a:t>
            </a:r>
            <a:r>
              <a:rPr lang="en-US" dirty="0">
                <a:latin typeface="Roboto" panose="02000000000000000000" pitchFamily="2" charset="0"/>
              </a:rPr>
              <a:t>Real time 360-degree cameras utilize AI technology to detect defects.</a:t>
            </a:r>
          </a:p>
          <a:p>
            <a:pPr marL="285750" indent="-285750" algn="l" fontAlgn="base">
              <a:spcAft>
                <a:spcPts val="600"/>
              </a:spcAft>
              <a:buFont typeface="Arial" panose="020B0604020202020204" pitchFamily="34" charset="0"/>
              <a:buChar char="•"/>
            </a:pPr>
            <a:r>
              <a:rPr lang="en-US" b="1" dirty="0"/>
              <a:t>Bridge Management Program: </a:t>
            </a:r>
            <a:r>
              <a:rPr lang="en-US" dirty="0"/>
              <a:t>Field inspections of bridge structures, including dive surveys for large structures, augmented with the use of un-manned aerial vehicles and other technologies e.g., Sonar, LIDAR</a:t>
            </a:r>
          </a:p>
          <a:p>
            <a:pPr marL="285750" indent="-285750" algn="l" fontAlgn="base">
              <a:spcAft>
                <a:spcPts val="600"/>
              </a:spcAft>
              <a:buFont typeface="Arial" panose="020B0604020202020204" pitchFamily="34" charset="0"/>
              <a:buChar char="•"/>
            </a:pPr>
            <a:r>
              <a:rPr lang="en-US" b="1" dirty="0"/>
              <a:t>Transport Canada Inspections</a:t>
            </a:r>
            <a:r>
              <a:rPr lang="en-US" dirty="0"/>
              <a:t>: Federal agency employees conduct inspections of CN and its infrastructure</a:t>
            </a:r>
          </a:p>
          <a:p>
            <a:pPr marL="285750" indent="-285750" algn="l" fontAlgn="base">
              <a:spcAft>
                <a:spcPts val="600"/>
              </a:spcAft>
              <a:buFont typeface="Arial" panose="020B0604020202020204" pitchFamily="34" charset="0"/>
              <a:buChar char="•"/>
            </a:pPr>
            <a:endParaRPr lang="en-CA" dirty="0"/>
          </a:p>
        </p:txBody>
      </p:sp>
      <p:pic>
        <p:nvPicPr>
          <p:cNvPr id="19" name="Picture 18">
            <a:extLst>
              <a:ext uri="{FF2B5EF4-FFF2-40B4-BE49-F238E27FC236}">
                <a16:creationId xmlns:a16="http://schemas.microsoft.com/office/drawing/2014/main" id="{2FD7F524-AA67-A349-1EC0-E3D9D125A523}"/>
              </a:ext>
            </a:extLst>
          </p:cNvPr>
          <p:cNvPicPr>
            <a:picLocks noChangeAspect="1"/>
          </p:cNvPicPr>
          <p:nvPr/>
        </p:nvPicPr>
        <p:blipFill>
          <a:blip r:embed="rId4"/>
          <a:stretch>
            <a:fillRect/>
          </a:stretch>
        </p:blipFill>
        <p:spPr>
          <a:xfrm>
            <a:off x="8604066" y="-13901"/>
            <a:ext cx="3587934" cy="114306"/>
          </a:xfrm>
          <a:prstGeom prst="rect">
            <a:avLst/>
          </a:prstGeom>
        </p:spPr>
      </p:pic>
    </p:spTree>
    <p:extLst>
      <p:ext uri="{BB962C8B-B14F-4D97-AF65-F5344CB8AC3E}">
        <p14:creationId xmlns:p14="http://schemas.microsoft.com/office/powerpoint/2010/main" val="2495973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2FF55E-89F8-4934-957C-49FF09C1CC46}"/>
              </a:ext>
            </a:extLst>
          </p:cNvPr>
          <p:cNvSpPr>
            <a:spLocks noGrp="1"/>
          </p:cNvSpPr>
          <p:nvPr>
            <p:ph type="sldNum" sz="quarter" idx="12"/>
          </p:nvPr>
        </p:nvSpPr>
        <p:spPr/>
        <p:txBody>
          <a:bodyPr/>
          <a:lstStyle/>
          <a:p>
            <a:fld id="{2C48A52C-3D55-419A-B551-0B26837A72A6}" type="slidenum">
              <a:rPr lang="en-US" smtClean="0"/>
              <a:t>2</a:t>
            </a:fld>
            <a:endParaRPr lang="en-US" dirty="0"/>
          </a:p>
        </p:txBody>
      </p:sp>
      <p:sp>
        <p:nvSpPr>
          <p:cNvPr id="8" name="Content Placeholder 1">
            <a:extLst>
              <a:ext uri="{FF2B5EF4-FFF2-40B4-BE49-F238E27FC236}">
                <a16:creationId xmlns:a16="http://schemas.microsoft.com/office/drawing/2014/main" id="{946DC213-834D-46C7-8551-290B628BED0E}"/>
              </a:ext>
            </a:extLst>
          </p:cNvPr>
          <p:cNvSpPr txBox="1">
            <a:spLocks/>
          </p:cNvSpPr>
          <p:nvPr/>
        </p:nvSpPr>
        <p:spPr>
          <a:xfrm>
            <a:off x="9144000" y="1825625"/>
            <a:ext cx="3048000" cy="861774"/>
          </a:xfrm>
          <a:prstGeom prst="rect">
            <a:avLst/>
          </a:prstGeom>
        </p:spPr>
        <p:txBody>
          <a:bodyPr vert="horz" wrap="square" lIns="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600"/>
              </a:spcAft>
              <a:buNone/>
            </a:pPr>
            <a:r>
              <a:rPr lang="en-US" sz="3733" b="1" dirty="0">
                <a:solidFill>
                  <a:schemeClr val="tx2"/>
                </a:solidFill>
              </a:rPr>
              <a:t>C$17.1B</a:t>
            </a:r>
            <a:br>
              <a:rPr lang="en-US" sz="1600" dirty="0"/>
            </a:br>
            <a:r>
              <a:rPr lang="en-US" sz="1867" dirty="0"/>
              <a:t>revenue</a:t>
            </a:r>
          </a:p>
        </p:txBody>
      </p:sp>
      <p:sp>
        <p:nvSpPr>
          <p:cNvPr id="9" name="Content Placeholder 1">
            <a:extLst>
              <a:ext uri="{FF2B5EF4-FFF2-40B4-BE49-F238E27FC236}">
                <a16:creationId xmlns:a16="http://schemas.microsoft.com/office/drawing/2014/main" id="{CEEC4CC8-6921-4B58-875E-3D673C127B36}"/>
              </a:ext>
            </a:extLst>
          </p:cNvPr>
          <p:cNvSpPr txBox="1">
            <a:spLocks/>
          </p:cNvSpPr>
          <p:nvPr/>
        </p:nvSpPr>
        <p:spPr>
          <a:xfrm>
            <a:off x="6096000" y="2975715"/>
            <a:ext cx="3048000" cy="861774"/>
          </a:xfrm>
          <a:prstGeom prst="rect">
            <a:avLst/>
          </a:prstGeom>
        </p:spPr>
        <p:txBody>
          <a:bodyPr vert="horz" wrap="square" lIns="60960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600"/>
              </a:spcAft>
              <a:buNone/>
            </a:pPr>
            <a:r>
              <a:rPr lang="en-US" sz="3733" b="1" dirty="0">
                <a:solidFill>
                  <a:schemeClr val="tx2"/>
                </a:solidFill>
              </a:rPr>
              <a:t>60.0%</a:t>
            </a:r>
            <a:br>
              <a:rPr lang="en-US" sz="1600" dirty="0"/>
            </a:br>
            <a:r>
              <a:rPr lang="en-US" sz="1867" dirty="0"/>
              <a:t>operating ratio</a:t>
            </a:r>
          </a:p>
        </p:txBody>
      </p:sp>
      <p:sp>
        <p:nvSpPr>
          <p:cNvPr id="10" name="Content Placeholder 1">
            <a:extLst>
              <a:ext uri="{FF2B5EF4-FFF2-40B4-BE49-F238E27FC236}">
                <a16:creationId xmlns:a16="http://schemas.microsoft.com/office/drawing/2014/main" id="{157A9858-48B9-4EA5-B2B6-B7DB74C60004}"/>
              </a:ext>
            </a:extLst>
          </p:cNvPr>
          <p:cNvSpPr txBox="1">
            <a:spLocks/>
          </p:cNvSpPr>
          <p:nvPr/>
        </p:nvSpPr>
        <p:spPr>
          <a:xfrm>
            <a:off x="6096000" y="4125805"/>
            <a:ext cx="3048000" cy="861774"/>
          </a:xfrm>
          <a:prstGeom prst="rect">
            <a:avLst/>
          </a:prstGeom>
        </p:spPr>
        <p:txBody>
          <a:bodyPr vert="horz" wrap="square" lIns="60960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600"/>
              </a:spcAft>
              <a:buNone/>
            </a:pPr>
            <a:r>
              <a:rPr lang="en-US" sz="3733" b="1" dirty="0">
                <a:solidFill>
                  <a:schemeClr val="tx2"/>
                </a:solidFill>
              </a:rPr>
              <a:t>18,600</a:t>
            </a:r>
            <a:br>
              <a:rPr lang="en-US" sz="1600" dirty="0">
                <a:solidFill>
                  <a:schemeClr val="tx2"/>
                </a:solidFill>
              </a:rPr>
            </a:br>
            <a:r>
              <a:rPr lang="en-US" sz="1867" dirty="0"/>
              <a:t>route miles</a:t>
            </a:r>
          </a:p>
        </p:txBody>
      </p:sp>
      <p:sp>
        <p:nvSpPr>
          <p:cNvPr id="12" name="Content Placeholder 1">
            <a:extLst>
              <a:ext uri="{FF2B5EF4-FFF2-40B4-BE49-F238E27FC236}">
                <a16:creationId xmlns:a16="http://schemas.microsoft.com/office/drawing/2014/main" id="{592B351A-9CF3-4B32-9FE6-3040ECC5A128}"/>
              </a:ext>
            </a:extLst>
          </p:cNvPr>
          <p:cNvSpPr txBox="1">
            <a:spLocks/>
          </p:cNvSpPr>
          <p:nvPr/>
        </p:nvSpPr>
        <p:spPr>
          <a:xfrm>
            <a:off x="9144000" y="2975716"/>
            <a:ext cx="3048000" cy="861774"/>
          </a:xfrm>
          <a:prstGeom prst="rect">
            <a:avLst/>
          </a:prstGeom>
        </p:spPr>
        <p:txBody>
          <a:bodyPr vert="horz" wrap="square" lIns="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600"/>
              </a:spcAft>
              <a:buNone/>
            </a:pPr>
            <a:r>
              <a:rPr lang="en-US" sz="3733" b="1" dirty="0">
                <a:solidFill>
                  <a:schemeClr val="tx2"/>
                </a:solidFill>
              </a:rPr>
              <a:t>C$2.8B</a:t>
            </a:r>
            <a:br>
              <a:rPr lang="en-US" sz="1600" dirty="0"/>
            </a:br>
            <a:r>
              <a:rPr lang="en-US" sz="1867" dirty="0"/>
              <a:t>capital investments</a:t>
            </a:r>
          </a:p>
        </p:txBody>
      </p:sp>
      <p:sp>
        <p:nvSpPr>
          <p:cNvPr id="13" name="Content Placeholder 1">
            <a:extLst>
              <a:ext uri="{FF2B5EF4-FFF2-40B4-BE49-F238E27FC236}">
                <a16:creationId xmlns:a16="http://schemas.microsoft.com/office/drawing/2014/main" id="{97131C96-5AC4-4EA0-8238-124AD09F0294}"/>
              </a:ext>
            </a:extLst>
          </p:cNvPr>
          <p:cNvSpPr txBox="1">
            <a:spLocks/>
          </p:cNvSpPr>
          <p:nvPr/>
        </p:nvSpPr>
        <p:spPr>
          <a:xfrm>
            <a:off x="9144000" y="4125805"/>
            <a:ext cx="2721503" cy="2031325"/>
          </a:xfrm>
          <a:prstGeom prst="rect">
            <a:avLst/>
          </a:prstGeom>
        </p:spPr>
        <p:txBody>
          <a:bodyPr vert="horz" wrap="square" lIns="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600"/>
              </a:spcAft>
              <a:buNone/>
            </a:pPr>
            <a:r>
              <a:rPr lang="en-US" sz="3733" b="1" dirty="0">
                <a:solidFill>
                  <a:schemeClr val="tx2"/>
                </a:solidFill>
              </a:rPr>
              <a:t>C$108.7B</a:t>
            </a:r>
            <a:br>
              <a:rPr lang="en-US" sz="1600" dirty="0"/>
            </a:br>
            <a:r>
              <a:rPr lang="en-US" sz="1867" dirty="0"/>
              <a:t>market capitalization*</a:t>
            </a:r>
          </a:p>
          <a:p>
            <a:pPr marL="0" indent="0">
              <a:spcBef>
                <a:spcPts val="0"/>
              </a:spcBef>
              <a:spcAft>
                <a:spcPts val="1600"/>
              </a:spcAft>
              <a:buNone/>
            </a:pPr>
            <a:endParaRPr lang="en-US" sz="1200" dirty="0"/>
          </a:p>
          <a:p>
            <a:pPr marL="0" indent="0">
              <a:spcBef>
                <a:spcPts val="0"/>
              </a:spcBef>
              <a:spcAft>
                <a:spcPts val="1600"/>
              </a:spcAft>
              <a:buNone/>
            </a:pPr>
            <a:endParaRPr lang="en-US" sz="1200" dirty="0"/>
          </a:p>
          <a:p>
            <a:pPr marL="0" indent="0" algn="r">
              <a:spcBef>
                <a:spcPts val="0"/>
              </a:spcBef>
              <a:spcAft>
                <a:spcPts val="1600"/>
              </a:spcAft>
              <a:buNone/>
            </a:pPr>
            <a:r>
              <a:rPr lang="en-US" sz="1200" dirty="0"/>
              <a:t>* As at Dec. 31, 2022</a:t>
            </a:r>
          </a:p>
        </p:txBody>
      </p:sp>
      <p:sp>
        <p:nvSpPr>
          <p:cNvPr id="14" name="Title 1">
            <a:extLst>
              <a:ext uri="{FF2B5EF4-FFF2-40B4-BE49-F238E27FC236}">
                <a16:creationId xmlns:a16="http://schemas.microsoft.com/office/drawing/2014/main" id="{90CF5D19-DC37-4041-B2F1-60A393DD1169}"/>
              </a:ext>
            </a:extLst>
          </p:cNvPr>
          <p:cNvSpPr txBox="1">
            <a:spLocks/>
          </p:cNvSpPr>
          <p:nvPr/>
        </p:nvSpPr>
        <p:spPr>
          <a:xfrm>
            <a:off x="6096000" y="1322926"/>
            <a:ext cx="4876800" cy="295402"/>
          </a:xfrm>
          <a:prstGeom prst="rect">
            <a:avLst/>
          </a:prstGeom>
        </p:spPr>
        <p:txBody>
          <a:bodyPr vert="horz" wrap="square" lIns="609600" tIns="0" rIns="0" bIns="0" rtlCol="0" anchor="b" anchorCtr="0">
            <a:spAutoFit/>
          </a:bodyPr>
          <a:lstStyle>
            <a:lvl1pPr algn="l" defTabSz="685800" rtl="0" eaLnBrk="1" latinLnBrk="0" hangingPunct="1">
              <a:lnSpc>
                <a:spcPct val="90000"/>
              </a:lnSpc>
              <a:spcBef>
                <a:spcPct val="0"/>
              </a:spcBef>
              <a:buNone/>
              <a:defRPr sz="2400" b="1" kern="1200">
                <a:solidFill>
                  <a:schemeClr val="bg1"/>
                </a:solidFill>
                <a:latin typeface="Raleway" panose="020B0003030101060003" pitchFamily="34" charset="0"/>
                <a:ea typeface="+mj-ea"/>
                <a:cs typeface="+mj-cs"/>
              </a:defRPr>
            </a:lvl1pPr>
          </a:lstStyle>
          <a:p>
            <a:r>
              <a:rPr lang="en-US" sz="2133" b="0" spc="267" dirty="0">
                <a:solidFill>
                  <a:schemeClr val="tx1"/>
                </a:solidFill>
                <a:latin typeface="Roboto" panose="02000000000000000000" pitchFamily="2" charset="0"/>
                <a:ea typeface="Roboto" panose="02000000000000000000" pitchFamily="2" charset="0"/>
              </a:rPr>
              <a:t>2022 HIGHLIGHTS</a:t>
            </a:r>
          </a:p>
        </p:txBody>
      </p:sp>
      <p:sp>
        <p:nvSpPr>
          <p:cNvPr id="15" name="Content Placeholder 2">
            <a:extLst>
              <a:ext uri="{FF2B5EF4-FFF2-40B4-BE49-F238E27FC236}">
                <a16:creationId xmlns:a16="http://schemas.microsoft.com/office/drawing/2014/main" id="{E5D639CB-D4CC-42F1-997D-C9F33CD6BC6A}"/>
              </a:ext>
            </a:extLst>
          </p:cNvPr>
          <p:cNvSpPr>
            <a:spLocks noGrp="1"/>
          </p:cNvSpPr>
          <p:nvPr>
            <p:ph idx="4294967295"/>
          </p:nvPr>
        </p:nvSpPr>
        <p:spPr>
          <a:xfrm>
            <a:off x="352055" y="1687927"/>
            <a:ext cx="5313807" cy="5268109"/>
          </a:xfrm>
        </p:spPr>
        <p:txBody>
          <a:bodyPr wrap="square">
            <a:spAutoFit/>
          </a:bodyPr>
          <a:lstStyle/>
          <a:p>
            <a:pPr>
              <a:spcBef>
                <a:spcPts val="0"/>
              </a:spcBef>
              <a:spcAft>
                <a:spcPts val="1600"/>
              </a:spcAft>
            </a:pPr>
            <a:r>
              <a:rPr lang="en-US" sz="1700" dirty="0">
                <a:solidFill>
                  <a:schemeClr val="bg1"/>
                </a:solidFill>
              </a:rPr>
              <a:t>Essential to the economy, to the customers, and to the communities it serves, CN safely transports about 300 million tons of natural resources, manufactured products, and finished goods throughout North America every year. </a:t>
            </a:r>
          </a:p>
          <a:p>
            <a:pPr>
              <a:spcBef>
                <a:spcPts val="0"/>
              </a:spcBef>
              <a:spcAft>
                <a:spcPts val="1600"/>
              </a:spcAft>
            </a:pPr>
            <a:r>
              <a:rPr lang="en-US" sz="1700" dirty="0">
                <a:solidFill>
                  <a:schemeClr val="bg1"/>
                </a:solidFill>
              </a:rPr>
              <a:t>CN connects Canada’s Eastern and Western coasts with the U.S. South. CN and its affiliates have been contributing to community prosperity and sustainable trade since 1919. CN is committed to programs supporting social responsibility and environmental stewardship.</a:t>
            </a:r>
          </a:p>
          <a:p>
            <a:pPr>
              <a:spcBef>
                <a:spcPts val="0"/>
              </a:spcBef>
              <a:spcAft>
                <a:spcPts val="1600"/>
              </a:spcAft>
            </a:pPr>
            <a:r>
              <a:rPr lang="en-US" sz="1700" dirty="0">
                <a:solidFill>
                  <a:schemeClr val="bg1"/>
                </a:solidFill>
              </a:rPr>
              <a:t>CN operates within or adjacent to nearly 230 reserve lands of more than 120 First Nations and Métis peoples in eight provinces in Canada and seven reservations in the United States.</a:t>
            </a:r>
          </a:p>
          <a:p>
            <a:pPr>
              <a:spcBef>
                <a:spcPts val="0"/>
              </a:spcBef>
              <a:spcAft>
                <a:spcPts val="1600"/>
              </a:spcAft>
            </a:pPr>
            <a:endParaRPr lang="en-US" sz="1700" b="1" dirty="0">
              <a:solidFill>
                <a:schemeClr val="bg1"/>
              </a:solidFill>
              <a:latin typeface="Roboto Bold" panose="02000000000000000000" pitchFamily="2" charset="0"/>
              <a:ea typeface="Roboto Bold" panose="02000000000000000000" pitchFamily="2" charset="0"/>
            </a:endParaRPr>
          </a:p>
          <a:p>
            <a:pPr>
              <a:spcBef>
                <a:spcPts val="0"/>
              </a:spcBef>
              <a:spcAft>
                <a:spcPts val="1600"/>
              </a:spcAft>
            </a:pPr>
            <a:endParaRPr lang="en-US" sz="1700" b="1" dirty="0">
              <a:solidFill>
                <a:schemeClr val="bg1"/>
              </a:solidFill>
              <a:latin typeface="Roboto Bold" panose="02000000000000000000" pitchFamily="2" charset="0"/>
              <a:ea typeface="Roboto Bold" panose="02000000000000000000" pitchFamily="2" charset="0"/>
            </a:endParaRPr>
          </a:p>
        </p:txBody>
      </p:sp>
      <p:sp>
        <p:nvSpPr>
          <p:cNvPr id="16" name="Content Placeholder 1">
            <a:extLst>
              <a:ext uri="{FF2B5EF4-FFF2-40B4-BE49-F238E27FC236}">
                <a16:creationId xmlns:a16="http://schemas.microsoft.com/office/drawing/2014/main" id="{B361A7A1-1A85-49D1-AF40-BE6F80E0224F}"/>
              </a:ext>
            </a:extLst>
          </p:cNvPr>
          <p:cNvSpPr txBox="1">
            <a:spLocks/>
          </p:cNvSpPr>
          <p:nvPr/>
        </p:nvSpPr>
        <p:spPr>
          <a:xfrm>
            <a:off x="6096000" y="1825624"/>
            <a:ext cx="3048000" cy="861774"/>
          </a:xfrm>
          <a:prstGeom prst="rect">
            <a:avLst/>
          </a:prstGeom>
        </p:spPr>
        <p:txBody>
          <a:bodyPr vert="horz" wrap="square" lIns="60960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0"/>
              </a:spcBef>
              <a:spcAft>
                <a:spcPts val="1600"/>
              </a:spcAft>
              <a:buNone/>
              <a:defRPr/>
            </a:pPr>
            <a:r>
              <a:rPr lang="en-US" sz="3733" b="1" dirty="0">
                <a:solidFill>
                  <a:schemeClr val="tx2"/>
                </a:solidFill>
              </a:rPr>
              <a:t>24,000</a:t>
            </a:r>
            <a:br>
              <a:rPr lang="en-US" sz="1600" dirty="0">
                <a:solidFill>
                  <a:srgbClr val="303030"/>
                </a:solidFill>
              </a:rPr>
            </a:br>
            <a:r>
              <a:rPr lang="en-US" sz="1867" dirty="0">
                <a:solidFill>
                  <a:srgbClr val="303030"/>
                </a:solidFill>
              </a:rPr>
              <a:t>employees*</a:t>
            </a:r>
          </a:p>
        </p:txBody>
      </p:sp>
      <p:sp>
        <p:nvSpPr>
          <p:cNvPr id="17" name="Content Placeholder 1">
            <a:extLst>
              <a:ext uri="{FF2B5EF4-FFF2-40B4-BE49-F238E27FC236}">
                <a16:creationId xmlns:a16="http://schemas.microsoft.com/office/drawing/2014/main" id="{91D039B9-E00D-4290-AF53-E25A4AB49F1E}"/>
              </a:ext>
            </a:extLst>
          </p:cNvPr>
          <p:cNvSpPr txBox="1">
            <a:spLocks/>
          </p:cNvSpPr>
          <p:nvPr/>
        </p:nvSpPr>
        <p:spPr>
          <a:xfrm>
            <a:off x="6096000" y="5275898"/>
            <a:ext cx="3048000" cy="861774"/>
          </a:xfrm>
          <a:prstGeom prst="rect">
            <a:avLst/>
          </a:prstGeom>
        </p:spPr>
        <p:txBody>
          <a:bodyPr vert="horz" wrap="square" lIns="609600" tIns="0" rIns="0" bIns="0" rtlCol="0">
            <a:spAutoFit/>
          </a:bodyPr>
          <a:lstStyle>
            <a:lvl1pPr marL="137160" indent="-137160" algn="l" defTabSz="685800" rtl="0" eaLnBrk="1" latinLnBrk="0" hangingPunct="1">
              <a:lnSpc>
                <a:spcPct val="100000"/>
              </a:lnSpc>
              <a:spcBef>
                <a:spcPts val="1200"/>
              </a:spcBef>
              <a:spcAft>
                <a:spcPts val="300"/>
              </a:spcAft>
              <a:buFont typeface="Arial" panose="020B0604020202020204" pitchFamily="34" charset="0"/>
              <a:buChar char="•"/>
              <a:defRPr sz="1800" kern="1200">
                <a:solidFill>
                  <a:schemeClr val="tx1"/>
                </a:solidFill>
                <a:latin typeface="Roboto" pitchFamily="2" charset="0"/>
                <a:ea typeface="Roboto" pitchFamily="2" charset="0"/>
                <a:cs typeface="Roboto" pitchFamily="2" charset="0"/>
              </a:defRPr>
            </a:lvl1pPr>
            <a:lvl2pPr marL="457200" indent="-137160" algn="l" defTabSz="6858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Roboto" pitchFamily="2" charset="0"/>
                <a:ea typeface="Roboto" pitchFamily="2" charset="0"/>
                <a:cs typeface="Roboto" pitchFamily="2" charset="0"/>
              </a:defRPr>
            </a:lvl2pPr>
            <a:lvl3pPr marL="731520" indent="-91440" algn="l" defTabSz="685800" rtl="0" eaLnBrk="1" latinLnBrk="0" hangingPunct="1">
              <a:lnSpc>
                <a:spcPct val="100000"/>
              </a:lnSpc>
              <a:spcBef>
                <a:spcPts val="0"/>
              </a:spcBef>
              <a:spcAft>
                <a:spcPts val="300"/>
              </a:spcAft>
              <a:buFont typeface="Arial" panose="020B0604020202020204" pitchFamily="34" charset="0"/>
              <a:buChar char="•"/>
              <a:defRPr sz="1400" kern="1200">
                <a:solidFill>
                  <a:schemeClr val="tx1"/>
                </a:solidFill>
                <a:latin typeface="Roboto" pitchFamily="2" charset="0"/>
                <a:ea typeface="Roboto" pitchFamily="2" charset="0"/>
                <a:cs typeface="Roboto" pitchFamily="2" charset="0"/>
              </a:defRPr>
            </a:lvl3pPr>
            <a:lvl4pPr marL="109728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4pPr>
            <a:lvl5pPr marL="1463040" indent="-9144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Roboto" pitchFamily="2" charset="0"/>
                <a:ea typeface="Roboto" pitchFamily="2" charset="0"/>
                <a:cs typeface="Roboto"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0"/>
              </a:spcBef>
              <a:spcAft>
                <a:spcPts val="1600"/>
              </a:spcAft>
              <a:buNone/>
              <a:defRPr/>
            </a:pPr>
            <a:r>
              <a:rPr lang="en-US" sz="3733" b="1" dirty="0">
                <a:solidFill>
                  <a:schemeClr val="tx2"/>
                </a:solidFill>
              </a:rPr>
              <a:t>5.7M</a:t>
            </a:r>
            <a:br>
              <a:rPr lang="en-US" sz="1600" dirty="0">
                <a:solidFill>
                  <a:srgbClr val="303030"/>
                </a:solidFill>
              </a:rPr>
            </a:br>
            <a:r>
              <a:rPr lang="en-US" sz="1867" dirty="0">
                <a:solidFill>
                  <a:srgbClr val="303030"/>
                </a:solidFill>
              </a:rPr>
              <a:t>carloads</a:t>
            </a:r>
          </a:p>
        </p:txBody>
      </p:sp>
      <p:sp>
        <p:nvSpPr>
          <p:cNvPr id="18" name="Title 4">
            <a:extLst>
              <a:ext uri="{FF2B5EF4-FFF2-40B4-BE49-F238E27FC236}">
                <a16:creationId xmlns:a16="http://schemas.microsoft.com/office/drawing/2014/main" id="{D4B9F4C5-4355-47AC-AEFC-FE874D893740}"/>
              </a:ext>
            </a:extLst>
          </p:cNvPr>
          <p:cNvSpPr txBox="1">
            <a:spLocks/>
          </p:cNvSpPr>
          <p:nvPr/>
        </p:nvSpPr>
        <p:spPr>
          <a:xfrm>
            <a:off x="352055" y="347862"/>
            <a:ext cx="4947921" cy="1154774"/>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470" b="1" kern="1200">
                <a:solidFill>
                  <a:schemeClr val="bg1"/>
                </a:solidFill>
                <a:latin typeface="Raleway" panose="020B0503030101060003" pitchFamily="34" charset="0"/>
                <a:ea typeface="+mj-ea"/>
                <a:cs typeface="+mj-cs"/>
              </a:defRPr>
            </a:lvl1pPr>
          </a:lstStyle>
          <a:p>
            <a:r>
              <a:rPr lang="en-CA" dirty="0"/>
              <a:t>Who we are</a:t>
            </a:r>
          </a:p>
          <a:p>
            <a:r>
              <a:rPr lang="en-US" sz="2200" b="0" dirty="0"/>
              <a:t>A </a:t>
            </a:r>
            <a:r>
              <a:rPr lang="en-CA" sz="2200" b="0" dirty="0"/>
              <a:t>world‑class transportation leader and trade‑enabler</a:t>
            </a:r>
            <a:endParaRPr lang="en-CA" sz="2200" dirty="0"/>
          </a:p>
        </p:txBody>
      </p:sp>
      <p:pic>
        <p:nvPicPr>
          <p:cNvPr id="2" name="Picture 1">
            <a:extLst>
              <a:ext uri="{FF2B5EF4-FFF2-40B4-BE49-F238E27FC236}">
                <a16:creationId xmlns:a16="http://schemas.microsoft.com/office/drawing/2014/main" id="{749B28E2-4EDC-1A30-4A93-57B15F6728D8}"/>
              </a:ext>
            </a:extLst>
          </p:cNvPr>
          <p:cNvPicPr>
            <a:picLocks noChangeAspect="1"/>
          </p:cNvPicPr>
          <p:nvPr/>
        </p:nvPicPr>
        <p:blipFill>
          <a:blip r:embed="rId3"/>
          <a:stretch>
            <a:fillRect/>
          </a:stretch>
        </p:blipFill>
        <p:spPr>
          <a:xfrm>
            <a:off x="8604066" y="-11780"/>
            <a:ext cx="3587934" cy="114306"/>
          </a:xfrm>
          <a:prstGeom prst="rect">
            <a:avLst/>
          </a:prstGeom>
        </p:spPr>
      </p:pic>
    </p:spTree>
    <p:extLst>
      <p:ext uri="{BB962C8B-B14F-4D97-AF65-F5344CB8AC3E}">
        <p14:creationId xmlns:p14="http://schemas.microsoft.com/office/powerpoint/2010/main" val="470349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CD73-E107-1859-74A1-DEA59BCD729C}"/>
              </a:ext>
            </a:extLst>
          </p:cNvPr>
          <p:cNvSpPr>
            <a:spLocks noGrp="1"/>
          </p:cNvSpPr>
          <p:nvPr>
            <p:ph type="title"/>
          </p:nvPr>
        </p:nvSpPr>
        <p:spPr>
          <a:xfrm>
            <a:off x="334964" y="235876"/>
            <a:ext cx="10573181" cy="433975"/>
          </a:xfrm>
        </p:spPr>
        <p:txBody>
          <a:bodyPr/>
          <a:lstStyle/>
          <a:p>
            <a:r>
              <a:rPr lang="en-CA" dirty="0"/>
              <a:t>Responding Railway Personnel</a:t>
            </a:r>
          </a:p>
        </p:txBody>
      </p:sp>
      <p:sp>
        <p:nvSpPr>
          <p:cNvPr id="3" name="Slide Number Placeholder 2">
            <a:extLst>
              <a:ext uri="{FF2B5EF4-FFF2-40B4-BE49-F238E27FC236}">
                <a16:creationId xmlns:a16="http://schemas.microsoft.com/office/drawing/2014/main" id="{FF95E43B-68B7-EC85-83F7-8460F62890DD}"/>
              </a:ext>
            </a:extLst>
          </p:cNvPr>
          <p:cNvSpPr>
            <a:spLocks noGrp="1"/>
          </p:cNvSpPr>
          <p:nvPr>
            <p:ph type="sldNum" sz="quarter" idx="11"/>
          </p:nvPr>
        </p:nvSpPr>
        <p:spPr/>
        <p:txBody>
          <a:bodyPr/>
          <a:lstStyle/>
          <a:p>
            <a:fld id="{F624A8C7-D029-401D-A8B1-18FF118BE1BB}" type="slidenum">
              <a:rPr lang="en-GB" smtClean="0"/>
              <a:pPr/>
              <a:t>20</a:t>
            </a:fld>
            <a:endParaRPr lang="en-GB" dirty="0"/>
          </a:p>
        </p:txBody>
      </p:sp>
      <p:pic>
        <p:nvPicPr>
          <p:cNvPr id="5" name="Picture 4">
            <a:extLst>
              <a:ext uri="{FF2B5EF4-FFF2-40B4-BE49-F238E27FC236}">
                <a16:creationId xmlns:a16="http://schemas.microsoft.com/office/drawing/2014/main" id="{17374576-33F2-98A0-972A-94FCEDD11A3C}"/>
              </a:ext>
            </a:extLst>
          </p:cNvPr>
          <p:cNvPicPr>
            <a:picLocks noChangeAspect="1"/>
          </p:cNvPicPr>
          <p:nvPr/>
        </p:nvPicPr>
        <p:blipFill>
          <a:blip r:embed="rId3"/>
          <a:stretch>
            <a:fillRect/>
          </a:stretch>
        </p:blipFill>
        <p:spPr>
          <a:xfrm>
            <a:off x="8604066" y="-11784"/>
            <a:ext cx="3587934" cy="114306"/>
          </a:xfrm>
          <a:prstGeom prst="rect">
            <a:avLst/>
          </a:prstGeom>
        </p:spPr>
      </p:pic>
      <p:graphicFrame>
        <p:nvGraphicFramePr>
          <p:cNvPr id="7" name="Diagram 6">
            <a:extLst>
              <a:ext uri="{FF2B5EF4-FFF2-40B4-BE49-F238E27FC236}">
                <a16:creationId xmlns:a16="http://schemas.microsoft.com/office/drawing/2014/main" id="{93FCF6E6-9D0E-8C0E-C432-30A208E34BE0}"/>
              </a:ext>
            </a:extLst>
          </p:cNvPr>
          <p:cNvGraphicFramePr/>
          <p:nvPr>
            <p:extLst>
              <p:ext uri="{D42A27DB-BD31-4B8C-83A1-F6EECF244321}">
                <p14:modId xmlns:p14="http://schemas.microsoft.com/office/powerpoint/2010/main" val="4169273851"/>
              </p:ext>
            </p:extLst>
          </p:nvPr>
        </p:nvGraphicFramePr>
        <p:xfrm>
          <a:off x="334964" y="1134673"/>
          <a:ext cx="11361555" cy="5242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290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FE0C-8674-B1AA-0BB0-5E2B37A465C7}"/>
              </a:ext>
            </a:extLst>
          </p:cNvPr>
          <p:cNvSpPr>
            <a:spLocks noGrp="1"/>
          </p:cNvSpPr>
          <p:nvPr>
            <p:ph type="title"/>
          </p:nvPr>
        </p:nvSpPr>
        <p:spPr>
          <a:xfrm>
            <a:off x="334964" y="235876"/>
            <a:ext cx="10573181" cy="1154774"/>
          </a:xfrm>
        </p:spPr>
        <p:txBody>
          <a:bodyPr vert="horz" lIns="0" tIns="45720" rIns="91440" bIns="45720" rtlCol="0" anchor="t">
            <a:normAutofit/>
          </a:bodyPr>
          <a:lstStyle/>
          <a:p>
            <a:r>
              <a:rPr lang="en-CA" dirty="0"/>
              <a:t>Responding Railway Personnel</a:t>
            </a:r>
            <a:br>
              <a:rPr lang="en-CA" dirty="0"/>
            </a:br>
            <a:r>
              <a:rPr lang="en-CA" dirty="0">
                <a:solidFill>
                  <a:schemeClr val="tx1"/>
                </a:solidFill>
              </a:rPr>
              <a:t>CN Police</a:t>
            </a:r>
          </a:p>
        </p:txBody>
      </p:sp>
      <p:sp>
        <p:nvSpPr>
          <p:cNvPr id="3" name="Slide Number Placeholder 2">
            <a:extLst>
              <a:ext uri="{FF2B5EF4-FFF2-40B4-BE49-F238E27FC236}">
                <a16:creationId xmlns:a16="http://schemas.microsoft.com/office/drawing/2014/main" id="{5426FDA0-67B3-AD6B-BA1F-F07B7BF2FD0D}"/>
              </a:ext>
            </a:extLst>
          </p:cNvPr>
          <p:cNvSpPr>
            <a:spLocks noGrp="1"/>
          </p:cNvSpPr>
          <p:nvPr>
            <p:ph type="sldNum" sz="quarter" idx="13"/>
          </p:nvPr>
        </p:nvSpPr>
        <p:spPr>
          <a:xfrm>
            <a:off x="11696519" y="6633039"/>
            <a:ext cx="168984" cy="139158"/>
          </a:xfrm>
        </p:spPr>
        <p:txBody>
          <a:bodyPr vert="horz" lIns="0" tIns="0" rIns="0" bIns="0" rtlCol="0" anchor="ctr">
            <a:normAutofit/>
          </a:bodyPr>
          <a:lstStyle/>
          <a:p>
            <a:pPr>
              <a:spcAft>
                <a:spcPts val="600"/>
              </a:spcAft>
            </a:pPr>
            <a:fld id="{F624A8C7-D029-401D-A8B1-18FF118BE1BB}" type="slidenum">
              <a:rPr lang="en-GB" smtClean="0"/>
              <a:pPr>
                <a:spcAft>
                  <a:spcPts val="600"/>
                </a:spcAft>
              </a:pPr>
              <a:t>21</a:t>
            </a:fld>
            <a:endParaRPr lang="en-GB"/>
          </a:p>
        </p:txBody>
      </p:sp>
      <p:sp>
        <p:nvSpPr>
          <p:cNvPr id="6" name="TextBox 6">
            <a:extLst>
              <a:ext uri="{FF2B5EF4-FFF2-40B4-BE49-F238E27FC236}">
                <a16:creationId xmlns:a16="http://schemas.microsoft.com/office/drawing/2014/main" id="{E9BA67BA-5A14-A374-84E2-A98B6E409A0B}"/>
              </a:ext>
            </a:extLst>
          </p:cNvPr>
          <p:cNvSpPr txBox="1">
            <a:spLocks noChangeArrowheads="1"/>
          </p:cNvSpPr>
          <p:nvPr/>
        </p:nvSpPr>
        <p:spPr bwMode="auto">
          <a:xfrm>
            <a:off x="169423" y="1605125"/>
            <a:ext cx="5663716" cy="44386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28E6A"/>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spcBef>
                <a:spcPts val="1000"/>
              </a:spcBef>
              <a:buClrTx/>
              <a:buSzTx/>
              <a:buNone/>
            </a:pPr>
            <a:r>
              <a:rPr lang="en-US" altLang="en-US" sz="2000" b="0" dirty="0">
                <a:latin typeface="Roboto" panose="02000000000000000000" pitchFamily="2" charset="0"/>
                <a:ea typeface="Roboto" panose="02000000000000000000" pitchFamily="2" charset="0"/>
              </a:rPr>
              <a:t>Provide site security at an incident.</a:t>
            </a:r>
          </a:p>
          <a:p>
            <a:pPr>
              <a:spcBef>
                <a:spcPts val="1000"/>
              </a:spcBef>
              <a:buClrTx/>
              <a:buSzTx/>
              <a:buNone/>
            </a:pPr>
            <a:endParaRPr lang="en-US" altLang="en-US" sz="2000" b="0" dirty="0">
              <a:latin typeface="Roboto" panose="02000000000000000000" pitchFamily="2" charset="0"/>
              <a:ea typeface="Roboto" panose="02000000000000000000" pitchFamily="2" charset="0"/>
            </a:endParaRPr>
          </a:p>
          <a:p>
            <a:pPr>
              <a:spcBef>
                <a:spcPts val="1000"/>
              </a:spcBef>
              <a:buClrTx/>
              <a:buSzTx/>
              <a:buNone/>
            </a:pPr>
            <a:r>
              <a:rPr lang="en-US" altLang="en-US" sz="2000" b="0" dirty="0">
                <a:latin typeface="Roboto" panose="02000000000000000000" pitchFamily="2" charset="0"/>
                <a:ea typeface="Roboto" panose="02000000000000000000" pitchFamily="2" charset="0"/>
              </a:rPr>
              <a:t>Provide Operation LifeSaver classes.</a:t>
            </a:r>
          </a:p>
          <a:p>
            <a:pPr>
              <a:spcBef>
                <a:spcPts val="1000"/>
              </a:spcBef>
              <a:buClrTx/>
              <a:buSzTx/>
              <a:buNone/>
            </a:pPr>
            <a:endParaRPr lang="en-US" altLang="en-US" sz="2000" b="0" dirty="0">
              <a:latin typeface="Roboto" panose="02000000000000000000" pitchFamily="2" charset="0"/>
              <a:ea typeface="Roboto" panose="02000000000000000000" pitchFamily="2" charset="0"/>
            </a:endParaRPr>
          </a:p>
          <a:p>
            <a:pPr>
              <a:spcBef>
                <a:spcPts val="1000"/>
              </a:spcBef>
              <a:buClrTx/>
              <a:buSzTx/>
              <a:buNone/>
            </a:pPr>
            <a:r>
              <a:rPr lang="en-US" altLang="en-US" sz="3200" b="1" dirty="0">
                <a:latin typeface="Roboto" panose="02000000000000000000" pitchFamily="2" charset="0"/>
                <a:ea typeface="Roboto" panose="02000000000000000000" pitchFamily="2" charset="0"/>
              </a:rPr>
              <a:t>1-800-465-9239 option #3</a:t>
            </a:r>
          </a:p>
        </p:txBody>
      </p:sp>
      <p:pic>
        <p:nvPicPr>
          <p:cNvPr id="5" name="Picture 4">
            <a:extLst>
              <a:ext uri="{FF2B5EF4-FFF2-40B4-BE49-F238E27FC236}">
                <a16:creationId xmlns:a16="http://schemas.microsoft.com/office/drawing/2014/main" id="{DA94413C-0143-0EA3-58DA-8B6023A0BCE0}"/>
              </a:ext>
            </a:extLst>
          </p:cNvPr>
          <p:cNvPicPr>
            <a:picLocks noChangeAspect="1"/>
          </p:cNvPicPr>
          <p:nvPr/>
        </p:nvPicPr>
        <p:blipFill rotWithShape="1">
          <a:blip r:embed="rId3">
            <a:extLst>
              <a:ext uri="{28A0092B-C50C-407E-A947-70E740481C1C}">
                <a14:useLocalDpi xmlns:a14="http://schemas.microsoft.com/office/drawing/2010/main" val="0"/>
              </a:ext>
            </a:extLst>
          </a:blip>
          <a:srcRect l="1550" r="12003" b="1"/>
          <a:stretch/>
        </p:blipFill>
        <p:spPr>
          <a:xfrm>
            <a:off x="5315062" y="973393"/>
            <a:ext cx="6798280" cy="5327807"/>
          </a:xfrm>
          <a:prstGeom prst="rect">
            <a:avLst/>
          </a:prstGeom>
          <a:noFill/>
          <a:ln>
            <a:solidFill>
              <a:schemeClr val="tx1"/>
            </a:solidFill>
          </a:ln>
        </p:spPr>
      </p:pic>
      <p:pic>
        <p:nvPicPr>
          <p:cNvPr id="7" name="Picture 6">
            <a:extLst>
              <a:ext uri="{FF2B5EF4-FFF2-40B4-BE49-F238E27FC236}">
                <a16:creationId xmlns:a16="http://schemas.microsoft.com/office/drawing/2014/main" id="{0B330C2C-BE44-FB4F-6263-8D51743A309C}"/>
              </a:ext>
            </a:extLst>
          </p:cNvPr>
          <p:cNvPicPr>
            <a:picLocks noChangeAspect="1"/>
          </p:cNvPicPr>
          <p:nvPr/>
        </p:nvPicPr>
        <p:blipFill>
          <a:blip r:embed="rId4"/>
          <a:stretch>
            <a:fillRect/>
          </a:stretch>
        </p:blipFill>
        <p:spPr>
          <a:xfrm>
            <a:off x="8604066" y="-11784"/>
            <a:ext cx="3587934" cy="114306"/>
          </a:xfrm>
          <a:prstGeom prst="rect">
            <a:avLst/>
          </a:prstGeom>
        </p:spPr>
      </p:pic>
    </p:spTree>
    <p:extLst>
      <p:ext uri="{BB962C8B-B14F-4D97-AF65-F5344CB8AC3E}">
        <p14:creationId xmlns:p14="http://schemas.microsoft.com/office/powerpoint/2010/main" val="36923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descr="A picture containing snow, outdoor, equipment, engine&#10;&#10;Description automatically generated">
            <a:extLst>
              <a:ext uri="{FF2B5EF4-FFF2-40B4-BE49-F238E27FC236}">
                <a16:creationId xmlns:a16="http://schemas.microsoft.com/office/drawing/2014/main" id="{992DF39B-EA24-4C9D-9FCE-E2AB0DA3B1FC}"/>
              </a:ext>
            </a:extLst>
          </p:cNvPr>
          <p:cNvPicPr>
            <a:picLocks noChangeAspect="1"/>
          </p:cNvPicPr>
          <p:nvPr/>
        </p:nvPicPr>
        <p:blipFill>
          <a:blip r:embed="rId3">
            <a:extLst>
              <a:ext uri="{28A0092B-C50C-407E-A947-70E740481C1C}">
                <a14:useLocalDpi xmlns:a14="http://schemas.microsoft.com/office/drawing/2010/main" val="0"/>
              </a:ext>
            </a:extLst>
          </a:blip>
          <a:srcRect l="25000" r="25000"/>
          <a:stretch>
            <a:fillRect/>
          </a:stretch>
        </p:blipFill>
        <p:spPr>
          <a:xfrm>
            <a:off x="6224835" y="616553"/>
            <a:ext cx="5471684" cy="6155644"/>
          </a:xfrm>
          <a:prstGeom prst="rect">
            <a:avLst/>
          </a:prstGeom>
          <a:noFill/>
        </p:spPr>
      </p:pic>
      <p:sp>
        <p:nvSpPr>
          <p:cNvPr id="2" name="Title 1">
            <a:extLst>
              <a:ext uri="{FF2B5EF4-FFF2-40B4-BE49-F238E27FC236}">
                <a16:creationId xmlns:a16="http://schemas.microsoft.com/office/drawing/2014/main" id="{CA350BBB-5D3F-47DE-806F-BCC27408F038}"/>
              </a:ext>
            </a:extLst>
          </p:cNvPr>
          <p:cNvSpPr>
            <a:spLocks noGrp="1"/>
          </p:cNvSpPr>
          <p:nvPr>
            <p:ph type="title"/>
          </p:nvPr>
        </p:nvSpPr>
        <p:spPr>
          <a:xfrm>
            <a:off x="334964" y="66189"/>
            <a:ext cx="10573181" cy="1508083"/>
          </a:xfrm>
        </p:spPr>
        <p:txBody>
          <a:bodyPr anchor="ctr">
            <a:normAutofit fontScale="90000"/>
          </a:bodyPr>
          <a:lstStyle/>
          <a:p>
            <a:r>
              <a:rPr lang="en-CA" dirty="0"/>
              <a:t>Responding Railway Personnel</a:t>
            </a:r>
            <a:br>
              <a:rPr lang="en-CA" dirty="0"/>
            </a:br>
            <a:r>
              <a:rPr lang="en-CA" dirty="0">
                <a:solidFill>
                  <a:schemeClr val="tx1"/>
                </a:solidFill>
              </a:rPr>
              <a:t>ER Contractors and </a:t>
            </a:r>
            <a:br>
              <a:rPr lang="en-CA" dirty="0">
                <a:solidFill>
                  <a:schemeClr val="tx1"/>
                </a:solidFill>
              </a:rPr>
            </a:br>
            <a:r>
              <a:rPr lang="en-CA" dirty="0">
                <a:solidFill>
                  <a:schemeClr val="tx1"/>
                </a:solidFill>
              </a:rPr>
              <a:t>Service Providers</a:t>
            </a:r>
          </a:p>
        </p:txBody>
      </p:sp>
      <p:sp>
        <p:nvSpPr>
          <p:cNvPr id="3" name="Slide Number Placeholder 2">
            <a:extLst>
              <a:ext uri="{FF2B5EF4-FFF2-40B4-BE49-F238E27FC236}">
                <a16:creationId xmlns:a16="http://schemas.microsoft.com/office/drawing/2014/main" id="{8D707F9E-C773-4367-80A4-47914B85D772}"/>
              </a:ext>
            </a:extLst>
          </p:cNvPr>
          <p:cNvSpPr>
            <a:spLocks noGrp="1"/>
          </p:cNvSpPr>
          <p:nvPr>
            <p:ph type="sldNum" sz="quarter" idx="17"/>
          </p:nvPr>
        </p:nvSpPr>
        <p:spPr>
          <a:xfrm>
            <a:off x="11696519" y="6633039"/>
            <a:ext cx="168984" cy="139158"/>
          </a:xfrm>
        </p:spPr>
        <p:txBody>
          <a:bodyPr anchor="ctr">
            <a:normAutofit/>
          </a:bodyPr>
          <a:lstStyle/>
          <a:p>
            <a:pPr>
              <a:spcAft>
                <a:spcPts val="600"/>
              </a:spcAft>
            </a:pPr>
            <a:fld id="{F624A8C7-D029-401D-A8B1-18FF118BE1BB}" type="slidenum">
              <a:rPr lang="en-GB" smtClean="0"/>
              <a:pPr>
                <a:spcAft>
                  <a:spcPts val="600"/>
                </a:spcAft>
              </a:pPr>
              <a:t>22</a:t>
            </a:fld>
            <a:endParaRPr lang="en-GB"/>
          </a:p>
        </p:txBody>
      </p:sp>
      <p:sp>
        <p:nvSpPr>
          <p:cNvPr id="5" name="TextBox 4">
            <a:extLst>
              <a:ext uri="{FF2B5EF4-FFF2-40B4-BE49-F238E27FC236}">
                <a16:creationId xmlns:a16="http://schemas.microsoft.com/office/drawing/2014/main" id="{FBFA9DDC-AB75-5910-5290-756503C91F99}"/>
              </a:ext>
            </a:extLst>
          </p:cNvPr>
          <p:cNvSpPr txBox="1"/>
          <p:nvPr/>
        </p:nvSpPr>
        <p:spPr>
          <a:xfrm>
            <a:off x="209215" y="2345130"/>
            <a:ext cx="6312780" cy="1938992"/>
          </a:xfrm>
          <a:prstGeom prst="rect">
            <a:avLst/>
          </a:prstGeom>
          <a:noFill/>
        </p:spPr>
        <p:txBody>
          <a:bodyPr wrap="square" rtlCol="0">
            <a:spAutoFit/>
          </a:bodyPr>
          <a:lstStyle/>
          <a:p>
            <a:r>
              <a:rPr lang="en-CA" sz="2400" dirty="0"/>
              <a:t>Verified by CN to work on property through the eRailSafe program.</a:t>
            </a:r>
          </a:p>
          <a:p>
            <a:endParaRPr lang="en-CA" sz="2400" dirty="0"/>
          </a:p>
          <a:p>
            <a:r>
              <a:rPr lang="en-CA" sz="2400" dirty="0"/>
              <a:t>Provide specialized equipment, personnel and resources.</a:t>
            </a:r>
          </a:p>
        </p:txBody>
      </p:sp>
      <p:pic>
        <p:nvPicPr>
          <p:cNvPr id="7" name="Picture 6">
            <a:extLst>
              <a:ext uri="{FF2B5EF4-FFF2-40B4-BE49-F238E27FC236}">
                <a16:creationId xmlns:a16="http://schemas.microsoft.com/office/drawing/2014/main" id="{7854E837-B5FD-8C08-44A0-C103EFE590F4}"/>
              </a:ext>
            </a:extLst>
          </p:cNvPr>
          <p:cNvPicPr>
            <a:picLocks noChangeAspect="1"/>
          </p:cNvPicPr>
          <p:nvPr/>
        </p:nvPicPr>
        <p:blipFill>
          <a:blip r:embed="rId4"/>
          <a:stretch>
            <a:fillRect/>
          </a:stretch>
        </p:blipFill>
        <p:spPr>
          <a:xfrm>
            <a:off x="8604066" y="-7951"/>
            <a:ext cx="3587934" cy="114306"/>
          </a:xfrm>
          <a:prstGeom prst="rect">
            <a:avLst/>
          </a:prstGeom>
        </p:spPr>
      </p:pic>
    </p:spTree>
    <p:extLst>
      <p:ext uri="{BB962C8B-B14F-4D97-AF65-F5344CB8AC3E}">
        <p14:creationId xmlns:p14="http://schemas.microsoft.com/office/powerpoint/2010/main" val="256302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93E0-B696-D989-384B-160E8ACB0C08}"/>
              </a:ext>
            </a:extLst>
          </p:cNvPr>
          <p:cNvSpPr>
            <a:spLocks noGrp="1"/>
          </p:cNvSpPr>
          <p:nvPr>
            <p:ph type="title"/>
          </p:nvPr>
        </p:nvSpPr>
        <p:spPr/>
        <p:txBody>
          <a:bodyPr/>
          <a:lstStyle/>
          <a:p>
            <a:r>
              <a:rPr lang="en-CA" dirty="0"/>
              <a:t>Unified Command</a:t>
            </a:r>
          </a:p>
        </p:txBody>
      </p:sp>
      <p:sp>
        <p:nvSpPr>
          <p:cNvPr id="3" name="Slide Number Placeholder 2">
            <a:extLst>
              <a:ext uri="{FF2B5EF4-FFF2-40B4-BE49-F238E27FC236}">
                <a16:creationId xmlns:a16="http://schemas.microsoft.com/office/drawing/2014/main" id="{E0F21EC4-CD68-F79B-9B91-176F124E8B1D}"/>
              </a:ext>
            </a:extLst>
          </p:cNvPr>
          <p:cNvSpPr>
            <a:spLocks noGrp="1"/>
          </p:cNvSpPr>
          <p:nvPr>
            <p:ph type="sldNum" sz="quarter" idx="11"/>
          </p:nvPr>
        </p:nvSpPr>
        <p:spPr/>
        <p:txBody>
          <a:bodyPr/>
          <a:lstStyle/>
          <a:p>
            <a:fld id="{F624A8C7-D029-401D-A8B1-18FF118BE1BB}" type="slidenum">
              <a:rPr lang="en-GB" smtClean="0"/>
              <a:pPr/>
              <a:t>23</a:t>
            </a:fld>
            <a:endParaRPr lang="en-GB" dirty="0"/>
          </a:p>
        </p:txBody>
      </p:sp>
      <p:sp>
        <p:nvSpPr>
          <p:cNvPr id="4" name="Text Placeholder 3">
            <a:extLst>
              <a:ext uri="{FF2B5EF4-FFF2-40B4-BE49-F238E27FC236}">
                <a16:creationId xmlns:a16="http://schemas.microsoft.com/office/drawing/2014/main" id="{2DE49D52-4A02-D014-2F46-B09A464FD3DA}"/>
              </a:ext>
            </a:extLst>
          </p:cNvPr>
          <p:cNvSpPr>
            <a:spLocks noGrp="1"/>
          </p:cNvSpPr>
          <p:nvPr>
            <p:ph type="body" sz="quarter" idx="14"/>
          </p:nvPr>
        </p:nvSpPr>
        <p:spPr>
          <a:xfrm>
            <a:off x="334964" y="5915405"/>
            <a:ext cx="11522074" cy="609600"/>
          </a:xfrm>
        </p:spPr>
        <p:txBody>
          <a:bodyPr/>
          <a:lstStyle/>
          <a:p>
            <a:r>
              <a:rPr lang="en-US" sz="1800" dirty="0"/>
              <a:t>Incidents where first responders, regulators and CN are on site together, Unified Command will be used.</a:t>
            </a:r>
          </a:p>
          <a:p>
            <a:endParaRPr lang="en-CA" dirty="0"/>
          </a:p>
        </p:txBody>
      </p:sp>
      <p:pic>
        <p:nvPicPr>
          <p:cNvPr id="5" name="Picture 4">
            <a:extLst>
              <a:ext uri="{FF2B5EF4-FFF2-40B4-BE49-F238E27FC236}">
                <a16:creationId xmlns:a16="http://schemas.microsoft.com/office/drawing/2014/main" id="{CF757CA2-8DF9-CA0F-7880-98FF354E55A9}"/>
              </a:ext>
            </a:extLst>
          </p:cNvPr>
          <p:cNvPicPr>
            <a:picLocks noChangeAspect="1"/>
          </p:cNvPicPr>
          <p:nvPr/>
        </p:nvPicPr>
        <p:blipFill rotWithShape="1">
          <a:blip r:embed="rId3"/>
          <a:srcRect r="3357"/>
          <a:stretch/>
        </p:blipFill>
        <p:spPr>
          <a:xfrm>
            <a:off x="5346915" y="1246866"/>
            <a:ext cx="6777725" cy="4107797"/>
          </a:xfrm>
          <a:prstGeom prst="rect">
            <a:avLst/>
          </a:prstGeom>
        </p:spPr>
      </p:pic>
      <p:sp>
        <p:nvSpPr>
          <p:cNvPr id="6" name="Content Placeholder 2">
            <a:extLst>
              <a:ext uri="{FF2B5EF4-FFF2-40B4-BE49-F238E27FC236}">
                <a16:creationId xmlns:a16="http://schemas.microsoft.com/office/drawing/2014/main" id="{CAD80B27-BEA0-A1F1-86BB-EBBEAF596612}"/>
              </a:ext>
            </a:extLst>
          </p:cNvPr>
          <p:cNvSpPr txBox="1">
            <a:spLocks/>
          </p:cNvSpPr>
          <p:nvPr/>
        </p:nvSpPr>
        <p:spPr>
          <a:xfrm>
            <a:off x="165253" y="1156771"/>
            <a:ext cx="5321147" cy="432962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kern="1200">
                <a:solidFill>
                  <a:schemeClr val="tx1"/>
                </a:solidFill>
                <a:latin typeface="Roboto" panose="02000000000000000000" pitchFamily="2" charset="0"/>
                <a:ea typeface="Roboto" panose="02000000000000000000" pitchFamily="2" charset="0"/>
                <a:cs typeface="+mn-cs"/>
              </a:defRPr>
            </a:lvl1pPr>
            <a:lvl2pPr marL="0" indent="0" algn="l" defTabSz="914400" rtl="0" eaLnBrk="1" latinLnBrk="0" hangingPunct="1">
              <a:lnSpc>
                <a:spcPct val="100000"/>
              </a:lnSpc>
              <a:spcBef>
                <a:spcPts val="500"/>
              </a:spcBef>
              <a:spcAft>
                <a:spcPts val="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180975" indent="-180975" algn="l" defTabSz="914400" rtl="0" eaLnBrk="1" latinLnBrk="0" hangingPunct="1">
              <a:lnSpc>
                <a:spcPct val="100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3pPr>
            <a:lvl4pPr marL="361950" indent="-180975" algn="l" defTabSz="914400" rtl="0" eaLnBrk="1" latinLnBrk="0" hangingPunct="1">
              <a:lnSpc>
                <a:spcPct val="100000"/>
              </a:lnSpc>
              <a:spcBef>
                <a:spcPts val="500"/>
              </a:spcBef>
              <a:spcAft>
                <a:spcPts val="0"/>
              </a:spcAft>
              <a:buFont typeface="Arial" panose="020B0604020202020204" pitchFamily="34" charset="0"/>
              <a:buChar char="–"/>
              <a:defRPr sz="1600" kern="1200">
                <a:solidFill>
                  <a:schemeClr val="tx1"/>
                </a:solidFill>
                <a:latin typeface="+mn-lt"/>
                <a:ea typeface="+mn-ea"/>
                <a:cs typeface="+mn-cs"/>
              </a:defRPr>
            </a:lvl4pPr>
            <a:lvl5pPr marL="542925" indent="-180975" algn="l" defTabSz="914400" rtl="0" eaLnBrk="1" latinLnBrk="0" hangingPunct="1">
              <a:lnSpc>
                <a:spcPct val="100000"/>
              </a:lnSpc>
              <a:spcBef>
                <a:spcPts val="500"/>
              </a:spcBef>
              <a:spcAft>
                <a:spcPts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An Incident Command System application used when more than one agency has incident jurisdiction or when incidents cross political jurisdictions.</a:t>
            </a:r>
          </a:p>
          <a:p>
            <a:r>
              <a:rPr lang="en-US" sz="2200" dirty="0"/>
              <a:t>Agencies work together through the designated members of the UC</a:t>
            </a:r>
          </a:p>
          <a:p>
            <a:r>
              <a:rPr lang="en-US" sz="2200" dirty="0"/>
              <a:t>The senior person from agencies and/or disciplines participating in the UC, to establish a common set of objectives and strategies and a single Incident Action Plan.</a:t>
            </a:r>
          </a:p>
        </p:txBody>
      </p:sp>
      <p:pic>
        <p:nvPicPr>
          <p:cNvPr id="8" name="Picture 7">
            <a:extLst>
              <a:ext uri="{FF2B5EF4-FFF2-40B4-BE49-F238E27FC236}">
                <a16:creationId xmlns:a16="http://schemas.microsoft.com/office/drawing/2014/main" id="{BC428F7F-5453-7759-33C7-F97A4859A3F6}"/>
              </a:ext>
            </a:extLst>
          </p:cNvPr>
          <p:cNvPicPr>
            <a:picLocks noChangeAspect="1"/>
          </p:cNvPicPr>
          <p:nvPr/>
        </p:nvPicPr>
        <p:blipFill>
          <a:blip r:embed="rId4"/>
          <a:stretch>
            <a:fillRect/>
          </a:stretch>
        </p:blipFill>
        <p:spPr>
          <a:xfrm>
            <a:off x="8604066" y="-6978"/>
            <a:ext cx="3587934" cy="114306"/>
          </a:xfrm>
          <a:prstGeom prst="rect">
            <a:avLst/>
          </a:prstGeom>
        </p:spPr>
      </p:pic>
    </p:spTree>
    <p:extLst>
      <p:ext uri="{BB962C8B-B14F-4D97-AF65-F5344CB8AC3E}">
        <p14:creationId xmlns:p14="http://schemas.microsoft.com/office/powerpoint/2010/main" val="5751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B0A-C0DB-45FA-AE6B-6D96F7A681E9}"/>
              </a:ext>
            </a:extLst>
          </p:cNvPr>
          <p:cNvSpPr>
            <a:spLocks noGrp="1"/>
          </p:cNvSpPr>
          <p:nvPr>
            <p:ph type="title"/>
          </p:nvPr>
        </p:nvSpPr>
        <p:spPr>
          <a:xfrm>
            <a:off x="334964" y="40670"/>
            <a:ext cx="10573181" cy="1154774"/>
          </a:xfrm>
        </p:spPr>
        <p:txBody>
          <a:bodyPr/>
          <a:lstStyle/>
          <a:p>
            <a:r>
              <a:rPr lang="en-CA" dirty="0"/>
              <a:t>CN Emergency Response Equipment</a:t>
            </a:r>
          </a:p>
        </p:txBody>
      </p:sp>
      <p:sp>
        <p:nvSpPr>
          <p:cNvPr id="3" name="Slide Number Placeholder 2">
            <a:extLst>
              <a:ext uri="{FF2B5EF4-FFF2-40B4-BE49-F238E27FC236}">
                <a16:creationId xmlns:a16="http://schemas.microsoft.com/office/drawing/2014/main" id="{A28B7AC6-27F7-482C-9E26-604FCD8622B1}"/>
              </a:ext>
            </a:extLst>
          </p:cNvPr>
          <p:cNvSpPr>
            <a:spLocks noGrp="1"/>
          </p:cNvSpPr>
          <p:nvPr>
            <p:ph type="sldNum" sz="quarter" idx="16"/>
          </p:nvPr>
        </p:nvSpPr>
        <p:spPr/>
        <p:txBody>
          <a:bodyPr/>
          <a:lstStyle/>
          <a:p>
            <a:fld id="{F624A8C7-D029-401D-A8B1-18FF118BE1BB}" type="slidenum">
              <a:rPr lang="en-GB" smtClean="0"/>
              <a:pPr/>
              <a:t>24</a:t>
            </a:fld>
            <a:endParaRPr lang="en-GB" dirty="0"/>
          </a:p>
        </p:txBody>
      </p:sp>
      <p:pic>
        <p:nvPicPr>
          <p:cNvPr id="13" name="Content Placeholder 12" descr="A picture containing indoor, ceiling, several&#10;&#10;Description automatically generated">
            <a:extLst>
              <a:ext uri="{FF2B5EF4-FFF2-40B4-BE49-F238E27FC236}">
                <a16:creationId xmlns:a16="http://schemas.microsoft.com/office/drawing/2014/main" id="{F1AF9124-AA1E-4CDF-B8FC-D319365C4DAF}"/>
              </a:ext>
            </a:extLst>
          </p:cNvPr>
          <p:cNvPicPr>
            <a:picLocks noGrp="1" noChangeAspect="1"/>
          </p:cNvPicPr>
          <p:nvPr>
            <p:ph sz="half" idx="18"/>
          </p:nvPr>
        </p:nvPicPr>
        <p:blipFill>
          <a:blip r:embed="rId3" cstate="print">
            <a:extLst>
              <a:ext uri="{28A0092B-C50C-407E-A947-70E740481C1C}">
                <a14:useLocalDpi xmlns:a14="http://schemas.microsoft.com/office/drawing/2010/main" val="0"/>
              </a:ext>
            </a:extLst>
          </a:blip>
          <a:stretch>
            <a:fillRect/>
          </a:stretch>
        </p:blipFill>
        <p:spPr>
          <a:xfrm>
            <a:off x="4218343" y="1131269"/>
            <a:ext cx="3787775" cy="2840831"/>
          </a:xfrm>
        </p:spPr>
      </p:pic>
      <p:pic>
        <p:nvPicPr>
          <p:cNvPr id="15" name="Content Placeholder 14">
            <a:extLst>
              <a:ext uri="{FF2B5EF4-FFF2-40B4-BE49-F238E27FC236}">
                <a16:creationId xmlns:a16="http://schemas.microsoft.com/office/drawing/2014/main" id="{8FB6D911-A204-4ED1-8A63-35D56122F3DB}"/>
              </a:ext>
            </a:extLst>
          </p:cNvPr>
          <p:cNvPicPr>
            <a:picLocks noGrp="1" noChangeAspect="1"/>
          </p:cNvPicPr>
          <p:nvPr>
            <p:ph sz="half" idx="20"/>
          </p:nvPr>
        </p:nvPicPr>
        <p:blipFill>
          <a:blip r:embed="rId4" cstate="print">
            <a:extLst>
              <a:ext uri="{28A0092B-C50C-407E-A947-70E740481C1C}">
                <a14:useLocalDpi xmlns:a14="http://schemas.microsoft.com/office/drawing/2010/main" val="0"/>
              </a:ext>
            </a:extLst>
          </a:blip>
          <a:stretch>
            <a:fillRect/>
          </a:stretch>
        </p:blipFill>
        <p:spPr>
          <a:xfrm>
            <a:off x="8221989" y="1076206"/>
            <a:ext cx="3874533" cy="2905899"/>
          </a:xfrm>
        </p:spPr>
      </p:pic>
      <p:sp>
        <p:nvSpPr>
          <p:cNvPr id="10" name="Text Placeholder 9">
            <a:extLst>
              <a:ext uri="{FF2B5EF4-FFF2-40B4-BE49-F238E27FC236}">
                <a16:creationId xmlns:a16="http://schemas.microsoft.com/office/drawing/2014/main" id="{1C0E079B-1D37-4433-A404-4483BE24DB80}"/>
              </a:ext>
            </a:extLst>
          </p:cNvPr>
          <p:cNvSpPr>
            <a:spLocks noGrp="1"/>
          </p:cNvSpPr>
          <p:nvPr>
            <p:ph type="body" sz="quarter" idx="14"/>
          </p:nvPr>
        </p:nvSpPr>
        <p:spPr>
          <a:xfrm>
            <a:off x="669926" y="7551530"/>
            <a:ext cx="11522074" cy="609600"/>
          </a:xfrm>
        </p:spPr>
        <p:txBody>
          <a:bodyPr/>
          <a:lstStyle/>
          <a:p>
            <a:r>
              <a:rPr lang="en-CA" dirty="0"/>
              <a:t>Equipment is used to help mitigate an incident and supplement ER contractor capacity</a:t>
            </a:r>
          </a:p>
        </p:txBody>
      </p:sp>
      <p:pic>
        <p:nvPicPr>
          <p:cNvPr id="11" name="Picture 2" descr="C:\Users\161111\Documents\Steve Santelli\Pictures\2013 STAFF MEETING\District 1-20130206-00992.jpg">
            <a:extLst>
              <a:ext uri="{FF2B5EF4-FFF2-40B4-BE49-F238E27FC236}">
                <a16:creationId xmlns:a16="http://schemas.microsoft.com/office/drawing/2014/main" id="{F7F9D73D-B4D3-4F2F-924B-0C8E39B5D4B3}"/>
              </a:ext>
            </a:extLst>
          </p:cNvPr>
          <p:cNvPicPr>
            <a:picLocks noGrp="1" noChangeAspect="1" noChangeArrowheads="1"/>
          </p:cNvPicPr>
          <p:nvPr>
            <p:ph sz="half" idx="17"/>
          </p:nvPr>
        </p:nvPicPr>
        <p:blipFill>
          <a:blip r:embed="rId5" cstate="print">
            <a:extLst>
              <a:ext uri="{28A0092B-C50C-407E-A947-70E740481C1C}">
                <a14:useLocalDpi xmlns:a14="http://schemas.microsoft.com/office/drawing/2010/main" val="0"/>
              </a:ext>
            </a:extLst>
          </a:blip>
          <a:srcRect/>
          <a:stretch>
            <a:fillRect/>
          </a:stretch>
        </p:blipFill>
        <p:spPr bwMode="auto">
          <a:xfrm>
            <a:off x="109945" y="1131269"/>
            <a:ext cx="3787775" cy="28145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5C20AF-E077-DF40-41E6-8DE93BCE22CB}"/>
              </a:ext>
            </a:extLst>
          </p:cNvPr>
          <p:cNvPicPr>
            <a:picLocks noChangeAspect="1"/>
          </p:cNvPicPr>
          <p:nvPr/>
        </p:nvPicPr>
        <p:blipFill>
          <a:blip r:embed="rId6"/>
          <a:stretch>
            <a:fillRect/>
          </a:stretch>
        </p:blipFill>
        <p:spPr>
          <a:xfrm>
            <a:off x="8604066" y="-6452"/>
            <a:ext cx="3587934" cy="114306"/>
          </a:xfrm>
          <a:prstGeom prst="rect">
            <a:avLst/>
          </a:prstGeom>
        </p:spPr>
      </p:pic>
      <p:sp>
        <p:nvSpPr>
          <p:cNvPr id="4" name="TextBox 3">
            <a:extLst>
              <a:ext uri="{FF2B5EF4-FFF2-40B4-BE49-F238E27FC236}">
                <a16:creationId xmlns:a16="http://schemas.microsoft.com/office/drawing/2014/main" id="{77C9EF97-16A7-F2D9-3F17-92B685A114A6}"/>
              </a:ext>
            </a:extLst>
          </p:cNvPr>
          <p:cNvSpPr txBox="1"/>
          <p:nvPr/>
        </p:nvSpPr>
        <p:spPr>
          <a:xfrm>
            <a:off x="973944" y="4140147"/>
            <a:ext cx="2562471" cy="461665"/>
          </a:xfrm>
          <a:prstGeom prst="rect">
            <a:avLst/>
          </a:prstGeom>
          <a:noFill/>
        </p:spPr>
        <p:txBody>
          <a:bodyPr wrap="square" rtlCol="0">
            <a:spAutoFit/>
          </a:bodyPr>
          <a:lstStyle/>
          <a:p>
            <a:r>
              <a:rPr lang="en-CA" sz="2400" b="1" dirty="0">
                <a:solidFill>
                  <a:schemeClr val="bg1"/>
                </a:solidFill>
              </a:rPr>
              <a:t>Fire Trailers (9)</a:t>
            </a:r>
          </a:p>
        </p:txBody>
      </p:sp>
      <p:sp>
        <p:nvSpPr>
          <p:cNvPr id="8" name="TextBox 7">
            <a:extLst>
              <a:ext uri="{FF2B5EF4-FFF2-40B4-BE49-F238E27FC236}">
                <a16:creationId xmlns:a16="http://schemas.microsoft.com/office/drawing/2014/main" id="{7E221E2A-B237-B2E4-88B7-78CF6CE5E0E9}"/>
              </a:ext>
            </a:extLst>
          </p:cNvPr>
          <p:cNvSpPr txBox="1"/>
          <p:nvPr/>
        </p:nvSpPr>
        <p:spPr>
          <a:xfrm>
            <a:off x="4340649" y="3917037"/>
            <a:ext cx="3648864" cy="830997"/>
          </a:xfrm>
          <a:prstGeom prst="rect">
            <a:avLst/>
          </a:prstGeom>
          <a:noFill/>
        </p:spPr>
        <p:txBody>
          <a:bodyPr wrap="square" rtlCol="0">
            <a:spAutoFit/>
          </a:bodyPr>
          <a:lstStyle/>
          <a:p>
            <a:r>
              <a:rPr lang="en-CA" sz="2400" b="1" dirty="0">
                <a:solidFill>
                  <a:schemeClr val="bg1"/>
                </a:solidFill>
              </a:rPr>
              <a:t>Compressed Gas Trailers (2)</a:t>
            </a:r>
          </a:p>
        </p:txBody>
      </p:sp>
      <p:pic>
        <p:nvPicPr>
          <p:cNvPr id="12" name="Picture 2">
            <a:extLst>
              <a:ext uri="{FF2B5EF4-FFF2-40B4-BE49-F238E27FC236}">
                <a16:creationId xmlns:a16="http://schemas.microsoft.com/office/drawing/2014/main" id="{D2A13889-A952-5853-C65A-71E5C8FEC3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66" r="8764" b="-2"/>
          <a:stretch/>
        </p:blipFill>
        <p:spPr bwMode="auto">
          <a:xfrm>
            <a:off x="3721438" y="4084832"/>
            <a:ext cx="4748374" cy="279255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ADF9B885-978C-61DF-D577-DF504EF30B6E}"/>
              </a:ext>
            </a:extLst>
          </p:cNvPr>
          <p:cNvSpPr txBox="1"/>
          <p:nvPr/>
        </p:nvSpPr>
        <p:spPr>
          <a:xfrm>
            <a:off x="870336" y="3503362"/>
            <a:ext cx="2897437" cy="461665"/>
          </a:xfrm>
          <a:prstGeom prst="rect">
            <a:avLst/>
          </a:prstGeom>
          <a:noFill/>
        </p:spPr>
        <p:txBody>
          <a:bodyPr wrap="square" rtlCol="0">
            <a:spAutoFit/>
          </a:bodyPr>
          <a:lstStyle/>
          <a:p>
            <a:r>
              <a:rPr lang="en-CA" sz="2400" b="1" dirty="0">
                <a:solidFill>
                  <a:schemeClr val="bg1"/>
                </a:solidFill>
              </a:rPr>
              <a:t>Fire Trailers (9)</a:t>
            </a:r>
          </a:p>
        </p:txBody>
      </p:sp>
      <p:sp>
        <p:nvSpPr>
          <p:cNvPr id="22" name="TextBox 21">
            <a:extLst>
              <a:ext uri="{FF2B5EF4-FFF2-40B4-BE49-F238E27FC236}">
                <a16:creationId xmlns:a16="http://schemas.microsoft.com/office/drawing/2014/main" id="{160B293B-42D5-B812-AA03-1568612266B1}"/>
              </a:ext>
            </a:extLst>
          </p:cNvPr>
          <p:cNvSpPr txBox="1"/>
          <p:nvPr/>
        </p:nvSpPr>
        <p:spPr>
          <a:xfrm>
            <a:off x="5251769" y="3134030"/>
            <a:ext cx="3218043" cy="830997"/>
          </a:xfrm>
          <a:prstGeom prst="rect">
            <a:avLst/>
          </a:prstGeom>
          <a:noFill/>
        </p:spPr>
        <p:txBody>
          <a:bodyPr wrap="square" rtlCol="0">
            <a:spAutoFit/>
          </a:bodyPr>
          <a:lstStyle/>
          <a:p>
            <a:r>
              <a:rPr lang="en-CA" sz="2400" b="1" dirty="0">
                <a:solidFill>
                  <a:schemeClr val="bg1"/>
                </a:solidFill>
              </a:rPr>
              <a:t>Compressed Gas Trailers (2)</a:t>
            </a:r>
          </a:p>
        </p:txBody>
      </p:sp>
      <p:sp>
        <p:nvSpPr>
          <p:cNvPr id="23" name="TextBox 22">
            <a:extLst>
              <a:ext uri="{FF2B5EF4-FFF2-40B4-BE49-F238E27FC236}">
                <a16:creationId xmlns:a16="http://schemas.microsoft.com/office/drawing/2014/main" id="{D8807939-E405-E151-0F95-F0EB8A832D71}"/>
              </a:ext>
            </a:extLst>
          </p:cNvPr>
          <p:cNvSpPr txBox="1"/>
          <p:nvPr/>
        </p:nvSpPr>
        <p:spPr>
          <a:xfrm>
            <a:off x="8317467" y="3490683"/>
            <a:ext cx="3874533" cy="461665"/>
          </a:xfrm>
          <a:prstGeom prst="rect">
            <a:avLst/>
          </a:prstGeom>
          <a:noFill/>
        </p:spPr>
        <p:txBody>
          <a:bodyPr wrap="square" rtlCol="0">
            <a:spAutoFit/>
          </a:bodyPr>
          <a:lstStyle/>
          <a:p>
            <a:r>
              <a:rPr lang="en-CA" sz="2400" b="1" dirty="0">
                <a:solidFill>
                  <a:schemeClr val="bg1"/>
                </a:solidFill>
              </a:rPr>
              <a:t>Static Liquid Trailers (4)</a:t>
            </a:r>
          </a:p>
        </p:txBody>
      </p:sp>
      <p:sp>
        <p:nvSpPr>
          <p:cNvPr id="24" name="TextBox 23">
            <a:extLst>
              <a:ext uri="{FF2B5EF4-FFF2-40B4-BE49-F238E27FC236}">
                <a16:creationId xmlns:a16="http://schemas.microsoft.com/office/drawing/2014/main" id="{21A59E7E-7F4E-B976-4D14-66BE93496B1C}"/>
              </a:ext>
            </a:extLst>
          </p:cNvPr>
          <p:cNvSpPr txBox="1"/>
          <p:nvPr/>
        </p:nvSpPr>
        <p:spPr>
          <a:xfrm>
            <a:off x="4749413" y="6409685"/>
            <a:ext cx="2897437" cy="461665"/>
          </a:xfrm>
          <a:prstGeom prst="rect">
            <a:avLst/>
          </a:prstGeom>
          <a:noFill/>
        </p:spPr>
        <p:txBody>
          <a:bodyPr wrap="square" rtlCol="0">
            <a:spAutoFit/>
          </a:bodyPr>
          <a:lstStyle/>
          <a:p>
            <a:r>
              <a:rPr lang="en-CA" sz="2400" b="1" dirty="0">
                <a:solidFill>
                  <a:schemeClr val="bg1"/>
                </a:solidFill>
              </a:rPr>
              <a:t>Command Trailers</a:t>
            </a:r>
          </a:p>
        </p:txBody>
      </p:sp>
    </p:spTree>
    <p:extLst>
      <p:ext uri="{BB962C8B-B14F-4D97-AF65-F5344CB8AC3E}">
        <p14:creationId xmlns:p14="http://schemas.microsoft.com/office/powerpoint/2010/main" val="8779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C2496-9AB1-86FF-459B-FEDD135855E2}"/>
              </a:ext>
            </a:extLst>
          </p:cNvPr>
          <p:cNvSpPr>
            <a:spLocks noGrp="1"/>
          </p:cNvSpPr>
          <p:nvPr>
            <p:ph type="body" idx="4294967295"/>
          </p:nvPr>
        </p:nvSpPr>
        <p:spPr>
          <a:xfrm>
            <a:off x="428499" y="725923"/>
            <a:ext cx="11089527" cy="390025"/>
          </a:xfrm>
        </p:spPr>
        <p:txBody>
          <a:bodyPr/>
          <a:lstStyle/>
          <a:p>
            <a:pPr algn="l"/>
            <a:r>
              <a:rPr lang="en-US" sz="2399" b="1" dirty="0">
                <a:latin typeface="Raleway" panose="02020603050405020304" pitchFamily="2"/>
              </a:rPr>
              <a:t>Fire Prevention and Suppression</a:t>
            </a:r>
            <a:endParaRPr lang="en-CA" dirty="0"/>
          </a:p>
        </p:txBody>
      </p:sp>
      <p:sp>
        <p:nvSpPr>
          <p:cNvPr id="4" name="TextBox 3">
            <a:extLst>
              <a:ext uri="{FF2B5EF4-FFF2-40B4-BE49-F238E27FC236}">
                <a16:creationId xmlns:a16="http://schemas.microsoft.com/office/drawing/2014/main" id="{A5CE9EB3-3CE2-45DF-EB8D-7712CD0C7220}"/>
              </a:ext>
            </a:extLst>
          </p:cNvPr>
          <p:cNvSpPr txBox="1"/>
          <p:nvPr/>
        </p:nvSpPr>
        <p:spPr>
          <a:xfrm>
            <a:off x="1228369" y="1184135"/>
            <a:ext cx="4065553" cy="369332"/>
          </a:xfrm>
          <a:prstGeom prst="rect">
            <a:avLst/>
          </a:prstGeom>
          <a:noFill/>
        </p:spPr>
        <p:txBody>
          <a:bodyPr wrap="square">
            <a:spAutoFit/>
          </a:bodyPr>
          <a:lstStyle/>
          <a:p>
            <a:pPr defTabSz="812760">
              <a:defRPr/>
            </a:pPr>
            <a:r>
              <a:rPr kumimoji="0" lang="en-US" b="1" i="0" u="none" strike="noStrike" kern="1200" cap="none" spc="0" normalizeH="0" baseline="0" noProof="0" dirty="0">
                <a:ln>
                  <a:noFill/>
                </a:ln>
                <a:solidFill>
                  <a:srgbClr val="000000">
                    <a:lumMod val="90000"/>
                    <a:lumOff val="10000"/>
                  </a:srgbClr>
                </a:solidFill>
                <a:effectLst/>
                <a:uLnTx/>
                <a:uFillTx/>
                <a:latin typeface="Roboto" panose="02000000000000000000" pitchFamily="2" charset="0"/>
                <a:ea typeface="Roboto" panose="02000000000000000000" pitchFamily="2" charset="0"/>
                <a:cs typeface="+mn-cs"/>
              </a:rPr>
              <a:t>Poseidon, Neptune, and Trident</a:t>
            </a:r>
          </a:p>
        </p:txBody>
      </p:sp>
      <p:cxnSp>
        <p:nvCxnSpPr>
          <p:cNvPr id="20" name="Straight Connector 19">
            <a:extLst>
              <a:ext uri="{FF2B5EF4-FFF2-40B4-BE49-F238E27FC236}">
                <a16:creationId xmlns:a16="http://schemas.microsoft.com/office/drawing/2014/main" id="{620A7CE2-6145-2B91-D3BE-208E4CF549AB}"/>
              </a:ext>
            </a:extLst>
          </p:cNvPr>
          <p:cNvCxnSpPr>
            <a:cxnSpLocks/>
          </p:cNvCxnSpPr>
          <p:nvPr/>
        </p:nvCxnSpPr>
        <p:spPr>
          <a:xfrm>
            <a:off x="6096000" y="1223963"/>
            <a:ext cx="2685" cy="539039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E468997-BC20-F7FA-BAB8-C97385A36D85}"/>
              </a:ext>
            </a:extLst>
          </p:cNvPr>
          <p:cNvPicPr>
            <a:picLocks noChangeAspect="1"/>
          </p:cNvPicPr>
          <p:nvPr/>
        </p:nvPicPr>
        <p:blipFill>
          <a:blip r:embed="rId3"/>
          <a:stretch>
            <a:fillRect/>
          </a:stretch>
        </p:blipFill>
        <p:spPr>
          <a:xfrm>
            <a:off x="3254929" y="1735815"/>
            <a:ext cx="2558132" cy="1604457"/>
          </a:xfrm>
          <a:prstGeom prst="rect">
            <a:avLst/>
          </a:prstGeom>
        </p:spPr>
      </p:pic>
      <p:pic>
        <p:nvPicPr>
          <p:cNvPr id="1026" name="Picture 2">
            <a:extLst>
              <a:ext uri="{FF2B5EF4-FFF2-40B4-BE49-F238E27FC236}">
                <a16:creationId xmlns:a16="http://schemas.microsoft.com/office/drawing/2014/main" id="{6CE60AD4-2343-B83B-8942-7638D1BB01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175" y="1735815"/>
            <a:ext cx="2380208" cy="458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0351393-D618-68B6-30FD-638549B285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053" b="17166"/>
          <a:stretch/>
        </p:blipFill>
        <p:spPr bwMode="auto">
          <a:xfrm>
            <a:off x="8898779" y="1735815"/>
            <a:ext cx="2903756" cy="238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432967" y="1184135"/>
            <a:ext cx="2710999" cy="369332"/>
          </a:xfrm>
          <a:prstGeom prst="rect">
            <a:avLst/>
          </a:prstGeom>
        </p:spPr>
        <p:txBody>
          <a:bodyPr wrap="none">
            <a:spAutoFit/>
          </a:bodyPr>
          <a:lstStyle/>
          <a:p>
            <a:pPr lvl="0" defTabSz="812760">
              <a:defRPr/>
            </a:pPr>
            <a:r>
              <a:rPr lang="en-US" b="1" dirty="0">
                <a:solidFill>
                  <a:srgbClr val="000000">
                    <a:lumMod val="90000"/>
                    <a:lumOff val="10000"/>
                  </a:srgbClr>
                </a:solidFill>
                <a:latin typeface="Roboto" panose="02000000000000000000" pitchFamily="2" charset="0"/>
                <a:ea typeface="Roboto" panose="02000000000000000000" pitchFamily="2" charset="0"/>
              </a:rPr>
              <a:t>Community Partnership </a:t>
            </a:r>
          </a:p>
        </p:txBody>
      </p:sp>
      <p:pic>
        <p:nvPicPr>
          <p:cNvPr id="10" name="Picture 9">
            <a:extLst>
              <a:ext uri="{FF2B5EF4-FFF2-40B4-BE49-F238E27FC236}">
                <a16:creationId xmlns:a16="http://schemas.microsoft.com/office/drawing/2014/main" id="{373A645A-A627-74F2-6FB7-560E8E6F1F74}"/>
              </a:ext>
            </a:extLst>
          </p:cNvPr>
          <p:cNvPicPr>
            <a:picLocks noChangeAspect="1"/>
          </p:cNvPicPr>
          <p:nvPr/>
        </p:nvPicPr>
        <p:blipFill>
          <a:blip r:embed="rId6"/>
          <a:stretch>
            <a:fillRect/>
          </a:stretch>
        </p:blipFill>
        <p:spPr>
          <a:xfrm>
            <a:off x="255858" y="1735815"/>
            <a:ext cx="2809781" cy="1604457"/>
          </a:xfrm>
          <a:prstGeom prst="rect">
            <a:avLst/>
          </a:prstGeom>
        </p:spPr>
      </p:pic>
      <p:pic>
        <p:nvPicPr>
          <p:cNvPr id="14" name="Picture 13">
            <a:extLst>
              <a:ext uri="{FF2B5EF4-FFF2-40B4-BE49-F238E27FC236}">
                <a16:creationId xmlns:a16="http://schemas.microsoft.com/office/drawing/2014/main" id="{291ED011-F3E2-4862-9A76-1A653D353F25}"/>
              </a:ext>
            </a:extLst>
          </p:cNvPr>
          <p:cNvPicPr>
            <a:picLocks noChangeAspect="1"/>
          </p:cNvPicPr>
          <p:nvPr/>
        </p:nvPicPr>
        <p:blipFill>
          <a:blip r:embed="rId7"/>
          <a:stretch>
            <a:fillRect/>
          </a:stretch>
        </p:blipFill>
        <p:spPr>
          <a:xfrm>
            <a:off x="255858" y="3522620"/>
            <a:ext cx="2802163" cy="1604458"/>
          </a:xfrm>
          <a:prstGeom prst="rect">
            <a:avLst/>
          </a:prstGeom>
        </p:spPr>
      </p:pic>
      <p:pic>
        <p:nvPicPr>
          <p:cNvPr id="16" name="Picture 15">
            <a:extLst>
              <a:ext uri="{FF2B5EF4-FFF2-40B4-BE49-F238E27FC236}">
                <a16:creationId xmlns:a16="http://schemas.microsoft.com/office/drawing/2014/main" id="{0CA58B76-182D-1039-70BD-BBFFCD536526}"/>
              </a:ext>
            </a:extLst>
          </p:cNvPr>
          <p:cNvPicPr>
            <a:picLocks noChangeAspect="1"/>
          </p:cNvPicPr>
          <p:nvPr/>
        </p:nvPicPr>
        <p:blipFill>
          <a:blip r:embed="rId8"/>
          <a:stretch>
            <a:fillRect/>
          </a:stretch>
        </p:blipFill>
        <p:spPr>
          <a:xfrm>
            <a:off x="3235457" y="3537345"/>
            <a:ext cx="2558132" cy="1592329"/>
          </a:xfrm>
          <a:prstGeom prst="rect">
            <a:avLst/>
          </a:prstGeom>
        </p:spPr>
      </p:pic>
      <p:pic>
        <p:nvPicPr>
          <p:cNvPr id="6" name="Picture 5">
            <a:extLst>
              <a:ext uri="{FF2B5EF4-FFF2-40B4-BE49-F238E27FC236}">
                <a16:creationId xmlns:a16="http://schemas.microsoft.com/office/drawing/2014/main" id="{034403BE-378E-351C-11A0-B44C0C2CDB50}"/>
              </a:ext>
            </a:extLst>
          </p:cNvPr>
          <p:cNvPicPr>
            <a:picLocks noChangeAspect="1"/>
          </p:cNvPicPr>
          <p:nvPr/>
        </p:nvPicPr>
        <p:blipFill>
          <a:blip r:embed="rId9"/>
          <a:stretch>
            <a:fillRect/>
          </a:stretch>
        </p:blipFill>
        <p:spPr>
          <a:xfrm>
            <a:off x="197266" y="5127078"/>
            <a:ext cx="5676244" cy="1191183"/>
          </a:xfrm>
          <a:prstGeom prst="rect">
            <a:avLst/>
          </a:prstGeom>
        </p:spPr>
      </p:pic>
      <p:pic>
        <p:nvPicPr>
          <p:cNvPr id="5" name="Picture 4">
            <a:extLst>
              <a:ext uri="{FF2B5EF4-FFF2-40B4-BE49-F238E27FC236}">
                <a16:creationId xmlns:a16="http://schemas.microsoft.com/office/drawing/2014/main" id="{8B4F8A1E-D08D-6E41-94AD-5CDB8EAC15C7}"/>
              </a:ext>
            </a:extLst>
          </p:cNvPr>
          <p:cNvPicPr>
            <a:picLocks noChangeAspect="1"/>
          </p:cNvPicPr>
          <p:nvPr/>
        </p:nvPicPr>
        <p:blipFill>
          <a:blip r:embed="rId10"/>
          <a:stretch>
            <a:fillRect/>
          </a:stretch>
        </p:blipFill>
        <p:spPr>
          <a:xfrm>
            <a:off x="8604066" y="-6452"/>
            <a:ext cx="3587934" cy="114306"/>
          </a:xfrm>
          <a:prstGeom prst="rect">
            <a:avLst/>
          </a:prstGeom>
        </p:spPr>
      </p:pic>
      <p:sp>
        <p:nvSpPr>
          <p:cNvPr id="7" name="Title 1">
            <a:extLst>
              <a:ext uri="{FF2B5EF4-FFF2-40B4-BE49-F238E27FC236}">
                <a16:creationId xmlns:a16="http://schemas.microsoft.com/office/drawing/2014/main" id="{686DCDA3-924B-DE5E-3A23-8C97759725AB}"/>
              </a:ext>
            </a:extLst>
          </p:cNvPr>
          <p:cNvSpPr txBox="1">
            <a:spLocks/>
          </p:cNvSpPr>
          <p:nvPr/>
        </p:nvSpPr>
        <p:spPr>
          <a:xfrm>
            <a:off x="334964" y="205054"/>
            <a:ext cx="10573181" cy="596884"/>
          </a:xfrm>
          <a:prstGeom prst="rect">
            <a:avLst/>
          </a:prstGeom>
        </p:spPr>
        <p:txBody>
          <a:bodyPr/>
          <a:lstStyle>
            <a:lvl1pPr algn="l" defTabSz="914400" rtl="0" eaLnBrk="1" latinLnBrk="0" hangingPunct="1">
              <a:lnSpc>
                <a:spcPct val="90000"/>
              </a:lnSpc>
              <a:spcBef>
                <a:spcPct val="0"/>
              </a:spcBef>
              <a:buNone/>
              <a:defRPr sz="3470" b="1" kern="1200">
                <a:solidFill>
                  <a:schemeClr val="accent1"/>
                </a:solidFill>
                <a:latin typeface="Raleway" panose="020B0503030101060003" pitchFamily="34" charset="0"/>
                <a:ea typeface="+mj-ea"/>
                <a:cs typeface="+mj-cs"/>
              </a:defRPr>
            </a:lvl1pPr>
          </a:lstStyle>
          <a:p>
            <a:r>
              <a:rPr lang="en-CA" dirty="0"/>
              <a:t>CN Emergency Response Equipment</a:t>
            </a:r>
          </a:p>
        </p:txBody>
      </p:sp>
    </p:spTree>
    <p:extLst>
      <p:ext uri="{BB962C8B-B14F-4D97-AF65-F5344CB8AC3E}">
        <p14:creationId xmlns:p14="http://schemas.microsoft.com/office/powerpoint/2010/main" val="247925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79FA-7BB0-8CDE-69F3-866458075CFA}"/>
              </a:ext>
            </a:extLst>
          </p:cNvPr>
          <p:cNvSpPr>
            <a:spLocks noGrp="1"/>
          </p:cNvSpPr>
          <p:nvPr>
            <p:ph type="title"/>
          </p:nvPr>
        </p:nvSpPr>
        <p:spPr/>
        <p:txBody>
          <a:bodyPr/>
          <a:lstStyle/>
          <a:p>
            <a:r>
              <a:rPr lang="en-CA" dirty="0" err="1"/>
              <a:t>TransCAER</a:t>
            </a:r>
            <a:r>
              <a:rPr lang="en-CA" dirty="0"/>
              <a:t> and Responsible Care</a:t>
            </a:r>
          </a:p>
        </p:txBody>
      </p:sp>
      <p:sp>
        <p:nvSpPr>
          <p:cNvPr id="3" name="Slide Number Placeholder 2">
            <a:extLst>
              <a:ext uri="{FF2B5EF4-FFF2-40B4-BE49-F238E27FC236}">
                <a16:creationId xmlns:a16="http://schemas.microsoft.com/office/drawing/2014/main" id="{E536CC0B-657D-866D-F2FA-A8D58DF942A7}"/>
              </a:ext>
            </a:extLst>
          </p:cNvPr>
          <p:cNvSpPr>
            <a:spLocks noGrp="1"/>
          </p:cNvSpPr>
          <p:nvPr>
            <p:ph type="sldNum" sz="quarter" idx="11"/>
          </p:nvPr>
        </p:nvSpPr>
        <p:spPr/>
        <p:txBody>
          <a:bodyPr/>
          <a:lstStyle/>
          <a:p>
            <a:fld id="{F624A8C7-D029-401D-A8B1-18FF118BE1BB}" type="slidenum">
              <a:rPr lang="en-GB" smtClean="0"/>
              <a:pPr/>
              <a:t>26</a:t>
            </a:fld>
            <a:endParaRPr lang="en-GB" dirty="0"/>
          </a:p>
        </p:txBody>
      </p:sp>
      <p:pic>
        <p:nvPicPr>
          <p:cNvPr id="5" name="Picture 4">
            <a:extLst>
              <a:ext uri="{FF2B5EF4-FFF2-40B4-BE49-F238E27FC236}">
                <a16:creationId xmlns:a16="http://schemas.microsoft.com/office/drawing/2014/main" id="{8DF7784C-79D9-C036-363B-7F23B5B2FE99}"/>
              </a:ext>
            </a:extLst>
          </p:cNvPr>
          <p:cNvPicPr>
            <a:picLocks noChangeAspect="1"/>
          </p:cNvPicPr>
          <p:nvPr/>
        </p:nvPicPr>
        <p:blipFill>
          <a:blip r:embed="rId3"/>
          <a:stretch>
            <a:fillRect/>
          </a:stretch>
        </p:blipFill>
        <p:spPr>
          <a:xfrm>
            <a:off x="329878" y="1391724"/>
            <a:ext cx="2309149" cy="495431"/>
          </a:xfrm>
          <a:prstGeom prst="rect">
            <a:avLst/>
          </a:prstGeom>
        </p:spPr>
      </p:pic>
      <p:pic>
        <p:nvPicPr>
          <p:cNvPr id="6" name="Picture 2">
            <a:extLst>
              <a:ext uri="{FF2B5EF4-FFF2-40B4-BE49-F238E27FC236}">
                <a16:creationId xmlns:a16="http://schemas.microsoft.com/office/drawing/2014/main" id="{51F976EF-F049-421A-CC96-1F2B7EB92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92518"/>
            <a:ext cx="16287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D216C38F-B40A-B192-3E5A-3F224BDAC301}"/>
              </a:ext>
            </a:extLst>
          </p:cNvPr>
          <p:cNvSpPr>
            <a:spLocks noChangeArrowheads="1"/>
          </p:cNvSpPr>
          <p:nvPr/>
        </p:nvSpPr>
        <p:spPr bwMode="auto">
          <a:xfrm>
            <a:off x="609600" y="1828797"/>
            <a:ext cx="8077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28E6A"/>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20000"/>
              </a:spcBef>
              <a:buClrTx/>
              <a:buSzTx/>
              <a:buFontTx/>
              <a:buNone/>
            </a:pPr>
            <a:endParaRPr lang="en-CA" altLang="en-US" sz="2000" dirty="0"/>
          </a:p>
          <a:p>
            <a:pPr eaLnBrk="1" hangingPunct="1">
              <a:spcBef>
                <a:spcPct val="20000"/>
              </a:spcBef>
              <a:buClrTx/>
              <a:buSzTx/>
              <a:buFont typeface="Arial" panose="020B0604020202020204" pitchFamily="34" charset="0"/>
              <a:buChar char="•"/>
            </a:pPr>
            <a:r>
              <a:rPr lang="en-CA" altLang="en-US" sz="2000" dirty="0"/>
              <a:t>An outreach effort to train community emergency personnel situated near rail lines where dangerous goods are transported. </a:t>
            </a:r>
          </a:p>
          <a:p>
            <a:pPr eaLnBrk="1" hangingPunct="1">
              <a:spcBef>
                <a:spcPct val="20000"/>
              </a:spcBef>
              <a:buClrTx/>
              <a:buSzTx/>
              <a:buFontTx/>
              <a:buNone/>
            </a:pPr>
            <a:endParaRPr lang="en-CA" altLang="en-US" sz="2000" dirty="0"/>
          </a:p>
        </p:txBody>
      </p:sp>
      <p:sp>
        <p:nvSpPr>
          <p:cNvPr id="8" name="TextBox 7">
            <a:extLst>
              <a:ext uri="{FF2B5EF4-FFF2-40B4-BE49-F238E27FC236}">
                <a16:creationId xmlns:a16="http://schemas.microsoft.com/office/drawing/2014/main" id="{88647769-E9BD-6A39-047D-C07ACAE8B164}"/>
              </a:ext>
            </a:extLst>
          </p:cNvPr>
          <p:cNvSpPr txBox="1">
            <a:spLocks noChangeArrowheads="1"/>
          </p:cNvSpPr>
          <p:nvPr/>
        </p:nvSpPr>
        <p:spPr bwMode="auto">
          <a:xfrm>
            <a:off x="609600" y="4191108"/>
            <a:ext cx="1057318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A28E6A"/>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956251"/>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 typeface="Arial" panose="020B0604020202020204" pitchFamily="34" charset="0"/>
              <a:buChar char="•"/>
            </a:pPr>
            <a:r>
              <a:rPr lang="en-CA" altLang="en-US" sz="2000" dirty="0"/>
              <a:t>The Chemistry Industry Association of Canada (CIAC) is responsible for drafting the Responsible Care Codes that member companies adhere to.</a:t>
            </a:r>
          </a:p>
          <a:p>
            <a:pPr eaLnBrk="1" hangingPunct="1">
              <a:spcBef>
                <a:spcPct val="0"/>
              </a:spcBef>
              <a:buClrTx/>
              <a:buSzTx/>
              <a:buFont typeface="Arial" panose="020B0604020202020204" pitchFamily="34" charset="0"/>
              <a:buChar char="•"/>
            </a:pPr>
            <a:endParaRPr lang="en-CA" altLang="en-US" sz="2000" dirty="0"/>
          </a:p>
          <a:p>
            <a:pPr eaLnBrk="1" hangingPunct="1">
              <a:spcBef>
                <a:spcPct val="0"/>
              </a:spcBef>
              <a:buClrTx/>
              <a:buSzTx/>
              <a:buFont typeface="Arial" panose="020B0604020202020204" pitchFamily="34" charset="0"/>
              <a:buChar char="•"/>
            </a:pPr>
            <a:r>
              <a:rPr lang="en-CA" altLang="en-US" sz="2000" dirty="0"/>
              <a:t>The movement (started in Canada and now global) follows the “cradle to grave” philosophy.</a:t>
            </a:r>
          </a:p>
          <a:p>
            <a:pPr eaLnBrk="1" hangingPunct="1">
              <a:spcBef>
                <a:spcPct val="0"/>
              </a:spcBef>
              <a:buClrTx/>
              <a:buSzTx/>
              <a:buFontTx/>
              <a:buNone/>
            </a:pPr>
            <a:endParaRPr lang="en-CA" altLang="en-US" sz="2000" dirty="0"/>
          </a:p>
          <a:p>
            <a:pPr eaLnBrk="1" hangingPunct="1">
              <a:spcBef>
                <a:spcPct val="0"/>
              </a:spcBef>
              <a:buClrTx/>
              <a:buSzTx/>
              <a:buFont typeface="Arial" panose="020B0604020202020204" pitchFamily="34" charset="0"/>
              <a:buChar char="•"/>
            </a:pPr>
            <a:endParaRPr lang="en-CA" altLang="en-US" sz="2000" dirty="0"/>
          </a:p>
          <a:p>
            <a:pPr eaLnBrk="1" hangingPunct="1">
              <a:spcBef>
                <a:spcPct val="0"/>
              </a:spcBef>
              <a:buClrTx/>
              <a:buSzTx/>
              <a:buFont typeface="Arial" panose="020B0604020202020204" pitchFamily="34" charset="0"/>
              <a:buChar char="•"/>
            </a:pPr>
            <a:endParaRPr lang="en-CA" altLang="en-US" sz="2000" dirty="0"/>
          </a:p>
          <a:p>
            <a:pPr eaLnBrk="1" hangingPunct="1">
              <a:spcBef>
                <a:spcPct val="0"/>
              </a:spcBef>
              <a:buClrTx/>
              <a:buSzTx/>
              <a:buFont typeface="Arial" panose="020B0604020202020204" pitchFamily="34" charset="0"/>
              <a:buChar char="•"/>
            </a:pPr>
            <a:endParaRPr lang="en-CA" altLang="en-US" sz="1800" dirty="0">
              <a:latin typeface="Arial" panose="020B0604020202020204" pitchFamily="34" charset="0"/>
            </a:endParaRPr>
          </a:p>
          <a:p>
            <a:pPr eaLnBrk="1" hangingPunct="1">
              <a:spcBef>
                <a:spcPct val="0"/>
              </a:spcBef>
              <a:buClrTx/>
              <a:buSzTx/>
              <a:buFont typeface="Arial" panose="020B0604020202020204" pitchFamily="34" charset="0"/>
              <a:buChar char="•"/>
            </a:pPr>
            <a:endParaRPr lang="en-US" altLang="en-US" sz="1800" dirty="0">
              <a:latin typeface="Arial" panose="020B0604020202020204" pitchFamily="34" charset="0"/>
            </a:endParaRPr>
          </a:p>
        </p:txBody>
      </p:sp>
      <p:pic>
        <p:nvPicPr>
          <p:cNvPr id="9" name="Picture 8">
            <a:extLst>
              <a:ext uri="{FF2B5EF4-FFF2-40B4-BE49-F238E27FC236}">
                <a16:creationId xmlns:a16="http://schemas.microsoft.com/office/drawing/2014/main" id="{BEA3A026-B7EA-FA0C-E81E-30F189B5883B}"/>
              </a:ext>
            </a:extLst>
          </p:cNvPr>
          <p:cNvPicPr>
            <a:picLocks noChangeAspect="1"/>
          </p:cNvPicPr>
          <p:nvPr/>
        </p:nvPicPr>
        <p:blipFill>
          <a:blip r:embed="rId5"/>
          <a:stretch>
            <a:fillRect/>
          </a:stretch>
        </p:blipFill>
        <p:spPr>
          <a:xfrm>
            <a:off x="8604066" y="-10721"/>
            <a:ext cx="3587934" cy="114306"/>
          </a:xfrm>
          <a:prstGeom prst="rect">
            <a:avLst/>
          </a:prstGeom>
        </p:spPr>
      </p:pic>
    </p:spTree>
    <p:extLst>
      <p:ext uri="{BB962C8B-B14F-4D97-AF65-F5344CB8AC3E}">
        <p14:creationId xmlns:p14="http://schemas.microsoft.com/office/powerpoint/2010/main" val="37126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2497-404F-4D2E-909E-1F9BA62A4553}"/>
              </a:ext>
            </a:extLst>
          </p:cNvPr>
          <p:cNvSpPr>
            <a:spLocks noGrp="1"/>
          </p:cNvSpPr>
          <p:nvPr>
            <p:ph type="title"/>
          </p:nvPr>
        </p:nvSpPr>
        <p:spPr>
          <a:xfrm>
            <a:off x="334964" y="93263"/>
            <a:ext cx="10573181" cy="1154774"/>
          </a:xfrm>
        </p:spPr>
        <p:txBody>
          <a:bodyPr/>
          <a:lstStyle/>
          <a:p>
            <a:r>
              <a:rPr lang="en-CA" dirty="0"/>
              <a:t>Outreach and Training Opportunities</a:t>
            </a:r>
          </a:p>
        </p:txBody>
      </p:sp>
      <p:sp>
        <p:nvSpPr>
          <p:cNvPr id="3" name="Slide Number Placeholder 2">
            <a:extLst>
              <a:ext uri="{FF2B5EF4-FFF2-40B4-BE49-F238E27FC236}">
                <a16:creationId xmlns:a16="http://schemas.microsoft.com/office/drawing/2014/main" id="{F7EE63C6-83A8-40D0-9D0D-24C9574A4C3E}"/>
              </a:ext>
            </a:extLst>
          </p:cNvPr>
          <p:cNvSpPr>
            <a:spLocks noGrp="1"/>
          </p:cNvSpPr>
          <p:nvPr>
            <p:ph type="sldNum" sz="quarter" idx="11"/>
          </p:nvPr>
        </p:nvSpPr>
        <p:spPr/>
        <p:txBody>
          <a:bodyPr/>
          <a:lstStyle/>
          <a:p>
            <a:fld id="{F624A8C7-D029-401D-A8B1-18FF118BE1BB}" type="slidenum">
              <a:rPr lang="en-GB" smtClean="0"/>
              <a:pPr/>
              <a:t>27</a:t>
            </a:fld>
            <a:endParaRPr lang="en-GB" dirty="0"/>
          </a:p>
        </p:txBody>
      </p:sp>
      <p:pic>
        <p:nvPicPr>
          <p:cNvPr id="5" name="Picture 4">
            <a:extLst>
              <a:ext uri="{FF2B5EF4-FFF2-40B4-BE49-F238E27FC236}">
                <a16:creationId xmlns:a16="http://schemas.microsoft.com/office/drawing/2014/main" id="{FCC69904-B645-4F21-BE36-511441168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8" y="1208617"/>
            <a:ext cx="5130757" cy="2525294"/>
          </a:xfrm>
          <a:prstGeom prst="rect">
            <a:avLst/>
          </a:prstGeom>
          <a:ln>
            <a:solidFill>
              <a:schemeClr val="accent1"/>
            </a:solidFill>
          </a:ln>
        </p:spPr>
      </p:pic>
      <p:pic>
        <p:nvPicPr>
          <p:cNvPr id="10" name="Picture 9" descr="A picture containing outdoor, sky, shore&#10;&#10;Description automatically generated">
            <a:extLst>
              <a:ext uri="{FF2B5EF4-FFF2-40B4-BE49-F238E27FC236}">
                <a16:creationId xmlns:a16="http://schemas.microsoft.com/office/drawing/2014/main" id="{43E12F43-869B-411C-AA36-0C31A4D28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8" y="3886145"/>
            <a:ext cx="5130757" cy="2886051"/>
          </a:xfrm>
          <a:prstGeom prst="rect">
            <a:avLst/>
          </a:prstGeom>
          <a:ln>
            <a:solidFill>
              <a:schemeClr val="accent1"/>
            </a:solidFill>
          </a:ln>
        </p:spPr>
      </p:pic>
      <p:pic>
        <p:nvPicPr>
          <p:cNvPr id="12" name="Picture 11" descr="A picture containing person, outdoor, sky, snow&#10;&#10;Description automatically generated">
            <a:extLst>
              <a:ext uri="{FF2B5EF4-FFF2-40B4-BE49-F238E27FC236}">
                <a16:creationId xmlns:a16="http://schemas.microsoft.com/office/drawing/2014/main" id="{B74AE115-48D8-47F4-B6DA-38F23D851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7475" y="3563013"/>
            <a:ext cx="4278911" cy="3209183"/>
          </a:xfrm>
          <a:prstGeom prst="rect">
            <a:avLst/>
          </a:prstGeom>
          <a:ln>
            <a:solidFill>
              <a:schemeClr val="accent1"/>
            </a:solidFill>
          </a:ln>
        </p:spPr>
      </p:pic>
      <p:pic>
        <p:nvPicPr>
          <p:cNvPr id="4" name="Picture 3">
            <a:extLst>
              <a:ext uri="{FF2B5EF4-FFF2-40B4-BE49-F238E27FC236}">
                <a16:creationId xmlns:a16="http://schemas.microsoft.com/office/drawing/2014/main" id="{A2DE0608-E39B-5450-5748-2EBC01E02459}"/>
              </a:ext>
            </a:extLst>
          </p:cNvPr>
          <p:cNvPicPr>
            <a:picLocks noChangeAspect="1"/>
          </p:cNvPicPr>
          <p:nvPr/>
        </p:nvPicPr>
        <p:blipFill>
          <a:blip r:embed="rId6"/>
          <a:stretch>
            <a:fillRect/>
          </a:stretch>
        </p:blipFill>
        <p:spPr>
          <a:xfrm>
            <a:off x="5855763" y="1208617"/>
            <a:ext cx="4959394" cy="2220383"/>
          </a:xfrm>
          <a:prstGeom prst="rect">
            <a:avLst/>
          </a:prstGeom>
          <a:ln>
            <a:solidFill>
              <a:schemeClr val="accent1"/>
            </a:solidFill>
          </a:ln>
        </p:spPr>
      </p:pic>
      <p:pic>
        <p:nvPicPr>
          <p:cNvPr id="7" name="Picture 6">
            <a:extLst>
              <a:ext uri="{FF2B5EF4-FFF2-40B4-BE49-F238E27FC236}">
                <a16:creationId xmlns:a16="http://schemas.microsoft.com/office/drawing/2014/main" id="{92CFACD4-CD48-06AA-1337-AB73A1EC705A}"/>
              </a:ext>
            </a:extLst>
          </p:cNvPr>
          <p:cNvPicPr>
            <a:picLocks noChangeAspect="1"/>
          </p:cNvPicPr>
          <p:nvPr/>
        </p:nvPicPr>
        <p:blipFill>
          <a:blip r:embed="rId7"/>
          <a:stretch>
            <a:fillRect/>
          </a:stretch>
        </p:blipFill>
        <p:spPr>
          <a:xfrm>
            <a:off x="8604066" y="-7951"/>
            <a:ext cx="3587934" cy="114306"/>
          </a:xfrm>
          <a:prstGeom prst="rect">
            <a:avLst/>
          </a:prstGeom>
        </p:spPr>
      </p:pic>
    </p:spTree>
    <p:extLst>
      <p:ext uri="{BB962C8B-B14F-4D97-AF65-F5344CB8AC3E}">
        <p14:creationId xmlns:p14="http://schemas.microsoft.com/office/powerpoint/2010/main" val="13929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A0569-4243-879A-E0FF-5782A74D2884}"/>
              </a:ext>
            </a:extLst>
          </p:cNvPr>
          <p:cNvSpPr>
            <a:spLocks noGrp="1"/>
          </p:cNvSpPr>
          <p:nvPr>
            <p:ph type="sldNum" sz="quarter" idx="11"/>
          </p:nvPr>
        </p:nvSpPr>
        <p:spPr/>
        <p:txBody>
          <a:bodyPr/>
          <a:lstStyle/>
          <a:p>
            <a:fld id="{F624A8C7-D029-401D-A8B1-18FF118BE1BB}" type="slidenum">
              <a:rPr lang="en-GB" smtClean="0"/>
              <a:pPr/>
              <a:t>28</a:t>
            </a:fld>
            <a:endParaRPr lang="en-GB" dirty="0"/>
          </a:p>
        </p:txBody>
      </p:sp>
      <p:pic>
        <p:nvPicPr>
          <p:cNvPr id="5" name="Picture 4">
            <a:extLst>
              <a:ext uri="{FF2B5EF4-FFF2-40B4-BE49-F238E27FC236}">
                <a16:creationId xmlns:a16="http://schemas.microsoft.com/office/drawing/2014/main" id="{5625F505-C508-A694-C558-D31B4D5D5012}"/>
              </a:ext>
            </a:extLst>
          </p:cNvPr>
          <p:cNvPicPr>
            <a:picLocks noChangeAspect="1"/>
          </p:cNvPicPr>
          <p:nvPr/>
        </p:nvPicPr>
        <p:blipFill>
          <a:blip r:embed="rId3"/>
          <a:stretch>
            <a:fillRect/>
          </a:stretch>
        </p:blipFill>
        <p:spPr>
          <a:xfrm>
            <a:off x="3965197" y="45831"/>
            <a:ext cx="4261607" cy="6781369"/>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01B40AB-DC41-42FB-44BD-7A11F480C4F1}"/>
              </a:ext>
            </a:extLst>
          </p:cNvPr>
          <p:cNvPicPr>
            <a:picLocks noChangeAspect="1"/>
          </p:cNvPicPr>
          <p:nvPr/>
        </p:nvPicPr>
        <p:blipFill>
          <a:blip r:embed="rId4"/>
          <a:stretch>
            <a:fillRect/>
          </a:stretch>
        </p:blipFill>
        <p:spPr>
          <a:xfrm>
            <a:off x="8604066" y="-7582"/>
            <a:ext cx="3587934" cy="114306"/>
          </a:xfrm>
          <a:prstGeom prst="rect">
            <a:avLst/>
          </a:prstGeom>
        </p:spPr>
      </p:pic>
    </p:spTree>
    <p:extLst>
      <p:ext uri="{BB962C8B-B14F-4D97-AF65-F5344CB8AC3E}">
        <p14:creationId xmlns:p14="http://schemas.microsoft.com/office/powerpoint/2010/main" val="61840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6F2C86-5739-F72A-3EDB-457942D5C842}"/>
              </a:ext>
            </a:extLst>
          </p:cNvPr>
          <p:cNvSpPr>
            <a:spLocks noGrp="1"/>
          </p:cNvSpPr>
          <p:nvPr>
            <p:ph type="sldNum" sz="quarter" idx="11"/>
          </p:nvPr>
        </p:nvSpPr>
        <p:spPr/>
        <p:txBody>
          <a:bodyPr/>
          <a:lstStyle/>
          <a:p>
            <a:fld id="{F624A8C7-D029-401D-A8B1-18FF118BE1BB}" type="slidenum">
              <a:rPr lang="en-GB" smtClean="0"/>
              <a:pPr/>
              <a:t>29</a:t>
            </a:fld>
            <a:endParaRPr lang="en-GB" dirty="0"/>
          </a:p>
        </p:txBody>
      </p:sp>
      <p:sp>
        <p:nvSpPr>
          <p:cNvPr id="4" name="Text Placeholder 3">
            <a:extLst>
              <a:ext uri="{FF2B5EF4-FFF2-40B4-BE49-F238E27FC236}">
                <a16:creationId xmlns:a16="http://schemas.microsoft.com/office/drawing/2014/main" id="{03AB3515-FB5F-E1CB-A628-A3ED890AD3F1}"/>
              </a:ext>
            </a:extLst>
          </p:cNvPr>
          <p:cNvSpPr>
            <a:spLocks noGrp="1"/>
          </p:cNvSpPr>
          <p:nvPr>
            <p:ph type="body" sz="quarter" idx="14"/>
          </p:nvPr>
        </p:nvSpPr>
        <p:spPr>
          <a:xfrm>
            <a:off x="334963" y="5875641"/>
            <a:ext cx="11522074" cy="609600"/>
          </a:xfrm>
        </p:spPr>
        <p:txBody>
          <a:bodyPr/>
          <a:lstStyle/>
          <a:p>
            <a:r>
              <a:rPr lang="en-CA" dirty="0">
                <a:hlinkClick r:id="rId3"/>
              </a:rPr>
              <a:t>Take the Pledge</a:t>
            </a:r>
            <a:endParaRPr lang="en-CA" dirty="0"/>
          </a:p>
        </p:txBody>
      </p:sp>
      <p:pic>
        <p:nvPicPr>
          <p:cNvPr id="5" name="Picture 4">
            <a:extLst>
              <a:ext uri="{FF2B5EF4-FFF2-40B4-BE49-F238E27FC236}">
                <a16:creationId xmlns:a16="http://schemas.microsoft.com/office/drawing/2014/main" id="{BB23E251-9365-A957-0688-71B32EB91887}"/>
              </a:ext>
            </a:extLst>
          </p:cNvPr>
          <p:cNvPicPr>
            <a:picLocks noChangeAspect="1"/>
          </p:cNvPicPr>
          <p:nvPr/>
        </p:nvPicPr>
        <p:blipFill>
          <a:blip r:embed="rId4"/>
          <a:stretch>
            <a:fillRect/>
          </a:stretch>
        </p:blipFill>
        <p:spPr>
          <a:xfrm>
            <a:off x="-33864" y="-1"/>
            <a:ext cx="12192000" cy="5967165"/>
          </a:xfrm>
          <a:prstGeom prst="rect">
            <a:avLst/>
          </a:prstGeom>
          <a:ln>
            <a:solidFill>
              <a:schemeClr val="accent1"/>
            </a:solidFill>
          </a:ln>
        </p:spPr>
      </p:pic>
      <p:sp>
        <p:nvSpPr>
          <p:cNvPr id="2" name="TextBox 1">
            <a:extLst>
              <a:ext uri="{FF2B5EF4-FFF2-40B4-BE49-F238E27FC236}">
                <a16:creationId xmlns:a16="http://schemas.microsoft.com/office/drawing/2014/main" id="{9935B299-0760-843F-AAE5-E078EBE7979F}"/>
              </a:ext>
            </a:extLst>
          </p:cNvPr>
          <p:cNvSpPr txBox="1"/>
          <p:nvPr/>
        </p:nvSpPr>
        <p:spPr>
          <a:xfrm>
            <a:off x="60964" y="3105835"/>
            <a:ext cx="3271521" cy="830997"/>
          </a:xfrm>
          <a:prstGeom prst="rect">
            <a:avLst/>
          </a:prstGeom>
          <a:noFill/>
        </p:spPr>
        <p:txBody>
          <a:bodyPr wrap="square" rtlCol="0">
            <a:spAutoFit/>
          </a:bodyPr>
          <a:lstStyle/>
          <a:p>
            <a:r>
              <a:rPr lang="en-CA" sz="2400" b="1" dirty="0"/>
              <a:t>Railway Safety Week</a:t>
            </a:r>
          </a:p>
          <a:p>
            <a:r>
              <a:rPr lang="en-CA" sz="2400" b="1" dirty="0"/>
              <a:t>Sept 23-29, 2024</a:t>
            </a:r>
          </a:p>
        </p:txBody>
      </p:sp>
      <p:pic>
        <p:nvPicPr>
          <p:cNvPr id="6" name="Picture 5">
            <a:extLst>
              <a:ext uri="{FF2B5EF4-FFF2-40B4-BE49-F238E27FC236}">
                <a16:creationId xmlns:a16="http://schemas.microsoft.com/office/drawing/2014/main" id="{82C328A8-9782-A41F-2F08-3350D09AC198}"/>
              </a:ext>
            </a:extLst>
          </p:cNvPr>
          <p:cNvPicPr>
            <a:picLocks noChangeAspect="1"/>
          </p:cNvPicPr>
          <p:nvPr/>
        </p:nvPicPr>
        <p:blipFill>
          <a:blip r:embed="rId5"/>
          <a:stretch>
            <a:fillRect/>
          </a:stretch>
        </p:blipFill>
        <p:spPr>
          <a:xfrm>
            <a:off x="8604066" y="-7582"/>
            <a:ext cx="3587934" cy="114306"/>
          </a:xfrm>
          <a:prstGeom prst="rect">
            <a:avLst/>
          </a:prstGeom>
        </p:spPr>
      </p:pic>
    </p:spTree>
    <p:extLst>
      <p:ext uri="{BB962C8B-B14F-4D97-AF65-F5344CB8AC3E}">
        <p14:creationId xmlns:p14="http://schemas.microsoft.com/office/powerpoint/2010/main" val="351041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ircular logo with a feather and symbols&#10;&#10;Description automatically generated">
            <a:extLst>
              <a:ext uri="{FF2B5EF4-FFF2-40B4-BE49-F238E27FC236}">
                <a16:creationId xmlns:a16="http://schemas.microsoft.com/office/drawing/2014/main" id="{9CAE9A1D-538F-E367-96D7-BF252419188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189" r="7189"/>
          <a:stretch>
            <a:fillRect/>
          </a:stretch>
        </p:blipFill>
        <p:spPr>
          <a:xfrm>
            <a:off x="338138" y="1607016"/>
            <a:ext cx="3800475" cy="4438650"/>
          </a:xfrm>
        </p:spPr>
      </p:pic>
      <p:sp>
        <p:nvSpPr>
          <p:cNvPr id="2" name="Title 1">
            <a:extLst>
              <a:ext uri="{FF2B5EF4-FFF2-40B4-BE49-F238E27FC236}">
                <a16:creationId xmlns:a16="http://schemas.microsoft.com/office/drawing/2014/main" id="{EE353967-596E-CFAA-3B3A-4B64734E2AEE}"/>
              </a:ext>
            </a:extLst>
          </p:cNvPr>
          <p:cNvSpPr>
            <a:spLocks noGrp="1"/>
          </p:cNvSpPr>
          <p:nvPr>
            <p:ph type="title"/>
          </p:nvPr>
        </p:nvSpPr>
        <p:spPr>
          <a:xfrm>
            <a:off x="334964" y="235876"/>
            <a:ext cx="10573181" cy="1154774"/>
          </a:xfrm>
        </p:spPr>
        <p:txBody>
          <a:bodyPr anchor="ctr">
            <a:normAutofit/>
          </a:bodyPr>
          <a:lstStyle/>
          <a:p>
            <a:r>
              <a:rPr lang="en-CA" dirty="0"/>
              <a:t>Introduction</a:t>
            </a:r>
          </a:p>
        </p:txBody>
      </p:sp>
      <p:sp>
        <p:nvSpPr>
          <p:cNvPr id="3" name="Slide Number Placeholder 2">
            <a:extLst>
              <a:ext uri="{FF2B5EF4-FFF2-40B4-BE49-F238E27FC236}">
                <a16:creationId xmlns:a16="http://schemas.microsoft.com/office/drawing/2014/main" id="{083DACA0-032F-86B0-FF1A-61350C5FF5A2}"/>
              </a:ext>
            </a:extLst>
          </p:cNvPr>
          <p:cNvSpPr>
            <a:spLocks noGrp="1"/>
          </p:cNvSpPr>
          <p:nvPr>
            <p:ph type="sldNum" sz="quarter" idx="17"/>
          </p:nvPr>
        </p:nvSpPr>
        <p:spPr>
          <a:xfrm>
            <a:off x="11696519" y="6633039"/>
            <a:ext cx="168984" cy="139158"/>
          </a:xfrm>
        </p:spPr>
        <p:txBody>
          <a:bodyPr anchor="ctr">
            <a:normAutofit/>
          </a:bodyPr>
          <a:lstStyle/>
          <a:p>
            <a:pPr>
              <a:spcAft>
                <a:spcPts val="600"/>
              </a:spcAft>
            </a:pPr>
            <a:fld id="{F624A8C7-D029-401D-A8B1-18FF118BE1BB}" type="slidenum">
              <a:rPr lang="en-GB" smtClean="0"/>
              <a:pPr>
                <a:spcAft>
                  <a:spcPts val="600"/>
                </a:spcAft>
              </a:pPr>
              <a:t>3</a:t>
            </a:fld>
            <a:endParaRPr lang="en-GB"/>
          </a:p>
        </p:txBody>
      </p:sp>
      <p:graphicFrame>
        <p:nvGraphicFramePr>
          <p:cNvPr id="5" name="Diagram 4">
            <a:extLst>
              <a:ext uri="{FF2B5EF4-FFF2-40B4-BE49-F238E27FC236}">
                <a16:creationId xmlns:a16="http://schemas.microsoft.com/office/drawing/2014/main" id="{06E0909A-26EC-DB39-D7E0-76A6C9C57ECC}"/>
              </a:ext>
            </a:extLst>
          </p:cNvPr>
          <p:cNvGraphicFramePr/>
          <p:nvPr>
            <p:extLst>
              <p:ext uri="{D42A27DB-BD31-4B8C-83A1-F6EECF244321}">
                <p14:modId xmlns:p14="http://schemas.microsoft.com/office/powerpoint/2010/main" val="1897839921"/>
              </p:ext>
            </p:extLst>
          </p:nvPr>
        </p:nvGraphicFramePr>
        <p:xfrm>
          <a:off x="4310396" y="1657350"/>
          <a:ext cx="7547588" cy="44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8E6871FB-DEDC-47C3-7F81-DE37EBA38F6A}"/>
              </a:ext>
            </a:extLst>
          </p:cNvPr>
          <p:cNvPicPr>
            <a:picLocks noChangeAspect="1"/>
          </p:cNvPicPr>
          <p:nvPr/>
        </p:nvPicPr>
        <p:blipFill>
          <a:blip r:embed="rId9"/>
          <a:stretch>
            <a:fillRect/>
          </a:stretch>
        </p:blipFill>
        <p:spPr>
          <a:xfrm>
            <a:off x="8604066" y="-11780"/>
            <a:ext cx="3587934" cy="114306"/>
          </a:xfrm>
          <a:prstGeom prst="rect">
            <a:avLst/>
          </a:prstGeom>
        </p:spPr>
      </p:pic>
    </p:spTree>
    <p:extLst>
      <p:ext uri="{BB962C8B-B14F-4D97-AF65-F5344CB8AC3E}">
        <p14:creationId xmlns:p14="http://schemas.microsoft.com/office/powerpoint/2010/main" val="110133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56CF9-B27F-4139-8C38-673F49CD33AC}"/>
              </a:ext>
            </a:extLst>
          </p:cNvPr>
          <p:cNvSpPr>
            <a:spLocks noGrp="1"/>
          </p:cNvSpPr>
          <p:nvPr>
            <p:ph type="sldNum" sz="quarter" idx="4"/>
          </p:nvPr>
        </p:nvSpPr>
        <p:spPr>
          <a:xfrm>
            <a:off x="11696519" y="6633039"/>
            <a:ext cx="168984" cy="139158"/>
          </a:xfrm>
        </p:spPr>
        <p:txBody>
          <a:bodyPr/>
          <a:lstStyle/>
          <a:p>
            <a:fld id="{F624A8C7-D029-401D-A8B1-18FF118BE1BB}" type="slidenum">
              <a:rPr lang="en-GB" smtClean="0"/>
              <a:pPr/>
              <a:t>30</a:t>
            </a:fld>
            <a:endParaRPr lang="en-GB" dirty="0"/>
          </a:p>
        </p:txBody>
      </p:sp>
      <p:sp>
        <p:nvSpPr>
          <p:cNvPr id="3" name="Title 2">
            <a:extLst>
              <a:ext uri="{FF2B5EF4-FFF2-40B4-BE49-F238E27FC236}">
                <a16:creationId xmlns:a16="http://schemas.microsoft.com/office/drawing/2014/main" id="{ECF9DCD8-C23A-432F-AF5F-B758FF005445}"/>
              </a:ext>
            </a:extLst>
          </p:cNvPr>
          <p:cNvSpPr>
            <a:spLocks noGrp="1"/>
          </p:cNvSpPr>
          <p:nvPr>
            <p:ph type="title"/>
          </p:nvPr>
        </p:nvSpPr>
        <p:spPr>
          <a:xfrm>
            <a:off x="222319" y="307961"/>
            <a:ext cx="10573181" cy="5748287"/>
          </a:xfrm>
        </p:spPr>
        <p:txBody>
          <a:bodyPr/>
          <a:lstStyle/>
          <a:p>
            <a:r>
              <a:rPr lang="en-CA" dirty="0"/>
              <a:t>Thank you</a:t>
            </a:r>
            <a:br>
              <a:rPr lang="en-CA" dirty="0"/>
            </a:br>
            <a:br>
              <a:rPr lang="en-CA" dirty="0"/>
            </a:br>
            <a:r>
              <a:rPr lang="en-CA" dirty="0"/>
              <a:t>Steven Santelli</a:t>
            </a:r>
            <a:br>
              <a:rPr lang="en-CA" dirty="0"/>
            </a:br>
            <a:r>
              <a:rPr lang="en-CA" dirty="0"/>
              <a:t>204-232-7652</a:t>
            </a:r>
            <a:br>
              <a:rPr lang="en-CA" dirty="0"/>
            </a:br>
            <a:br>
              <a:rPr lang="en-CA" dirty="0"/>
            </a:br>
            <a:r>
              <a:rPr lang="en-CA" dirty="0">
                <a:solidFill>
                  <a:schemeClr val="bg2"/>
                </a:solidFill>
                <a:hlinkClick r:id="rId2">
                  <a:extLst>
                    <a:ext uri="{A12FA001-AC4F-418D-AE19-62706E023703}">
                      <ahyp:hlinkClr xmlns:ahyp="http://schemas.microsoft.com/office/drawing/2018/hyperlinkcolor" val="tx"/>
                    </a:ext>
                  </a:extLst>
                </a:hlinkClick>
              </a:rPr>
              <a:t>Steven.Santelli@cn.ca</a:t>
            </a:r>
            <a:br>
              <a:rPr lang="en-CA" dirty="0">
                <a:solidFill>
                  <a:schemeClr val="bg2"/>
                </a:solidFill>
              </a:rPr>
            </a:br>
            <a:br>
              <a:rPr lang="en-CA" dirty="0">
                <a:solidFill>
                  <a:schemeClr val="bg2"/>
                </a:solidFill>
              </a:rPr>
            </a:br>
            <a:r>
              <a:rPr lang="en-CA" dirty="0">
                <a:solidFill>
                  <a:schemeClr val="bg2"/>
                </a:solidFill>
              </a:rPr>
              <a:t> </a:t>
            </a:r>
            <a:br>
              <a:rPr lang="en-CA" dirty="0">
                <a:solidFill>
                  <a:schemeClr val="bg2"/>
                </a:solidFill>
              </a:rPr>
            </a:br>
            <a:r>
              <a:rPr lang="en-CA" dirty="0">
                <a:solidFill>
                  <a:schemeClr val="bg2"/>
                </a:solidFill>
              </a:rPr>
              <a:t>CN Police 1-800-465-9239</a:t>
            </a:r>
          </a:p>
        </p:txBody>
      </p:sp>
      <p:pic>
        <p:nvPicPr>
          <p:cNvPr id="4" name="Picture 3">
            <a:extLst>
              <a:ext uri="{FF2B5EF4-FFF2-40B4-BE49-F238E27FC236}">
                <a16:creationId xmlns:a16="http://schemas.microsoft.com/office/drawing/2014/main" id="{F99C21E7-CC35-324D-C39B-4AFF1D0953DA}"/>
              </a:ext>
            </a:extLst>
          </p:cNvPr>
          <p:cNvPicPr>
            <a:picLocks noChangeAspect="1"/>
          </p:cNvPicPr>
          <p:nvPr/>
        </p:nvPicPr>
        <p:blipFill>
          <a:blip r:embed="rId3"/>
          <a:stretch>
            <a:fillRect/>
          </a:stretch>
        </p:blipFill>
        <p:spPr>
          <a:xfrm>
            <a:off x="9737962" y="0"/>
            <a:ext cx="2454038" cy="2454038"/>
          </a:xfrm>
          <a:prstGeom prst="rect">
            <a:avLst/>
          </a:prstGeom>
        </p:spPr>
      </p:pic>
    </p:spTree>
    <p:extLst>
      <p:ext uri="{BB962C8B-B14F-4D97-AF65-F5344CB8AC3E}">
        <p14:creationId xmlns:p14="http://schemas.microsoft.com/office/powerpoint/2010/main" val="37861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65A85-85F3-42E9-BA28-6C3064FB5AAC}"/>
              </a:ext>
            </a:extLst>
          </p:cNvPr>
          <p:cNvSpPr>
            <a:spLocks noGrp="1"/>
          </p:cNvSpPr>
          <p:nvPr>
            <p:ph type="sldNum" sz="quarter" idx="11"/>
          </p:nvPr>
        </p:nvSpPr>
        <p:spPr/>
        <p:txBody>
          <a:bodyPr/>
          <a:lstStyle/>
          <a:p>
            <a:fld id="{F624A8C7-D029-401D-A8B1-18FF118BE1BB}" type="slidenum">
              <a:rPr lang="en-GB" smtClean="0"/>
              <a:pPr/>
              <a:t>4</a:t>
            </a:fld>
            <a:endParaRPr lang="en-GB" dirty="0"/>
          </a:p>
        </p:txBody>
      </p:sp>
      <p:sp>
        <p:nvSpPr>
          <p:cNvPr id="4" name="Title 5">
            <a:extLst>
              <a:ext uri="{FF2B5EF4-FFF2-40B4-BE49-F238E27FC236}">
                <a16:creationId xmlns:a16="http://schemas.microsoft.com/office/drawing/2014/main" id="{FE7ECC6E-C87C-4452-A0F4-8EE5BBB098C1}"/>
              </a:ext>
            </a:extLst>
          </p:cNvPr>
          <p:cNvSpPr txBox="1">
            <a:spLocks/>
          </p:cNvSpPr>
          <p:nvPr/>
        </p:nvSpPr>
        <p:spPr>
          <a:xfrm>
            <a:off x="753111" y="222228"/>
            <a:ext cx="8229600" cy="905532"/>
          </a:xfrm>
          <a:prstGeom prst="rect">
            <a:avLst/>
          </a:prstGeom>
        </p:spPr>
        <p:txBody>
          <a:bodyPr/>
          <a:lstStyle>
            <a:lvl1pPr algn="l" defTabSz="914400" rtl="0" eaLnBrk="1" latinLnBrk="0" hangingPunct="1">
              <a:lnSpc>
                <a:spcPct val="90000"/>
              </a:lnSpc>
              <a:spcBef>
                <a:spcPct val="0"/>
              </a:spcBef>
              <a:buNone/>
              <a:defRPr sz="3470" b="1" kern="1200">
                <a:solidFill>
                  <a:schemeClr val="accent1"/>
                </a:solidFill>
                <a:latin typeface="Raleway" panose="020B0503030101060003" pitchFamily="34" charset="0"/>
                <a:ea typeface="+mj-ea"/>
                <a:cs typeface="+mj-cs"/>
              </a:defRPr>
            </a:lvl1pPr>
          </a:lstStyle>
          <a:p>
            <a:r>
              <a:rPr lang="en-US" dirty="0"/>
              <a:t>Indigenous Relations:</a:t>
            </a:r>
          </a:p>
          <a:p>
            <a:r>
              <a:rPr lang="en-US" dirty="0">
                <a:solidFill>
                  <a:schemeClr val="tx1"/>
                </a:solidFill>
              </a:rPr>
              <a:t>Five Strategic Pillars</a:t>
            </a:r>
          </a:p>
        </p:txBody>
      </p:sp>
      <p:graphicFrame>
        <p:nvGraphicFramePr>
          <p:cNvPr id="5" name="Diagram 4">
            <a:extLst>
              <a:ext uri="{FF2B5EF4-FFF2-40B4-BE49-F238E27FC236}">
                <a16:creationId xmlns:a16="http://schemas.microsoft.com/office/drawing/2014/main" id="{8DBB0010-2CFA-8FB9-4B9C-8401CF5C83DB}"/>
              </a:ext>
            </a:extLst>
          </p:cNvPr>
          <p:cNvGraphicFramePr/>
          <p:nvPr>
            <p:extLst>
              <p:ext uri="{D42A27DB-BD31-4B8C-83A1-F6EECF244321}">
                <p14:modId xmlns:p14="http://schemas.microsoft.com/office/powerpoint/2010/main" val="580835360"/>
              </p:ext>
            </p:extLst>
          </p:nvPr>
        </p:nvGraphicFramePr>
        <p:xfrm>
          <a:off x="753111" y="1346662"/>
          <a:ext cx="10502322" cy="5112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C5A0A166-9931-2028-B1E0-14D15D62B2DC}"/>
              </a:ext>
            </a:extLst>
          </p:cNvPr>
          <p:cNvPicPr>
            <a:picLocks noChangeAspect="1"/>
          </p:cNvPicPr>
          <p:nvPr/>
        </p:nvPicPr>
        <p:blipFill>
          <a:blip r:embed="rId7"/>
          <a:stretch>
            <a:fillRect/>
          </a:stretch>
        </p:blipFill>
        <p:spPr>
          <a:xfrm>
            <a:off x="8604066" y="-9427"/>
            <a:ext cx="3587934" cy="114306"/>
          </a:xfrm>
          <a:prstGeom prst="rect">
            <a:avLst/>
          </a:prstGeom>
        </p:spPr>
      </p:pic>
    </p:spTree>
    <p:extLst>
      <p:ext uri="{BB962C8B-B14F-4D97-AF65-F5344CB8AC3E}">
        <p14:creationId xmlns:p14="http://schemas.microsoft.com/office/powerpoint/2010/main" val="81893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6A1-554F-46AE-B7B7-990503A67F99}"/>
              </a:ext>
            </a:extLst>
          </p:cNvPr>
          <p:cNvSpPr>
            <a:spLocks noGrp="1"/>
          </p:cNvSpPr>
          <p:nvPr>
            <p:ph type="title"/>
          </p:nvPr>
        </p:nvSpPr>
        <p:spPr>
          <a:xfrm>
            <a:off x="334964" y="75617"/>
            <a:ext cx="10573181" cy="1154774"/>
          </a:xfrm>
        </p:spPr>
        <p:txBody>
          <a:bodyPr/>
          <a:lstStyle/>
          <a:p>
            <a:r>
              <a:rPr lang="en-CA" dirty="0"/>
              <a:t>Indigenous Relations Managers</a:t>
            </a:r>
          </a:p>
        </p:txBody>
      </p:sp>
      <p:sp>
        <p:nvSpPr>
          <p:cNvPr id="3" name="Slide Number Placeholder 2">
            <a:extLst>
              <a:ext uri="{FF2B5EF4-FFF2-40B4-BE49-F238E27FC236}">
                <a16:creationId xmlns:a16="http://schemas.microsoft.com/office/drawing/2014/main" id="{065B1DD8-EF17-4B5C-AE8D-C4C719A55A1D}"/>
              </a:ext>
            </a:extLst>
          </p:cNvPr>
          <p:cNvSpPr>
            <a:spLocks noGrp="1"/>
          </p:cNvSpPr>
          <p:nvPr>
            <p:ph type="sldNum" sz="quarter" idx="11"/>
          </p:nvPr>
        </p:nvSpPr>
        <p:spPr/>
        <p:txBody>
          <a:bodyPr/>
          <a:lstStyle/>
          <a:p>
            <a:fld id="{F624A8C7-D029-401D-A8B1-18FF118BE1BB}" type="slidenum">
              <a:rPr lang="en-GB" smtClean="0"/>
              <a:pPr/>
              <a:t>5</a:t>
            </a:fld>
            <a:endParaRPr lang="en-GB" dirty="0"/>
          </a:p>
        </p:txBody>
      </p:sp>
      <p:graphicFrame>
        <p:nvGraphicFramePr>
          <p:cNvPr id="5" name="Diagram 4">
            <a:extLst>
              <a:ext uri="{FF2B5EF4-FFF2-40B4-BE49-F238E27FC236}">
                <a16:creationId xmlns:a16="http://schemas.microsoft.com/office/drawing/2014/main" id="{060E5ABE-061C-4C8A-B069-54243D7ED67F}"/>
              </a:ext>
            </a:extLst>
          </p:cNvPr>
          <p:cNvGraphicFramePr/>
          <p:nvPr>
            <p:extLst>
              <p:ext uri="{D42A27DB-BD31-4B8C-83A1-F6EECF244321}">
                <p14:modId xmlns:p14="http://schemas.microsoft.com/office/powerpoint/2010/main" val="4144240223"/>
              </p:ext>
            </p:extLst>
          </p:nvPr>
        </p:nvGraphicFramePr>
        <p:xfrm>
          <a:off x="322110" y="1178351"/>
          <a:ext cx="11543393" cy="544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A9DAA1D-6B72-518B-B6BC-266598D68060}"/>
              </a:ext>
            </a:extLst>
          </p:cNvPr>
          <p:cNvPicPr>
            <a:picLocks noChangeAspect="1"/>
          </p:cNvPicPr>
          <p:nvPr/>
        </p:nvPicPr>
        <p:blipFill>
          <a:blip r:embed="rId8"/>
          <a:stretch>
            <a:fillRect/>
          </a:stretch>
        </p:blipFill>
        <p:spPr>
          <a:xfrm>
            <a:off x="8604066" y="-10900"/>
            <a:ext cx="3587934" cy="114306"/>
          </a:xfrm>
          <a:prstGeom prst="rect">
            <a:avLst/>
          </a:prstGeom>
        </p:spPr>
      </p:pic>
    </p:spTree>
    <p:extLst>
      <p:ext uri="{BB962C8B-B14F-4D97-AF65-F5344CB8AC3E}">
        <p14:creationId xmlns:p14="http://schemas.microsoft.com/office/powerpoint/2010/main" val="37364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6A1-554F-46AE-B7B7-990503A67F99}"/>
              </a:ext>
            </a:extLst>
          </p:cNvPr>
          <p:cNvSpPr>
            <a:spLocks noGrp="1"/>
          </p:cNvSpPr>
          <p:nvPr>
            <p:ph type="title"/>
          </p:nvPr>
        </p:nvSpPr>
        <p:spPr>
          <a:xfrm>
            <a:off x="334964" y="75617"/>
            <a:ext cx="10573181" cy="685338"/>
          </a:xfrm>
        </p:spPr>
        <p:txBody>
          <a:bodyPr/>
          <a:lstStyle/>
          <a:p>
            <a:r>
              <a:rPr lang="en-CA" dirty="0"/>
              <a:t>CN Incident Response Teams</a:t>
            </a:r>
          </a:p>
        </p:txBody>
      </p:sp>
      <p:sp>
        <p:nvSpPr>
          <p:cNvPr id="3" name="Slide Number Placeholder 2">
            <a:extLst>
              <a:ext uri="{FF2B5EF4-FFF2-40B4-BE49-F238E27FC236}">
                <a16:creationId xmlns:a16="http://schemas.microsoft.com/office/drawing/2014/main" id="{065B1DD8-EF17-4B5C-AE8D-C4C719A55A1D}"/>
              </a:ext>
            </a:extLst>
          </p:cNvPr>
          <p:cNvSpPr>
            <a:spLocks noGrp="1"/>
          </p:cNvSpPr>
          <p:nvPr>
            <p:ph type="sldNum" sz="quarter" idx="11"/>
          </p:nvPr>
        </p:nvSpPr>
        <p:spPr/>
        <p:txBody>
          <a:bodyPr/>
          <a:lstStyle/>
          <a:p>
            <a:fld id="{F624A8C7-D029-401D-A8B1-18FF118BE1BB}" type="slidenum">
              <a:rPr lang="en-GB" smtClean="0"/>
              <a:pPr/>
              <a:t>6</a:t>
            </a:fld>
            <a:endParaRPr lang="en-GB" dirty="0"/>
          </a:p>
        </p:txBody>
      </p:sp>
      <p:pic>
        <p:nvPicPr>
          <p:cNvPr id="6" name="Picture 5">
            <a:extLst>
              <a:ext uri="{FF2B5EF4-FFF2-40B4-BE49-F238E27FC236}">
                <a16:creationId xmlns:a16="http://schemas.microsoft.com/office/drawing/2014/main" id="{8A9DAA1D-6B72-518B-B6BC-266598D68060}"/>
              </a:ext>
            </a:extLst>
          </p:cNvPr>
          <p:cNvPicPr>
            <a:picLocks noChangeAspect="1"/>
          </p:cNvPicPr>
          <p:nvPr/>
        </p:nvPicPr>
        <p:blipFill>
          <a:blip r:embed="rId3"/>
          <a:stretch>
            <a:fillRect/>
          </a:stretch>
        </p:blipFill>
        <p:spPr>
          <a:xfrm>
            <a:off x="8604066" y="-10900"/>
            <a:ext cx="3587934" cy="114306"/>
          </a:xfrm>
          <a:prstGeom prst="rect">
            <a:avLst/>
          </a:prstGeom>
        </p:spPr>
      </p:pic>
      <p:graphicFrame>
        <p:nvGraphicFramePr>
          <p:cNvPr id="4" name="Diagram 3">
            <a:extLst>
              <a:ext uri="{FF2B5EF4-FFF2-40B4-BE49-F238E27FC236}">
                <a16:creationId xmlns:a16="http://schemas.microsoft.com/office/drawing/2014/main" id="{550F738A-06FC-CB34-19C7-96038EBA6129}"/>
              </a:ext>
            </a:extLst>
          </p:cNvPr>
          <p:cNvGraphicFramePr/>
          <p:nvPr>
            <p:extLst>
              <p:ext uri="{D42A27DB-BD31-4B8C-83A1-F6EECF244321}">
                <p14:modId xmlns:p14="http://schemas.microsoft.com/office/powerpoint/2010/main" val="115731620"/>
              </p:ext>
            </p:extLst>
          </p:nvPr>
        </p:nvGraphicFramePr>
        <p:xfrm>
          <a:off x="334964" y="836962"/>
          <a:ext cx="11361555" cy="5242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195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D6A1-554F-46AE-B7B7-990503A67F99}"/>
              </a:ext>
            </a:extLst>
          </p:cNvPr>
          <p:cNvSpPr>
            <a:spLocks noGrp="1"/>
          </p:cNvSpPr>
          <p:nvPr>
            <p:ph type="title"/>
          </p:nvPr>
        </p:nvSpPr>
        <p:spPr/>
        <p:txBody>
          <a:bodyPr/>
          <a:lstStyle/>
          <a:p>
            <a:r>
              <a:rPr lang="en-CA" dirty="0"/>
              <a:t>CN DG System Protection</a:t>
            </a:r>
          </a:p>
        </p:txBody>
      </p:sp>
      <p:sp>
        <p:nvSpPr>
          <p:cNvPr id="3" name="Slide Number Placeholder 2">
            <a:extLst>
              <a:ext uri="{FF2B5EF4-FFF2-40B4-BE49-F238E27FC236}">
                <a16:creationId xmlns:a16="http://schemas.microsoft.com/office/drawing/2014/main" id="{065B1DD8-EF17-4B5C-AE8D-C4C719A55A1D}"/>
              </a:ext>
            </a:extLst>
          </p:cNvPr>
          <p:cNvSpPr>
            <a:spLocks noGrp="1"/>
          </p:cNvSpPr>
          <p:nvPr>
            <p:ph type="sldNum" sz="quarter" idx="11"/>
          </p:nvPr>
        </p:nvSpPr>
        <p:spPr/>
        <p:txBody>
          <a:bodyPr/>
          <a:lstStyle/>
          <a:p>
            <a:fld id="{F624A8C7-D029-401D-A8B1-18FF118BE1BB}" type="slidenum">
              <a:rPr lang="en-GB" smtClean="0"/>
              <a:pPr/>
              <a:t>7</a:t>
            </a:fld>
            <a:endParaRPr lang="en-GB" dirty="0"/>
          </a:p>
        </p:txBody>
      </p:sp>
      <p:graphicFrame>
        <p:nvGraphicFramePr>
          <p:cNvPr id="5" name="Diagram 4">
            <a:extLst>
              <a:ext uri="{FF2B5EF4-FFF2-40B4-BE49-F238E27FC236}">
                <a16:creationId xmlns:a16="http://schemas.microsoft.com/office/drawing/2014/main" id="{060E5ABE-061C-4C8A-B069-54243D7ED67F}"/>
              </a:ext>
            </a:extLst>
          </p:cNvPr>
          <p:cNvGraphicFramePr/>
          <p:nvPr/>
        </p:nvGraphicFramePr>
        <p:xfrm>
          <a:off x="1475818" y="1178351"/>
          <a:ext cx="9553543" cy="5443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F775C1C-22F8-6767-7ABA-498D0932CDD1}"/>
              </a:ext>
            </a:extLst>
          </p:cNvPr>
          <p:cNvPicPr>
            <a:picLocks noChangeAspect="1"/>
          </p:cNvPicPr>
          <p:nvPr/>
        </p:nvPicPr>
        <p:blipFill>
          <a:blip r:embed="rId7"/>
          <a:stretch>
            <a:fillRect/>
          </a:stretch>
        </p:blipFill>
        <p:spPr>
          <a:xfrm>
            <a:off x="8604066" y="-9427"/>
            <a:ext cx="3587934" cy="114306"/>
          </a:xfrm>
          <a:prstGeom prst="rect">
            <a:avLst/>
          </a:prstGeom>
        </p:spPr>
      </p:pic>
    </p:spTree>
    <p:extLst>
      <p:ext uri="{BB962C8B-B14F-4D97-AF65-F5344CB8AC3E}">
        <p14:creationId xmlns:p14="http://schemas.microsoft.com/office/powerpoint/2010/main" val="323132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4CA11-F300-4199-8ABC-A50B26474260}"/>
              </a:ext>
            </a:extLst>
          </p:cNvPr>
          <p:cNvSpPr>
            <a:spLocks noGrp="1"/>
          </p:cNvSpPr>
          <p:nvPr>
            <p:ph type="sldNum" sz="quarter" idx="11"/>
          </p:nvPr>
        </p:nvSpPr>
        <p:spPr/>
        <p:txBody>
          <a:bodyPr/>
          <a:lstStyle/>
          <a:p>
            <a:fld id="{F624A8C7-D029-401D-A8B1-18FF118BE1BB}" type="slidenum">
              <a:rPr lang="en-GB" smtClean="0"/>
              <a:pPr/>
              <a:t>8</a:t>
            </a:fld>
            <a:endParaRPr lang="en-GB" dirty="0"/>
          </a:p>
        </p:txBody>
      </p:sp>
      <p:pic>
        <p:nvPicPr>
          <p:cNvPr id="4" name="Picture 3">
            <a:extLst>
              <a:ext uri="{FF2B5EF4-FFF2-40B4-BE49-F238E27FC236}">
                <a16:creationId xmlns:a16="http://schemas.microsoft.com/office/drawing/2014/main" id="{AF6EBF2B-6D1D-4B39-B3F4-54DAAD7F05AD}"/>
              </a:ext>
            </a:extLst>
          </p:cNvPr>
          <p:cNvPicPr>
            <a:picLocks noChangeAspect="1"/>
          </p:cNvPicPr>
          <p:nvPr/>
        </p:nvPicPr>
        <p:blipFill rotWithShape="1">
          <a:blip r:embed="rId3"/>
          <a:srcRect l="11712"/>
          <a:stretch/>
        </p:blipFill>
        <p:spPr>
          <a:xfrm>
            <a:off x="99060" y="1569600"/>
            <a:ext cx="2499828" cy="3798435"/>
          </a:xfrm>
          <a:prstGeom prst="rect">
            <a:avLst/>
          </a:prstGeom>
          <a:ln>
            <a:solidFill>
              <a:schemeClr val="tx2"/>
            </a:solidFill>
          </a:ln>
        </p:spPr>
      </p:pic>
      <p:pic>
        <p:nvPicPr>
          <p:cNvPr id="5" name="Picture 4">
            <a:extLst>
              <a:ext uri="{FF2B5EF4-FFF2-40B4-BE49-F238E27FC236}">
                <a16:creationId xmlns:a16="http://schemas.microsoft.com/office/drawing/2014/main" id="{EAF4848A-DB73-4FC3-B09D-9193B8BBBA1C}"/>
              </a:ext>
            </a:extLst>
          </p:cNvPr>
          <p:cNvPicPr>
            <a:picLocks noChangeAspect="1"/>
          </p:cNvPicPr>
          <p:nvPr/>
        </p:nvPicPr>
        <p:blipFill>
          <a:blip r:embed="rId4"/>
          <a:stretch>
            <a:fillRect/>
          </a:stretch>
        </p:blipFill>
        <p:spPr>
          <a:xfrm>
            <a:off x="2679274" y="1569600"/>
            <a:ext cx="2371243" cy="3798434"/>
          </a:xfrm>
          <a:prstGeom prst="rect">
            <a:avLst/>
          </a:prstGeom>
          <a:ln>
            <a:solidFill>
              <a:schemeClr val="tx2"/>
            </a:solidFill>
          </a:ln>
        </p:spPr>
      </p:pic>
      <p:pic>
        <p:nvPicPr>
          <p:cNvPr id="6" name="Picture 5">
            <a:extLst>
              <a:ext uri="{FF2B5EF4-FFF2-40B4-BE49-F238E27FC236}">
                <a16:creationId xmlns:a16="http://schemas.microsoft.com/office/drawing/2014/main" id="{0A0E4DF8-5690-4305-BB9F-C583742820D1}"/>
              </a:ext>
            </a:extLst>
          </p:cNvPr>
          <p:cNvPicPr>
            <a:picLocks noChangeAspect="1"/>
          </p:cNvPicPr>
          <p:nvPr/>
        </p:nvPicPr>
        <p:blipFill>
          <a:blip r:embed="rId5"/>
          <a:stretch>
            <a:fillRect/>
          </a:stretch>
        </p:blipFill>
        <p:spPr>
          <a:xfrm>
            <a:off x="5130903" y="1569600"/>
            <a:ext cx="2138577" cy="3798434"/>
          </a:xfrm>
          <a:prstGeom prst="rect">
            <a:avLst/>
          </a:prstGeom>
          <a:ln>
            <a:solidFill>
              <a:schemeClr val="tx2"/>
            </a:solidFill>
          </a:ln>
        </p:spPr>
      </p:pic>
      <p:pic>
        <p:nvPicPr>
          <p:cNvPr id="7" name="Picture 6">
            <a:extLst>
              <a:ext uri="{FF2B5EF4-FFF2-40B4-BE49-F238E27FC236}">
                <a16:creationId xmlns:a16="http://schemas.microsoft.com/office/drawing/2014/main" id="{E9E85946-74E4-45E6-A94D-1477472FF2E9}"/>
              </a:ext>
            </a:extLst>
          </p:cNvPr>
          <p:cNvPicPr>
            <a:picLocks noChangeAspect="1"/>
          </p:cNvPicPr>
          <p:nvPr/>
        </p:nvPicPr>
        <p:blipFill>
          <a:blip r:embed="rId6"/>
          <a:stretch>
            <a:fillRect/>
          </a:stretch>
        </p:blipFill>
        <p:spPr>
          <a:xfrm>
            <a:off x="9883139" y="1569600"/>
            <a:ext cx="2270761" cy="3798434"/>
          </a:xfrm>
          <a:prstGeom prst="rect">
            <a:avLst/>
          </a:prstGeom>
          <a:ln>
            <a:solidFill>
              <a:schemeClr val="tx2"/>
            </a:solidFill>
          </a:ln>
        </p:spPr>
      </p:pic>
      <p:pic>
        <p:nvPicPr>
          <p:cNvPr id="8" name="Picture 7">
            <a:extLst>
              <a:ext uri="{FF2B5EF4-FFF2-40B4-BE49-F238E27FC236}">
                <a16:creationId xmlns:a16="http://schemas.microsoft.com/office/drawing/2014/main" id="{7113FB37-BC3E-4328-B8B1-51DD8582E458}"/>
              </a:ext>
            </a:extLst>
          </p:cNvPr>
          <p:cNvPicPr>
            <a:picLocks noChangeAspect="1"/>
          </p:cNvPicPr>
          <p:nvPr/>
        </p:nvPicPr>
        <p:blipFill>
          <a:blip r:embed="rId7"/>
          <a:stretch>
            <a:fillRect/>
          </a:stretch>
        </p:blipFill>
        <p:spPr>
          <a:xfrm>
            <a:off x="7365963" y="1569600"/>
            <a:ext cx="2420693" cy="3798434"/>
          </a:xfrm>
          <a:prstGeom prst="rect">
            <a:avLst/>
          </a:prstGeom>
          <a:ln>
            <a:solidFill>
              <a:schemeClr val="tx2"/>
            </a:solidFill>
          </a:ln>
        </p:spPr>
      </p:pic>
      <p:sp>
        <p:nvSpPr>
          <p:cNvPr id="9" name="Title 4">
            <a:extLst>
              <a:ext uri="{FF2B5EF4-FFF2-40B4-BE49-F238E27FC236}">
                <a16:creationId xmlns:a16="http://schemas.microsoft.com/office/drawing/2014/main" id="{3D836CCA-2B37-4B65-8BA8-431A96FF4C14}"/>
              </a:ext>
            </a:extLst>
          </p:cNvPr>
          <p:cNvSpPr txBox="1">
            <a:spLocks/>
          </p:cNvSpPr>
          <p:nvPr/>
        </p:nvSpPr>
        <p:spPr>
          <a:xfrm>
            <a:off x="334964" y="350176"/>
            <a:ext cx="10573181" cy="747104"/>
          </a:xfrm>
          <a:prstGeom prst="rect">
            <a:avLst/>
          </a:prstGeom>
        </p:spPr>
        <p:txBody>
          <a:bodyPr/>
          <a:lstStyle>
            <a:lvl1pPr algn="l" defTabSz="914400" rtl="0" eaLnBrk="1" latinLnBrk="0" hangingPunct="1">
              <a:lnSpc>
                <a:spcPct val="90000"/>
              </a:lnSpc>
              <a:spcBef>
                <a:spcPct val="0"/>
              </a:spcBef>
              <a:buNone/>
              <a:defRPr sz="3470" b="1" kern="1200">
                <a:solidFill>
                  <a:schemeClr val="accent1"/>
                </a:solidFill>
                <a:latin typeface="Raleway" panose="020B0503030101060003" pitchFamily="34" charset="0"/>
                <a:ea typeface="+mj-ea"/>
                <a:cs typeface="+mj-cs"/>
              </a:defRPr>
            </a:lvl1pPr>
          </a:lstStyle>
          <a:p>
            <a:r>
              <a:rPr lang="en-CA" dirty="0"/>
              <a:t>CN Emergency Response Plans</a:t>
            </a:r>
          </a:p>
        </p:txBody>
      </p:sp>
      <p:sp>
        <p:nvSpPr>
          <p:cNvPr id="11" name="TextBox 10">
            <a:extLst>
              <a:ext uri="{FF2B5EF4-FFF2-40B4-BE49-F238E27FC236}">
                <a16:creationId xmlns:a16="http://schemas.microsoft.com/office/drawing/2014/main" id="{41BEA836-7B68-4447-8E47-06ECDAF89658}"/>
              </a:ext>
            </a:extLst>
          </p:cNvPr>
          <p:cNvSpPr txBox="1"/>
          <p:nvPr/>
        </p:nvSpPr>
        <p:spPr>
          <a:xfrm>
            <a:off x="2091074" y="5561569"/>
            <a:ext cx="8009853" cy="1200329"/>
          </a:xfrm>
          <a:prstGeom prst="rect">
            <a:avLst/>
          </a:prstGeom>
          <a:noFill/>
        </p:spPr>
        <p:txBody>
          <a:bodyPr wrap="square">
            <a:spAutoFit/>
          </a:bodyPr>
          <a:lstStyle/>
          <a:p>
            <a:pPr algn="ctr">
              <a:buFont typeface="Wingdings" pitchFamily="2" charset="2"/>
              <a:buChar char="§"/>
              <a:defRPr/>
            </a:pPr>
            <a:r>
              <a:rPr lang="en-CA" sz="2400" dirty="0">
                <a:latin typeface="Arial" pitchFamily="34" charset="0"/>
                <a:cs typeface="Arial" pitchFamily="34" charset="0"/>
              </a:rPr>
              <a:t>Regularly reviewed for updates and accuracy</a:t>
            </a:r>
          </a:p>
          <a:p>
            <a:pPr algn="ctr">
              <a:buFont typeface="Wingdings" pitchFamily="2" charset="2"/>
              <a:buChar char="§"/>
              <a:defRPr/>
            </a:pPr>
            <a:r>
              <a:rPr lang="en-CA" sz="2400" dirty="0">
                <a:latin typeface="Arial" pitchFamily="34" charset="0"/>
                <a:cs typeface="Arial" pitchFamily="34" charset="0"/>
              </a:rPr>
              <a:t>Over 325 Yard Plans</a:t>
            </a:r>
          </a:p>
          <a:p>
            <a:pPr algn="ctr">
              <a:defRPr/>
            </a:pPr>
            <a:endParaRPr lang="en-CA" sz="2400" dirty="0">
              <a:latin typeface="Arial" pitchFamily="34" charset="0"/>
              <a:cs typeface="Arial" pitchFamily="34" charset="0"/>
            </a:endParaRPr>
          </a:p>
        </p:txBody>
      </p:sp>
      <p:pic>
        <p:nvPicPr>
          <p:cNvPr id="10" name="Picture 9">
            <a:extLst>
              <a:ext uri="{FF2B5EF4-FFF2-40B4-BE49-F238E27FC236}">
                <a16:creationId xmlns:a16="http://schemas.microsoft.com/office/drawing/2014/main" id="{91398F9C-DB09-1F79-A3D3-A8141CBBFA71}"/>
              </a:ext>
            </a:extLst>
          </p:cNvPr>
          <p:cNvPicPr>
            <a:picLocks noChangeAspect="1"/>
          </p:cNvPicPr>
          <p:nvPr/>
        </p:nvPicPr>
        <p:blipFill>
          <a:blip r:embed="rId8"/>
          <a:stretch>
            <a:fillRect/>
          </a:stretch>
        </p:blipFill>
        <p:spPr>
          <a:xfrm>
            <a:off x="8600659" y="-13459"/>
            <a:ext cx="3587934" cy="114306"/>
          </a:xfrm>
          <a:prstGeom prst="rect">
            <a:avLst/>
          </a:prstGeom>
        </p:spPr>
      </p:pic>
    </p:spTree>
    <p:extLst>
      <p:ext uri="{BB962C8B-B14F-4D97-AF65-F5344CB8AC3E}">
        <p14:creationId xmlns:p14="http://schemas.microsoft.com/office/powerpoint/2010/main" val="6424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4CC8E6-D214-4BF6-8DCF-3764F19B2FC1}"/>
              </a:ext>
            </a:extLst>
          </p:cNvPr>
          <p:cNvSpPr>
            <a:spLocks noGrp="1"/>
          </p:cNvSpPr>
          <p:nvPr>
            <p:ph type="sldNum" sz="quarter" idx="13"/>
          </p:nvPr>
        </p:nvSpPr>
        <p:spPr>
          <a:xfrm>
            <a:off x="11696519" y="6633039"/>
            <a:ext cx="168984" cy="139158"/>
          </a:xfrm>
        </p:spPr>
        <p:txBody>
          <a:bodyPr anchor="ctr">
            <a:normAutofit/>
          </a:bodyPr>
          <a:lstStyle/>
          <a:p>
            <a:pPr>
              <a:spcAft>
                <a:spcPts val="600"/>
              </a:spcAft>
            </a:pPr>
            <a:fld id="{2C48A52C-3D55-419A-B551-0B26837A72A6}" type="slidenum">
              <a:rPr lang="en-US" smtClean="0"/>
              <a:pPr>
                <a:spcAft>
                  <a:spcPts val="600"/>
                </a:spcAft>
              </a:pPr>
              <a:t>9</a:t>
            </a:fld>
            <a:endParaRPr lang="en-US"/>
          </a:p>
        </p:txBody>
      </p:sp>
      <p:sp>
        <p:nvSpPr>
          <p:cNvPr id="25" name="Title 5">
            <a:extLst>
              <a:ext uri="{FF2B5EF4-FFF2-40B4-BE49-F238E27FC236}">
                <a16:creationId xmlns:a16="http://schemas.microsoft.com/office/drawing/2014/main" id="{547F951B-30F8-C67A-6CF9-3BFA3D58CEC8}"/>
              </a:ext>
            </a:extLst>
          </p:cNvPr>
          <p:cNvSpPr>
            <a:spLocks noGrp="1"/>
          </p:cNvSpPr>
          <p:nvPr>
            <p:ph type="title"/>
          </p:nvPr>
        </p:nvSpPr>
        <p:spPr>
          <a:xfrm>
            <a:off x="334964" y="235875"/>
            <a:ext cx="5898568" cy="916603"/>
          </a:xfrm>
        </p:spPr>
        <p:txBody>
          <a:bodyPr/>
          <a:lstStyle/>
          <a:p>
            <a:r>
              <a:rPr lang="en-US" dirty="0"/>
              <a:t>Incident Notification Process</a:t>
            </a:r>
          </a:p>
        </p:txBody>
      </p:sp>
      <p:pic>
        <p:nvPicPr>
          <p:cNvPr id="6" name="Content Placeholder 5" descr="A diagram of a company&#10;&#10;Description automatically generated">
            <a:extLst>
              <a:ext uri="{FF2B5EF4-FFF2-40B4-BE49-F238E27FC236}">
                <a16:creationId xmlns:a16="http://schemas.microsoft.com/office/drawing/2014/main" id="{FA11E415-77FC-2D38-C5F6-DDF625DF2781}"/>
              </a:ext>
            </a:extLst>
          </p:cNvPr>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a:off x="5915769" y="158655"/>
            <a:ext cx="4783835" cy="6699343"/>
          </a:xfr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A411E22-9F5A-10B1-7D5C-A26D533D78D3}"/>
              </a:ext>
            </a:extLst>
          </p:cNvPr>
          <p:cNvPicPr>
            <a:picLocks noChangeAspect="1"/>
          </p:cNvPicPr>
          <p:nvPr/>
        </p:nvPicPr>
        <p:blipFill>
          <a:blip r:embed="rId4"/>
          <a:stretch>
            <a:fillRect/>
          </a:stretch>
        </p:blipFill>
        <p:spPr>
          <a:xfrm>
            <a:off x="8604066" y="0"/>
            <a:ext cx="3587934" cy="114306"/>
          </a:xfrm>
          <a:prstGeom prst="rect">
            <a:avLst/>
          </a:prstGeom>
        </p:spPr>
      </p:pic>
    </p:spTree>
    <p:extLst>
      <p:ext uri="{BB962C8B-B14F-4D97-AF65-F5344CB8AC3E}">
        <p14:creationId xmlns:p14="http://schemas.microsoft.com/office/powerpoint/2010/main" val="6112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N Powerpoint base">
  <a:themeElements>
    <a:clrScheme name="CN Theme">
      <a:dk1>
        <a:srgbClr val="303030"/>
      </a:dk1>
      <a:lt1>
        <a:sysClr val="window" lastClr="FFFFFF"/>
      </a:lt1>
      <a:dk2>
        <a:srgbClr val="2B415C"/>
      </a:dk2>
      <a:lt2>
        <a:srgbClr val="F2F2F2"/>
      </a:lt2>
      <a:accent1>
        <a:srgbClr val="ED1C24"/>
      </a:accent1>
      <a:accent2>
        <a:srgbClr val="0088A8"/>
      </a:accent2>
      <a:accent3>
        <a:srgbClr val="557192"/>
      </a:accent3>
      <a:accent4>
        <a:srgbClr val="7B7B7B"/>
      </a:accent4>
      <a:accent5>
        <a:srgbClr val="8A9C66"/>
      </a:accent5>
      <a:accent6>
        <a:srgbClr val="D89E3A"/>
      </a:accent6>
      <a:hlink>
        <a:srgbClr val="0088A8"/>
      </a:hlink>
      <a:folHlink>
        <a:srgbClr val="1F497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agenta">
      <a:srgbClr val="A11588"/>
    </a:custClr>
    <a:custClr name="Dark Green">
      <a:srgbClr val="009536"/>
    </a:custClr>
    <a:custClr name="Dark Blue">
      <a:srgbClr val="004F9A"/>
    </a:custClr>
    <a:custClr name="Plum">
      <a:srgbClr val="772432"/>
    </a:custClr>
    <a:custClr name="Navy">
      <a:srgbClr val="002C5F"/>
    </a:custClr>
  </a:custClrLst>
  <a:extLst>
    <a:ext uri="{05A4C25C-085E-4340-85A3-A5531E510DB2}">
      <thm15:themeFamily xmlns:thm15="http://schemas.microsoft.com/office/thememl/2012/main" name="CN-Template-EN.pptx" id="{B17EC0F4-741E-4610-B0DE-5EECDAD346D8}" vid="{0D61207A-DA47-4CF1-BB2C-C3C231F8BFAB}"/>
    </a:ext>
  </a:extLst>
</a:theme>
</file>

<file path=ppt/theme/theme2.xml><?xml version="1.0" encoding="utf-8"?>
<a:theme xmlns:a="http://schemas.openxmlformats.org/drawingml/2006/main" name="1_CN Powerpoint base">
  <a:themeElements>
    <a:clrScheme name="CN Theme">
      <a:dk1>
        <a:srgbClr val="303030"/>
      </a:dk1>
      <a:lt1>
        <a:sysClr val="window" lastClr="FFFFFF"/>
      </a:lt1>
      <a:dk2>
        <a:srgbClr val="2B415C"/>
      </a:dk2>
      <a:lt2>
        <a:srgbClr val="F2F2F2"/>
      </a:lt2>
      <a:accent1>
        <a:srgbClr val="ED1C24"/>
      </a:accent1>
      <a:accent2>
        <a:srgbClr val="0088A8"/>
      </a:accent2>
      <a:accent3>
        <a:srgbClr val="557192"/>
      </a:accent3>
      <a:accent4>
        <a:srgbClr val="7B7B7B"/>
      </a:accent4>
      <a:accent5>
        <a:srgbClr val="8A9C66"/>
      </a:accent5>
      <a:accent6>
        <a:srgbClr val="D89E3A"/>
      </a:accent6>
      <a:hlink>
        <a:srgbClr val="0088A8"/>
      </a:hlink>
      <a:folHlink>
        <a:srgbClr val="1F497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agenta">
      <a:srgbClr val="A11588"/>
    </a:custClr>
    <a:custClr name="Dark Green">
      <a:srgbClr val="009536"/>
    </a:custClr>
    <a:custClr name="Dark Blue">
      <a:srgbClr val="004F9A"/>
    </a:custClr>
    <a:custClr name="Plum">
      <a:srgbClr val="772432"/>
    </a:custClr>
    <a:custClr name="Navy">
      <a:srgbClr val="002C5F"/>
    </a:custClr>
  </a:custClrLst>
  <a:extLst>
    <a:ext uri="{05A4C25C-085E-4340-85A3-A5531E510DB2}">
      <thm15:themeFamily xmlns:thm15="http://schemas.microsoft.com/office/thememl/2012/main" name="CN-Template-EN-Refresh" id="{7F97591C-2A25-4436-8239-92DE10EBCF64}" vid="{07806B84-1662-4934-B733-F3C2B4EFB4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agenta">
      <a:srgbClr val="A11588"/>
    </a:custClr>
    <a:custClr name="Dark Green">
      <a:srgbClr val="009536"/>
    </a:custClr>
    <a:custClr name="Dark Blue">
      <a:srgbClr val="004F9A"/>
    </a:custClr>
    <a:custClr name="Plum">
      <a:srgbClr val="772432"/>
    </a:custClr>
    <a:custClr name="Navy">
      <a:srgbClr val="002C5F"/>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agenta">
      <a:srgbClr val="A11588"/>
    </a:custClr>
    <a:custClr name="Dark Green">
      <a:srgbClr val="009536"/>
    </a:custClr>
    <a:custClr name="Dark Blue">
      <a:srgbClr val="004F9A"/>
    </a:custClr>
    <a:custClr name="Plum">
      <a:srgbClr val="772432"/>
    </a:custClr>
    <a:custClr name="Navy">
      <a:srgbClr val="002C5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472F4A-667E-4F61-B2FB-F18F14535A01}"/>
</file>

<file path=customXml/itemProps2.xml><?xml version="1.0" encoding="utf-8"?>
<ds:datastoreItem xmlns:ds="http://schemas.openxmlformats.org/officeDocument/2006/customXml" ds:itemID="{20E2656D-FB55-44E7-AE05-B8A074C20513}"/>
</file>

<file path=docProps/app.xml><?xml version="1.0" encoding="utf-8"?>
<Properties xmlns="http://schemas.openxmlformats.org/officeDocument/2006/extended-properties" xmlns:vt="http://schemas.openxmlformats.org/officeDocument/2006/docPropsVTypes">
  <Template>CN-Template-EN</Template>
  <TotalTime>15052</TotalTime>
  <Words>2711</Words>
  <Application>Microsoft Office PowerPoint</Application>
  <PresentationFormat>Widescreen</PresentationFormat>
  <Paragraphs>323</Paragraphs>
  <Slides>30</Slides>
  <Notes>25</Notes>
  <HiddenSlides>3</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Raleway</vt:lpstr>
      <vt:lpstr>Roboto</vt:lpstr>
      <vt:lpstr>Roboto Bold</vt:lpstr>
      <vt:lpstr>Roboto Medium</vt:lpstr>
      <vt:lpstr>Tw Cen MT</vt:lpstr>
      <vt:lpstr>Wingdings</vt:lpstr>
      <vt:lpstr>CN Powerpoint base</vt:lpstr>
      <vt:lpstr>1_CN Powerpoint base</vt:lpstr>
      <vt:lpstr>PowerPoint Presentation</vt:lpstr>
      <vt:lpstr>PowerPoint Presentation</vt:lpstr>
      <vt:lpstr>Introduction</vt:lpstr>
      <vt:lpstr>PowerPoint Presentation</vt:lpstr>
      <vt:lpstr>Indigenous Relations Managers</vt:lpstr>
      <vt:lpstr>CN Incident Response Teams</vt:lpstr>
      <vt:lpstr>CN DG System Protection</vt:lpstr>
      <vt:lpstr>PowerPoint Presentation</vt:lpstr>
      <vt:lpstr>Incident Notification Process</vt:lpstr>
      <vt:lpstr>AskRail Application   Free for First Responders</vt:lpstr>
      <vt:lpstr>AskRail App Video</vt:lpstr>
      <vt:lpstr>Electronic Shipping Documents (SR13315.2)</vt:lpstr>
      <vt:lpstr>Protective Direction 36 – flow study reports</vt:lpstr>
      <vt:lpstr>Key Route Risk Assessments </vt:lpstr>
      <vt:lpstr>Safety is a Core Value at CN</vt:lpstr>
      <vt:lpstr>Safety at CN Operation LifeSaver</vt:lpstr>
      <vt:lpstr>Technology at CN</vt:lpstr>
      <vt:lpstr>Dense network of advanced detector technologies </vt:lpstr>
      <vt:lpstr>Technology at CN</vt:lpstr>
      <vt:lpstr>Responding Railway Personnel</vt:lpstr>
      <vt:lpstr>Responding Railway Personnel CN Police</vt:lpstr>
      <vt:lpstr>Responding Railway Personnel ER Contractors and  Service Providers</vt:lpstr>
      <vt:lpstr>Unified Command</vt:lpstr>
      <vt:lpstr>CN Emergency Response Equipment</vt:lpstr>
      <vt:lpstr>PowerPoint Presentation</vt:lpstr>
      <vt:lpstr>TransCAER and Responsible Care</vt:lpstr>
      <vt:lpstr>Outreach and Training Opportunities</vt:lpstr>
      <vt:lpstr>PowerPoint Presentation</vt:lpstr>
      <vt:lpstr>PowerPoint Presentation</vt:lpstr>
      <vt:lpstr>Thank you  Steven Santelli 204-232-7652  Steven.Santelli@cn.ca    CN Police 1-800-465-9239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 Dangerous Goods Team Introduction</dc:title>
  <dc:creator>Steven Santelli</dc:creator>
  <cp:lastModifiedBy>Steven Santelli</cp:lastModifiedBy>
  <cp:revision>9</cp:revision>
  <dcterms:created xsi:type="dcterms:W3CDTF">2023-04-03T12:56:20Z</dcterms:created>
  <dcterms:modified xsi:type="dcterms:W3CDTF">2024-03-06T12:39:34Z</dcterms:modified>
</cp:coreProperties>
</file>