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EA2F-0A28-1B60-7847-7B60F9A7D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AE32-1ADE-0A46-FD18-75500AA3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B48CA-AF73-CF47-2AC7-63E8142A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B2AE-6BED-A21D-6CA0-9305F9F8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05B3-2F3D-BE06-D494-80CA82A6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2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E54A-02D6-3312-5ECC-FE8B631B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F82B7-C6BB-A353-B847-EB3806D9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403B-AF2D-F74A-F9A9-D5F0D961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6A2E-DEA2-5AB1-E37F-91BEA779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D3CE9-9455-4C3A-69E8-A6B95F56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8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5BD36-E70A-8338-D102-5EFE67A37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95DBC-9693-6B9C-0A5D-C84105A13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FEA-12DC-B930-1B6A-50C57C8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3F2A-C670-4AB3-B68C-20AF5162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465E-53D9-3EC7-8B71-2F2F0D2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5E4-3B38-BE6D-BEED-5B16E184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7BD1-4B86-A6C5-4E03-DDCF6463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7AF3-D91C-D0F0-9814-C2A4012D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F7BE-8D3C-6F6E-75BD-E0685913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697FD-E154-1803-38BF-6E431959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1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F6C2-F5FA-F1A1-6D90-AFC248DC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E452C-FFF4-FF87-3F1E-2CD25641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5E801-D20C-5411-DBB9-961F352D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8A01F-96CC-3BC6-27A8-2C8E9728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B6DDD-A8F3-97B3-BD8C-6B244A1B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880B-3FF4-EBC3-7F7D-8CF64A9A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D927-93A5-D8E1-1AF6-76B5879C2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F4685-7C2D-3091-192B-6A05A00C8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CEB66-1A68-499A-F70D-5948F6D6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9267F-AEDB-D1E0-E2DF-030A2383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3C47B-7F45-CF9B-9C44-B767B7E6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0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7BE7-31D1-C65E-9BEC-32CE3326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6B2E9-BDAE-8B43-C3FD-3C3FB553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01406-6DAC-411A-22FD-B0BA7B708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3FD8B-9076-BB41-A70A-B2A565BF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BAF1E-D38C-98D9-56B7-5C00EAAB1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F432D-EFA3-10B7-F9DF-87760C22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A7C5F-3ECC-444F-4E84-B31626C7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5775D-DA6F-E7A9-EE95-E03B4C68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4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9664-CBA7-3CAC-EECA-1E7EBDAD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F0F48-8C52-7A9B-D1DF-6517A604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A063D-6B3A-EDB6-1D86-F5E424EC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5DC3-937A-CCCA-3A72-042A7231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27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50556-FB9F-A10F-622B-CF770D1A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E5F61-63DE-FA61-4309-B74F1A88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13BC2-6FFB-9C32-757E-AB6BD421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37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1D8E-032B-C066-AE90-DC80F5EC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707B-7B3C-225A-F5CC-34FEA3F5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87BA4-28A8-7D51-31F6-0A04097F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02C3-3838-E3FB-465E-871BC16B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1AABB-D925-3269-54F2-97B6E1B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9CEAE-C0B5-BEFB-76D3-BE0C2341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3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2AC7-D5D2-1C24-1F64-07C12386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92EDC-775E-6F3B-C69C-17A9256D1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0001C-1A2A-91FF-8472-DE87E61A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2252A-3C76-107A-CB8D-4D6D3DFD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C5710-81AE-2B73-F5B9-A3676E00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1ABB8-440D-86E3-1F9F-0655E20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32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DF823-2B7D-ED71-F9BD-BC2BFB5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03A89-51BA-C017-549F-B266C78E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C51E-10B8-904A-747C-F831B7E16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56675-8E55-4B6E-97ED-D88DFE7BD3A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FC54-148A-E8CB-636B-46CDFD0A7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F4730-1B66-E763-58EC-64A1F7CD6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2D036-D64B-4022-A78D-6FCCB0AE2C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70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uuLpB9inA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EF6B-3C62-4941-5AB9-F53561518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FC813-D430-5A98-ACDD-18BE4723A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14AE0-008A-3B73-6C53-3505FF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B17B0-A9FC-AA3F-4655-C07CBF08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0B757-ED9C-B873-2BBB-6F8EEAD1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18274-DE18-DDA4-A43E-1F00A2E7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AC13E-7CC9-E355-6A5D-B8ACAA35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4ACFD-12DC-A07A-2601-4CC195E5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4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E67A0-75BA-BB82-1588-E9E93AD9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FC605-958B-86A1-5299-86776DD1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E3EF9-66F3-725D-606D-DCE1A971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DD8D1-B7FC-0B49-4476-43E278AB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CBC9F-9B00-5FFB-CB30-4289FBC3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1D8C8-8922-2C9E-018D-67169A02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268B5-3BBB-A281-9BBD-C0034828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56845-13A1-4D28-7725-C23731800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nline Media 1" title="Stronger Together">
            <a:hlinkClick r:id="" action="ppaction://media"/>
            <a:extLst>
              <a:ext uri="{FF2B5EF4-FFF2-40B4-BE49-F238E27FC236}">
                <a16:creationId xmlns:a16="http://schemas.microsoft.com/office/drawing/2014/main" id="{B384A9A2-2A56-EF4A-DF54-5DD7229CB6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060" y="1244248"/>
            <a:ext cx="9449875" cy="53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DC4DC-5C46-B4F7-903D-F20C5B62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4F5DB9F0EFB438838633D3D3C15B8" ma:contentTypeVersion="16" ma:contentTypeDescription="Create a new document." ma:contentTypeScope="" ma:versionID="1b15e146dd7714f2d5dcf18563929c34">
  <xsd:schema xmlns:xsd="http://www.w3.org/2001/XMLSchema" xmlns:xs="http://www.w3.org/2001/XMLSchema" xmlns:p="http://schemas.microsoft.com/office/2006/metadata/properties" xmlns:ns2="40cc7fa8-84e5-448e-ae7a-47e8d4996491" xmlns:ns3="b559b0e0-9212-46a0-b3de-39b777f81522" targetNamespace="http://schemas.microsoft.com/office/2006/metadata/properties" ma:root="true" ma:fieldsID="27e97a9b6377789299bdb8fc26e42c2e" ns2:_="" ns3:_="">
    <xsd:import namespace="40cc7fa8-84e5-448e-ae7a-47e8d4996491"/>
    <xsd:import namespace="b559b0e0-9212-46a0-b3de-39b777f81522"/>
    <xsd:element name="properties">
      <xsd:complexType>
        <xsd:sequence>
          <xsd:element name="documentManagement">
            <xsd:complexType>
              <xsd:all>
                <xsd:element ref="ns2:Polaris_x0023_" minOccurs="0"/>
                <xsd:element ref="ns2:Opportunity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7fa8-84e5-448e-ae7a-47e8d4996491" elementFormDefault="qualified">
    <xsd:import namespace="http://schemas.microsoft.com/office/2006/documentManagement/types"/>
    <xsd:import namespace="http://schemas.microsoft.com/office/infopath/2007/PartnerControls"/>
    <xsd:element name="Polaris_x0023_" ma:index="8" nillable="true" ma:displayName="Polaris #" ma:format="Dropdown" ma:internalName="Polaris_x0023_">
      <xsd:simpleType>
        <xsd:restriction base="dms:Note">
          <xsd:maxLength value="255"/>
        </xsd:restriction>
      </xsd:simpleType>
    </xsd:element>
    <xsd:element name="Opportunity_x0023_" ma:index="9" nillable="true" ma:displayName="Opportunity #" ma:format="Dropdown" ma:internalName="Opportunity_x0023_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3b7034-6acb-4a3b-925f-eb080a5d5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9b0e0-9212-46a0-b3de-39b777f81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a357cf-8b75-474a-aa06-0e764647acb3}" ma:internalName="TaxCatchAll" ma:showField="CatchAllData" ma:web="b559b0e0-9212-46a0-b3de-39b777f81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aris_x0023_ xmlns="40cc7fa8-84e5-448e-ae7a-47e8d4996491" xsi:nil="true"/>
    <lcf76f155ced4ddcb4097134ff3c332f xmlns="40cc7fa8-84e5-448e-ae7a-47e8d4996491">
      <Terms xmlns="http://schemas.microsoft.com/office/infopath/2007/PartnerControls"/>
    </lcf76f155ced4ddcb4097134ff3c332f>
    <TaxCatchAll xmlns="b559b0e0-9212-46a0-b3de-39b777f81522" xsi:nil="true"/>
    <Opportunity_x0023_ xmlns="40cc7fa8-84e5-448e-ae7a-47e8d4996491" xsi:nil="true"/>
  </documentManagement>
</p:properties>
</file>

<file path=customXml/itemProps1.xml><?xml version="1.0" encoding="utf-8"?>
<ds:datastoreItem xmlns:ds="http://schemas.openxmlformats.org/officeDocument/2006/customXml" ds:itemID="{C50F968B-8F81-4B5D-B487-454C28E0CDB2}"/>
</file>

<file path=customXml/itemProps2.xml><?xml version="1.0" encoding="utf-8"?>
<ds:datastoreItem xmlns:ds="http://schemas.openxmlformats.org/officeDocument/2006/customXml" ds:itemID="{4D218938-D7DD-455E-8461-530799D7162C}"/>
</file>

<file path=customXml/itemProps3.xml><?xml version="1.0" encoding="utf-8"?>
<ds:datastoreItem xmlns:ds="http://schemas.openxmlformats.org/officeDocument/2006/customXml" ds:itemID="{F00C3975-ADB0-4204-B95E-48C8296F0734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Maia FS</dc:creator>
  <cp:lastModifiedBy>Maia FS</cp:lastModifiedBy>
  <cp:revision>1</cp:revision>
  <dcterms:created xsi:type="dcterms:W3CDTF">2024-03-05T01:41:47Z</dcterms:created>
  <dcterms:modified xsi:type="dcterms:W3CDTF">2024-03-05T02:02:16Z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0x0101001C14F5DB9F0EFB438838633D3D3C15B8</vt:lpwstr>
  </property>
</Properties>
</file>