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67"/>
  </p:notesMasterIdLst>
  <p:sldIdLst>
    <p:sldId id="1946" r:id="rId6"/>
    <p:sldId id="5033" r:id="rId7"/>
    <p:sldId id="5035" r:id="rId8"/>
    <p:sldId id="5034" r:id="rId9"/>
    <p:sldId id="5074" r:id="rId10"/>
    <p:sldId id="5095" r:id="rId11"/>
    <p:sldId id="443" r:id="rId12"/>
    <p:sldId id="5052" r:id="rId13"/>
    <p:sldId id="5053" r:id="rId14"/>
    <p:sldId id="5054" r:id="rId15"/>
    <p:sldId id="5055" r:id="rId16"/>
    <p:sldId id="5076" r:id="rId17"/>
    <p:sldId id="5019" r:id="rId18"/>
    <p:sldId id="4857" r:id="rId19"/>
    <p:sldId id="5022" r:id="rId20"/>
    <p:sldId id="5021" r:id="rId21"/>
    <p:sldId id="5047" r:id="rId22"/>
    <p:sldId id="5048" r:id="rId23"/>
    <p:sldId id="5077" r:id="rId24"/>
    <p:sldId id="1885" r:id="rId25"/>
    <p:sldId id="2124" r:id="rId26"/>
    <p:sldId id="2039" r:id="rId27"/>
    <p:sldId id="5038" r:id="rId28"/>
    <p:sldId id="5036" r:id="rId29"/>
    <p:sldId id="2046" r:id="rId30"/>
    <p:sldId id="5040" r:id="rId31"/>
    <p:sldId id="5078" r:id="rId32"/>
    <p:sldId id="5094" r:id="rId33"/>
    <p:sldId id="5039" r:id="rId34"/>
    <p:sldId id="2060" r:id="rId35"/>
    <p:sldId id="5006" r:id="rId36"/>
    <p:sldId id="5037" r:id="rId37"/>
    <p:sldId id="5007" r:id="rId38"/>
    <p:sldId id="5008" r:id="rId39"/>
    <p:sldId id="5010" r:id="rId40"/>
    <p:sldId id="5012" r:id="rId41"/>
    <p:sldId id="5013" r:id="rId42"/>
    <p:sldId id="5014" r:id="rId43"/>
    <p:sldId id="5049" r:id="rId44"/>
    <p:sldId id="5057" r:id="rId45"/>
    <p:sldId id="5056" r:id="rId46"/>
    <p:sldId id="5089" r:id="rId47"/>
    <p:sldId id="5088" r:id="rId48"/>
    <p:sldId id="5081" r:id="rId49"/>
    <p:sldId id="5082" r:id="rId50"/>
    <p:sldId id="5083" r:id="rId51"/>
    <p:sldId id="5084" r:id="rId52"/>
    <p:sldId id="5085" r:id="rId53"/>
    <p:sldId id="5086" r:id="rId54"/>
    <p:sldId id="5087" r:id="rId55"/>
    <p:sldId id="5062" r:id="rId56"/>
    <p:sldId id="5063" r:id="rId57"/>
    <p:sldId id="5090" r:id="rId58"/>
    <p:sldId id="5075" r:id="rId59"/>
    <p:sldId id="5064" r:id="rId60"/>
    <p:sldId id="5091" r:id="rId61"/>
    <p:sldId id="5092" r:id="rId62"/>
    <p:sldId id="5093" r:id="rId63"/>
    <p:sldId id="5079" r:id="rId64"/>
    <p:sldId id="5080" r:id="rId65"/>
    <p:sldId id="1944" r:id="rId6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7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ABA22-E78E-2AB4-A0C4-A8D24D808949}" name="Ana Kolesnikovas" initials="AK" userId="S::AnaK@fnesc.ca::d013a6db-dd5a-4acf-88c5-a765801c0305" providerId="AD"/>
  <p188:author id="{87C70C80-15D8-57EF-A1B0-126734BF781D}" name="Connor Morris" initials="CM" userId="Connor Morris" providerId="None"/>
  <p188:author id="{A24759E0-A994-6DB7-53B5-06DB177EC074}" name="Thane Bonar" initials="" userId="S::thaneb@fnesc.ca::b3115c55-3739-4440-909f-c5b8405ebb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5426" autoAdjust="0"/>
  </p:normalViewPr>
  <p:slideViewPr>
    <p:cSldViewPr snapToGrid="0">
      <p:cViewPr varScale="1">
        <p:scale>
          <a:sx n="94" d="100"/>
          <a:sy n="94" d="100"/>
        </p:scale>
        <p:origin x="1312" y="192"/>
      </p:cViewPr>
      <p:guideLst>
        <p:guide orient="horz" pos="4224"/>
        <p:guide pos="7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8A093-C6E5-46E7-8127-291311DECB26}"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62DD892D-654A-410A-B4E0-8074E1F0DDEC}">
      <dgm:prSet phldrT="[Text]" custT="1"/>
      <dgm:spPr/>
      <dgm:t>
        <a:bodyPr/>
        <a:lstStyle/>
        <a:p>
          <a:r>
            <a:rPr lang="en-US" sz="2000">
              <a:latin typeface="+mn-lt"/>
            </a:rPr>
            <a:t>On-reserve students who identify as Indigenous in public schools</a:t>
          </a:r>
        </a:p>
      </dgm:t>
    </dgm:pt>
    <dgm:pt modelId="{8A53415E-5EA2-48C2-9AF3-6DD2EB611CB4}" type="parTrans" cxnId="{A6DC491D-4576-4BAF-B1AA-ED5123BC0996}">
      <dgm:prSet/>
      <dgm:spPr/>
      <dgm:t>
        <a:bodyPr/>
        <a:lstStyle/>
        <a:p>
          <a:endParaRPr lang="en-US" sz="2000">
            <a:latin typeface="+mj-lt"/>
          </a:endParaRPr>
        </a:p>
      </dgm:t>
    </dgm:pt>
    <dgm:pt modelId="{B38BB971-85C7-4067-A7B6-2F55D1AEE8FB}" type="sibTrans" cxnId="{A6DC491D-4576-4BAF-B1AA-ED5123BC0996}">
      <dgm:prSet/>
      <dgm:spPr/>
      <dgm:t>
        <a:bodyPr/>
        <a:lstStyle/>
        <a:p>
          <a:endParaRPr lang="en-US" sz="2000">
            <a:latin typeface="+mj-lt"/>
          </a:endParaRPr>
        </a:p>
      </dgm:t>
    </dgm:pt>
    <dgm:pt modelId="{4D3981F7-8C15-4C9C-882E-67C8117C8D69}">
      <dgm:prSet phldrT="[Text]" custT="1"/>
      <dgm:spPr>
        <a:solidFill>
          <a:schemeClr val="accent2">
            <a:lumMod val="75000"/>
          </a:schemeClr>
        </a:solidFill>
      </dgm:spPr>
      <dgm:t>
        <a:bodyPr/>
        <a:lstStyle/>
        <a:p>
          <a:r>
            <a:rPr lang="en-US" sz="2800" b="1">
              <a:latin typeface="+mn-lt"/>
            </a:rPr>
            <a:t>62,940</a:t>
          </a:r>
        </a:p>
      </dgm:t>
    </dgm:pt>
    <dgm:pt modelId="{FF8E5501-7270-4A97-81C5-A152FA2E6E2F}" type="parTrans" cxnId="{5CF26261-CBD1-498B-89E3-6F02386D78D2}">
      <dgm:prSet/>
      <dgm:spPr/>
      <dgm:t>
        <a:bodyPr/>
        <a:lstStyle/>
        <a:p>
          <a:endParaRPr lang="en-US" sz="2000">
            <a:latin typeface="+mj-lt"/>
          </a:endParaRPr>
        </a:p>
      </dgm:t>
    </dgm:pt>
    <dgm:pt modelId="{A1756A2C-F036-450E-B273-43284FEF2D51}" type="sibTrans" cxnId="{5CF26261-CBD1-498B-89E3-6F02386D78D2}">
      <dgm:prSet/>
      <dgm:spPr/>
      <dgm:t>
        <a:bodyPr/>
        <a:lstStyle/>
        <a:p>
          <a:endParaRPr lang="en-US" sz="2000">
            <a:latin typeface="+mj-lt"/>
          </a:endParaRPr>
        </a:p>
      </dgm:t>
    </dgm:pt>
    <dgm:pt modelId="{F62EAD88-7861-48A3-98A6-59328BF509BE}">
      <dgm:prSet phldrT="[Text]" custT="1"/>
      <dgm:spPr/>
      <dgm:t>
        <a:bodyPr/>
        <a:lstStyle/>
        <a:p>
          <a:r>
            <a:rPr lang="en-US" sz="2000">
              <a:latin typeface="+mn-lt"/>
            </a:rPr>
            <a:t>Off-reserve students who identify as Indigenous in public schools</a:t>
          </a:r>
        </a:p>
      </dgm:t>
    </dgm:pt>
    <dgm:pt modelId="{75B94D62-A32C-48EE-9152-1C9F9D581CF3}" type="parTrans" cxnId="{46BAC024-5898-472E-AEB0-A32E0C564117}">
      <dgm:prSet/>
      <dgm:spPr/>
      <dgm:t>
        <a:bodyPr/>
        <a:lstStyle/>
        <a:p>
          <a:endParaRPr lang="en-US" sz="2000">
            <a:latin typeface="+mj-lt"/>
          </a:endParaRPr>
        </a:p>
      </dgm:t>
    </dgm:pt>
    <dgm:pt modelId="{E20AA1C2-0FE2-4DC0-81D9-3130AC0B78BF}" type="sibTrans" cxnId="{46BAC024-5898-472E-AEB0-A32E0C564117}">
      <dgm:prSet/>
      <dgm:spPr/>
      <dgm:t>
        <a:bodyPr/>
        <a:lstStyle/>
        <a:p>
          <a:endParaRPr lang="en-US" sz="2000">
            <a:latin typeface="+mj-lt"/>
          </a:endParaRPr>
        </a:p>
      </dgm:t>
    </dgm:pt>
    <dgm:pt modelId="{0929086F-2360-4557-A5D9-33D456485793}">
      <dgm:prSet phldrT="[Text]" custT="1"/>
      <dgm:spPr>
        <a:solidFill>
          <a:schemeClr val="accent2">
            <a:lumMod val="75000"/>
          </a:schemeClr>
        </a:solidFill>
      </dgm:spPr>
      <dgm:t>
        <a:bodyPr/>
        <a:lstStyle/>
        <a:p>
          <a:r>
            <a:rPr lang="en-US" sz="2800" b="1">
              <a:latin typeface="+mn-lt"/>
            </a:rPr>
            <a:t>8,127</a:t>
          </a:r>
        </a:p>
      </dgm:t>
    </dgm:pt>
    <dgm:pt modelId="{0B77C690-336E-4113-A4EB-1C3F0994C9A6}" type="sibTrans" cxnId="{A837D925-0BBE-4130-9B15-5F55622F7985}">
      <dgm:prSet/>
      <dgm:spPr/>
      <dgm:t>
        <a:bodyPr/>
        <a:lstStyle/>
        <a:p>
          <a:endParaRPr lang="en-US" sz="2000">
            <a:latin typeface="+mj-lt"/>
          </a:endParaRPr>
        </a:p>
      </dgm:t>
    </dgm:pt>
    <dgm:pt modelId="{877A9DF6-4DE4-41F4-AE58-B621F7432EFE}" type="parTrans" cxnId="{A837D925-0BBE-4130-9B15-5F55622F7985}">
      <dgm:prSet/>
      <dgm:spPr/>
      <dgm:t>
        <a:bodyPr/>
        <a:lstStyle/>
        <a:p>
          <a:endParaRPr lang="en-US" sz="2000">
            <a:latin typeface="+mj-lt"/>
          </a:endParaRPr>
        </a:p>
      </dgm:t>
    </dgm:pt>
    <dgm:pt modelId="{DCFFDBE7-7AF4-42D9-B60F-E2EE38DDAC4F}">
      <dgm:prSet phldrT="[Text]" custT="1"/>
      <dgm:spPr>
        <a:solidFill>
          <a:schemeClr val="accent2">
            <a:lumMod val="75000"/>
          </a:schemeClr>
        </a:solidFill>
      </dgm:spPr>
      <dgm:t>
        <a:bodyPr/>
        <a:lstStyle/>
        <a:p>
          <a:r>
            <a:rPr lang="en-US" sz="2800" b="1">
              <a:latin typeface="+mn-lt"/>
            </a:rPr>
            <a:t>503</a:t>
          </a:r>
        </a:p>
      </dgm:t>
    </dgm:pt>
    <dgm:pt modelId="{12321B44-7555-48D7-9CC9-2AB9FB7BC08B}" type="parTrans" cxnId="{2B24DEAF-0B13-4951-869A-214FA1F14902}">
      <dgm:prSet/>
      <dgm:spPr/>
      <dgm:t>
        <a:bodyPr/>
        <a:lstStyle/>
        <a:p>
          <a:endParaRPr lang="en-CA" sz="2000"/>
        </a:p>
      </dgm:t>
    </dgm:pt>
    <dgm:pt modelId="{4DDFA782-9F5A-4B21-B4FC-1FE9604A881C}" type="sibTrans" cxnId="{2B24DEAF-0B13-4951-869A-214FA1F14902}">
      <dgm:prSet/>
      <dgm:spPr/>
      <dgm:t>
        <a:bodyPr/>
        <a:lstStyle/>
        <a:p>
          <a:endParaRPr lang="en-CA" sz="2000"/>
        </a:p>
      </dgm:t>
    </dgm:pt>
    <dgm:pt modelId="{A419165A-9E14-4C0A-A270-978CADE348F1}">
      <dgm:prSet phldrT="[Text]" custT="1"/>
      <dgm:spPr/>
      <dgm:t>
        <a:bodyPr/>
        <a:lstStyle/>
        <a:p>
          <a:r>
            <a:rPr lang="en-US" sz="2000">
              <a:latin typeface="+mn-lt"/>
            </a:rPr>
            <a:t>On-reserve students who identify as Indigenous in independent schools</a:t>
          </a:r>
        </a:p>
      </dgm:t>
    </dgm:pt>
    <dgm:pt modelId="{7F0AC4AE-6C23-4728-A6A7-18D1E7C35395}" type="parTrans" cxnId="{2744E8C2-8CA8-4634-8D0E-9D3B850CB6CD}">
      <dgm:prSet/>
      <dgm:spPr/>
      <dgm:t>
        <a:bodyPr/>
        <a:lstStyle/>
        <a:p>
          <a:endParaRPr lang="en-CA" sz="2000"/>
        </a:p>
      </dgm:t>
    </dgm:pt>
    <dgm:pt modelId="{6C28E1D6-8799-47A6-A8BA-B6CA05010D3E}" type="sibTrans" cxnId="{2744E8C2-8CA8-4634-8D0E-9D3B850CB6CD}">
      <dgm:prSet/>
      <dgm:spPr/>
      <dgm:t>
        <a:bodyPr/>
        <a:lstStyle/>
        <a:p>
          <a:endParaRPr lang="en-CA" sz="2000"/>
        </a:p>
      </dgm:t>
    </dgm:pt>
    <dgm:pt modelId="{A9499CC5-2463-48C5-834A-556314F887BC}" type="pres">
      <dgm:prSet presAssocID="{0C18A093-C6E5-46E7-8127-291311DECB26}" presName="Name0" presStyleCnt="0">
        <dgm:presLayoutVars>
          <dgm:dir/>
          <dgm:animLvl val="lvl"/>
          <dgm:resizeHandles val="exact"/>
        </dgm:presLayoutVars>
      </dgm:prSet>
      <dgm:spPr/>
    </dgm:pt>
    <dgm:pt modelId="{B00BFCAF-5AA2-48E1-9850-80A4832B1137}" type="pres">
      <dgm:prSet presAssocID="{0929086F-2360-4557-A5D9-33D456485793}" presName="linNode" presStyleCnt="0"/>
      <dgm:spPr/>
    </dgm:pt>
    <dgm:pt modelId="{392B8E98-205E-4FBE-AFAD-B9BC9E7687CA}" type="pres">
      <dgm:prSet presAssocID="{0929086F-2360-4557-A5D9-33D456485793}" presName="parentText" presStyleLbl="node1" presStyleIdx="0" presStyleCnt="3" custScaleX="78892">
        <dgm:presLayoutVars>
          <dgm:chMax val="1"/>
          <dgm:bulletEnabled val="1"/>
        </dgm:presLayoutVars>
      </dgm:prSet>
      <dgm:spPr/>
    </dgm:pt>
    <dgm:pt modelId="{FA9FD84A-BF9F-40E4-A685-208EF80CA5A4}" type="pres">
      <dgm:prSet presAssocID="{0929086F-2360-4557-A5D9-33D456485793}" presName="descendantText" presStyleLbl="alignAccFollowNode1" presStyleIdx="0" presStyleCnt="3">
        <dgm:presLayoutVars>
          <dgm:bulletEnabled val="1"/>
        </dgm:presLayoutVars>
      </dgm:prSet>
      <dgm:spPr/>
    </dgm:pt>
    <dgm:pt modelId="{9AD1012B-B561-4765-A3E5-EC7EFC711EE9}" type="pres">
      <dgm:prSet presAssocID="{0B77C690-336E-4113-A4EB-1C3F0994C9A6}" presName="sp" presStyleCnt="0"/>
      <dgm:spPr/>
    </dgm:pt>
    <dgm:pt modelId="{38B0BCCB-E1D7-46A7-A63F-8B9B0EBC7B7E}" type="pres">
      <dgm:prSet presAssocID="{4D3981F7-8C15-4C9C-882E-67C8117C8D69}" presName="linNode" presStyleCnt="0"/>
      <dgm:spPr/>
    </dgm:pt>
    <dgm:pt modelId="{92AD4AF3-D207-4DE4-802B-09C52895CE99}" type="pres">
      <dgm:prSet presAssocID="{4D3981F7-8C15-4C9C-882E-67C8117C8D69}" presName="parentText" presStyleLbl="node1" presStyleIdx="1" presStyleCnt="3" custScaleX="78892">
        <dgm:presLayoutVars>
          <dgm:chMax val="1"/>
          <dgm:bulletEnabled val="1"/>
        </dgm:presLayoutVars>
      </dgm:prSet>
      <dgm:spPr/>
    </dgm:pt>
    <dgm:pt modelId="{F0668EA2-F623-4237-8381-3834A191115D}" type="pres">
      <dgm:prSet presAssocID="{4D3981F7-8C15-4C9C-882E-67C8117C8D69}" presName="descendantText" presStyleLbl="alignAccFollowNode1" presStyleIdx="1" presStyleCnt="3">
        <dgm:presLayoutVars>
          <dgm:bulletEnabled val="1"/>
        </dgm:presLayoutVars>
      </dgm:prSet>
      <dgm:spPr/>
    </dgm:pt>
    <dgm:pt modelId="{DF118666-E44B-487A-9C7B-9FE8E523076C}" type="pres">
      <dgm:prSet presAssocID="{A1756A2C-F036-450E-B273-43284FEF2D51}" presName="sp" presStyleCnt="0"/>
      <dgm:spPr/>
    </dgm:pt>
    <dgm:pt modelId="{02C9956A-7D4E-4954-A3D2-FE97C5D367B9}" type="pres">
      <dgm:prSet presAssocID="{DCFFDBE7-7AF4-42D9-B60F-E2EE38DDAC4F}" presName="linNode" presStyleCnt="0"/>
      <dgm:spPr/>
    </dgm:pt>
    <dgm:pt modelId="{21674E62-D91E-47BF-971C-B11F1B15F2FE}" type="pres">
      <dgm:prSet presAssocID="{DCFFDBE7-7AF4-42D9-B60F-E2EE38DDAC4F}" presName="parentText" presStyleLbl="node1" presStyleIdx="2" presStyleCnt="3" custScaleX="78892">
        <dgm:presLayoutVars>
          <dgm:chMax val="1"/>
          <dgm:bulletEnabled val="1"/>
        </dgm:presLayoutVars>
      </dgm:prSet>
      <dgm:spPr/>
    </dgm:pt>
    <dgm:pt modelId="{BD699CD0-45F0-420B-A495-2D51174866B2}" type="pres">
      <dgm:prSet presAssocID="{DCFFDBE7-7AF4-42D9-B60F-E2EE38DDAC4F}" presName="descendantText" presStyleLbl="alignAccFollowNode1" presStyleIdx="2" presStyleCnt="3">
        <dgm:presLayoutVars>
          <dgm:bulletEnabled val="1"/>
        </dgm:presLayoutVars>
      </dgm:prSet>
      <dgm:spPr/>
    </dgm:pt>
  </dgm:ptLst>
  <dgm:cxnLst>
    <dgm:cxn modelId="{8DE10811-FD52-4551-A949-F0786769F348}" type="presOf" srcId="{0C18A093-C6E5-46E7-8127-291311DECB26}" destId="{A9499CC5-2463-48C5-834A-556314F887BC}" srcOrd="0" destOrd="0" presId="urn:microsoft.com/office/officeart/2005/8/layout/vList5"/>
    <dgm:cxn modelId="{64771B12-19F5-4717-91AF-79A44EE23D04}" type="presOf" srcId="{F62EAD88-7861-48A3-98A6-59328BF509BE}" destId="{F0668EA2-F623-4237-8381-3834A191115D}" srcOrd="0" destOrd="0" presId="urn:microsoft.com/office/officeart/2005/8/layout/vList5"/>
    <dgm:cxn modelId="{A6DC491D-4576-4BAF-B1AA-ED5123BC0996}" srcId="{0929086F-2360-4557-A5D9-33D456485793}" destId="{62DD892D-654A-410A-B4E0-8074E1F0DDEC}" srcOrd="0" destOrd="0" parTransId="{8A53415E-5EA2-48C2-9AF3-6DD2EB611CB4}" sibTransId="{B38BB971-85C7-4067-A7B6-2F55D1AEE8FB}"/>
    <dgm:cxn modelId="{46BAC024-5898-472E-AEB0-A32E0C564117}" srcId="{4D3981F7-8C15-4C9C-882E-67C8117C8D69}" destId="{F62EAD88-7861-48A3-98A6-59328BF509BE}" srcOrd="0" destOrd="0" parTransId="{75B94D62-A32C-48EE-9152-1C9F9D581CF3}" sibTransId="{E20AA1C2-0FE2-4DC0-81D9-3130AC0B78BF}"/>
    <dgm:cxn modelId="{A837D925-0BBE-4130-9B15-5F55622F7985}" srcId="{0C18A093-C6E5-46E7-8127-291311DECB26}" destId="{0929086F-2360-4557-A5D9-33D456485793}" srcOrd="0" destOrd="0" parTransId="{877A9DF6-4DE4-41F4-AE58-B621F7432EFE}" sibTransId="{0B77C690-336E-4113-A4EB-1C3F0994C9A6}"/>
    <dgm:cxn modelId="{5CF26261-CBD1-498B-89E3-6F02386D78D2}" srcId="{0C18A093-C6E5-46E7-8127-291311DECB26}" destId="{4D3981F7-8C15-4C9C-882E-67C8117C8D69}" srcOrd="1" destOrd="0" parTransId="{FF8E5501-7270-4A97-81C5-A152FA2E6E2F}" sibTransId="{A1756A2C-F036-450E-B273-43284FEF2D51}"/>
    <dgm:cxn modelId="{781C4F89-FE77-4108-B7D5-62D9D64AF581}" type="presOf" srcId="{DCFFDBE7-7AF4-42D9-B60F-E2EE38DDAC4F}" destId="{21674E62-D91E-47BF-971C-B11F1B15F2FE}" srcOrd="0" destOrd="0" presId="urn:microsoft.com/office/officeart/2005/8/layout/vList5"/>
    <dgm:cxn modelId="{40EB099F-E40C-4F3A-B6C8-B0C8B065EE42}" type="presOf" srcId="{62DD892D-654A-410A-B4E0-8074E1F0DDEC}" destId="{FA9FD84A-BF9F-40E4-A685-208EF80CA5A4}" srcOrd="0" destOrd="0" presId="urn:microsoft.com/office/officeart/2005/8/layout/vList5"/>
    <dgm:cxn modelId="{2B24DEAF-0B13-4951-869A-214FA1F14902}" srcId="{0C18A093-C6E5-46E7-8127-291311DECB26}" destId="{DCFFDBE7-7AF4-42D9-B60F-E2EE38DDAC4F}" srcOrd="2" destOrd="0" parTransId="{12321B44-7555-48D7-9CC9-2AB9FB7BC08B}" sibTransId="{4DDFA782-9F5A-4B21-B4FC-1FE9604A881C}"/>
    <dgm:cxn modelId="{30F050BC-ED8A-4B80-9CF9-908F160903B8}" type="presOf" srcId="{0929086F-2360-4557-A5D9-33D456485793}" destId="{392B8E98-205E-4FBE-AFAD-B9BC9E7687CA}" srcOrd="0" destOrd="0" presId="urn:microsoft.com/office/officeart/2005/8/layout/vList5"/>
    <dgm:cxn modelId="{2744E8C2-8CA8-4634-8D0E-9D3B850CB6CD}" srcId="{DCFFDBE7-7AF4-42D9-B60F-E2EE38DDAC4F}" destId="{A419165A-9E14-4C0A-A270-978CADE348F1}" srcOrd="0" destOrd="0" parTransId="{7F0AC4AE-6C23-4728-A6A7-18D1E7C35395}" sibTransId="{6C28E1D6-8799-47A6-A8BA-B6CA05010D3E}"/>
    <dgm:cxn modelId="{B93ADAD5-F61F-4560-BD6D-B1408AFF4757}" type="presOf" srcId="{A419165A-9E14-4C0A-A270-978CADE348F1}" destId="{BD699CD0-45F0-420B-A495-2D51174866B2}" srcOrd="0" destOrd="0" presId="urn:microsoft.com/office/officeart/2005/8/layout/vList5"/>
    <dgm:cxn modelId="{D6DC49F6-591A-4242-B6C0-EA341A20E969}" type="presOf" srcId="{4D3981F7-8C15-4C9C-882E-67C8117C8D69}" destId="{92AD4AF3-D207-4DE4-802B-09C52895CE99}" srcOrd="0" destOrd="0" presId="urn:microsoft.com/office/officeart/2005/8/layout/vList5"/>
    <dgm:cxn modelId="{DD66AD08-3457-4B92-85BF-8C2E46EBE83C}" type="presParOf" srcId="{A9499CC5-2463-48C5-834A-556314F887BC}" destId="{B00BFCAF-5AA2-48E1-9850-80A4832B1137}" srcOrd="0" destOrd="0" presId="urn:microsoft.com/office/officeart/2005/8/layout/vList5"/>
    <dgm:cxn modelId="{2F507DAA-8D97-4BC2-BB7D-3CD9CFFBAC18}" type="presParOf" srcId="{B00BFCAF-5AA2-48E1-9850-80A4832B1137}" destId="{392B8E98-205E-4FBE-AFAD-B9BC9E7687CA}" srcOrd="0" destOrd="0" presId="urn:microsoft.com/office/officeart/2005/8/layout/vList5"/>
    <dgm:cxn modelId="{3B0BFAC2-4BC6-4A5D-A5D0-1C4B8D9A9D42}" type="presParOf" srcId="{B00BFCAF-5AA2-48E1-9850-80A4832B1137}" destId="{FA9FD84A-BF9F-40E4-A685-208EF80CA5A4}" srcOrd="1" destOrd="0" presId="urn:microsoft.com/office/officeart/2005/8/layout/vList5"/>
    <dgm:cxn modelId="{9883A5D7-97D3-471D-AF1E-767059F86C9F}" type="presParOf" srcId="{A9499CC5-2463-48C5-834A-556314F887BC}" destId="{9AD1012B-B561-4765-A3E5-EC7EFC711EE9}" srcOrd="1" destOrd="0" presId="urn:microsoft.com/office/officeart/2005/8/layout/vList5"/>
    <dgm:cxn modelId="{F96C70CC-F19B-44C8-BAF7-2A9604E7BE54}" type="presParOf" srcId="{A9499CC5-2463-48C5-834A-556314F887BC}" destId="{38B0BCCB-E1D7-46A7-A63F-8B9B0EBC7B7E}" srcOrd="2" destOrd="0" presId="urn:microsoft.com/office/officeart/2005/8/layout/vList5"/>
    <dgm:cxn modelId="{F8046443-9E98-4768-AAF2-ADFF3B09F3A5}" type="presParOf" srcId="{38B0BCCB-E1D7-46A7-A63F-8B9B0EBC7B7E}" destId="{92AD4AF3-D207-4DE4-802B-09C52895CE99}" srcOrd="0" destOrd="0" presId="urn:microsoft.com/office/officeart/2005/8/layout/vList5"/>
    <dgm:cxn modelId="{6984DB6C-228E-4C27-8543-4BA3176E3360}" type="presParOf" srcId="{38B0BCCB-E1D7-46A7-A63F-8B9B0EBC7B7E}" destId="{F0668EA2-F623-4237-8381-3834A191115D}" srcOrd="1" destOrd="0" presId="urn:microsoft.com/office/officeart/2005/8/layout/vList5"/>
    <dgm:cxn modelId="{61629C3F-3397-41D0-881E-A7E33E8FF944}" type="presParOf" srcId="{A9499CC5-2463-48C5-834A-556314F887BC}" destId="{DF118666-E44B-487A-9C7B-9FE8E523076C}" srcOrd="3" destOrd="0" presId="urn:microsoft.com/office/officeart/2005/8/layout/vList5"/>
    <dgm:cxn modelId="{BBB0D67E-AFD7-4B89-895D-17AA74103190}" type="presParOf" srcId="{A9499CC5-2463-48C5-834A-556314F887BC}" destId="{02C9956A-7D4E-4954-A3D2-FE97C5D367B9}" srcOrd="4" destOrd="0" presId="urn:microsoft.com/office/officeart/2005/8/layout/vList5"/>
    <dgm:cxn modelId="{13E0C75F-F005-4F10-8E18-23AB848D5735}" type="presParOf" srcId="{02C9956A-7D4E-4954-A3D2-FE97C5D367B9}" destId="{21674E62-D91E-47BF-971C-B11F1B15F2FE}" srcOrd="0" destOrd="0" presId="urn:microsoft.com/office/officeart/2005/8/layout/vList5"/>
    <dgm:cxn modelId="{82FD4725-2718-4C6F-9FCF-CB74EDE13F13}" type="presParOf" srcId="{02C9956A-7D4E-4954-A3D2-FE97C5D367B9}" destId="{BD699CD0-45F0-420B-A495-2D51174866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8A093-C6E5-46E7-8127-291311DECB26}"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62DD892D-654A-410A-B4E0-8074E1F0DDEC}">
      <dgm:prSet phldrT="[Text]" custT="1"/>
      <dgm:spPr/>
      <dgm:t>
        <a:bodyPr/>
        <a:lstStyle/>
        <a:p>
          <a:r>
            <a:rPr lang="en-US" sz="2000">
              <a:latin typeface="+mn-lt"/>
            </a:rPr>
            <a:t>On-reserve First Nations students in First Nation schools</a:t>
          </a:r>
        </a:p>
      </dgm:t>
    </dgm:pt>
    <dgm:pt modelId="{8A53415E-5EA2-48C2-9AF3-6DD2EB611CB4}" type="parTrans" cxnId="{A6DC491D-4576-4BAF-B1AA-ED5123BC0996}">
      <dgm:prSet/>
      <dgm:spPr/>
      <dgm:t>
        <a:bodyPr/>
        <a:lstStyle/>
        <a:p>
          <a:endParaRPr lang="en-US">
            <a:latin typeface="+mj-lt"/>
          </a:endParaRPr>
        </a:p>
      </dgm:t>
    </dgm:pt>
    <dgm:pt modelId="{B38BB971-85C7-4067-A7B6-2F55D1AEE8FB}" type="sibTrans" cxnId="{A6DC491D-4576-4BAF-B1AA-ED5123BC0996}">
      <dgm:prSet/>
      <dgm:spPr/>
      <dgm:t>
        <a:bodyPr/>
        <a:lstStyle/>
        <a:p>
          <a:endParaRPr lang="en-US">
            <a:latin typeface="+mj-lt"/>
          </a:endParaRPr>
        </a:p>
      </dgm:t>
    </dgm:pt>
    <dgm:pt modelId="{4D3981F7-8C15-4C9C-882E-67C8117C8D69}">
      <dgm:prSet phldrT="[Text]" custT="1"/>
      <dgm:spPr>
        <a:solidFill>
          <a:schemeClr val="accent2">
            <a:lumMod val="75000"/>
          </a:schemeClr>
        </a:solidFill>
      </dgm:spPr>
      <dgm:t>
        <a:bodyPr/>
        <a:lstStyle/>
        <a:p>
          <a:r>
            <a:rPr lang="en-US" sz="2800" b="1">
              <a:latin typeface="+mn-lt"/>
            </a:rPr>
            <a:t>1,343</a:t>
          </a:r>
        </a:p>
      </dgm:t>
    </dgm:pt>
    <dgm:pt modelId="{FF8E5501-7270-4A97-81C5-A152FA2E6E2F}" type="parTrans" cxnId="{5CF26261-CBD1-498B-89E3-6F02386D78D2}">
      <dgm:prSet/>
      <dgm:spPr/>
      <dgm:t>
        <a:bodyPr/>
        <a:lstStyle/>
        <a:p>
          <a:endParaRPr lang="en-US">
            <a:latin typeface="+mj-lt"/>
          </a:endParaRPr>
        </a:p>
      </dgm:t>
    </dgm:pt>
    <dgm:pt modelId="{A1756A2C-F036-450E-B273-43284FEF2D51}" type="sibTrans" cxnId="{5CF26261-CBD1-498B-89E3-6F02386D78D2}">
      <dgm:prSet/>
      <dgm:spPr/>
      <dgm:t>
        <a:bodyPr/>
        <a:lstStyle/>
        <a:p>
          <a:endParaRPr lang="en-US">
            <a:latin typeface="+mj-lt"/>
          </a:endParaRPr>
        </a:p>
      </dgm:t>
    </dgm:pt>
    <dgm:pt modelId="{F62EAD88-7861-48A3-98A6-59328BF509BE}">
      <dgm:prSet phldrT="[Text]" custT="1"/>
      <dgm:spPr/>
      <dgm:t>
        <a:bodyPr/>
        <a:lstStyle/>
        <a:p>
          <a:r>
            <a:rPr lang="en-US" sz="2000">
              <a:latin typeface="+mn-lt"/>
            </a:rPr>
            <a:t>Off-reserve students (reciprocal tuition) attending First Nation schools</a:t>
          </a:r>
        </a:p>
      </dgm:t>
    </dgm:pt>
    <dgm:pt modelId="{75B94D62-A32C-48EE-9152-1C9F9D581CF3}" type="parTrans" cxnId="{46BAC024-5898-472E-AEB0-A32E0C564117}">
      <dgm:prSet/>
      <dgm:spPr/>
      <dgm:t>
        <a:bodyPr/>
        <a:lstStyle/>
        <a:p>
          <a:endParaRPr lang="en-US">
            <a:latin typeface="+mj-lt"/>
          </a:endParaRPr>
        </a:p>
      </dgm:t>
    </dgm:pt>
    <dgm:pt modelId="{E20AA1C2-0FE2-4DC0-81D9-3130AC0B78BF}" type="sibTrans" cxnId="{46BAC024-5898-472E-AEB0-A32E0C564117}">
      <dgm:prSet/>
      <dgm:spPr/>
      <dgm:t>
        <a:bodyPr/>
        <a:lstStyle/>
        <a:p>
          <a:endParaRPr lang="en-US">
            <a:latin typeface="+mj-lt"/>
          </a:endParaRPr>
        </a:p>
      </dgm:t>
    </dgm:pt>
    <dgm:pt modelId="{0929086F-2360-4557-A5D9-33D456485793}">
      <dgm:prSet phldrT="[Text]" custT="1"/>
      <dgm:spPr>
        <a:solidFill>
          <a:schemeClr val="accent2">
            <a:lumMod val="75000"/>
          </a:schemeClr>
        </a:solidFill>
      </dgm:spPr>
      <dgm:t>
        <a:bodyPr/>
        <a:lstStyle/>
        <a:p>
          <a:r>
            <a:rPr lang="en-US" sz="2800" b="1">
              <a:latin typeface="+mn-lt"/>
            </a:rPr>
            <a:t>5,021</a:t>
          </a:r>
        </a:p>
      </dgm:t>
    </dgm:pt>
    <dgm:pt modelId="{0B77C690-336E-4113-A4EB-1C3F0994C9A6}" type="sibTrans" cxnId="{A837D925-0BBE-4130-9B15-5F55622F7985}">
      <dgm:prSet/>
      <dgm:spPr/>
      <dgm:t>
        <a:bodyPr/>
        <a:lstStyle/>
        <a:p>
          <a:endParaRPr lang="en-US">
            <a:latin typeface="+mj-lt"/>
          </a:endParaRPr>
        </a:p>
      </dgm:t>
    </dgm:pt>
    <dgm:pt modelId="{877A9DF6-4DE4-41F4-AE58-B621F7432EFE}" type="parTrans" cxnId="{A837D925-0BBE-4130-9B15-5F55622F7985}">
      <dgm:prSet/>
      <dgm:spPr/>
      <dgm:t>
        <a:bodyPr/>
        <a:lstStyle/>
        <a:p>
          <a:endParaRPr lang="en-US">
            <a:latin typeface="+mj-lt"/>
          </a:endParaRPr>
        </a:p>
      </dgm:t>
    </dgm:pt>
    <dgm:pt modelId="{A9499CC5-2463-48C5-834A-556314F887BC}" type="pres">
      <dgm:prSet presAssocID="{0C18A093-C6E5-46E7-8127-291311DECB26}" presName="Name0" presStyleCnt="0">
        <dgm:presLayoutVars>
          <dgm:dir/>
          <dgm:animLvl val="lvl"/>
          <dgm:resizeHandles val="exact"/>
        </dgm:presLayoutVars>
      </dgm:prSet>
      <dgm:spPr/>
    </dgm:pt>
    <dgm:pt modelId="{B00BFCAF-5AA2-48E1-9850-80A4832B1137}" type="pres">
      <dgm:prSet presAssocID="{0929086F-2360-4557-A5D9-33D456485793}" presName="linNode" presStyleCnt="0"/>
      <dgm:spPr/>
    </dgm:pt>
    <dgm:pt modelId="{392B8E98-205E-4FBE-AFAD-B9BC9E7687CA}" type="pres">
      <dgm:prSet presAssocID="{0929086F-2360-4557-A5D9-33D456485793}" presName="parentText" presStyleLbl="node1" presStyleIdx="0" presStyleCnt="2" custScaleX="78892">
        <dgm:presLayoutVars>
          <dgm:chMax val="1"/>
          <dgm:bulletEnabled val="1"/>
        </dgm:presLayoutVars>
      </dgm:prSet>
      <dgm:spPr/>
    </dgm:pt>
    <dgm:pt modelId="{FA9FD84A-BF9F-40E4-A685-208EF80CA5A4}" type="pres">
      <dgm:prSet presAssocID="{0929086F-2360-4557-A5D9-33D456485793}" presName="descendantText" presStyleLbl="alignAccFollowNode1" presStyleIdx="0" presStyleCnt="2">
        <dgm:presLayoutVars>
          <dgm:bulletEnabled val="1"/>
        </dgm:presLayoutVars>
      </dgm:prSet>
      <dgm:spPr/>
    </dgm:pt>
    <dgm:pt modelId="{9AD1012B-B561-4765-A3E5-EC7EFC711EE9}" type="pres">
      <dgm:prSet presAssocID="{0B77C690-336E-4113-A4EB-1C3F0994C9A6}" presName="sp" presStyleCnt="0"/>
      <dgm:spPr/>
    </dgm:pt>
    <dgm:pt modelId="{38B0BCCB-E1D7-46A7-A63F-8B9B0EBC7B7E}" type="pres">
      <dgm:prSet presAssocID="{4D3981F7-8C15-4C9C-882E-67C8117C8D69}" presName="linNode" presStyleCnt="0"/>
      <dgm:spPr/>
    </dgm:pt>
    <dgm:pt modelId="{92AD4AF3-D207-4DE4-802B-09C52895CE99}" type="pres">
      <dgm:prSet presAssocID="{4D3981F7-8C15-4C9C-882E-67C8117C8D69}" presName="parentText" presStyleLbl="node1" presStyleIdx="1" presStyleCnt="2" custScaleX="78892">
        <dgm:presLayoutVars>
          <dgm:chMax val="1"/>
          <dgm:bulletEnabled val="1"/>
        </dgm:presLayoutVars>
      </dgm:prSet>
      <dgm:spPr/>
    </dgm:pt>
    <dgm:pt modelId="{F0668EA2-F623-4237-8381-3834A191115D}" type="pres">
      <dgm:prSet presAssocID="{4D3981F7-8C15-4C9C-882E-67C8117C8D69}" presName="descendantText" presStyleLbl="alignAccFollowNode1" presStyleIdx="1" presStyleCnt="2">
        <dgm:presLayoutVars>
          <dgm:bulletEnabled val="1"/>
        </dgm:presLayoutVars>
      </dgm:prSet>
      <dgm:spPr/>
    </dgm:pt>
  </dgm:ptLst>
  <dgm:cxnLst>
    <dgm:cxn modelId="{8DE10811-FD52-4551-A949-F0786769F348}" type="presOf" srcId="{0C18A093-C6E5-46E7-8127-291311DECB26}" destId="{A9499CC5-2463-48C5-834A-556314F887BC}" srcOrd="0" destOrd="0" presId="urn:microsoft.com/office/officeart/2005/8/layout/vList5"/>
    <dgm:cxn modelId="{64771B12-19F5-4717-91AF-79A44EE23D04}" type="presOf" srcId="{F62EAD88-7861-48A3-98A6-59328BF509BE}" destId="{F0668EA2-F623-4237-8381-3834A191115D}" srcOrd="0" destOrd="0" presId="urn:microsoft.com/office/officeart/2005/8/layout/vList5"/>
    <dgm:cxn modelId="{A6DC491D-4576-4BAF-B1AA-ED5123BC0996}" srcId="{0929086F-2360-4557-A5D9-33D456485793}" destId="{62DD892D-654A-410A-B4E0-8074E1F0DDEC}" srcOrd="0" destOrd="0" parTransId="{8A53415E-5EA2-48C2-9AF3-6DD2EB611CB4}" sibTransId="{B38BB971-85C7-4067-A7B6-2F55D1AEE8FB}"/>
    <dgm:cxn modelId="{46BAC024-5898-472E-AEB0-A32E0C564117}" srcId="{4D3981F7-8C15-4C9C-882E-67C8117C8D69}" destId="{F62EAD88-7861-48A3-98A6-59328BF509BE}" srcOrd="0" destOrd="0" parTransId="{75B94D62-A32C-48EE-9152-1C9F9D581CF3}" sibTransId="{E20AA1C2-0FE2-4DC0-81D9-3130AC0B78BF}"/>
    <dgm:cxn modelId="{A837D925-0BBE-4130-9B15-5F55622F7985}" srcId="{0C18A093-C6E5-46E7-8127-291311DECB26}" destId="{0929086F-2360-4557-A5D9-33D456485793}" srcOrd="0" destOrd="0" parTransId="{877A9DF6-4DE4-41F4-AE58-B621F7432EFE}" sibTransId="{0B77C690-336E-4113-A4EB-1C3F0994C9A6}"/>
    <dgm:cxn modelId="{5CF26261-CBD1-498B-89E3-6F02386D78D2}" srcId="{0C18A093-C6E5-46E7-8127-291311DECB26}" destId="{4D3981F7-8C15-4C9C-882E-67C8117C8D69}" srcOrd="1" destOrd="0" parTransId="{FF8E5501-7270-4A97-81C5-A152FA2E6E2F}" sibTransId="{A1756A2C-F036-450E-B273-43284FEF2D51}"/>
    <dgm:cxn modelId="{40EB099F-E40C-4F3A-B6C8-B0C8B065EE42}" type="presOf" srcId="{62DD892D-654A-410A-B4E0-8074E1F0DDEC}" destId="{FA9FD84A-BF9F-40E4-A685-208EF80CA5A4}" srcOrd="0" destOrd="0" presId="urn:microsoft.com/office/officeart/2005/8/layout/vList5"/>
    <dgm:cxn modelId="{30F050BC-ED8A-4B80-9CF9-908F160903B8}" type="presOf" srcId="{0929086F-2360-4557-A5D9-33D456485793}" destId="{392B8E98-205E-4FBE-AFAD-B9BC9E7687CA}" srcOrd="0" destOrd="0" presId="urn:microsoft.com/office/officeart/2005/8/layout/vList5"/>
    <dgm:cxn modelId="{D6DC49F6-591A-4242-B6C0-EA341A20E969}" type="presOf" srcId="{4D3981F7-8C15-4C9C-882E-67C8117C8D69}" destId="{92AD4AF3-D207-4DE4-802B-09C52895CE99}" srcOrd="0" destOrd="0" presId="urn:microsoft.com/office/officeart/2005/8/layout/vList5"/>
    <dgm:cxn modelId="{DD66AD08-3457-4B92-85BF-8C2E46EBE83C}" type="presParOf" srcId="{A9499CC5-2463-48C5-834A-556314F887BC}" destId="{B00BFCAF-5AA2-48E1-9850-80A4832B1137}" srcOrd="0" destOrd="0" presId="urn:microsoft.com/office/officeart/2005/8/layout/vList5"/>
    <dgm:cxn modelId="{2F507DAA-8D97-4BC2-BB7D-3CD9CFFBAC18}" type="presParOf" srcId="{B00BFCAF-5AA2-48E1-9850-80A4832B1137}" destId="{392B8E98-205E-4FBE-AFAD-B9BC9E7687CA}" srcOrd="0" destOrd="0" presId="urn:microsoft.com/office/officeart/2005/8/layout/vList5"/>
    <dgm:cxn modelId="{3B0BFAC2-4BC6-4A5D-A5D0-1C4B8D9A9D42}" type="presParOf" srcId="{B00BFCAF-5AA2-48E1-9850-80A4832B1137}" destId="{FA9FD84A-BF9F-40E4-A685-208EF80CA5A4}" srcOrd="1" destOrd="0" presId="urn:microsoft.com/office/officeart/2005/8/layout/vList5"/>
    <dgm:cxn modelId="{9883A5D7-97D3-471D-AF1E-767059F86C9F}" type="presParOf" srcId="{A9499CC5-2463-48C5-834A-556314F887BC}" destId="{9AD1012B-B561-4765-A3E5-EC7EFC711EE9}" srcOrd="1" destOrd="0" presId="urn:microsoft.com/office/officeart/2005/8/layout/vList5"/>
    <dgm:cxn modelId="{F96C70CC-F19B-44C8-BAF7-2A9604E7BE54}" type="presParOf" srcId="{A9499CC5-2463-48C5-834A-556314F887BC}" destId="{38B0BCCB-E1D7-46A7-A63F-8B9B0EBC7B7E}" srcOrd="2" destOrd="0" presId="urn:microsoft.com/office/officeart/2005/8/layout/vList5"/>
    <dgm:cxn modelId="{F8046443-9E98-4768-AAF2-ADFF3B09F3A5}" type="presParOf" srcId="{38B0BCCB-E1D7-46A7-A63F-8B9B0EBC7B7E}" destId="{92AD4AF3-D207-4DE4-802B-09C52895CE99}" srcOrd="0" destOrd="0" presId="urn:microsoft.com/office/officeart/2005/8/layout/vList5"/>
    <dgm:cxn modelId="{6984DB6C-228E-4C27-8543-4BA3176E3360}" type="presParOf" srcId="{38B0BCCB-E1D7-46A7-A63F-8B9B0EBC7B7E}" destId="{F0668EA2-F623-4237-8381-3834A191115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9CB968-7F2A-4074-9293-1032B7F90A6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CA"/>
        </a:p>
      </dgm:t>
    </dgm:pt>
    <dgm:pt modelId="{10B21D9E-72B3-4B76-8341-7745529EF948}">
      <dgm:prSet phldrT="[Text]" custT="1"/>
      <dgm:spPr/>
      <dgm:t>
        <a:bodyPr anchor="ctr" anchorCtr="0"/>
        <a:lstStyle/>
        <a:p>
          <a:r>
            <a:rPr lang="en-CA" sz="2400">
              <a:solidFill>
                <a:schemeClr val="tx1"/>
              </a:solidFill>
              <a:latin typeface="+mj-lt"/>
            </a:rPr>
            <a:t>Section 35 Constitution Act &amp; Honour of the Crown</a:t>
          </a:r>
        </a:p>
      </dgm:t>
    </dgm:pt>
    <dgm:pt modelId="{17B115C7-5DF3-48B8-9543-01170CC23C60}" type="parTrans" cxnId="{54763C03-CB12-4EE9-8A26-1E7974B71C31}">
      <dgm:prSet/>
      <dgm:spPr/>
      <dgm:t>
        <a:bodyPr/>
        <a:lstStyle/>
        <a:p>
          <a:endParaRPr lang="en-CA" sz="2400">
            <a:solidFill>
              <a:schemeClr val="bg1">
                <a:lumMod val="95000"/>
              </a:schemeClr>
            </a:solidFill>
            <a:latin typeface="+mj-lt"/>
          </a:endParaRPr>
        </a:p>
      </dgm:t>
    </dgm:pt>
    <dgm:pt modelId="{33A0292F-3F72-4749-A48B-D5B39475E100}" type="sibTrans" cxnId="{54763C03-CB12-4EE9-8A26-1E7974B71C31}">
      <dgm:prSet/>
      <dgm:spPr/>
      <dgm:t>
        <a:bodyPr/>
        <a:lstStyle/>
        <a:p>
          <a:endParaRPr lang="en-CA" sz="2400">
            <a:solidFill>
              <a:schemeClr val="bg1">
                <a:lumMod val="95000"/>
              </a:schemeClr>
            </a:solidFill>
            <a:latin typeface="+mj-lt"/>
          </a:endParaRPr>
        </a:p>
      </dgm:t>
    </dgm:pt>
    <dgm:pt modelId="{DE54F408-EA60-4AE7-A581-12DED724A65C}">
      <dgm:prSet custT="1"/>
      <dgm:spPr/>
      <dgm:t>
        <a:bodyPr anchor="ctr" anchorCtr="0"/>
        <a:lstStyle/>
        <a:p>
          <a:r>
            <a:rPr lang="en-CA" sz="2400">
              <a:solidFill>
                <a:schemeClr val="tx1"/>
              </a:solidFill>
              <a:latin typeface="+mj-lt"/>
            </a:rPr>
            <a:t>UN Declaration on the Rights of Indigenous Peoples (2007)</a:t>
          </a:r>
        </a:p>
      </dgm:t>
    </dgm:pt>
    <dgm:pt modelId="{3C563C74-5957-442B-AA2D-C211A788D047}" type="parTrans" cxnId="{16429AD2-8A3A-48A4-A435-5C9E0594D62B}">
      <dgm:prSet/>
      <dgm:spPr/>
      <dgm:t>
        <a:bodyPr/>
        <a:lstStyle/>
        <a:p>
          <a:endParaRPr lang="en-CA" sz="2400">
            <a:solidFill>
              <a:schemeClr val="bg1">
                <a:lumMod val="95000"/>
              </a:schemeClr>
            </a:solidFill>
            <a:latin typeface="+mj-lt"/>
          </a:endParaRPr>
        </a:p>
      </dgm:t>
    </dgm:pt>
    <dgm:pt modelId="{1AAAD82A-EBAE-41AE-A52C-05420818B212}" type="sibTrans" cxnId="{16429AD2-8A3A-48A4-A435-5C9E0594D62B}">
      <dgm:prSet/>
      <dgm:spPr/>
      <dgm:t>
        <a:bodyPr/>
        <a:lstStyle/>
        <a:p>
          <a:endParaRPr lang="en-CA" sz="2400">
            <a:solidFill>
              <a:schemeClr val="bg1">
                <a:lumMod val="95000"/>
              </a:schemeClr>
            </a:solidFill>
            <a:latin typeface="+mj-lt"/>
          </a:endParaRPr>
        </a:p>
      </dgm:t>
    </dgm:pt>
    <dgm:pt modelId="{EBF3ADBD-3936-48C2-A536-0769594F9588}">
      <dgm:prSet custT="1"/>
      <dgm:spPr/>
      <dgm:t>
        <a:bodyPr anchor="ctr" anchorCtr="0"/>
        <a:lstStyle/>
        <a:p>
          <a:r>
            <a:rPr lang="en-CA" sz="2400">
              <a:solidFill>
                <a:schemeClr val="tx1"/>
              </a:solidFill>
              <a:latin typeface="+mj-lt"/>
            </a:rPr>
            <a:t>Indian Control of Indian Education (1972, updated 2010)</a:t>
          </a:r>
        </a:p>
      </dgm:t>
    </dgm:pt>
    <dgm:pt modelId="{F63F9684-2A06-439E-8884-70BAA61248CF}" type="parTrans" cxnId="{CF23D90C-AC9C-40D6-8822-EF6C2D0F61AB}">
      <dgm:prSet/>
      <dgm:spPr/>
      <dgm:t>
        <a:bodyPr/>
        <a:lstStyle/>
        <a:p>
          <a:endParaRPr lang="en-US" sz="2400">
            <a:solidFill>
              <a:schemeClr val="bg1">
                <a:lumMod val="95000"/>
              </a:schemeClr>
            </a:solidFill>
            <a:latin typeface="+mj-lt"/>
          </a:endParaRPr>
        </a:p>
      </dgm:t>
    </dgm:pt>
    <dgm:pt modelId="{66460637-ECD1-40B5-9909-C80314C80759}" type="sibTrans" cxnId="{CF23D90C-AC9C-40D6-8822-EF6C2D0F61AB}">
      <dgm:prSet/>
      <dgm:spPr/>
      <dgm:t>
        <a:bodyPr/>
        <a:lstStyle/>
        <a:p>
          <a:endParaRPr lang="en-US" sz="2400">
            <a:solidFill>
              <a:schemeClr val="bg1">
                <a:lumMod val="95000"/>
              </a:schemeClr>
            </a:solidFill>
            <a:latin typeface="+mj-lt"/>
          </a:endParaRPr>
        </a:p>
      </dgm:t>
    </dgm:pt>
    <dgm:pt modelId="{BCCED823-46DA-4A82-B5D3-BC4AB7662849}">
      <dgm:prSet custT="1"/>
      <dgm:spPr/>
      <dgm:t>
        <a:bodyPr anchor="ctr" anchorCtr="0"/>
        <a:lstStyle/>
        <a:p>
          <a:r>
            <a:rPr lang="en-CA" sz="2400">
              <a:solidFill>
                <a:schemeClr val="tx1"/>
              </a:solidFill>
              <a:latin typeface="+mj-lt"/>
            </a:rPr>
            <a:t>UN Convention on the Rights of the Child (1989)</a:t>
          </a:r>
        </a:p>
      </dgm:t>
    </dgm:pt>
    <dgm:pt modelId="{80F444EE-8B1F-428C-91C2-DB94D6F7AB32}" type="parTrans" cxnId="{25E4DF56-E9B3-4B67-B781-0DB36CE0C79F}">
      <dgm:prSet/>
      <dgm:spPr/>
      <dgm:t>
        <a:bodyPr/>
        <a:lstStyle/>
        <a:p>
          <a:endParaRPr lang="en-US" sz="2400">
            <a:solidFill>
              <a:schemeClr val="bg1">
                <a:lumMod val="95000"/>
              </a:schemeClr>
            </a:solidFill>
            <a:latin typeface="+mj-lt"/>
          </a:endParaRPr>
        </a:p>
      </dgm:t>
    </dgm:pt>
    <dgm:pt modelId="{99A255D0-668E-4E62-B525-11A9609F938E}" type="sibTrans" cxnId="{25E4DF56-E9B3-4B67-B781-0DB36CE0C79F}">
      <dgm:prSet/>
      <dgm:spPr/>
      <dgm:t>
        <a:bodyPr/>
        <a:lstStyle/>
        <a:p>
          <a:endParaRPr lang="en-US" sz="2400">
            <a:solidFill>
              <a:schemeClr val="bg1">
                <a:lumMod val="95000"/>
              </a:schemeClr>
            </a:solidFill>
            <a:latin typeface="+mj-lt"/>
          </a:endParaRPr>
        </a:p>
      </dgm:t>
    </dgm:pt>
    <dgm:pt modelId="{A169794B-735C-4198-ABE6-BDB9E8140F79}">
      <dgm:prSet custT="1"/>
      <dgm:spPr/>
      <dgm:t>
        <a:bodyPr anchor="ctr" anchorCtr="0"/>
        <a:lstStyle/>
        <a:p>
          <a:r>
            <a:rPr lang="en-CA" sz="2400">
              <a:solidFill>
                <a:schemeClr val="tx1"/>
              </a:solidFill>
              <a:latin typeface="+mj-lt"/>
            </a:rPr>
            <a:t>Residential Schools Apology (2008)</a:t>
          </a:r>
        </a:p>
      </dgm:t>
    </dgm:pt>
    <dgm:pt modelId="{11918765-5314-442A-9966-E49DA9FB6825}" type="parTrans" cxnId="{08159A66-D221-4A97-893D-7A0E88E95BEE}">
      <dgm:prSet/>
      <dgm:spPr/>
      <dgm:t>
        <a:bodyPr/>
        <a:lstStyle/>
        <a:p>
          <a:endParaRPr lang="en-US" sz="2400">
            <a:solidFill>
              <a:schemeClr val="bg1">
                <a:lumMod val="95000"/>
              </a:schemeClr>
            </a:solidFill>
            <a:latin typeface="+mj-lt"/>
          </a:endParaRPr>
        </a:p>
      </dgm:t>
    </dgm:pt>
    <dgm:pt modelId="{6D6C1C2E-C2A1-4B73-882C-07E8DC8F12EF}" type="sibTrans" cxnId="{08159A66-D221-4A97-893D-7A0E88E95BEE}">
      <dgm:prSet/>
      <dgm:spPr/>
      <dgm:t>
        <a:bodyPr/>
        <a:lstStyle/>
        <a:p>
          <a:endParaRPr lang="en-US" sz="2400">
            <a:solidFill>
              <a:schemeClr val="bg1">
                <a:lumMod val="95000"/>
              </a:schemeClr>
            </a:solidFill>
            <a:latin typeface="+mj-lt"/>
          </a:endParaRPr>
        </a:p>
      </dgm:t>
    </dgm:pt>
    <dgm:pt modelId="{89CC23A8-8167-4209-B1B9-EFE7F90E8620}">
      <dgm:prSet custT="1"/>
      <dgm:spPr/>
      <dgm:t>
        <a:bodyPr anchor="ctr" anchorCtr="0"/>
        <a:lstStyle/>
        <a:p>
          <a:r>
            <a:rPr lang="en-CA" sz="2400">
              <a:solidFill>
                <a:schemeClr val="tx1"/>
              </a:solidFill>
              <a:latin typeface="+mj-lt"/>
            </a:rPr>
            <a:t>Truth and Reconciliation Commission Calls to Action (2015)</a:t>
          </a:r>
        </a:p>
      </dgm:t>
    </dgm:pt>
    <dgm:pt modelId="{ECCA7E55-AE8E-41DC-B8EF-2F1A705014D3}" type="parTrans" cxnId="{2DA14D4E-45C7-4ABE-9082-668F6C7991E3}">
      <dgm:prSet/>
      <dgm:spPr/>
      <dgm:t>
        <a:bodyPr/>
        <a:lstStyle/>
        <a:p>
          <a:endParaRPr lang="en-US" sz="2400">
            <a:solidFill>
              <a:schemeClr val="bg1">
                <a:lumMod val="95000"/>
              </a:schemeClr>
            </a:solidFill>
            <a:latin typeface="+mj-lt"/>
          </a:endParaRPr>
        </a:p>
      </dgm:t>
    </dgm:pt>
    <dgm:pt modelId="{EFE59171-3C58-4B42-9840-F283A19EB2A6}" type="sibTrans" cxnId="{2DA14D4E-45C7-4ABE-9082-668F6C7991E3}">
      <dgm:prSet/>
      <dgm:spPr/>
      <dgm:t>
        <a:bodyPr/>
        <a:lstStyle/>
        <a:p>
          <a:endParaRPr lang="en-US" sz="2400">
            <a:solidFill>
              <a:schemeClr val="bg1">
                <a:lumMod val="95000"/>
              </a:schemeClr>
            </a:solidFill>
            <a:latin typeface="+mj-lt"/>
          </a:endParaRPr>
        </a:p>
      </dgm:t>
    </dgm:pt>
    <dgm:pt modelId="{6A12D1D0-152A-4EED-9F72-A35C924D1B97}">
      <dgm:prSet custT="1"/>
      <dgm:spPr/>
      <dgm:t>
        <a:bodyPr anchor="ctr" anchorCtr="0"/>
        <a:lstStyle/>
        <a:p>
          <a:r>
            <a:rPr lang="en-CA" sz="2400">
              <a:solidFill>
                <a:schemeClr val="tx1"/>
              </a:solidFill>
              <a:latin typeface="+mj-lt"/>
            </a:rPr>
            <a:t>Federal Commitments (including to UNDRIP and TRC)</a:t>
          </a:r>
        </a:p>
      </dgm:t>
    </dgm:pt>
    <dgm:pt modelId="{ACF7AB4A-F51F-4F40-9BE2-06A796E36132}" type="parTrans" cxnId="{DCD1EC64-00B2-46C1-AC0E-63AF27625F15}">
      <dgm:prSet/>
      <dgm:spPr/>
      <dgm:t>
        <a:bodyPr/>
        <a:lstStyle/>
        <a:p>
          <a:endParaRPr lang="en-US" sz="2400">
            <a:solidFill>
              <a:schemeClr val="bg1">
                <a:lumMod val="95000"/>
              </a:schemeClr>
            </a:solidFill>
            <a:latin typeface="+mj-lt"/>
          </a:endParaRPr>
        </a:p>
      </dgm:t>
    </dgm:pt>
    <dgm:pt modelId="{A46B2F00-9824-4D5A-8AF2-1BBE23D645AA}" type="sibTrans" cxnId="{DCD1EC64-00B2-46C1-AC0E-63AF27625F15}">
      <dgm:prSet/>
      <dgm:spPr/>
      <dgm:t>
        <a:bodyPr/>
        <a:lstStyle/>
        <a:p>
          <a:endParaRPr lang="en-US" sz="2400">
            <a:solidFill>
              <a:schemeClr val="bg1">
                <a:lumMod val="95000"/>
              </a:schemeClr>
            </a:solidFill>
            <a:latin typeface="+mj-lt"/>
          </a:endParaRPr>
        </a:p>
      </dgm:t>
    </dgm:pt>
    <dgm:pt modelId="{8DCE0E79-A7AD-4A60-97BE-8863718AA164}">
      <dgm:prSet custT="1"/>
      <dgm:spPr/>
      <dgm:t>
        <a:bodyPr anchor="ctr" anchorCtr="0"/>
        <a:lstStyle/>
        <a:p>
          <a:r>
            <a:rPr lang="en-CA" sz="2400">
              <a:solidFill>
                <a:schemeClr val="tx1"/>
              </a:solidFill>
              <a:latin typeface="+mj-lt"/>
            </a:rPr>
            <a:t>10 Principles </a:t>
          </a:r>
          <a:r>
            <a:rPr lang="en-US" sz="2400" b="0" i="0">
              <a:solidFill>
                <a:schemeClr val="tx1"/>
              </a:solidFill>
              <a:latin typeface="+mj-lt"/>
            </a:rPr>
            <a:t>respecting the Gov’t of Canada's relationship (2018)</a:t>
          </a:r>
          <a:endParaRPr lang="en-CA" sz="2400" b="0">
            <a:solidFill>
              <a:schemeClr val="tx1"/>
            </a:solidFill>
            <a:latin typeface="+mj-lt"/>
          </a:endParaRPr>
        </a:p>
      </dgm:t>
    </dgm:pt>
    <dgm:pt modelId="{A24061D2-92B2-47AE-9889-D3774E46183A}" type="parTrans" cxnId="{14E32957-CAB1-44C4-B6E3-7222AF8B785B}">
      <dgm:prSet/>
      <dgm:spPr/>
      <dgm:t>
        <a:bodyPr/>
        <a:lstStyle/>
        <a:p>
          <a:endParaRPr lang="en-US" sz="1600">
            <a:solidFill>
              <a:schemeClr val="bg1">
                <a:lumMod val="95000"/>
              </a:schemeClr>
            </a:solidFill>
          </a:endParaRPr>
        </a:p>
      </dgm:t>
    </dgm:pt>
    <dgm:pt modelId="{46A7A42D-3D75-4291-849C-F472E5F2223E}" type="sibTrans" cxnId="{14E32957-CAB1-44C4-B6E3-7222AF8B785B}">
      <dgm:prSet/>
      <dgm:spPr/>
      <dgm:t>
        <a:bodyPr/>
        <a:lstStyle/>
        <a:p>
          <a:endParaRPr lang="en-US" sz="1600">
            <a:solidFill>
              <a:schemeClr val="bg1">
                <a:lumMod val="95000"/>
              </a:schemeClr>
            </a:solidFill>
          </a:endParaRPr>
        </a:p>
      </dgm:t>
    </dgm:pt>
    <dgm:pt modelId="{0B797794-BCB0-4482-B53F-45EA8EEA16A1}">
      <dgm:prSet phldrT="[Text]" custT="1"/>
      <dgm:spPr/>
      <dgm:t>
        <a:bodyPr anchor="ctr" anchorCtr="0"/>
        <a:lstStyle/>
        <a:p>
          <a:r>
            <a:rPr lang="en-CA" sz="2400">
              <a:solidFill>
                <a:schemeClr val="tx1"/>
              </a:solidFill>
              <a:latin typeface="+mj-lt"/>
            </a:rPr>
            <a:t>The Royal Proclamation (1763)</a:t>
          </a:r>
        </a:p>
      </dgm:t>
    </dgm:pt>
    <dgm:pt modelId="{54CD1B6B-9614-4810-ACF8-8A2A97D4A9AA}" type="parTrans" cxnId="{1E124E69-4839-4361-B510-6807287C3EBD}">
      <dgm:prSet/>
      <dgm:spPr/>
      <dgm:t>
        <a:bodyPr/>
        <a:lstStyle/>
        <a:p>
          <a:endParaRPr lang="en-CA" sz="1600">
            <a:solidFill>
              <a:schemeClr val="bg1">
                <a:lumMod val="95000"/>
              </a:schemeClr>
            </a:solidFill>
          </a:endParaRPr>
        </a:p>
      </dgm:t>
    </dgm:pt>
    <dgm:pt modelId="{D453CA08-8D75-41A4-93B0-F1C53EFB34AA}" type="sibTrans" cxnId="{1E124E69-4839-4361-B510-6807287C3EBD}">
      <dgm:prSet/>
      <dgm:spPr/>
      <dgm:t>
        <a:bodyPr/>
        <a:lstStyle/>
        <a:p>
          <a:endParaRPr lang="en-CA" sz="1600">
            <a:solidFill>
              <a:schemeClr val="bg1">
                <a:lumMod val="95000"/>
              </a:schemeClr>
            </a:solidFill>
          </a:endParaRPr>
        </a:p>
      </dgm:t>
    </dgm:pt>
    <dgm:pt modelId="{C98252D8-EF9C-40EA-A27E-5A6B919F40B9}">
      <dgm:prSet custT="1"/>
      <dgm:spPr/>
      <dgm:t>
        <a:bodyPr anchor="ctr" anchorCtr="0"/>
        <a:lstStyle/>
        <a:p>
          <a:r>
            <a:rPr lang="en-CA" sz="2400">
              <a:solidFill>
                <a:schemeClr val="tx1"/>
              </a:solidFill>
              <a:latin typeface="+mj-lt"/>
            </a:rPr>
            <a:t>10 Principles </a:t>
          </a:r>
          <a:r>
            <a:rPr lang="en-US" sz="2400" b="0" i="0">
              <a:solidFill>
                <a:schemeClr val="tx1"/>
              </a:solidFill>
              <a:latin typeface="+mj-lt"/>
            </a:rPr>
            <a:t>respecting the Gov’t of BC’s </a:t>
          </a:r>
          <a:r>
            <a:rPr lang="en-US" sz="2400">
              <a:solidFill>
                <a:schemeClr val="tx1"/>
              </a:solidFill>
              <a:latin typeface="+mj-lt"/>
            </a:rPr>
            <a:t>relationship</a:t>
          </a:r>
          <a:r>
            <a:rPr lang="en-US" sz="2400" b="0" i="0">
              <a:solidFill>
                <a:schemeClr val="tx1"/>
              </a:solidFill>
              <a:latin typeface="+mj-lt"/>
            </a:rPr>
            <a:t> (2018)</a:t>
          </a:r>
          <a:endParaRPr lang="en-US" sz="2400">
            <a:solidFill>
              <a:schemeClr val="tx1"/>
            </a:solidFill>
            <a:latin typeface="+mj-lt"/>
          </a:endParaRPr>
        </a:p>
      </dgm:t>
    </dgm:pt>
    <dgm:pt modelId="{CD913B31-1D37-4A61-999F-3E8419B108E8}" type="parTrans" cxnId="{579BE7CB-6668-43CD-BAD2-FCCE952DF54B}">
      <dgm:prSet/>
      <dgm:spPr/>
      <dgm:t>
        <a:bodyPr/>
        <a:lstStyle/>
        <a:p>
          <a:endParaRPr lang="en-CA" sz="1600">
            <a:solidFill>
              <a:schemeClr val="bg1">
                <a:lumMod val="95000"/>
              </a:schemeClr>
            </a:solidFill>
          </a:endParaRPr>
        </a:p>
      </dgm:t>
    </dgm:pt>
    <dgm:pt modelId="{7E447A93-B1EE-4881-9D32-1942C22B4776}" type="sibTrans" cxnId="{579BE7CB-6668-43CD-BAD2-FCCE952DF54B}">
      <dgm:prSet/>
      <dgm:spPr/>
      <dgm:t>
        <a:bodyPr/>
        <a:lstStyle/>
        <a:p>
          <a:endParaRPr lang="en-CA" sz="1600">
            <a:solidFill>
              <a:schemeClr val="bg1">
                <a:lumMod val="95000"/>
              </a:schemeClr>
            </a:solidFill>
          </a:endParaRPr>
        </a:p>
      </dgm:t>
    </dgm:pt>
    <dgm:pt modelId="{90FA5E5A-0142-4898-AEFD-00F2C9F3D566}">
      <dgm:prSet custT="1"/>
      <dgm:spPr/>
      <dgm:t>
        <a:bodyPr anchor="ctr" anchorCtr="0"/>
        <a:lstStyle/>
        <a:p>
          <a:r>
            <a:rPr lang="en-US" sz="2400">
              <a:solidFill>
                <a:schemeClr val="tx1"/>
              </a:solidFill>
              <a:latin typeface="+mj-lt"/>
            </a:rPr>
            <a:t>BC Declaration on the Rights of Indigenous Peoples Act (2019)</a:t>
          </a:r>
        </a:p>
      </dgm:t>
    </dgm:pt>
    <dgm:pt modelId="{4376CF34-444F-4E4A-9189-83CF2C74CE41}" type="parTrans" cxnId="{78B2E388-FC92-4FD6-9990-AB18443D4B6D}">
      <dgm:prSet/>
      <dgm:spPr/>
      <dgm:t>
        <a:bodyPr/>
        <a:lstStyle/>
        <a:p>
          <a:endParaRPr lang="en-CA" sz="1600"/>
        </a:p>
      </dgm:t>
    </dgm:pt>
    <dgm:pt modelId="{4ECD6D93-DF3D-470A-AC3C-2FB13078F3B7}" type="sibTrans" cxnId="{78B2E388-FC92-4FD6-9990-AB18443D4B6D}">
      <dgm:prSet/>
      <dgm:spPr/>
      <dgm:t>
        <a:bodyPr/>
        <a:lstStyle/>
        <a:p>
          <a:endParaRPr lang="en-CA" sz="1600"/>
        </a:p>
      </dgm:t>
    </dgm:pt>
    <dgm:pt modelId="{AF104FD9-3EB0-4E58-9AE9-269BE69560F7}">
      <dgm:prSet custT="1"/>
      <dgm:spPr/>
      <dgm:t>
        <a:bodyPr anchor="ctr" anchorCtr="0"/>
        <a:lstStyle/>
        <a:p>
          <a:r>
            <a:rPr lang="en-US" sz="2400">
              <a:solidFill>
                <a:schemeClr val="tx1"/>
              </a:solidFill>
              <a:latin typeface="+mj-lt"/>
            </a:rPr>
            <a:t>Federal UN Declaration on the Rights of Indigenous Peoples Act (2021)</a:t>
          </a:r>
        </a:p>
      </dgm:t>
    </dgm:pt>
    <dgm:pt modelId="{C6DC92C5-E55E-4849-8A53-BFAA60E2CC8E}" type="parTrans" cxnId="{9B2C2EA8-AF92-4A36-B958-ED1CB443C1C1}">
      <dgm:prSet/>
      <dgm:spPr/>
      <dgm:t>
        <a:bodyPr/>
        <a:lstStyle/>
        <a:p>
          <a:endParaRPr lang="en-CA" sz="1600"/>
        </a:p>
      </dgm:t>
    </dgm:pt>
    <dgm:pt modelId="{FFF45EBF-555D-4DB2-865B-EDE6DCD72266}" type="sibTrans" cxnId="{9B2C2EA8-AF92-4A36-B958-ED1CB443C1C1}">
      <dgm:prSet/>
      <dgm:spPr/>
      <dgm:t>
        <a:bodyPr/>
        <a:lstStyle/>
        <a:p>
          <a:endParaRPr lang="en-CA" sz="1600"/>
        </a:p>
      </dgm:t>
    </dgm:pt>
    <dgm:pt modelId="{E21259F1-28B2-4EE1-9038-0D124D360E74}">
      <dgm:prSet custT="1"/>
      <dgm:spPr/>
      <dgm:t>
        <a:bodyPr anchor="ctr" anchorCtr="0"/>
        <a:lstStyle/>
        <a:p>
          <a:r>
            <a:rPr lang="en-US" sz="2400">
              <a:solidFill>
                <a:schemeClr val="tx1"/>
              </a:solidFill>
              <a:latin typeface="+mj-lt"/>
            </a:rPr>
            <a:t>Interim Approach to Implement the Requirements of Section 3 of DRIPA (2022)</a:t>
          </a:r>
        </a:p>
      </dgm:t>
    </dgm:pt>
    <dgm:pt modelId="{41C48297-1DB3-4AAB-B446-EF9DD4E86448}" type="parTrans" cxnId="{C1940955-4073-4E46-A8A4-A2F0DA3F7370}">
      <dgm:prSet/>
      <dgm:spPr/>
      <dgm:t>
        <a:bodyPr/>
        <a:lstStyle/>
        <a:p>
          <a:endParaRPr lang="en-CA"/>
        </a:p>
      </dgm:t>
    </dgm:pt>
    <dgm:pt modelId="{39B675DF-F270-4821-9D83-19BDC8E34AE6}" type="sibTrans" cxnId="{C1940955-4073-4E46-A8A4-A2F0DA3F7370}">
      <dgm:prSet/>
      <dgm:spPr/>
      <dgm:t>
        <a:bodyPr/>
        <a:lstStyle/>
        <a:p>
          <a:endParaRPr lang="en-CA"/>
        </a:p>
      </dgm:t>
    </dgm:pt>
    <dgm:pt modelId="{75123B18-0559-42FA-B758-DEA0BC860150}">
      <dgm:prSet custT="1"/>
      <dgm:spPr/>
      <dgm:t>
        <a:bodyPr anchor="ctr" anchorCtr="0"/>
        <a:lstStyle/>
        <a:p>
          <a:r>
            <a:rPr lang="en-US" sz="2400">
              <a:solidFill>
                <a:schemeClr val="tx1"/>
              </a:solidFill>
              <a:latin typeface="+mj-lt"/>
            </a:rPr>
            <a:t>DRIPA Action Plan (2022)</a:t>
          </a:r>
        </a:p>
      </dgm:t>
    </dgm:pt>
    <dgm:pt modelId="{6D711BE5-1427-4733-A0DA-040E4D430E90}" type="parTrans" cxnId="{A15FA8F1-E262-4A4B-8D45-3E3141D6449D}">
      <dgm:prSet/>
      <dgm:spPr/>
    </dgm:pt>
    <dgm:pt modelId="{DF439C75-7F74-4F79-9C02-FCBFCAC87654}" type="sibTrans" cxnId="{A15FA8F1-E262-4A4B-8D45-3E3141D6449D}">
      <dgm:prSet/>
      <dgm:spPr/>
    </dgm:pt>
    <dgm:pt modelId="{1A6B9FDE-44C8-4D41-A21A-820E9D7D167D}" type="pres">
      <dgm:prSet presAssocID="{419CB968-7F2A-4074-9293-1032B7F90A6F}" presName="vert0" presStyleCnt="0">
        <dgm:presLayoutVars>
          <dgm:dir/>
          <dgm:animOne val="branch"/>
          <dgm:animLvl val="lvl"/>
        </dgm:presLayoutVars>
      </dgm:prSet>
      <dgm:spPr/>
    </dgm:pt>
    <dgm:pt modelId="{26B2FD1C-198E-4909-A1D2-C68E4FF391AE}" type="pres">
      <dgm:prSet presAssocID="{10B21D9E-72B3-4B76-8341-7745529EF948}" presName="thickLine" presStyleLbl="alignNode1" presStyleIdx="0" presStyleCnt="14"/>
      <dgm:spPr/>
    </dgm:pt>
    <dgm:pt modelId="{4A52D18E-683A-49C1-8204-9FD4BBD21015}" type="pres">
      <dgm:prSet presAssocID="{10B21D9E-72B3-4B76-8341-7745529EF948}" presName="horz1" presStyleCnt="0"/>
      <dgm:spPr/>
    </dgm:pt>
    <dgm:pt modelId="{994D4D2F-A4E9-458B-A322-FBAD95F3BD6C}" type="pres">
      <dgm:prSet presAssocID="{10B21D9E-72B3-4B76-8341-7745529EF948}" presName="tx1" presStyleLbl="revTx" presStyleIdx="0" presStyleCnt="14"/>
      <dgm:spPr/>
    </dgm:pt>
    <dgm:pt modelId="{B0A37A6D-2CD4-44BC-B61E-293D808F990F}" type="pres">
      <dgm:prSet presAssocID="{10B21D9E-72B3-4B76-8341-7745529EF948}" presName="vert1" presStyleCnt="0"/>
      <dgm:spPr/>
    </dgm:pt>
    <dgm:pt modelId="{92B7AC7E-40E4-4CF0-B5C7-5C06268A5895}" type="pres">
      <dgm:prSet presAssocID="{0B797794-BCB0-4482-B53F-45EA8EEA16A1}" presName="thickLine" presStyleLbl="alignNode1" presStyleIdx="1" presStyleCnt="14"/>
      <dgm:spPr/>
    </dgm:pt>
    <dgm:pt modelId="{5E4926B0-2B7F-439B-83A3-8FFE59790A5C}" type="pres">
      <dgm:prSet presAssocID="{0B797794-BCB0-4482-B53F-45EA8EEA16A1}" presName="horz1" presStyleCnt="0"/>
      <dgm:spPr/>
    </dgm:pt>
    <dgm:pt modelId="{6337C372-3928-4492-9A0D-88CC61658B26}" type="pres">
      <dgm:prSet presAssocID="{0B797794-BCB0-4482-B53F-45EA8EEA16A1}" presName="tx1" presStyleLbl="revTx" presStyleIdx="1" presStyleCnt="14"/>
      <dgm:spPr/>
    </dgm:pt>
    <dgm:pt modelId="{186C44E4-5AE9-4D0C-B2EE-B9E20C1C69C7}" type="pres">
      <dgm:prSet presAssocID="{0B797794-BCB0-4482-B53F-45EA8EEA16A1}" presName="vert1" presStyleCnt="0"/>
      <dgm:spPr/>
    </dgm:pt>
    <dgm:pt modelId="{FDEE600D-58C7-45FE-A9BA-4D84E3317AF2}" type="pres">
      <dgm:prSet presAssocID="{EBF3ADBD-3936-48C2-A536-0769594F9588}" presName="thickLine" presStyleLbl="alignNode1" presStyleIdx="2" presStyleCnt="14"/>
      <dgm:spPr/>
    </dgm:pt>
    <dgm:pt modelId="{D77A5F6A-B9FE-4428-AE78-8668AC1CA094}" type="pres">
      <dgm:prSet presAssocID="{EBF3ADBD-3936-48C2-A536-0769594F9588}" presName="horz1" presStyleCnt="0"/>
      <dgm:spPr/>
    </dgm:pt>
    <dgm:pt modelId="{A88B982C-F399-4051-A1C0-732A678EE8A0}" type="pres">
      <dgm:prSet presAssocID="{EBF3ADBD-3936-48C2-A536-0769594F9588}" presName="tx1" presStyleLbl="revTx" presStyleIdx="2" presStyleCnt="14"/>
      <dgm:spPr/>
    </dgm:pt>
    <dgm:pt modelId="{8C91D8E6-AE10-4648-A2DC-96F0CC9606D0}" type="pres">
      <dgm:prSet presAssocID="{EBF3ADBD-3936-48C2-A536-0769594F9588}" presName="vert1" presStyleCnt="0"/>
      <dgm:spPr/>
    </dgm:pt>
    <dgm:pt modelId="{4734736A-E046-48B5-A5D5-570169420160}" type="pres">
      <dgm:prSet presAssocID="{BCCED823-46DA-4A82-B5D3-BC4AB7662849}" presName="thickLine" presStyleLbl="alignNode1" presStyleIdx="3" presStyleCnt="14"/>
      <dgm:spPr/>
    </dgm:pt>
    <dgm:pt modelId="{97CA332D-5035-4CFB-9A61-8DB8B102AB5E}" type="pres">
      <dgm:prSet presAssocID="{BCCED823-46DA-4A82-B5D3-BC4AB7662849}" presName="horz1" presStyleCnt="0"/>
      <dgm:spPr/>
    </dgm:pt>
    <dgm:pt modelId="{5C724E2C-6EED-4601-8C74-A507BDF6F028}" type="pres">
      <dgm:prSet presAssocID="{BCCED823-46DA-4A82-B5D3-BC4AB7662849}" presName="tx1" presStyleLbl="revTx" presStyleIdx="3" presStyleCnt="14"/>
      <dgm:spPr/>
    </dgm:pt>
    <dgm:pt modelId="{FA717FDD-900A-4C70-82CE-F254A481499C}" type="pres">
      <dgm:prSet presAssocID="{BCCED823-46DA-4A82-B5D3-BC4AB7662849}" presName="vert1" presStyleCnt="0"/>
      <dgm:spPr/>
    </dgm:pt>
    <dgm:pt modelId="{2BC58137-C06D-4A1F-A0D3-C7FADD93E1CB}" type="pres">
      <dgm:prSet presAssocID="{A169794B-735C-4198-ABE6-BDB9E8140F79}" presName="thickLine" presStyleLbl="alignNode1" presStyleIdx="4" presStyleCnt="14"/>
      <dgm:spPr/>
    </dgm:pt>
    <dgm:pt modelId="{3DC75B69-4D3B-4580-83C8-D19602A359DD}" type="pres">
      <dgm:prSet presAssocID="{A169794B-735C-4198-ABE6-BDB9E8140F79}" presName="horz1" presStyleCnt="0"/>
      <dgm:spPr/>
    </dgm:pt>
    <dgm:pt modelId="{1596D090-3177-4993-8312-86255C735040}" type="pres">
      <dgm:prSet presAssocID="{A169794B-735C-4198-ABE6-BDB9E8140F79}" presName="tx1" presStyleLbl="revTx" presStyleIdx="4" presStyleCnt="14"/>
      <dgm:spPr/>
    </dgm:pt>
    <dgm:pt modelId="{67660E92-B9FF-4D48-999D-124D358F114A}" type="pres">
      <dgm:prSet presAssocID="{A169794B-735C-4198-ABE6-BDB9E8140F79}" presName="vert1" presStyleCnt="0"/>
      <dgm:spPr/>
    </dgm:pt>
    <dgm:pt modelId="{0839A01F-5C5A-48A9-9A53-1BCAB752F943}" type="pres">
      <dgm:prSet presAssocID="{DE54F408-EA60-4AE7-A581-12DED724A65C}" presName="thickLine" presStyleLbl="alignNode1" presStyleIdx="5" presStyleCnt="14"/>
      <dgm:spPr/>
    </dgm:pt>
    <dgm:pt modelId="{F8254F66-7CDA-4BFF-A2E6-A81D82D5D57F}" type="pres">
      <dgm:prSet presAssocID="{DE54F408-EA60-4AE7-A581-12DED724A65C}" presName="horz1" presStyleCnt="0"/>
      <dgm:spPr/>
    </dgm:pt>
    <dgm:pt modelId="{59763051-CA5F-40B7-9DEF-23B2FB35672C}" type="pres">
      <dgm:prSet presAssocID="{DE54F408-EA60-4AE7-A581-12DED724A65C}" presName="tx1" presStyleLbl="revTx" presStyleIdx="5" presStyleCnt="14"/>
      <dgm:spPr/>
    </dgm:pt>
    <dgm:pt modelId="{76A34274-0D45-426D-A4E6-BC270094DAF1}" type="pres">
      <dgm:prSet presAssocID="{DE54F408-EA60-4AE7-A581-12DED724A65C}" presName="vert1" presStyleCnt="0"/>
      <dgm:spPr/>
    </dgm:pt>
    <dgm:pt modelId="{6BB504D7-C5EE-4644-AE18-D11EA32D0388}" type="pres">
      <dgm:prSet presAssocID="{89CC23A8-8167-4209-B1B9-EFE7F90E8620}" presName="thickLine" presStyleLbl="alignNode1" presStyleIdx="6" presStyleCnt="14"/>
      <dgm:spPr/>
    </dgm:pt>
    <dgm:pt modelId="{905C7695-0046-45A2-8D46-B8C04CAD74A1}" type="pres">
      <dgm:prSet presAssocID="{89CC23A8-8167-4209-B1B9-EFE7F90E8620}" presName="horz1" presStyleCnt="0"/>
      <dgm:spPr/>
    </dgm:pt>
    <dgm:pt modelId="{F1E10B91-EDA5-47A7-8CF2-61D2CBA45FBD}" type="pres">
      <dgm:prSet presAssocID="{89CC23A8-8167-4209-B1B9-EFE7F90E8620}" presName="tx1" presStyleLbl="revTx" presStyleIdx="6" presStyleCnt="14"/>
      <dgm:spPr/>
    </dgm:pt>
    <dgm:pt modelId="{AAEF6558-2CEA-472C-BB4E-AB80CAFA5C74}" type="pres">
      <dgm:prSet presAssocID="{89CC23A8-8167-4209-B1B9-EFE7F90E8620}" presName="vert1" presStyleCnt="0"/>
      <dgm:spPr/>
    </dgm:pt>
    <dgm:pt modelId="{AF6DED3B-8FEB-4683-860F-C3C0805D4339}" type="pres">
      <dgm:prSet presAssocID="{6A12D1D0-152A-4EED-9F72-A35C924D1B97}" presName="thickLine" presStyleLbl="alignNode1" presStyleIdx="7" presStyleCnt="14"/>
      <dgm:spPr/>
    </dgm:pt>
    <dgm:pt modelId="{1C999492-2FBF-4892-A0AA-7FBBA96E6447}" type="pres">
      <dgm:prSet presAssocID="{6A12D1D0-152A-4EED-9F72-A35C924D1B97}" presName="horz1" presStyleCnt="0"/>
      <dgm:spPr/>
    </dgm:pt>
    <dgm:pt modelId="{5A3D3E04-02B4-435C-A95C-90BA4B731A4F}" type="pres">
      <dgm:prSet presAssocID="{6A12D1D0-152A-4EED-9F72-A35C924D1B97}" presName="tx1" presStyleLbl="revTx" presStyleIdx="7" presStyleCnt="14"/>
      <dgm:spPr/>
    </dgm:pt>
    <dgm:pt modelId="{A2118EDA-AF81-4A2A-A72E-D0B4639B77F5}" type="pres">
      <dgm:prSet presAssocID="{6A12D1D0-152A-4EED-9F72-A35C924D1B97}" presName="vert1" presStyleCnt="0"/>
      <dgm:spPr/>
    </dgm:pt>
    <dgm:pt modelId="{A88C17CC-BA41-4573-B9CB-B8B0030BF284}" type="pres">
      <dgm:prSet presAssocID="{8DCE0E79-A7AD-4A60-97BE-8863718AA164}" presName="thickLine" presStyleLbl="alignNode1" presStyleIdx="8" presStyleCnt="14"/>
      <dgm:spPr/>
    </dgm:pt>
    <dgm:pt modelId="{C7DB9923-3912-4CB6-8FAE-BF8A7EA3E6AA}" type="pres">
      <dgm:prSet presAssocID="{8DCE0E79-A7AD-4A60-97BE-8863718AA164}" presName="horz1" presStyleCnt="0"/>
      <dgm:spPr/>
    </dgm:pt>
    <dgm:pt modelId="{91D9EE64-FDC3-464B-A85C-66AEE25436AF}" type="pres">
      <dgm:prSet presAssocID="{8DCE0E79-A7AD-4A60-97BE-8863718AA164}" presName="tx1" presStyleLbl="revTx" presStyleIdx="8" presStyleCnt="14"/>
      <dgm:spPr/>
    </dgm:pt>
    <dgm:pt modelId="{93C0A659-066A-4840-806F-E30EB45437B4}" type="pres">
      <dgm:prSet presAssocID="{8DCE0E79-A7AD-4A60-97BE-8863718AA164}" presName="vert1" presStyleCnt="0"/>
      <dgm:spPr/>
    </dgm:pt>
    <dgm:pt modelId="{0C119725-C4F2-453C-830A-13BDFB114F21}" type="pres">
      <dgm:prSet presAssocID="{C98252D8-EF9C-40EA-A27E-5A6B919F40B9}" presName="thickLine" presStyleLbl="alignNode1" presStyleIdx="9" presStyleCnt="14"/>
      <dgm:spPr/>
    </dgm:pt>
    <dgm:pt modelId="{7E490673-D278-4219-A2D5-D66CB912AFF7}" type="pres">
      <dgm:prSet presAssocID="{C98252D8-EF9C-40EA-A27E-5A6B919F40B9}" presName="horz1" presStyleCnt="0"/>
      <dgm:spPr/>
    </dgm:pt>
    <dgm:pt modelId="{5C287519-41F7-49AE-A118-19FF7130AE7F}" type="pres">
      <dgm:prSet presAssocID="{C98252D8-EF9C-40EA-A27E-5A6B919F40B9}" presName="tx1" presStyleLbl="revTx" presStyleIdx="9" presStyleCnt="14"/>
      <dgm:spPr/>
    </dgm:pt>
    <dgm:pt modelId="{7D20D7E6-2CE0-4F92-9FFD-552BA5ACC53D}" type="pres">
      <dgm:prSet presAssocID="{C98252D8-EF9C-40EA-A27E-5A6B919F40B9}" presName="vert1" presStyleCnt="0"/>
      <dgm:spPr/>
    </dgm:pt>
    <dgm:pt modelId="{772B64B8-B226-4A08-A1F9-39400A364B81}" type="pres">
      <dgm:prSet presAssocID="{90FA5E5A-0142-4898-AEFD-00F2C9F3D566}" presName="thickLine" presStyleLbl="alignNode1" presStyleIdx="10" presStyleCnt="14"/>
      <dgm:spPr/>
    </dgm:pt>
    <dgm:pt modelId="{5375C8F3-93D1-476E-96E6-1FE58BC270EA}" type="pres">
      <dgm:prSet presAssocID="{90FA5E5A-0142-4898-AEFD-00F2C9F3D566}" presName="horz1" presStyleCnt="0"/>
      <dgm:spPr/>
    </dgm:pt>
    <dgm:pt modelId="{2A0AF0A8-0FA3-44C4-A334-4590E40F1039}" type="pres">
      <dgm:prSet presAssocID="{90FA5E5A-0142-4898-AEFD-00F2C9F3D566}" presName="tx1" presStyleLbl="revTx" presStyleIdx="10" presStyleCnt="14"/>
      <dgm:spPr/>
    </dgm:pt>
    <dgm:pt modelId="{237D317C-6794-4E22-9453-10146D58F969}" type="pres">
      <dgm:prSet presAssocID="{90FA5E5A-0142-4898-AEFD-00F2C9F3D566}" presName="vert1" presStyleCnt="0"/>
      <dgm:spPr/>
    </dgm:pt>
    <dgm:pt modelId="{D46432EF-AF2C-4008-AC21-9A0C8F66D6D9}" type="pres">
      <dgm:prSet presAssocID="{AF104FD9-3EB0-4E58-9AE9-269BE69560F7}" presName="thickLine" presStyleLbl="alignNode1" presStyleIdx="11" presStyleCnt="14"/>
      <dgm:spPr/>
    </dgm:pt>
    <dgm:pt modelId="{68FE153C-5CF7-4040-BC7E-3FB391174630}" type="pres">
      <dgm:prSet presAssocID="{AF104FD9-3EB0-4E58-9AE9-269BE69560F7}" presName="horz1" presStyleCnt="0"/>
      <dgm:spPr/>
    </dgm:pt>
    <dgm:pt modelId="{1197BE1E-BB5A-46AE-8FD6-4B9C02BCF600}" type="pres">
      <dgm:prSet presAssocID="{AF104FD9-3EB0-4E58-9AE9-269BE69560F7}" presName="tx1" presStyleLbl="revTx" presStyleIdx="11" presStyleCnt="14"/>
      <dgm:spPr/>
    </dgm:pt>
    <dgm:pt modelId="{44023800-09EA-4E77-B6D5-1D30269BD2B0}" type="pres">
      <dgm:prSet presAssocID="{AF104FD9-3EB0-4E58-9AE9-269BE69560F7}" presName="vert1" presStyleCnt="0"/>
      <dgm:spPr/>
    </dgm:pt>
    <dgm:pt modelId="{CF9DFFB7-E651-42D5-963C-FDC30CE83566}" type="pres">
      <dgm:prSet presAssocID="{E21259F1-28B2-4EE1-9038-0D124D360E74}" presName="thickLine" presStyleLbl="alignNode1" presStyleIdx="12" presStyleCnt="14"/>
      <dgm:spPr/>
    </dgm:pt>
    <dgm:pt modelId="{0AE07163-A2BC-4F7F-9754-07D32D69D358}" type="pres">
      <dgm:prSet presAssocID="{E21259F1-28B2-4EE1-9038-0D124D360E74}" presName="horz1" presStyleCnt="0"/>
      <dgm:spPr/>
    </dgm:pt>
    <dgm:pt modelId="{AA6EF025-CE97-41F9-84DD-84B4B9F65A69}" type="pres">
      <dgm:prSet presAssocID="{E21259F1-28B2-4EE1-9038-0D124D360E74}" presName="tx1" presStyleLbl="revTx" presStyleIdx="12" presStyleCnt="14"/>
      <dgm:spPr/>
    </dgm:pt>
    <dgm:pt modelId="{93A19712-6A96-4EF2-8C63-CE0FCA4EBC4F}" type="pres">
      <dgm:prSet presAssocID="{E21259F1-28B2-4EE1-9038-0D124D360E74}" presName="vert1" presStyleCnt="0"/>
      <dgm:spPr/>
    </dgm:pt>
    <dgm:pt modelId="{01D135C1-5504-4D3D-A7F3-BD93B97F7D6B}" type="pres">
      <dgm:prSet presAssocID="{75123B18-0559-42FA-B758-DEA0BC860150}" presName="thickLine" presStyleLbl="alignNode1" presStyleIdx="13" presStyleCnt="14"/>
      <dgm:spPr/>
    </dgm:pt>
    <dgm:pt modelId="{8737BEE2-4555-4F8C-BC86-A39F7CF51CD3}" type="pres">
      <dgm:prSet presAssocID="{75123B18-0559-42FA-B758-DEA0BC860150}" presName="horz1" presStyleCnt="0"/>
      <dgm:spPr/>
    </dgm:pt>
    <dgm:pt modelId="{3C3FD766-2A75-45A3-A579-59E990FA1CF7}" type="pres">
      <dgm:prSet presAssocID="{75123B18-0559-42FA-B758-DEA0BC860150}" presName="tx1" presStyleLbl="revTx" presStyleIdx="13" presStyleCnt="14"/>
      <dgm:spPr/>
    </dgm:pt>
    <dgm:pt modelId="{ED2991DA-DA15-4540-970C-8B71324D56D4}" type="pres">
      <dgm:prSet presAssocID="{75123B18-0559-42FA-B758-DEA0BC860150}" presName="vert1" presStyleCnt="0"/>
      <dgm:spPr/>
    </dgm:pt>
  </dgm:ptLst>
  <dgm:cxnLst>
    <dgm:cxn modelId="{54763C03-CB12-4EE9-8A26-1E7974B71C31}" srcId="{419CB968-7F2A-4074-9293-1032B7F90A6F}" destId="{10B21D9E-72B3-4B76-8341-7745529EF948}" srcOrd="0" destOrd="0" parTransId="{17B115C7-5DF3-48B8-9543-01170CC23C60}" sibTransId="{33A0292F-3F72-4749-A48B-D5B39475E100}"/>
    <dgm:cxn modelId="{CF23D90C-AC9C-40D6-8822-EF6C2D0F61AB}" srcId="{419CB968-7F2A-4074-9293-1032B7F90A6F}" destId="{EBF3ADBD-3936-48C2-A536-0769594F9588}" srcOrd="2" destOrd="0" parTransId="{F63F9684-2A06-439E-8884-70BAA61248CF}" sibTransId="{66460637-ECD1-40B5-9909-C80314C80759}"/>
    <dgm:cxn modelId="{3F425237-5910-4643-A99F-69AB131853B3}" type="presOf" srcId="{A169794B-735C-4198-ABE6-BDB9E8140F79}" destId="{1596D090-3177-4993-8312-86255C735040}" srcOrd="0" destOrd="0" presId="urn:microsoft.com/office/officeart/2008/layout/LinedList"/>
    <dgm:cxn modelId="{38E45B40-2554-4063-A34F-5F90D4CA014E}" type="presOf" srcId="{C98252D8-EF9C-40EA-A27E-5A6B919F40B9}" destId="{5C287519-41F7-49AE-A118-19FF7130AE7F}" srcOrd="0" destOrd="0" presId="urn:microsoft.com/office/officeart/2008/layout/LinedList"/>
    <dgm:cxn modelId="{7FBED840-C178-4378-92BE-410C88BCA8F4}" type="presOf" srcId="{89CC23A8-8167-4209-B1B9-EFE7F90E8620}" destId="{F1E10B91-EDA5-47A7-8CF2-61D2CBA45FBD}" srcOrd="0" destOrd="0" presId="urn:microsoft.com/office/officeart/2008/layout/LinedList"/>
    <dgm:cxn modelId="{2DA14D4E-45C7-4ABE-9082-668F6C7991E3}" srcId="{419CB968-7F2A-4074-9293-1032B7F90A6F}" destId="{89CC23A8-8167-4209-B1B9-EFE7F90E8620}" srcOrd="6" destOrd="0" parTransId="{ECCA7E55-AE8E-41DC-B8EF-2F1A705014D3}" sibTransId="{EFE59171-3C58-4B42-9840-F283A19EB2A6}"/>
    <dgm:cxn modelId="{C1940955-4073-4E46-A8A4-A2F0DA3F7370}" srcId="{419CB968-7F2A-4074-9293-1032B7F90A6F}" destId="{E21259F1-28B2-4EE1-9038-0D124D360E74}" srcOrd="12" destOrd="0" parTransId="{41C48297-1DB3-4AAB-B446-EF9DD4E86448}" sibTransId="{39B675DF-F270-4821-9D83-19BDC8E34AE6}"/>
    <dgm:cxn modelId="{25E4DF56-E9B3-4B67-B781-0DB36CE0C79F}" srcId="{419CB968-7F2A-4074-9293-1032B7F90A6F}" destId="{BCCED823-46DA-4A82-B5D3-BC4AB7662849}" srcOrd="3" destOrd="0" parTransId="{80F444EE-8B1F-428C-91C2-DB94D6F7AB32}" sibTransId="{99A255D0-668E-4E62-B525-11A9609F938E}"/>
    <dgm:cxn modelId="{14E32957-CAB1-44C4-B6E3-7222AF8B785B}" srcId="{419CB968-7F2A-4074-9293-1032B7F90A6F}" destId="{8DCE0E79-A7AD-4A60-97BE-8863718AA164}" srcOrd="8" destOrd="0" parTransId="{A24061D2-92B2-47AE-9889-D3774E46183A}" sibTransId="{46A7A42D-3D75-4291-849C-F472E5F2223E}"/>
    <dgm:cxn modelId="{DCD1EC64-00B2-46C1-AC0E-63AF27625F15}" srcId="{419CB968-7F2A-4074-9293-1032B7F90A6F}" destId="{6A12D1D0-152A-4EED-9F72-A35C924D1B97}" srcOrd="7" destOrd="0" parTransId="{ACF7AB4A-F51F-4F40-9BE2-06A796E36132}" sibTransId="{A46B2F00-9824-4D5A-8AF2-1BBE23D645AA}"/>
    <dgm:cxn modelId="{08159A66-D221-4A97-893D-7A0E88E95BEE}" srcId="{419CB968-7F2A-4074-9293-1032B7F90A6F}" destId="{A169794B-735C-4198-ABE6-BDB9E8140F79}" srcOrd="4" destOrd="0" parTransId="{11918765-5314-442A-9966-E49DA9FB6825}" sibTransId="{6D6C1C2E-C2A1-4B73-882C-07E8DC8F12EF}"/>
    <dgm:cxn modelId="{1E124E69-4839-4361-B510-6807287C3EBD}" srcId="{419CB968-7F2A-4074-9293-1032B7F90A6F}" destId="{0B797794-BCB0-4482-B53F-45EA8EEA16A1}" srcOrd="1" destOrd="0" parTransId="{54CD1B6B-9614-4810-ACF8-8A2A97D4A9AA}" sibTransId="{D453CA08-8D75-41A4-93B0-F1C53EFB34AA}"/>
    <dgm:cxn modelId="{30C9717B-419C-4984-AA60-B33D264D1594}" type="presOf" srcId="{10B21D9E-72B3-4B76-8341-7745529EF948}" destId="{994D4D2F-A4E9-458B-A322-FBAD95F3BD6C}" srcOrd="0" destOrd="0" presId="urn:microsoft.com/office/officeart/2008/layout/LinedList"/>
    <dgm:cxn modelId="{1DAE0881-B0CB-40E9-84D7-E54BCD11A25A}" type="presOf" srcId="{0B797794-BCB0-4482-B53F-45EA8EEA16A1}" destId="{6337C372-3928-4492-9A0D-88CC61658B26}" srcOrd="0" destOrd="0" presId="urn:microsoft.com/office/officeart/2008/layout/LinedList"/>
    <dgm:cxn modelId="{78B2E388-FC92-4FD6-9990-AB18443D4B6D}" srcId="{419CB968-7F2A-4074-9293-1032B7F90A6F}" destId="{90FA5E5A-0142-4898-AEFD-00F2C9F3D566}" srcOrd="10" destOrd="0" parTransId="{4376CF34-444F-4E4A-9189-83CF2C74CE41}" sibTransId="{4ECD6D93-DF3D-470A-AC3C-2FB13078F3B7}"/>
    <dgm:cxn modelId="{0E26D49B-057F-4F97-BE9B-D275F26F452E}" type="presOf" srcId="{E21259F1-28B2-4EE1-9038-0D124D360E74}" destId="{AA6EF025-CE97-41F9-84DD-84B4B9F65A69}" srcOrd="0" destOrd="0" presId="urn:microsoft.com/office/officeart/2008/layout/LinedList"/>
    <dgm:cxn modelId="{AA7C4E9D-D91A-4785-AD49-F48AEFFC1405}" type="presOf" srcId="{DE54F408-EA60-4AE7-A581-12DED724A65C}" destId="{59763051-CA5F-40B7-9DEF-23B2FB35672C}" srcOrd="0" destOrd="0" presId="urn:microsoft.com/office/officeart/2008/layout/LinedList"/>
    <dgm:cxn modelId="{9B2C2EA8-AF92-4A36-B958-ED1CB443C1C1}" srcId="{419CB968-7F2A-4074-9293-1032B7F90A6F}" destId="{AF104FD9-3EB0-4E58-9AE9-269BE69560F7}" srcOrd="11" destOrd="0" parTransId="{C6DC92C5-E55E-4849-8A53-BFAA60E2CC8E}" sibTransId="{FFF45EBF-555D-4DB2-865B-EDE6DCD72266}"/>
    <dgm:cxn modelId="{9829D4AC-F546-427F-8162-B5B63429E51D}" type="presOf" srcId="{AF104FD9-3EB0-4E58-9AE9-269BE69560F7}" destId="{1197BE1E-BB5A-46AE-8FD6-4B9C02BCF600}" srcOrd="0" destOrd="0" presId="urn:microsoft.com/office/officeart/2008/layout/LinedList"/>
    <dgm:cxn modelId="{F1B97FBE-A46D-46FD-A23F-4797E3CDBC37}" type="presOf" srcId="{6A12D1D0-152A-4EED-9F72-A35C924D1B97}" destId="{5A3D3E04-02B4-435C-A95C-90BA4B731A4F}" srcOrd="0" destOrd="0" presId="urn:microsoft.com/office/officeart/2008/layout/LinedList"/>
    <dgm:cxn modelId="{F3F693C9-5EBC-46F4-88BD-10B98037CEB0}" type="presOf" srcId="{419CB968-7F2A-4074-9293-1032B7F90A6F}" destId="{1A6B9FDE-44C8-4D41-A21A-820E9D7D167D}" srcOrd="0" destOrd="0" presId="urn:microsoft.com/office/officeart/2008/layout/LinedList"/>
    <dgm:cxn modelId="{579BE7CB-6668-43CD-BAD2-FCCE952DF54B}" srcId="{419CB968-7F2A-4074-9293-1032B7F90A6F}" destId="{C98252D8-EF9C-40EA-A27E-5A6B919F40B9}" srcOrd="9" destOrd="0" parTransId="{CD913B31-1D37-4A61-999F-3E8419B108E8}" sibTransId="{7E447A93-B1EE-4881-9D32-1942C22B4776}"/>
    <dgm:cxn modelId="{16429AD2-8A3A-48A4-A435-5C9E0594D62B}" srcId="{419CB968-7F2A-4074-9293-1032B7F90A6F}" destId="{DE54F408-EA60-4AE7-A581-12DED724A65C}" srcOrd="5" destOrd="0" parTransId="{3C563C74-5957-442B-AA2D-C211A788D047}" sibTransId="{1AAAD82A-EBAE-41AE-A52C-05420818B212}"/>
    <dgm:cxn modelId="{A8411FD6-AE95-420E-906F-5A28CA18B52F}" type="presOf" srcId="{BCCED823-46DA-4A82-B5D3-BC4AB7662849}" destId="{5C724E2C-6EED-4601-8C74-A507BDF6F028}" srcOrd="0" destOrd="0" presId="urn:microsoft.com/office/officeart/2008/layout/LinedList"/>
    <dgm:cxn modelId="{10C67DD9-935A-494A-A40D-28BA3DB525B7}" type="presOf" srcId="{75123B18-0559-42FA-B758-DEA0BC860150}" destId="{3C3FD766-2A75-45A3-A579-59E990FA1CF7}" srcOrd="0" destOrd="0" presId="urn:microsoft.com/office/officeart/2008/layout/LinedList"/>
    <dgm:cxn modelId="{B502DDEC-5626-4BE8-B0C6-7847A789395A}" type="presOf" srcId="{EBF3ADBD-3936-48C2-A536-0769594F9588}" destId="{A88B982C-F399-4051-A1C0-732A678EE8A0}" srcOrd="0" destOrd="0" presId="urn:microsoft.com/office/officeart/2008/layout/LinedList"/>
    <dgm:cxn modelId="{BE15DCEE-E8BD-4BE9-8462-EA1E3EDB35C6}" type="presOf" srcId="{90FA5E5A-0142-4898-AEFD-00F2C9F3D566}" destId="{2A0AF0A8-0FA3-44C4-A334-4590E40F1039}" srcOrd="0" destOrd="0" presId="urn:microsoft.com/office/officeart/2008/layout/LinedList"/>
    <dgm:cxn modelId="{A15FA8F1-E262-4A4B-8D45-3E3141D6449D}" srcId="{419CB968-7F2A-4074-9293-1032B7F90A6F}" destId="{75123B18-0559-42FA-B758-DEA0BC860150}" srcOrd="13" destOrd="0" parTransId="{6D711BE5-1427-4733-A0DA-040E4D430E90}" sibTransId="{DF439C75-7F74-4F79-9C02-FCBFCAC87654}"/>
    <dgm:cxn modelId="{FE53CBF4-CC9E-4829-A89B-18530FAA134E}" type="presOf" srcId="{8DCE0E79-A7AD-4A60-97BE-8863718AA164}" destId="{91D9EE64-FDC3-464B-A85C-66AEE25436AF}" srcOrd="0" destOrd="0" presId="urn:microsoft.com/office/officeart/2008/layout/LinedList"/>
    <dgm:cxn modelId="{FEAA0687-C8C9-4179-888F-6D7548D7F1FF}" type="presParOf" srcId="{1A6B9FDE-44C8-4D41-A21A-820E9D7D167D}" destId="{26B2FD1C-198E-4909-A1D2-C68E4FF391AE}" srcOrd="0" destOrd="0" presId="urn:microsoft.com/office/officeart/2008/layout/LinedList"/>
    <dgm:cxn modelId="{798BF799-3F87-49D3-B56A-58C1D25F8FCC}" type="presParOf" srcId="{1A6B9FDE-44C8-4D41-A21A-820E9D7D167D}" destId="{4A52D18E-683A-49C1-8204-9FD4BBD21015}" srcOrd="1" destOrd="0" presId="urn:microsoft.com/office/officeart/2008/layout/LinedList"/>
    <dgm:cxn modelId="{BBD96146-4EDA-4DB9-8B89-EDB6DD3AF368}" type="presParOf" srcId="{4A52D18E-683A-49C1-8204-9FD4BBD21015}" destId="{994D4D2F-A4E9-458B-A322-FBAD95F3BD6C}" srcOrd="0" destOrd="0" presId="urn:microsoft.com/office/officeart/2008/layout/LinedList"/>
    <dgm:cxn modelId="{8EFB42B1-7B68-4BA5-B409-6FB0E1BE3F9A}" type="presParOf" srcId="{4A52D18E-683A-49C1-8204-9FD4BBD21015}" destId="{B0A37A6D-2CD4-44BC-B61E-293D808F990F}" srcOrd="1" destOrd="0" presId="urn:microsoft.com/office/officeart/2008/layout/LinedList"/>
    <dgm:cxn modelId="{70D67EFE-01E7-4BD4-9819-A26BE951C942}" type="presParOf" srcId="{1A6B9FDE-44C8-4D41-A21A-820E9D7D167D}" destId="{92B7AC7E-40E4-4CF0-B5C7-5C06268A5895}" srcOrd="2" destOrd="0" presId="urn:microsoft.com/office/officeart/2008/layout/LinedList"/>
    <dgm:cxn modelId="{F84D9BF2-DF72-4924-AC30-6A1A9CC65085}" type="presParOf" srcId="{1A6B9FDE-44C8-4D41-A21A-820E9D7D167D}" destId="{5E4926B0-2B7F-439B-83A3-8FFE59790A5C}" srcOrd="3" destOrd="0" presId="urn:microsoft.com/office/officeart/2008/layout/LinedList"/>
    <dgm:cxn modelId="{21AB37DE-8BCB-42A2-B8CC-BB58CE8492F7}" type="presParOf" srcId="{5E4926B0-2B7F-439B-83A3-8FFE59790A5C}" destId="{6337C372-3928-4492-9A0D-88CC61658B26}" srcOrd="0" destOrd="0" presId="urn:microsoft.com/office/officeart/2008/layout/LinedList"/>
    <dgm:cxn modelId="{9FE8ADF5-EE39-470F-B3E7-335E1495815B}" type="presParOf" srcId="{5E4926B0-2B7F-439B-83A3-8FFE59790A5C}" destId="{186C44E4-5AE9-4D0C-B2EE-B9E20C1C69C7}" srcOrd="1" destOrd="0" presId="urn:microsoft.com/office/officeart/2008/layout/LinedList"/>
    <dgm:cxn modelId="{B9C23414-380B-4989-A322-09DA2ED9967C}" type="presParOf" srcId="{1A6B9FDE-44C8-4D41-A21A-820E9D7D167D}" destId="{FDEE600D-58C7-45FE-A9BA-4D84E3317AF2}" srcOrd="4" destOrd="0" presId="urn:microsoft.com/office/officeart/2008/layout/LinedList"/>
    <dgm:cxn modelId="{A184DC4C-35C2-44F8-B58B-F93ADF8ECA2C}" type="presParOf" srcId="{1A6B9FDE-44C8-4D41-A21A-820E9D7D167D}" destId="{D77A5F6A-B9FE-4428-AE78-8668AC1CA094}" srcOrd="5" destOrd="0" presId="urn:microsoft.com/office/officeart/2008/layout/LinedList"/>
    <dgm:cxn modelId="{1D98AAC3-E6F4-47F0-AE2D-B86881356F8B}" type="presParOf" srcId="{D77A5F6A-B9FE-4428-AE78-8668AC1CA094}" destId="{A88B982C-F399-4051-A1C0-732A678EE8A0}" srcOrd="0" destOrd="0" presId="urn:microsoft.com/office/officeart/2008/layout/LinedList"/>
    <dgm:cxn modelId="{517CF131-F77D-40D1-AE1B-09E60FBA1EAF}" type="presParOf" srcId="{D77A5F6A-B9FE-4428-AE78-8668AC1CA094}" destId="{8C91D8E6-AE10-4648-A2DC-96F0CC9606D0}" srcOrd="1" destOrd="0" presId="urn:microsoft.com/office/officeart/2008/layout/LinedList"/>
    <dgm:cxn modelId="{E61D15B5-4579-47F1-971F-17C4FECC90E3}" type="presParOf" srcId="{1A6B9FDE-44C8-4D41-A21A-820E9D7D167D}" destId="{4734736A-E046-48B5-A5D5-570169420160}" srcOrd="6" destOrd="0" presId="urn:microsoft.com/office/officeart/2008/layout/LinedList"/>
    <dgm:cxn modelId="{167892B5-8BAD-451A-8270-49B4CC987C7A}" type="presParOf" srcId="{1A6B9FDE-44C8-4D41-A21A-820E9D7D167D}" destId="{97CA332D-5035-4CFB-9A61-8DB8B102AB5E}" srcOrd="7" destOrd="0" presId="urn:microsoft.com/office/officeart/2008/layout/LinedList"/>
    <dgm:cxn modelId="{B8BFCF59-45C2-4316-9D64-410C0F81183B}" type="presParOf" srcId="{97CA332D-5035-4CFB-9A61-8DB8B102AB5E}" destId="{5C724E2C-6EED-4601-8C74-A507BDF6F028}" srcOrd="0" destOrd="0" presId="urn:microsoft.com/office/officeart/2008/layout/LinedList"/>
    <dgm:cxn modelId="{5A437AFA-BD1F-4E5F-B97D-4C463B7212E1}" type="presParOf" srcId="{97CA332D-5035-4CFB-9A61-8DB8B102AB5E}" destId="{FA717FDD-900A-4C70-82CE-F254A481499C}" srcOrd="1" destOrd="0" presId="urn:microsoft.com/office/officeart/2008/layout/LinedList"/>
    <dgm:cxn modelId="{A9493EF1-52D5-45AE-B763-9D2B224BFBDE}" type="presParOf" srcId="{1A6B9FDE-44C8-4D41-A21A-820E9D7D167D}" destId="{2BC58137-C06D-4A1F-A0D3-C7FADD93E1CB}" srcOrd="8" destOrd="0" presId="urn:microsoft.com/office/officeart/2008/layout/LinedList"/>
    <dgm:cxn modelId="{21F1B28A-6B1C-4AC4-9B47-F5E3864172FA}" type="presParOf" srcId="{1A6B9FDE-44C8-4D41-A21A-820E9D7D167D}" destId="{3DC75B69-4D3B-4580-83C8-D19602A359DD}" srcOrd="9" destOrd="0" presId="urn:microsoft.com/office/officeart/2008/layout/LinedList"/>
    <dgm:cxn modelId="{180B2B9F-1A66-40DA-A86F-13EB0C7F9689}" type="presParOf" srcId="{3DC75B69-4D3B-4580-83C8-D19602A359DD}" destId="{1596D090-3177-4993-8312-86255C735040}" srcOrd="0" destOrd="0" presId="urn:microsoft.com/office/officeart/2008/layout/LinedList"/>
    <dgm:cxn modelId="{BC87ACD9-8BE1-4531-8F14-0F2C42C88E99}" type="presParOf" srcId="{3DC75B69-4D3B-4580-83C8-D19602A359DD}" destId="{67660E92-B9FF-4D48-999D-124D358F114A}" srcOrd="1" destOrd="0" presId="urn:microsoft.com/office/officeart/2008/layout/LinedList"/>
    <dgm:cxn modelId="{D3D64921-0D69-4CB4-8B4D-4E7EB8C60F77}" type="presParOf" srcId="{1A6B9FDE-44C8-4D41-A21A-820E9D7D167D}" destId="{0839A01F-5C5A-48A9-9A53-1BCAB752F943}" srcOrd="10" destOrd="0" presId="urn:microsoft.com/office/officeart/2008/layout/LinedList"/>
    <dgm:cxn modelId="{DB00B951-888A-4124-B11E-DACA5C1245BD}" type="presParOf" srcId="{1A6B9FDE-44C8-4D41-A21A-820E9D7D167D}" destId="{F8254F66-7CDA-4BFF-A2E6-A81D82D5D57F}" srcOrd="11" destOrd="0" presId="urn:microsoft.com/office/officeart/2008/layout/LinedList"/>
    <dgm:cxn modelId="{81CD53BF-17C2-4F34-B7EC-CECEAF0B82F4}" type="presParOf" srcId="{F8254F66-7CDA-4BFF-A2E6-A81D82D5D57F}" destId="{59763051-CA5F-40B7-9DEF-23B2FB35672C}" srcOrd="0" destOrd="0" presId="urn:microsoft.com/office/officeart/2008/layout/LinedList"/>
    <dgm:cxn modelId="{06639E94-CFB8-4C37-92C9-11CDC40A595C}" type="presParOf" srcId="{F8254F66-7CDA-4BFF-A2E6-A81D82D5D57F}" destId="{76A34274-0D45-426D-A4E6-BC270094DAF1}" srcOrd="1" destOrd="0" presId="urn:microsoft.com/office/officeart/2008/layout/LinedList"/>
    <dgm:cxn modelId="{D02C745C-D141-47F0-9E92-7BD28F32B00C}" type="presParOf" srcId="{1A6B9FDE-44C8-4D41-A21A-820E9D7D167D}" destId="{6BB504D7-C5EE-4644-AE18-D11EA32D0388}" srcOrd="12" destOrd="0" presId="urn:microsoft.com/office/officeart/2008/layout/LinedList"/>
    <dgm:cxn modelId="{34C78D59-F376-47A9-8FA5-8620F55C9776}" type="presParOf" srcId="{1A6B9FDE-44C8-4D41-A21A-820E9D7D167D}" destId="{905C7695-0046-45A2-8D46-B8C04CAD74A1}" srcOrd="13" destOrd="0" presId="urn:microsoft.com/office/officeart/2008/layout/LinedList"/>
    <dgm:cxn modelId="{258989EA-117E-4C0C-B4D8-9C80727E0CF9}" type="presParOf" srcId="{905C7695-0046-45A2-8D46-B8C04CAD74A1}" destId="{F1E10B91-EDA5-47A7-8CF2-61D2CBA45FBD}" srcOrd="0" destOrd="0" presId="urn:microsoft.com/office/officeart/2008/layout/LinedList"/>
    <dgm:cxn modelId="{277CEA07-D5D7-4C53-8FBA-B26212BBFA0F}" type="presParOf" srcId="{905C7695-0046-45A2-8D46-B8C04CAD74A1}" destId="{AAEF6558-2CEA-472C-BB4E-AB80CAFA5C74}" srcOrd="1" destOrd="0" presId="urn:microsoft.com/office/officeart/2008/layout/LinedList"/>
    <dgm:cxn modelId="{6E6EE88D-8B84-4A57-B946-E1A60559EFDF}" type="presParOf" srcId="{1A6B9FDE-44C8-4D41-A21A-820E9D7D167D}" destId="{AF6DED3B-8FEB-4683-860F-C3C0805D4339}" srcOrd="14" destOrd="0" presId="urn:microsoft.com/office/officeart/2008/layout/LinedList"/>
    <dgm:cxn modelId="{7AB3512D-767F-4CE3-8207-5A7CA1A4B3BC}" type="presParOf" srcId="{1A6B9FDE-44C8-4D41-A21A-820E9D7D167D}" destId="{1C999492-2FBF-4892-A0AA-7FBBA96E6447}" srcOrd="15" destOrd="0" presId="urn:microsoft.com/office/officeart/2008/layout/LinedList"/>
    <dgm:cxn modelId="{5555BCE8-B48F-4954-B59D-F507F2E801CB}" type="presParOf" srcId="{1C999492-2FBF-4892-A0AA-7FBBA96E6447}" destId="{5A3D3E04-02B4-435C-A95C-90BA4B731A4F}" srcOrd="0" destOrd="0" presId="urn:microsoft.com/office/officeart/2008/layout/LinedList"/>
    <dgm:cxn modelId="{DDBADD3D-4214-49C0-99CE-6476A58ABA22}" type="presParOf" srcId="{1C999492-2FBF-4892-A0AA-7FBBA96E6447}" destId="{A2118EDA-AF81-4A2A-A72E-D0B4639B77F5}" srcOrd="1" destOrd="0" presId="urn:microsoft.com/office/officeart/2008/layout/LinedList"/>
    <dgm:cxn modelId="{41B73140-2AF7-4092-8A87-00833923362D}" type="presParOf" srcId="{1A6B9FDE-44C8-4D41-A21A-820E9D7D167D}" destId="{A88C17CC-BA41-4573-B9CB-B8B0030BF284}" srcOrd="16" destOrd="0" presId="urn:microsoft.com/office/officeart/2008/layout/LinedList"/>
    <dgm:cxn modelId="{AE56DB5F-BDFB-47E7-ADC6-9077907E5808}" type="presParOf" srcId="{1A6B9FDE-44C8-4D41-A21A-820E9D7D167D}" destId="{C7DB9923-3912-4CB6-8FAE-BF8A7EA3E6AA}" srcOrd="17" destOrd="0" presId="urn:microsoft.com/office/officeart/2008/layout/LinedList"/>
    <dgm:cxn modelId="{4541A940-0224-42CE-95EC-D98E48A4D13B}" type="presParOf" srcId="{C7DB9923-3912-4CB6-8FAE-BF8A7EA3E6AA}" destId="{91D9EE64-FDC3-464B-A85C-66AEE25436AF}" srcOrd="0" destOrd="0" presId="urn:microsoft.com/office/officeart/2008/layout/LinedList"/>
    <dgm:cxn modelId="{55031264-920C-4C25-9DC2-D544E0BF6821}" type="presParOf" srcId="{C7DB9923-3912-4CB6-8FAE-BF8A7EA3E6AA}" destId="{93C0A659-066A-4840-806F-E30EB45437B4}" srcOrd="1" destOrd="0" presId="urn:microsoft.com/office/officeart/2008/layout/LinedList"/>
    <dgm:cxn modelId="{B48013B2-003F-4473-A40D-A16BF3CDD84B}" type="presParOf" srcId="{1A6B9FDE-44C8-4D41-A21A-820E9D7D167D}" destId="{0C119725-C4F2-453C-830A-13BDFB114F21}" srcOrd="18" destOrd="0" presId="urn:microsoft.com/office/officeart/2008/layout/LinedList"/>
    <dgm:cxn modelId="{AD4C36D4-AAA0-4F0B-8D05-C209A9006DE6}" type="presParOf" srcId="{1A6B9FDE-44C8-4D41-A21A-820E9D7D167D}" destId="{7E490673-D278-4219-A2D5-D66CB912AFF7}" srcOrd="19" destOrd="0" presId="urn:microsoft.com/office/officeart/2008/layout/LinedList"/>
    <dgm:cxn modelId="{A0FF465E-EF1F-4761-99A0-F935E6FB04AE}" type="presParOf" srcId="{7E490673-D278-4219-A2D5-D66CB912AFF7}" destId="{5C287519-41F7-49AE-A118-19FF7130AE7F}" srcOrd="0" destOrd="0" presId="urn:microsoft.com/office/officeart/2008/layout/LinedList"/>
    <dgm:cxn modelId="{0AC1A086-E5BF-406A-AF30-D68772AE92B4}" type="presParOf" srcId="{7E490673-D278-4219-A2D5-D66CB912AFF7}" destId="{7D20D7E6-2CE0-4F92-9FFD-552BA5ACC53D}" srcOrd="1" destOrd="0" presId="urn:microsoft.com/office/officeart/2008/layout/LinedList"/>
    <dgm:cxn modelId="{A899EF6D-F1BE-434C-A440-B075D3A72BE4}" type="presParOf" srcId="{1A6B9FDE-44C8-4D41-A21A-820E9D7D167D}" destId="{772B64B8-B226-4A08-A1F9-39400A364B81}" srcOrd="20" destOrd="0" presId="urn:microsoft.com/office/officeart/2008/layout/LinedList"/>
    <dgm:cxn modelId="{C8FBDDBA-965C-4041-B22D-52871166222B}" type="presParOf" srcId="{1A6B9FDE-44C8-4D41-A21A-820E9D7D167D}" destId="{5375C8F3-93D1-476E-96E6-1FE58BC270EA}" srcOrd="21" destOrd="0" presId="urn:microsoft.com/office/officeart/2008/layout/LinedList"/>
    <dgm:cxn modelId="{287C84C5-B6E6-4082-8171-6152C641D156}" type="presParOf" srcId="{5375C8F3-93D1-476E-96E6-1FE58BC270EA}" destId="{2A0AF0A8-0FA3-44C4-A334-4590E40F1039}" srcOrd="0" destOrd="0" presId="urn:microsoft.com/office/officeart/2008/layout/LinedList"/>
    <dgm:cxn modelId="{25C9E5E5-D520-4702-B24F-DA38B72EE2E3}" type="presParOf" srcId="{5375C8F3-93D1-476E-96E6-1FE58BC270EA}" destId="{237D317C-6794-4E22-9453-10146D58F969}" srcOrd="1" destOrd="0" presId="urn:microsoft.com/office/officeart/2008/layout/LinedList"/>
    <dgm:cxn modelId="{D3FE58F1-DB3E-4BD2-998C-3E485342E27C}" type="presParOf" srcId="{1A6B9FDE-44C8-4D41-A21A-820E9D7D167D}" destId="{D46432EF-AF2C-4008-AC21-9A0C8F66D6D9}" srcOrd="22" destOrd="0" presId="urn:microsoft.com/office/officeart/2008/layout/LinedList"/>
    <dgm:cxn modelId="{5C5DC114-28A3-449C-A2FA-F3E462B8A8ED}" type="presParOf" srcId="{1A6B9FDE-44C8-4D41-A21A-820E9D7D167D}" destId="{68FE153C-5CF7-4040-BC7E-3FB391174630}" srcOrd="23" destOrd="0" presId="urn:microsoft.com/office/officeart/2008/layout/LinedList"/>
    <dgm:cxn modelId="{224579EB-A460-449A-B227-FEBAAFA45A20}" type="presParOf" srcId="{68FE153C-5CF7-4040-BC7E-3FB391174630}" destId="{1197BE1E-BB5A-46AE-8FD6-4B9C02BCF600}" srcOrd="0" destOrd="0" presId="urn:microsoft.com/office/officeart/2008/layout/LinedList"/>
    <dgm:cxn modelId="{2363DB4F-00A4-4A26-96DA-C6C2750E10DD}" type="presParOf" srcId="{68FE153C-5CF7-4040-BC7E-3FB391174630}" destId="{44023800-09EA-4E77-B6D5-1D30269BD2B0}" srcOrd="1" destOrd="0" presId="urn:microsoft.com/office/officeart/2008/layout/LinedList"/>
    <dgm:cxn modelId="{EA852147-D507-4AEB-B8D4-DCE2A4FB5F3A}" type="presParOf" srcId="{1A6B9FDE-44C8-4D41-A21A-820E9D7D167D}" destId="{CF9DFFB7-E651-42D5-963C-FDC30CE83566}" srcOrd="24" destOrd="0" presId="urn:microsoft.com/office/officeart/2008/layout/LinedList"/>
    <dgm:cxn modelId="{BD829A0C-101F-423A-8CC0-070FD1317E61}" type="presParOf" srcId="{1A6B9FDE-44C8-4D41-A21A-820E9D7D167D}" destId="{0AE07163-A2BC-4F7F-9754-07D32D69D358}" srcOrd="25" destOrd="0" presId="urn:microsoft.com/office/officeart/2008/layout/LinedList"/>
    <dgm:cxn modelId="{F1969D06-D1BD-44AA-AC0E-ABACBB2D7292}" type="presParOf" srcId="{0AE07163-A2BC-4F7F-9754-07D32D69D358}" destId="{AA6EF025-CE97-41F9-84DD-84B4B9F65A69}" srcOrd="0" destOrd="0" presId="urn:microsoft.com/office/officeart/2008/layout/LinedList"/>
    <dgm:cxn modelId="{4D7B2F48-FD56-49D6-9F0B-A534F092789C}" type="presParOf" srcId="{0AE07163-A2BC-4F7F-9754-07D32D69D358}" destId="{93A19712-6A96-4EF2-8C63-CE0FCA4EBC4F}" srcOrd="1" destOrd="0" presId="urn:microsoft.com/office/officeart/2008/layout/LinedList"/>
    <dgm:cxn modelId="{62A53855-8B8F-437D-BBCF-CCB031A7D9B9}" type="presParOf" srcId="{1A6B9FDE-44C8-4D41-A21A-820E9D7D167D}" destId="{01D135C1-5504-4D3D-A7F3-BD93B97F7D6B}" srcOrd="26" destOrd="0" presId="urn:microsoft.com/office/officeart/2008/layout/LinedList"/>
    <dgm:cxn modelId="{B1B2F1E2-0E02-437E-B785-2F43F82FD56C}" type="presParOf" srcId="{1A6B9FDE-44C8-4D41-A21A-820E9D7D167D}" destId="{8737BEE2-4555-4F8C-BC86-A39F7CF51CD3}" srcOrd="27" destOrd="0" presId="urn:microsoft.com/office/officeart/2008/layout/LinedList"/>
    <dgm:cxn modelId="{22AAB371-6700-4B99-8DDF-05A7A6A377EF}" type="presParOf" srcId="{8737BEE2-4555-4F8C-BC86-A39F7CF51CD3}" destId="{3C3FD766-2A75-45A3-A579-59E990FA1CF7}" srcOrd="0" destOrd="0" presId="urn:microsoft.com/office/officeart/2008/layout/LinedList"/>
    <dgm:cxn modelId="{55BCFB07-59F8-4A99-B4A0-D318E3F54908}" type="presParOf" srcId="{8737BEE2-4555-4F8C-BC86-A39F7CF51CD3}" destId="{ED2991DA-DA15-4540-970C-8B71324D56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FD84A-BF9F-40E4-A685-208EF80CA5A4}">
      <dsp:nvSpPr>
        <dsp:cNvPr id="0" name=""/>
        <dsp:cNvSpPr/>
      </dsp:nvSpPr>
      <dsp:spPr>
        <a:xfrm rot="5400000">
          <a:off x="6484198" y="-3030387"/>
          <a:ext cx="533750"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mn-lt"/>
            </a:rPr>
            <a:t>On-reserve students who identify as Indigenous in public schools</a:t>
          </a:r>
        </a:p>
      </dsp:txBody>
      <dsp:txXfrm rot="-5400000">
        <a:off x="3386081" y="93786"/>
        <a:ext cx="6703928" cy="481638"/>
      </dsp:txXfrm>
    </dsp:sp>
    <dsp:sp modelId="{392B8E98-205E-4FBE-AFAD-B9BC9E7687CA}">
      <dsp:nvSpPr>
        <dsp:cNvPr id="0" name=""/>
        <dsp:cNvSpPr/>
      </dsp:nvSpPr>
      <dsp:spPr>
        <a:xfrm>
          <a:off x="399533" y="1010"/>
          <a:ext cx="2986548" cy="667188"/>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mn-lt"/>
            </a:rPr>
            <a:t>8,127</a:t>
          </a:r>
        </a:p>
      </dsp:txBody>
      <dsp:txXfrm>
        <a:off x="432102" y="33579"/>
        <a:ext cx="2921410" cy="602050"/>
      </dsp:txXfrm>
    </dsp:sp>
    <dsp:sp modelId="{F0668EA2-F623-4237-8381-3834A191115D}">
      <dsp:nvSpPr>
        <dsp:cNvPr id="0" name=""/>
        <dsp:cNvSpPr/>
      </dsp:nvSpPr>
      <dsp:spPr>
        <a:xfrm rot="5400000">
          <a:off x="6484198" y="-2329839"/>
          <a:ext cx="533750"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mn-lt"/>
            </a:rPr>
            <a:t>Off-reserve students who identify as Indigenous in public schools</a:t>
          </a:r>
        </a:p>
      </dsp:txBody>
      <dsp:txXfrm rot="-5400000">
        <a:off x="3386081" y="794334"/>
        <a:ext cx="6703928" cy="481638"/>
      </dsp:txXfrm>
    </dsp:sp>
    <dsp:sp modelId="{92AD4AF3-D207-4DE4-802B-09C52895CE99}">
      <dsp:nvSpPr>
        <dsp:cNvPr id="0" name=""/>
        <dsp:cNvSpPr/>
      </dsp:nvSpPr>
      <dsp:spPr>
        <a:xfrm>
          <a:off x="399533" y="701558"/>
          <a:ext cx="2986548" cy="667188"/>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mn-lt"/>
            </a:rPr>
            <a:t>62,940</a:t>
          </a:r>
        </a:p>
      </dsp:txBody>
      <dsp:txXfrm>
        <a:off x="432102" y="734127"/>
        <a:ext cx="2921410" cy="602050"/>
      </dsp:txXfrm>
    </dsp:sp>
    <dsp:sp modelId="{BD699CD0-45F0-420B-A495-2D51174866B2}">
      <dsp:nvSpPr>
        <dsp:cNvPr id="0" name=""/>
        <dsp:cNvSpPr/>
      </dsp:nvSpPr>
      <dsp:spPr>
        <a:xfrm rot="5400000">
          <a:off x="6484198" y="-1629291"/>
          <a:ext cx="533750"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mn-lt"/>
            </a:rPr>
            <a:t>On-reserve students who identify as Indigenous in independent schools</a:t>
          </a:r>
        </a:p>
      </dsp:txBody>
      <dsp:txXfrm rot="-5400000">
        <a:off x="3386081" y="1494882"/>
        <a:ext cx="6703928" cy="481638"/>
      </dsp:txXfrm>
    </dsp:sp>
    <dsp:sp modelId="{21674E62-D91E-47BF-971C-B11F1B15F2FE}">
      <dsp:nvSpPr>
        <dsp:cNvPr id="0" name=""/>
        <dsp:cNvSpPr/>
      </dsp:nvSpPr>
      <dsp:spPr>
        <a:xfrm>
          <a:off x="399533" y="1402105"/>
          <a:ext cx="2986548" cy="667188"/>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mn-lt"/>
            </a:rPr>
            <a:t>503</a:t>
          </a:r>
        </a:p>
      </dsp:txBody>
      <dsp:txXfrm>
        <a:off x="432102" y="1434674"/>
        <a:ext cx="2921410" cy="602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FD84A-BF9F-40E4-A685-208EF80CA5A4}">
      <dsp:nvSpPr>
        <dsp:cNvPr id="0" name=""/>
        <dsp:cNvSpPr/>
      </dsp:nvSpPr>
      <dsp:spPr>
        <a:xfrm rot="5400000">
          <a:off x="6512039" y="-3066183"/>
          <a:ext cx="478069"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mn-lt"/>
            </a:rPr>
            <a:t>On-reserve First Nations students in First Nation schools</a:t>
          </a:r>
        </a:p>
      </dsp:txBody>
      <dsp:txXfrm rot="-5400000">
        <a:off x="3386082" y="83111"/>
        <a:ext cx="6706647" cy="431395"/>
      </dsp:txXfrm>
    </dsp:sp>
    <dsp:sp modelId="{392B8E98-205E-4FBE-AFAD-B9BC9E7687CA}">
      <dsp:nvSpPr>
        <dsp:cNvPr id="0" name=""/>
        <dsp:cNvSpPr/>
      </dsp:nvSpPr>
      <dsp:spPr>
        <a:xfrm>
          <a:off x="399533" y="14"/>
          <a:ext cx="2986548" cy="597586"/>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mn-lt"/>
            </a:rPr>
            <a:t>5,021</a:t>
          </a:r>
        </a:p>
      </dsp:txBody>
      <dsp:txXfrm>
        <a:off x="428705" y="29186"/>
        <a:ext cx="2928204" cy="539242"/>
      </dsp:txXfrm>
    </dsp:sp>
    <dsp:sp modelId="{F0668EA2-F623-4237-8381-3834A191115D}">
      <dsp:nvSpPr>
        <dsp:cNvPr id="0" name=""/>
        <dsp:cNvSpPr/>
      </dsp:nvSpPr>
      <dsp:spPr>
        <a:xfrm rot="5400000">
          <a:off x="6512039" y="-2438718"/>
          <a:ext cx="478069"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mn-lt"/>
            </a:rPr>
            <a:t>Off-reserve students (reciprocal tuition) attending First Nation schools</a:t>
          </a:r>
        </a:p>
      </dsp:txBody>
      <dsp:txXfrm rot="-5400000">
        <a:off x="3386082" y="710576"/>
        <a:ext cx="6706647" cy="431395"/>
      </dsp:txXfrm>
    </dsp:sp>
    <dsp:sp modelId="{92AD4AF3-D207-4DE4-802B-09C52895CE99}">
      <dsp:nvSpPr>
        <dsp:cNvPr id="0" name=""/>
        <dsp:cNvSpPr/>
      </dsp:nvSpPr>
      <dsp:spPr>
        <a:xfrm>
          <a:off x="399533" y="627480"/>
          <a:ext cx="2986548" cy="597586"/>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mn-lt"/>
            </a:rPr>
            <a:t>1,343</a:t>
          </a:r>
        </a:p>
      </dsp:txBody>
      <dsp:txXfrm>
        <a:off x="428705" y="656652"/>
        <a:ext cx="2928204" cy="539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2FD1C-198E-4909-A1D2-C68E4FF391AE}">
      <dsp:nvSpPr>
        <dsp:cNvPr id="0" name=""/>
        <dsp:cNvSpPr/>
      </dsp:nvSpPr>
      <dsp:spPr>
        <a:xfrm>
          <a:off x="0" y="56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D4D2F-A4E9-458B-A322-FBAD95F3BD6C}">
      <dsp:nvSpPr>
        <dsp:cNvPr id="0" name=""/>
        <dsp:cNvSpPr/>
      </dsp:nvSpPr>
      <dsp:spPr>
        <a:xfrm>
          <a:off x="0" y="561"/>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mj-lt"/>
            </a:rPr>
            <a:t>Section 35 Constitution Act &amp; Honour of the Crown</a:t>
          </a:r>
        </a:p>
      </dsp:txBody>
      <dsp:txXfrm>
        <a:off x="0" y="561"/>
        <a:ext cx="10515600" cy="328759"/>
      </dsp:txXfrm>
    </dsp:sp>
    <dsp:sp modelId="{92B7AC7E-40E4-4CF0-B5C7-5C06268A5895}">
      <dsp:nvSpPr>
        <dsp:cNvPr id="0" name=""/>
        <dsp:cNvSpPr/>
      </dsp:nvSpPr>
      <dsp:spPr>
        <a:xfrm>
          <a:off x="0" y="329320"/>
          <a:ext cx="10515600" cy="0"/>
        </a:xfrm>
        <a:prstGeom prst="line">
          <a:avLst/>
        </a:prstGeom>
        <a:solidFill>
          <a:schemeClr val="accent2">
            <a:hueOff val="-116596"/>
            <a:satOff val="-5893"/>
            <a:lumOff val="1237"/>
            <a:alphaOff val="0"/>
          </a:schemeClr>
        </a:solidFill>
        <a:ln w="12700" cap="flat" cmpd="sng" algn="ctr">
          <a:solidFill>
            <a:schemeClr val="accent2">
              <a:hueOff val="-116596"/>
              <a:satOff val="-5893"/>
              <a:lumOff val="12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7C372-3928-4492-9A0D-88CC61658B26}">
      <dsp:nvSpPr>
        <dsp:cNvPr id="0" name=""/>
        <dsp:cNvSpPr/>
      </dsp:nvSpPr>
      <dsp:spPr>
        <a:xfrm>
          <a:off x="0" y="329320"/>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mj-lt"/>
            </a:rPr>
            <a:t>The Royal Proclamation (1763)</a:t>
          </a:r>
        </a:p>
      </dsp:txBody>
      <dsp:txXfrm>
        <a:off x="0" y="329320"/>
        <a:ext cx="10515600" cy="328759"/>
      </dsp:txXfrm>
    </dsp:sp>
    <dsp:sp modelId="{FDEE600D-58C7-45FE-A9BA-4D84E3317AF2}">
      <dsp:nvSpPr>
        <dsp:cNvPr id="0" name=""/>
        <dsp:cNvSpPr/>
      </dsp:nvSpPr>
      <dsp:spPr>
        <a:xfrm>
          <a:off x="0" y="658079"/>
          <a:ext cx="10515600" cy="0"/>
        </a:xfrm>
        <a:prstGeom prst="line">
          <a:avLst/>
        </a:prstGeom>
        <a:solidFill>
          <a:schemeClr val="accent2">
            <a:hueOff val="-233193"/>
            <a:satOff val="-11786"/>
            <a:lumOff val="2473"/>
            <a:alphaOff val="0"/>
          </a:schemeClr>
        </a:solidFill>
        <a:ln w="12700" cap="flat" cmpd="sng" algn="ctr">
          <a:solidFill>
            <a:schemeClr val="accent2">
              <a:hueOff val="-233193"/>
              <a:satOff val="-11786"/>
              <a:lumOff val="24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B982C-F399-4051-A1C0-732A678EE8A0}">
      <dsp:nvSpPr>
        <dsp:cNvPr id="0" name=""/>
        <dsp:cNvSpPr/>
      </dsp:nvSpPr>
      <dsp:spPr>
        <a:xfrm>
          <a:off x="0" y="658079"/>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mj-lt"/>
            </a:rPr>
            <a:t>Indian Control of Indian Education (1972, updated 2010)</a:t>
          </a:r>
        </a:p>
      </dsp:txBody>
      <dsp:txXfrm>
        <a:off x="0" y="658079"/>
        <a:ext cx="10515600" cy="328759"/>
      </dsp:txXfrm>
    </dsp:sp>
    <dsp:sp modelId="{4734736A-E046-48B5-A5D5-570169420160}">
      <dsp:nvSpPr>
        <dsp:cNvPr id="0" name=""/>
        <dsp:cNvSpPr/>
      </dsp:nvSpPr>
      <dsp:spPr>
        <a:xfrm>
          <a:off x="0" y="986838"/>
          <a:ext cx="10515600" cy="0"/>
        </a:xfrm>
        <a:prstGeom prst="line">
          <a:avLst/>
        </a:prstGeom>
        <a:solidFill>
          <a:schemeClr val="accent2">
            <a:hueOff val="-349789"/>
            <a:satOff val="-17679"/>
            <a:lumOff val="3710"/>
            <a:alphaOff val="0"/>
          </a:schemeClr>
        </a:solidFill>
        <a:ln w="12700" cap="flat" cmpd="sng" algn="ctr">
          <a:solidFill>
            <a:schemeClr val="accent2">
              <a:hueOff val="-349789"/>
              <a:satOff val="-17679"/>
              <a:lumOff val="37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24E2C-6EED-4601-8C74-A507BDF6F028}">
      <dsp:nvSpPr>
        <dsp:cNvPr id="0" name=""/>
        <dsp:cNvSpPr/>
      </dsp:nvSpPr>
      <dsp:spPr>
        <a:xfrm>
          <a:off x="0" y="986838"/>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mj-lt"/>
            </a:rPr>
            <a:t>UN Convention on the Rights of the Child (1989)</a:t>
          </a:r>
        </a:p>
      </dsp:txBody>
      <dsp:txXfrm>
        <a:off x="0" y="986838"/>
        <a:ext cx="10515600" cy="328759"/>
      </dsp:txXfrm>
    </dsp:sp>
    <dsp:sp modelId="{2BC58137-C06D-4A1F-A0D3-C7FADD93E1CB}">
      <dsp:nvSpPr>
        <dsp:cNvPr id="0" name=""/>
        <dsp:cNvSpPr/>
      </dsp:nvSpPr>
      <dsp:spPr>
        <a:xfrm>
          <a:off x="0" y="1315597"/>
          <a:ext cx="10515600" cy="0"/>
        </a:xfrm>
        <a:prstGeom prst="line">
          <a:avLst/>
        </a:prstGeom>
        <a:solidFill>
          <a:schemeClr val="accent2">
            <a:hueOff val="-466386"/>
            <a:satOff val="-23572"/>
            <a:lumOff val="4947"/>
            <a:alphaOff val="0"/>
          </a:schemeClr>
        </a:solidFill>
        <a:ln w="12700" cap="flat" cmpd="sng" algn="ctr">
          <a:solidFill>
            <a:schemeClr val="accent2">
              <a:hueOff val="-466386"/>
              <a:satOff val="-23572"/>
              <a:lumOff val="49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6D090-3177-4993-8312-86255C735040}">
      <dsp:nvSpPr>
        <dsp:cNvPr id="0" name=""/>
        <dsp:cNvSpPr/>
      </dsp:nvSpPr>
      <dsp:spPr>
        <a:xfrm>
          <a:off x="0" y="1315597"/>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mj-lt"/>
            </a:rPr>
            <a:t>Residential Schools Apology (2008)</a:t>
          </a:r>
        </a:p>
      </dsp:txBody>
      <dsp:txXfrm>
        <a:off x="0" y="1315597"/>
        <a:ext cx="10515600" cy="328759"/>
      </dsp:txXfrm>
    </dsp:sp>
    <dsp:sp modelId="{0839A01F-5C5A-48A9-9A53-1BCAB752F943}">
      <dsp:nvSpPr>
        <dsp:cNvPr id="0" name=""/>
        <dsp:cNvSpPr/>
      </dsp:nvSpPr>
      <dsp:spPr>
        <a:xfrm>
          <a:off x="0" y="1644356"/>
          <a:ext cx="10515600" cy="0"/>
        </a:xfrm>
        <a:prstGeom prst="line">
          <a:avLst/>
        </a:prstGeom>
        <a:solidFill>
          <a:schemeClr val="accent2">
            <a:hueOff val="-582982"/>
            <a:satOff val="-29465"/>
            <a:lumOff val="6183"/>
            <a:alphaOff val="0"/>
          </a:schemeClr>
        </a:solidFill>
        <a:ln w="12700" cap="flat" cmpd="sng" algn="ctr">
          <a:solidFill>
            <a:schemeClr val="accent2">
              <a:hueOff val="-582982"/>
              <a:satOff val="-29465"/>
              <a:lumOff val="61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63051-CA5F-40B7-9DEF-23B2FB35672C}">
      <dsp:nvSpPr>
        <dsp:cNvPr id="0" name=""/>
        <dsp:cNvSpPr/>
      </dsp:nvSpPr>
      <dsp:spPr>
        <a:xfrm>
          <a:off x="0" y="1644356"/>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mj-lt"/>
            </a:rPr>
            <a:t>UN Declaration on the Rights of Indigenous Peoples (2007)</a:t>
          </a:r>
        </a:p>
      </dsp:txBody>
      <dsp:txXfrm>
        <a:off x="0" y="1644356"/>
        <a:ext cx="10515600" cy="328759"/>
      </dsp:txXfrm>
    </dsp:sp>
    <dsp:sp modelId="{6BB504D7-C5EE-4644-AE18-D11EA32D0388}">
      <dsp:nvSpPr>
        <dsp:cNvPr id="0" name=""/>
        <dsp:cNvSpPr/>
      </dsp:nvSpPr>
      <dsp:spPr>
        <a:xfrm>
          <a:off x="0" y="1973115"/>
          <a:ext cx="10515600" cy="0"/>
        </a:xfrm>
        <a:prstGeom prst="line">
          <a:avLst/>
        </a:prstGeom>
        <a:solidFill>
          <a:schemeClr val="accent2">
            <a:hueOff val="-699578"/>
            <a:satOff val="-35358"/>
            <a:lumOff val="7420"/>
            <a:alphaOff val="0"/>
          </a:schemeClr>
        </a:solidFill>
        <a:ln w="12700" cap="flat" cmpd="sng" algn="ctr">
          <a:solidFill>
            <a:schemeClr val="accent2">
              <a:hueOff val="-699578"/>
              <a:satOff val="-35358"/>
              <a:lumOff val="74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10B91-EDA5-47A7-8CF2-61D2CBA45FBD}">
      <dsp:nvSpPr>
        <dsp:cNvPr id="0" name=""/>
        <dsp:cNvSpPr/>
      </dsp:nvSpPr>
      <dsp:spPr>
        <a:xfrm>
          <a:off x="0" y="1973115"/>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mj-lt"/>
            </a:rPr>
            <a:t>Truth and Reconciliation Commission Calls to Action (2015)</a:t>
          </a:r>
        </a:p>
      </dsp:txBody>
      <dsp:txXfrm>
        <a:off x="0" y="1973115"/>
        <a:ext cx="10515600" cy="328759"/>
      </dsp:txXfrm>
    </dsp:sp>
    <dsp:sp modelId="{AF6DED3B-8FEB-4683-860F-C3C0805D4339}">
      <dsp:nvSpPr>
        <dsp:cNvPr id="0" name=""/>
        <dsp:cNvSpPr/>
      </dsp:nvSpPr>
      <dsp:spPr>
        <a:xfrm>
          <a:off x="0" y="2301875"/>
          <a:ext cx="10515600" cy="0"/>
        </a:xfrm>
        <a:prstGeom prst="line">
          <a:avLst/>
        </a:prstGeom>
        <a:solidFill>
          <a:schemeClr val="accent2">
            <a:hueOff val="-816175"/>
            <a:satOff val="-41251"/>
            <a:lumOff val="8657"/>
            <a:alphaOff val="0"/>
          </a:schemeClr>
        </a:solidFill>
        <a:ln w="12700" cap="flat" cmpd="sng" algn="ctr">
          <a:solidFill>
            <a:schemeClr val="accent2">
              <a:hueOff val="-816175"/>
              <a:satOff val="-41251"/>
              <a:lumOff val="86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D3E04-02B4-435C-A95C-90BA4B731A4F}">
      <dsp:nvSpPr>
        <dsp:cNvPr id="0" name=""/>
        <dsp:cNvSpPr/>
      </dsp:nvSpPr>
      <dsp:spPr>
        <a:xfrm>
          <a:off x="0" y="2301875"/>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mj-lt"/>
            </a:rPr>
            <a:t>Federal Commitments (including to UNDRIP and TRC)</a:t>
          </a:r>
        </a:p>
      </dsp:txBody>
      <dsp:txXfrm>
        <a:off x="0" y="2301875"/>
        <a:ext cx="10515600" cy="328759"/>
      </dsp:txXfrm>
    </dsp:sp>
    <dsp:sp modelId="{A88C17CC-BA41-4573-B9CB-B8B0030BF284}">
      <dsp:nvSpPr>
        <dsp:cNvPr id="0" name=""/>
        <dsp:cNvSpPr/>
      </dsp:nvSpPr>
      <dsp:spPr>
        <a:xfrm>
          <a:off x="0" y="2630634"/>
          <a:ext cx="10515600" cy="0"/>
        </a:xfrm>
        <a:prstGeom prst="line">
          <a:avLst/>
        </a:prstGeom>
        <a:solidFill>
          <a:schemeClr val="accent2">
            <a:hueOff val="-932771"/>
            <a:satOff val="-47144"/>
            <a:lumOff val="9894"/>
            <a:alphaOff val="0"/>
          </a:schemeClr>
        </a:solidFill>
        <a:ln w="12700" cap="flat" cmpd="sng" algn="ctr">
          <a:solidFill>
            <a:schemeClr val="accent2">
              <a:hueOff val="-932771"/>
              <a:satOff val="-47144"/>
              <a:lumOff val="98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9EE64-FDC3-464B-A85C-66AEE25436AF}">
      <dsp:nvSpPr>
        <dsp:cNvPr id="0" name=""/>
        <dsp:cNvSpPr/>
      </dsp:nvSpPr>
      <dsp:spPr>
        <a:xfrm>
          <a:off x="0" y="2630634"/>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mj-lt"/>
            </a:rPr>
            <a:t>10 Principles </a:t>
          </a:r>
          <a:r>
            <a:rPr lang="en-US" sz="2400" b="0" i="0" kern="1200">
              <a:solidFill>
                <a:schemeClr val="tx1"/>
              </a:solidFill>
              <a:latin typeface="+mj-lt"/>
            </a:rPr>
            <a:t>respecting the Gov’t of Canada's relationship (2018)</a:t>
          </a:r>
          <a:endParaRPr lang="en-CA" sz="2400" b="0" kern="1200">
            <a:solidFill>
              <a:schemeClr val="tx1"/>
            </a:solidFill>
            <a:latin typeface="+mj-lt"/>
          </a:endParaRPr>
        </a:p>
      </dsp:txBody>
      <dsp:txXfrm>
        <a:off x="0" y="2630634"/>
        <a:ext cx="10515600" cy="328759"/>
      </dsp:txXfrm>
    </dsp:sp>
    <dsp:sp modelId="{0C119725-C4F2-453C-830A-13BDFB114F21}">
      <dsp:nvSpPr>
        <dsp:cNvPr id="0" name=""/>
        <dsp:cNvSpPr/>
      </dsp:nvSpPr>
      <dsp:spPr>
        <a:xfrm>
          <a:off x="0" y="2959393"/>
          <a:ext cx="10515600" cy="0"/>
        </a:xfrm>
        <a:prstGeom prst="line">
          <a:avLst/>
        </a:prstGeom>
        <a:solidFill>
          <a:schemeClr val="accent2">
            <a:hueOff val="-1049367"/>
            <a:satOff val="-53037"/>
            <a:lumOff val="11130"/>
            <a:alphaOff val="0"/>
          </a:schemeClr>
        </a:solidFill>
        <a:ln w="12700" cap="flat" cmpd="sng" algn="ctr">
          <a:solidFill>
            <a:schemeClr val="accent2">
              <a:hueOff val="-1049367"/>
              <a:satOff val="-53037"/>
              <a:lumOff val="111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87519-41F7-49AE-A118-19FF7130AE7F}">
      <dsp:nvSpPr>
        <dsp:cNvPr id="0" name=""/>
        <dsp:cNvSpPr/>
      </dsp:nvSpPr>
      <dsp:spPr>
        <a:xfrm>
          <a:off x="0" y="2959393"/>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mj-lt"/>
            </a:rPr>
            <a:t>10 Principles </a:t>
          </a:r>
          <a:r>
            <a:rPr lang="en-US" sz="2400" b="0" i="0" kern="1200">
              <a:solidFill>
                <a:schemeClr val="tx1"/>
              </a:solidFill>
              <a:latin typeface="+mj-lt"/>
            </a:rPr>
            <a:t>respecting the Gov’t of BC’s </a:t>
          </a:r>
          <a:r>
            <a:rPr lang="en-US" sz="2400" kern="1200">
              <a:solidFill>
                <a:schemeClr val="tx1"/>
              </a:solidFill>
              <a:latin typeface="+mj-lt"/>
            </a:rPr>
            <a:t>relationship</a:t>
          </a:r>
          <a:r>
            <a:rPr lang="en-US" sz="2400" b="0" i="0" kern="1200">
              <a:solidFill>
                <a:schemeClr val="tx1"/>
              </a:solidFill>
              <a:latin typeface="+mj-lt"/>
            </a:rPr>
            <a:t> (2018)</a:t>
          </a:r>
          <a:endParaRPr lang="en-US" sz="2400" kern="1200">
            <a:solidFill>
              <a:schemeClr val="tx1"/>
            </a:solidFill>
            <a:latin typeface="+mj-lt"/>
          </a:endParaRPr>
        </a:p>
      </dsp:txBody>
      <dsp:txXfrm>
        <a:off x="0" y="2959393"/>
        <a:ext cx="10515600" cy="328759"/>
      </dsp:txXfrm>
    </dsp:sp>
    <dsp:sp modelId="{772B64B8-B226-4A08-A1F9-39400A364B81}">
      <dsp:nvSpPr>
        <dsp:cNvPr id="0" name=""/>
        <dsp:cNvSpPr/>
      </dsp:nvSpPr>
      <dsp:spPr>
        <a:xfrm>
          <a:off x="0" y="3288152"/>
          <a:ext cx="10515600" cy="0"/>
        </a:xfrm>
        <a:prstGeom prst="line">
          <a:avLst/>
        </a:prstGeom>
        <a:solidFill>
          <a:schemeClr val="accent2">
            <a:hueOff val="-1165964"/>
            <a:satOff val="-58930"/>
            <a:lumOff val="12367"/>
            <a:alphaOff val="0"/>
          </a:schemeClr>
        </a:solidFill>
        <a:ln w="12700" cap="flat" cmpd="sng" algn="ctr">
          <a:solidFill>
            <a:schemeClr val="accent2">
              <a:hueOff val="-1165964"/>
              <a:satOff val="-58930"/>
              <a:lumOff val="123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AF0A8-0FA3-44C4-A334-4590E40F1039}">
      <dsp:nvSpPr>
        <dsp:cNvPr id="0" name=""/>
        <dsp:cNvSpPr/>
      </dsp:nvSpPr>
      <dsp:spPr>
        <a:xfrm>
          <a:off x="0" y="3288152"/>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mj-lt"/>
            </a:rPr>
            <a:t>BC Declaration on the Rights of Indigenous Peoples Act (2019)</a:t>
          </a:r>
        </a:p>
      </dsp:txBody>
      <dsp:txXfrm>
        <a:off x="0" y="3288152"/>
        <a:ext cx="10515600" cy="328759"/>
      </dsp:txXfrm>
    </dsp:sp>
    <dsp:sp modelId="{D46432EF-AF2C-4008-AC21-9A0C8F66D6D9}">
      <dsp:nvSpPr>
        <dsp:cNvPr id="0" name=""/>
        <dsp:cNvSpPr/>
      </dsp:nvSpPr>
      <dsp:spPr>
        <a:xfrm>
          <a:off x="0" y="3616911"/>
          <a:ext cx="10515600" cy="0"/>
        </a:xfrm>
        <a:prstGeom prst="line">
          <a:avLst/>
        </a:prstGeom>
        <a:solidFill>
          <a:schemeClr val="accent2">
            <a:hueOff val="-1282560"/>
            <a:satOff val="-64823"/>
            <a:lumOff val="13604"/>
            <a:alphaOff val="0"/>
          </a:schemeClr>
        </a:solidFill>
        <a:ln w="12700" cap="flat" cmpd="sng" algn="ctr">
          <a:solidFill>
            <a:schemeClr val="accent2">
              <a:hueOff val="-1282560"/>
              <a:satOff val="-64823"/>
              <a:lumOff val="136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7BE1E-BB5A-46AE-8FD6-4B9C02BCF600}">
      <dsp:nvSpPr>
        <dsp:cNvPr id="0" name=""/>
        <dsp:cNvSpPr/>
      </dsp:nvSpPr>
      <dsp:spPr>
        <a:xfrm>
          <a:off x="0" y="3616911"/>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mj-lt"/>
            </a:rPr>
            <a:t>Federal UN Declaration on the Rights of Indigenous Peoples Act (2021)</a:t>
          </a:r>
        </a:p>
      </dsp:txBody>
      <dsp:txXfrm>
        <a:off x="0" y="3616911"/>
        <a:ext cx="10515600" cy="328759"/>
      </dsp:txXfrm>
    </dsp:sp>
    <dsp:sp modelId="{CF9DFFB7-E651-42D5-963C-FDC30CE83566}">
      <dsp:nvSpPr>
        <dsp:cNvPr id="0" name=""/>
        <dsp:cNvSpPr/>
      </dsp:nvSpPr>
      <dsp:spPr>
        <a:xfrm>
          <a:off x="0" y="3945670"/>
          <a:ext cx="10515600" cy="0"/>
        </a:xfrm>
        <a:prstGeom prst="line">
          <a:avLst/>
        </a:prstGeom>
        <a:solidFill>
          <a:schemeClr val="accent2">
            <a:hueOff val="-1399157"/>
            <a:satOff val="-70716"/>
            <a:lumOff val="14840"/>
            <a:alphaOff val="0"/>
          </a:schemeClr>
        </a:solidFill>
        <a:ln w="12700" cap="flat" cmpd="sng" algn="ctr">
          <a:solidFill>
            <a:schemeClr val="accent2">
              <a:hueOff val="-1399157"/>
              <a:satOff val="-70716"/>
              <a:lumOff val="148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EF025-CE97-41F9-84DD-84B4B9F65A69}">
      <dsp:nvSpPr>
        <dsp:cNvPr id="0" name=""/>
        <dsp:cNvSpPr/>
      </dsp:nvSpPr>
      <dsp:spPr>
        <a:xfrm>
          <a:off x="0" y="3945670"/>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mj-lt"/>
            </a:rPr>
            <a:t>Interim Approach to Implement the Requirements of Section 3 of DRIPA (2022)</a:t>
          </a:r>
        </a:p>
      </dsp:txBody>
      <dsp:txXfrm>
        <a:off x="0" y="3945670"/>
        <a:ext cx="10515600" cy="328759"/>
      </dsp:txXfrm>
    </dsp:sp>
    <dsp:sp modelId="{01D135C1-5504-4D3D-A7F3-BD93B97F7D6B}">
      <dsp:nvSpPr>
        <dsp:cNvPr id="0" name=""/>
        <dsp:cNvSpPr/>
      </dsp:nvSpPr>
      <dsp:spPr>
        <a:xfrm>
          <a:off x="0" y="4274429"/>
          <a:ext cx="10515600" cy="0"/>
        </a:xfrm>
        <a:prstGeom prst="line">
          <a:avLst/>
        </a:prstGeom>
        <a:solidFill>
          <a:schemeClr val="accent2">
            <a:hueOff val="-1515753"/>
            <a:satOff val="-76609"/>
            <a:lumOff val="16077"/>
            <a:alphaOff val="0"/>
          </a:schemeClr>
        </a:solidFill>
        <a:ln w="12700" cap="flat" cmpd="sng" algn="ctr">
          <a:solidFill>
            <a:schemeClr val="accent2">
              <a:hueOff val="-1515753"/>
              <a:satOff val="-76609"/>
              <a:lumOff val="160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3FD766-2A75-45A3-A579-59E990FA1CF7}">
      <dsp:nvSpPr>
        <dsp:cNvPr id="0" name=""/>
        <dsp:cNvSpPr/>
      </dsp:nvSpPr>
      <dsp:spPr>
        <a:xfrm>
          <a:off x="0" y="4274429"/>
          <a:ext cx="10515600" cy="32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mj-lt"/>
            </a:rPr>
            <a:t>DRIPA Action Plan (2022)</a:t>
          </a:r>
        </a:p>
      </dsp:txBody>
      <dsp:txXfrm>
        <a:off x="0" y="4274429"/>
        <a:ext cx="10515600" cy="3287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89F5AB1-AC1B-46B7-AC2B-2C182DB3AC21}" type="datetimeFigureOut">
              <a:rPr lang="en-CA" smtClean="0"/>
              <a:t>2025-02-13</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95BBC1-6C52-4D60-9286-51BBA7950C18}" type="slidenum">
              <a:rPr lang="en-CA" smtClean="0"/>
              <a:t>‹#›</a:t>
            </a:fld>
            <a:endParaRPr lang="en-CA"/>
          </a:p>
        </p:txBody>
      </p:sp>
    </p:spTree>
    <p:extLst>
      <p:ext uri="{BB962C8B-B14F-4D97-AF65-F5344CB8AC3E}">
        <p14:creationId xmlns:p14="http://schemas.microsoft.com/office/powerpoint/2010/main" val="206168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33153">
              <a:defRPr/>
            </a:pPr>
            <a:fld id="{747E84EF-0FD3-4F40-82F4-8ADE2FF279E4}" type="slidenum">
              <a:rPr lang="en-CA" sz="1300">
                <a:solidFill>
                  <a:prstClr val="black"/>
                </a:solidFill>
                <a:latin typeface="Calibri" panose="020F0502020204030204"/>
              </a:rPr>
              <a:pPr defTabSz="933153">
                <a:defRPr/>
              </a:pPr>
              <a:t>1</a:t>
            </a:fld>
            <a:endParaRPr lang="en-CA" sz="1300" dirty="0">
              <a:solidFill>
                <a:prstClr val="black"/>
              </a:solidFill>
              <a:latin typeface="Calibri" panose="020F0502020204030204"/>
            </a:endParaRPr>
          </a:p>
        </p:txBody>
      </p:sp>
    </p:spTree>
    <p:extLst>
      <p:ext uri="{BB962C8B-B14F-4D97-AF65-F5344CB8AC3E}">
        <p14:creationId xmlns:p14="http://schemas.microsoft.com/office/powerpoint/2010/main" val="2237251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BBC79-5A19-1F51-CE7D-2EB7159BF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FC1F7-697B-C81A-BFE8-17E77C518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DA494-3098-E915-1A3B-DD77F137FDC6}"/>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EE4B800-356F-BB7E-95EE-DEA19E27F7CC}"/>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10</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488956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0DE73-9E99-11B3-784B-1C6D62D28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E6BFD-9E7F-EB32-92F1-BA3F2A4FF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2682F-E400-0C0A-E51A-977B16E649D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1E4E7D42-6C5D-D191-A0AE-3A319B91A33B}"/>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11</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4152528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B39F1-2EB6-1CDD-D8F7-4AB92D97C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555E7-F450-3A58-484F-F57431EDD9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3132C-5836-2872-5D85-2D5A40BEC0F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4D42F4F-20B0-DD3B-4597-87DC14CFCA37}"/>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12</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66834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C409F-74F5-5913-54D2-42F3E1C337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F38A8-A807-C213-432D-760675E9B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709F8-B686-6CA8-4349-0810AACEA62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B1319BC0-5BB5-0DCE-89D9-1AFC9609F44D}"/>
              </a:ext>
            </a:extLst>
          </p:cNvPr>
          <p:cNvSpPr>
            <a:spLocks noGrp="1"/>
          </p:cNvSpPr>
          <p:nvPr>
            <p:ph type="sldNum" sz="quarter" idx="5"/>
          </p:nvPr>
        </p:nvSpPr>
        <p:spPr/>
        <p:txBody>
          <a:bodyPr/>
          <a:lstStyle/>
          <a:p>
            <a:fld id="{E0AACD1E-1064-4EA1-990D-DD1B6248BCA3}" type="slidenum">
              <a:rPr lang="en-CA" smtClean="0"/>
              <a:t>13</a:t>
            </a:fld>
            <a:endParaRPr lang="en-CA"/>
          </a:p>
        </p:txBody>
      </p:sp>
    </p:spTree>
    <p:extLst>
      <p:ext uri="{BB962C8B-B14F-4D97-AF65-F5344CB8AC3E}">
        <p14:creationId xmlns:p14="http://schemas.microsoft.com/office/powerpoint/2010/main" val="373727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A1AF47E-9BC8-419C-B22C-6758176766E0}" type="slidenum">
              <a:rPr lang="en-US" smtClean="0"/>
              <a:t>14</a:t>
            </a:fld>
            <a:endParaRPr lang="en-US"/>
          </a:p>
        </p:txBody>
      </p:sp>
    </p:spTree>
    <p:extLst>
      <p:ext uri="{BB962C8B-B14F-4D97-AF65-F5344CB8AC3E}">
        <p14:creationId xmlns:p14="http://schemas.microsoft.com/office/powerpoint/2010/main" val="428813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7A0E-4E27-727F-20E2-5D60680A6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01BF7-6E8D-135A-418A-E818CF199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06F02-23D0-C951-EB31-FD8D79D1E8AD}"/>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4729C2C-1849-E25C-759B-972285FA2DFF}"/>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15</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4031890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3114B-3106-EC09-02EA-44CEFA47B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77589-CEE9-5EED-AFC0-8AA23F012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9175E-5484-48C6-9FBD-BEE7DA6FBA0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65851E28-0064-AD10-68BB-566175486065}"/>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16</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94111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FE43E-8296-FE60-2290-45E6E500B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13273-3A56-6320-B5E1-E75853B3B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773E7-3F8D-8EA0-C609-3A72C010D5D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3F1302F-5D55-1FF6-AC8F-5B926717E715}"/>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17</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037059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97AA6-18B8-DBD2-AD03-9F0C4AE92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E9F33-B041-72F2-A760-5BB9334BA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0634C-D582-B4BA-BFFA-564FD5758655}"/>
              </a:ext>
            </a:extLst>
          </p:cNvPr>
          <p:cNvSpPr>
            <a:spLocks noGrp="1"/>
          </p:cNvSpPr>
          <p:nvPr>
            <p:ph type="body" idx="1"/>
          </p:nvPr>
        </p:nvSpPr>
        <p:spPr/>
        <p:txBody>
          <a:bodyPr/>
          <a:lstStyle/>
          <a:p>
            <a:endParaRPr lang="en-CA" sz="1300" dirty="0"/>
          </a:p>
        </p:txBody>
      </p:sp>
      <p:sp>
        <p:nvSpPr>
          <p:cNvPr id="4" name="Slide Number Placeholder 3">
            <a:extLst>
              <a:ext uri="{FF2B5EF4-FFF2-40B4-BE49-F238E27FC236}">
                <a16:creationId xmlns:a16="http://schemas.microsoft.com/office/drawing/2014/main" id="{68282D4E-8F05-F38F-3FF2-8DF0B344EFBC}"/>
              </a:ext>
            </a:extLst>
          </p:cNvPr>
          <p:cNvSpPr>
            <a:spLocks noGrp="1"/>
          </p:cNvSpPr>
          <p:nvPr>
            <p:ph type="sldNum" sz="quarter" idx="10"/>
          </p:nvPr>
        </p:nvSpPr>
        <p:spPr/>
        <p:txBody>
          <a:bodyPr/>
          <a:lstStyle/>
          <a:p>
            <a:pPr marL="0" marR="0" lvl="0" indent="0" algn="r" defTabSz="914018" rtl="0" eaLnBrk="1" fontAlgn="auto" latinLnBrk="0" hangingPunct="1">
              <a:lnSpc>
                <a:spcPct val="100000"/>
              </a:lnSpc>
              <a:spcBef>
                <a:spcPts val="0"/>
              </a:spcBef>
              <a:spcAft>
                <a:spcPts val="0"/>
              </a:spcAft>
              <a:buClrTx/>
              <a:buSzTx/>
              <a:buFontTx/>
              <a:buNone/>
              <a:tabLst/>
              <a:defRPr/>
            </a:pPr>
            <a:fld id="{ABAC48A7-D6A8-4704-BD57-97C03B1CD684}" type="slidenum">
              <a:rPr kumimoji="0" lang="en-CA"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018" rtl="0" eaLnBrk="1" fontAlgn="auto" latinLnBrk="0" hangingPunct="1">
                <a:lnSpc>
                  <a:spcPct val="100000"/>
                </a:lnSpc>
                <a:spcBef>
                  <a:spcPts val="0"/>
                </a:spcBef>
                <a:spcAft>
                  <a:spcPts val="0"/>
                </a:spcAft>
                <a:buClrTx/>
                <a:buSzTx/>
                <a:buFontTx/>
                <a:buNone/>
                <a:tabLst/>
                <a:defRPr/>
              </a:pPr>
              <a:t>18</a:t>
            </a:fld>
            <a:endParaRPr kumimoji="0" lang="en-CA"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362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14211">
              <a:defRPr/>
            </a:pPr>
            <a:fld id="{43C4D619-40D6-456F-B8C7-89E96FF61A8F}" type="slidenum">
              <a:rPr lang="en-CA" sz="1300">
                <a:solidFill>
                  <a:prstClr val="black"/>
                </a:solidFill>
                <a:latin typeface="Calibri" panose="020F0502020204030204"/>
              </a:rPr>
              <a:pPr defTabSz="914211">
                <a:defRPr/>
              </a:pPr>
              <a:t>19</a:t>
            </a:fld>
            <a:endParaRPr lang="en-CA" sz="1300" dirty="0">
              <a:solidFill>
                <a:prstClr val="black"/>
              </a:solidFill>
              <a:latin typeface="Calibri" panose="020F0502020204030204"/>
            </a:endParaRPr>
          </a:p>
        </p:txBody>
      </p:sp>
    </p:spTree>
    <p:extLst>
      <p:ext uri="{BB962C8B-B14F-4D97-AF65-F5344CB8AC3E}">
        <p14:creationId xmlns:p14="http://schemas.microsoft.com/office/powerpoint/2010/main" val="127178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2CA21-6927-25E1-3290-9E8D94349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BC4C1-590B-3B8D-FD98-E4BAABC81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D138A-4878-ACD5-D081-25AC893E0914}"/>
              </a:ext>
            </a:extLst>
          </p:cNvPr>
          <p:cNvSpPr>
            <a:spLocks noGrp="1"/>
          </p:cNvSpPr>
          <p:nvPr>
            <p:ph type="body" idx="1"/>
          </p:nvPr>
        </p:nvSpPr>
        <p:spPr/>
        <p:txBody>
          <a:bodyPr/>
          <a:lstStyle/>
          <a:p>
            <a:pPr algn="ctr"/>
            <a:r>
              <a:rPr lang="en-CA" sz="1400" dirty="0" err="1">
                <a:solidFill>
                  <a:schemeClr val="bg2">
                    <a:lumMod val="90000"/>
                  </a:schemeClr>
                </a:solidFill>
                <a:latin typeface="+mj-lt"/>
              </a:rPr>
              <a:t>Mississaugas</a:t>
            </a:r>
            <a:r>
              <a:rPr lang="en-CA" sz="1400" dirty="0">
                <a:solidFill>
                  <a:schemeClr val="bg2">
                    <a:lumMod val="90000"/>
                  </a:schemeClr>
                </a:solidFill>
                <a:latin typeface="+mj-lt"/>
              </a:rPr>
              <a:t> of the Credit</a:t>
            </a:r>
          </a:p>
          <a:p>
            <a:pPr algn="ctr"/>
            <a:r>
              <a:rPr lang="en-CA" sz="1400" dirty="0" err="1">
                <a:solidFill>
                  <a:schemeClr val="bg2">
                    <a:lumMod val="90000"/>
                  </a:schemeClr>
                </a:solidFill>
                <a:latin typeface="+mj-lt"/>
              </a:rPr>
              <a:t>Anishnabeg</a:t>
            </a:r>
            <a:endParaRPr lang="en-CA" sz="1400" dirty="0">
              <a:solidFill>
                <a:schemeClr val="bg2">
                  <a:lumMod val="90000"/>
                </a:schemeClr>
              </a:solidFill>
              <a:latin typeface="+mj-lt"/>
            </a:endParaRPr>
          </a:p>
          <a:p>
            <a:pPr algn="ctr"/>
            <a:r>
              <a:rPr lang="en-CA" sz="1400" dirty="0">
                <a:solidFill>
                  <a:schemeClr val="bg2">
                    <a:lumMod val="90000"/>
                  </a:schemeClr>
                </a:solidFill>
                <a:latin typeface="+mj-lt"/>
              </a:rPr>
              <a:t>Haudenosaunee</a:t>
            </a:r>
          </a:p>
          <a:p>
            <a:pPr algn="ctr"/>
            <a:r>
              <a:rPr lang="en-CA" sz="1400" dirty="0">
                <a:solidFill>
                  <a:schemeClr val="bg2">
                    <a:lumMod val="90000"/>
                  </a:schemeClr>
                </a:solidFill>
                <a:latin typeface="+mj-lt"/>
              </a:rPr>
              <a:t>Wendat</a:t>
            </a:r>
            <a:endParaRPr lang="en-CA" sz="1400" b="1" i="0" dirty="0">
              <a:solidFill>
                <a:schemeClr val="bg2">
                  <a:lumMod val="90000"/>
                </a:schemeClr>
              </a:solidFill>
              <a:effectLst/>
              <a:latin typeface="+mj-lt"/>
            </a:endParaRPr>
          </a:p>
          <a:p>
            <a:endParaRPr lang="en-CA" sz="1300" dirty="0"/>
          </a:p>
        </p:txBody>
      </p:sp>
      <p:sp>
        <p:nvSpPr>
          <p:cNvPr id="4" name="Slide Number Placeholder 3">
            <a:extLst>
              <a:ext uri="{FF2B5EF4-FFF2-40B4-BE49-F238E27FC236}">
                <a16:creationId xmlns:a16="http://schemas.microsoft.com/office/drawing/2014/main" id="{4AACF088-A123-CE20-234E-00F17F640F4E}"/>
              </a:ext>
            </a:extLst>
          </p:cNvPr>
          <p:cNvSpPr>
            <a:spLocks noGrp="1"/>
          </p:cNvSpPr>
          <p:nvPr>
            <p:ph type="sldNum" sz="quarter" idx="10"/>
          </p:nvPr>
        </p:nvSpPr>
        <p:spPr/>
        <p:txBody>
          <a:bodyPr/>
          <a:lstStyle/>
          <a:p>
            <a:pPr marL="0" marR="0" lvl="0" indent="0" algn="r" defTabSz="914018" rtl="0" eaLnBrk="1" fontAlgn="auto" latinLnBrk="0" hangingPunct="1">
              <a:lnSpc>
                <a:spcPct val="100000"/>
              </a:lnSpc>
              <a:spcBef>
                <a:spcPts val="0"/>
              </a:spcBef>
              <a:spcAft>
                <a:spcPts val="0"/>
              </a:spcAft>
              <a:buClrTx/>
              <a:buSzTx/>
              <a:buFontTx/>
              <a:buNone/>
              <a:tabLst/>
              <a:defRPr/>
            </a:pPr>
            <a:fld id="{ABAC48A7-D6A8-4704-BD57-97C03B1CD684}" type="slidenum">
              <a:rPr kumimoji="0" lang="en-CA"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018" rtl="0" eaLnBrk="1" fontAlgn="auto" latinLnBrk="0" hangingPunct="1">
                <a:lnSpc>
                  <a:spcPct val="100000"/>
                </a:lnSpc>
                <a:spcBef>
                  <a:spcPts val="0"/>
                </a:spcBef>
                <a:spcAft>
                  <a:spcPts val="0"/>
                </a:spcAft>
                <a:buClrTx/>
                <a:buSzTx/>
                <a:buFontTx/>
                <a:buNone/>
                <a:tabLst/>
                <a:defRPr/>
              </a:pPr>
              <a:t>2</a:t>
            </a:fld>
            <a:endParaRPr kumimoji="0" lang="en-CA"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8334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0AACD1E-1064-4EA1-990D-DD1B6248BCA3}" type="slidenum">
              <a:rPr lang="en-CA" smtClean="0"/>
              <a:t>20</a:t>
            </a:fld>
            <a:endParaRPr lang="en-CA"/>
          </a:p>
        </p:txBody>
      </p:sp>
    </p:spTree>
    <p:extLst>
      <p:ext uri="{BB962C8B-B14F-4D97-AF65-F5344CB8AC3E}">
        <p14:creationId xmlns:p14="http://schemas.microsoft.com/office/powerpoint/2010/main" val="253730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33237">
              <a:defRPr/>
            </a:pPr>
            <a:fld id="{747E84EF-0FD3-4F40-82F4-8ADE2FF279E4}" type="slidenum">
              <a:rPr lang="en-CA" sz="1300">
                <a:solidFill>
                  <a:prstClr val="black"/>
                </a:solidFill>
                <a:latin typeface="Calibri" panose="020F0502020204030204"/>
              </a:rPr>
              <a:pPr defTabSz="933237">
                <a:defRPr/>
              </a:pPr>
              <a:t>21</a:t>
            </a:fld>
            <a:endParaRPr lang="en-CA" sz="1300" dirty="0">
              <a:solidFill>
                <a:prstClr val="black"/>
              </a:solidFill>
              <a:latin typeface="Calibri" panose="020F0502020204030204"/>
            </a:endParaRPr>
          </a:p>
        </p:txBody>
      </p:sp>
    </p:spTree>
    <p:extLst>
      <p:ext uri="{BB962C8B-B14F-4D97-AF65-F5344CB8AC3E}">
        <p14:creationId xmlns:p14="http://schemas.microsoft.com/office/powerpoint/2010/main" val="2952633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22</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264399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16F22-030E-F0C3-85E9-F275F5221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0A94F-6DCB-AB93-5754-860458B80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89EC2-8BE4-273D-0272-50301902B12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2DDB8FA-5689-B486-392F-08095E11E704}"/>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23</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215684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60A47-86AA-E88C-4D7B-444AAB695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53BDB-63B2-4872-3F9B-AD509DC69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3E363-C90E-49AA-2CE5-2DCDA27B278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9B7A4DA-F166-CB6D-43D4-CFFB9015E23E}"/>
              </a:ext>
            </a:extLst>
          </p:cNvPr>
          <p:cNvSpPr>
            <a:spLocks noGrp="1"/>
          </p:cNvSpPr>
          <p:nvPr>
            <p:ph type="sldNum" sz="quarter" idx="5"/>
          </p:nvPr>
        </p:nvSpPr>
        <p:spPr/>
        <p:txBody>
          <a:bodyPr/>
          <a:lstStyle/>
          <a:p>
            <a:fld id="{E0AACD1E-1064-4EA1-990D-DD1B6248BCA3}" type="slidenum">
              <a:rPr lang="en-CA" smtClean="0"/>
              <a:t>24</a:t>
            </a:fld>
            <a:endParaRPr lang="en-CA"/>
          </a:p>
        </p:txBody>
      </p:sp>
    </p:spTree>
    <p:extLst>
      <p:ext uri="{BB962C8B-B14F-4D97-AF65-F5344CB8AC3E}">
        <p14:creationId xmlns:p14="http://schemas.microsoft.com/office/powerpoint/2010/main" val="331447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33237">
              <a:defRPr/>
            </a:pPr>
            <a:fld id="{747E84EF-0FD3-4F40-82F4-8ADE2FF279E4}" type="slidenum">
              <a:rPr lang="en-CA" sz="1300">
                <a:solidFill>
                  <a:prstClr val="black"/>
                </a:solidFill>
                <a:latin typeface="Calibri" panose="020F0502020204030204"/>
              </a:rPr>
              <a:pPr defTabSz="933237">
                <a:defRPr/>
              </a:pPr>
              <a:t>25</a:t>
            </a:fld>
            <a:endParaRPr lang="en-CA" sz="1300" dirty="0">
              <a:solidFill>
                <a:prstClr val="black"/>
              </a:solidFill>
              <a:latin typeface="Calibri" panose="020F0502020204030204"/>
            </a:endParaRPr>
          </a:p>
        </p:txBody>
      </p:sp>
    </p:spTree>
    <p:extLst>
      <p:ext uri="{BB962C8B-B14F-4D97-AF65-F5344CB8AC3E}">
        <p14:creationId xmlns:p14="http://schemas.microsoft.com/office/powerpoint/2010/main" val="430667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1E6CD-280D-848A-C713-51AFE6D7E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35095-09EC-8FCC-0B30-DE301FEFE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6048C-2263-E08F-105D-357277DDF11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3BED208-844B-C547-AD53-AC4242C50CAC}"/>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26</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485158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52C92-5BEC-20CE-BC62-1AEE2DC18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798EB-E586-7B77-537A-EBC9ED784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CABB2-30EB-F94D-2FA1-7BEDEC6506A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0709AB-8475-2BB5-C4DD-859DB7BCFDBD}"/>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27</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902901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6953B-F831-791B-9D0A-743A4718B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43C69-F14F-A4BA-489C-2A5823589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92EC7-708E-AEA0-9AF4-9B4B966A757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60932A0D-C392-67A4-5E67-22A7C4418B2E}"/>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28</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331235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4AE62-5089-5137-D13D-ED3C61123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96F1E-4AD1-B171-EB25-7AD2E789A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1C6D2-9187-E432-A422-A1D00EEBE4B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CE3B02DE-28C8-D41F-6E4A-AC6020079FC7}"/>
              </a:ext>
            </a:extLst>
          </p:cNvPr>
          <p:cNvSpPr>
            <a:spLocks noGrp="1"/>
          </p:cNvSpPr>
          <p:nvPr>
            <p:ph type="sldNum" sz="quarter" idx="5"/>
          </p:nvPr>
        </p:nvSpPr>
        <p:spPr/>
        <p:txBody>
          <a:bodyPr/>
          <a:lstStyle/>
          <a:p>
            <a:fld id="{E0AACD1E-1064-4EA1-990D-DD1B6248BCA3}" type="slidenum">
              <a:rPr lang="en-CA" smtClean="0"/>
              <a:t>29</a:t>
            </a:fld>
            <a:endParaRPr lang="en-CA"/>
          </a:p>
        </p:txBody>
      </p:sp>
    </p:spTree>
    <p:extLst>
      <p:ext uri="{BB962C8B-B14F-4D97-AF65-F5344CB8AC3E}">
        <p14:creationId xmlns:p14="http://schemas.microsoft.com/office/powerpoint/2010/main" val="220956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757A-B660-B721-F47D-B0B8B0DDA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30BF0-8368-16F0-D158-F0AD43BE3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844B5-9590-44EC-62E0-05DED2DA7A7E}"/>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B0BBA84B-6610-07F0-48E8-C448CFA7C85E}"/>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3</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093752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33237">
              <a:defRPr/>
            </a:pPr>
            <a:fld id="{747E84EF-0FD3-4F40-82F4-8ADE2FF279E4}" type="slidenum">
              <a:rPr lang="en-CA" sz="1300">
                <a:solidFill>
                  <a:prstClr val="black"/>
                </a:solidFill>
                <a:latin typeface="Calibri" panose="020F0502020204030204"/>
              </a:rPr>
              <a:pPr defTabSz="933237">
                <a:defRPr/>
              </a:pPr>
              <a:t>30</a:t>
            </a:fld>
            <a:endParaRPr lang="en-CA" sz="1300" dirty="0">
              <a:solidFill>
                <a:prstClr val="black"/>
              </a:solidFill>
              <a:latin typeface="Calibri" panose="020F0502020204030204"/>
            </a:endParaRPr>
          </a:p>
        </p:txBody>
      </p:sp>
    </p:spTree>
    <p:extLst>
      <p:ext uri="{BB962C8B-B14F-4D97-AF65-F5344CB8AC3E}">
        <p14:creationId xmlns:p14="http://schemas.microsoft.com/office/powerpoint/2010/main" val="1670751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E8F7E-8955-98A3-ACB5-AB6E86242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94470-25EC-2E8E-0F00-22C97DBA6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06A75-73D1-F5C6-5C05-5F3A2E6F75B8}"/>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11B4DE00-E96B-9092-E37C-F8BE9DA20CD8}"/>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31</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702007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F6475-608F-088E-A5D3-B65CFB6FC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60201-7B87-C377-ED29-12AFD9E59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1B3E9-9D43-DEFB-5C5B-C4D09409297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F4E2F04-D819-0FF3-1110-64E79868A398}"/>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32</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105930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3C9C6-7433-86F2-07E7-92E5681AF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4A362-BAB6-454E-A45D-B4458A94B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26ADC-69FA-69A0-349C-4DC8C12F105D}"/>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A739C61-C30F-1D31-4114-D56F420F4995}"/>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33</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354416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79DCF-2193-95AE-7A01-C9B014A30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818F7-778D-F9E9-1E14-7F2A4442E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57A83-71CF-5650-21B4-EF87CDB7DE5F}"/>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7E7B5B8C-8B00-9511-0DD9-25F819AFF446}"/>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34</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3323622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3E2A2-F0BB-8453-A0EB-8D8DF9083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EED46-9DCD-F914-51CE-2419CB9D3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96B9F-DC90-9D34-2E31-E17F666B31C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E936803-A43D-855A-F635-E265597ABF94}"/>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35</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390384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F5051-FE00-41EA-4780-F1AC92A98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59CAF-520E-9721-8E37-51248FE29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6EBC7E-A76B-DE06-D57A-361CBE9190F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C167273-3153-38B4-619A-AE3291523428}"/>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36</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3373127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D1160-ADE4-33F3-5EFC-68699D3E9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338C5-926F-B435-5419-589814696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D4FE8-3114-4AB1-C442-A9157D83420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FC8F80C8-0877-70FC-B56E-34825373C07A}"/>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37</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909665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50B2A-0216-9FE7-4AD1-AB079E708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901F0-B720-EE0A-E01D-C68871CE3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D89CD-2217-B170-5018-8B329DDB04D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B9D9A202-17F4-531C-37D6-150ABE176EA0}"/>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38</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916832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61DE-EC81-2939-B4DB-61ECBC531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EE7F7E-0E27-6C72-2EE9-E1C7B89A4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84BBB-D25E-713B-B495-815F6735EF01}"/>
              </a:ext>
            </a:extLst>
          </p:cNvPr>
          <p:cNvSpPr>
            <a:spLocks noGrp="1"/>
          </p:cNvSpPr>
          <p:nvPr>
            <p:ph type="body" idx="1"/>
          </p:nvPr>
        </p:nvSpPr>
        <p:spPr/>
        <p:txBody>
          <a:bodyPr/>
          <a:lstStyle/>
          <a:p>
            <a:r>
              <a:rPr lang="en-US" sz="1400" kern="1200" dirty="0">
                <a:solidFill>
                  <a:schemeClr val="tx1"/>
                </a:solidFill>
                <a:effectLst/>
                <a:latin typeface="+mn-lt"/>
                <a:ea typeface="+mn-ea"/>
                <a:cs typeface="+mn-cs"/>
              </a:rPr>
              <a:t> </a:t>
            </a:r>
            <a:endParaRPr lang="en-CA" sz="1400" kern="1200" dirty="0">
              <a:solidFill>
                <a:schemeClr val="tx1"/>
              </a:solidFill>
              <a:effectLst/>
              <a:latin typeface="+mn-lt"/>
              <a:ea typeface="+mn-ea"/>
              <a:cs typeface="+mn-cs"/>
            </a:endParaRPr>
          </a:p>
          <a:p>
            <a:endParaRPr lang="en-CA" sz="1300" dirty="0"/>
          </a:p>
        </p:txBody>
      </p:sp>
      <p:sp>
        <p:nvSpPr>
          <p:cNvPr id="4" name="Slide Number Placeholder 3">
            <a:extLst>
              <a:ext uri="{FF2B5EF4-FFF2-40B4-BE49-F238E27FC236}">
                <a16:creationId xmlns:a16="http://schemas.microsoft.com/office/drawing/2014/main" id="{9DF0A30E-CE28-58E0-2E3A-45ABF2D584A7}"/>
              </a:ext>
            </a:extLst>
          </p:cNvPr>
          <p:cNvSpPr>
            <a:spLocks noGrp="1"/>
          </p:cNvSpPr>
          <p:nvPr>
            <p:ph type="sldNum" sz="quarter" idx="10"/>
          </p:nvPr>
        </p:nvSpPr>
        <p:spPr/>
        <p:txBody>
          <a:bodyPr/>
          <a:lstStyle/>
          <a:p>
            <a:pPr marL="0" marR="0" lvl="0" indent="0" algn="r" defTabSz="914018" rtl="0" eaLnBrk="1" fontAlgn="auto" latinLnBrk="0" hangingPunct="1">
              <a:lnSpc>
                <a:spcPct val="100000"/>
              </a:lnSpc>
              <a:spcBef>
                <a:spcPts val="0"/>
              </a:spcBef>
              <a:spcAft>
                <a:spcPts val="0"/>
              </a:spcAft>
              <a:buClrTx/>
              <a:buSzTx/>
              <a:buFontTx/>
              <a:buNone/>
              <a:tabLst/>
              <a:defRPr/>
            </a:pPr>
            <a:fld id="{ABAC48A7-D6A8-4704-BD57-97C03B1CD684}" type="slidenum">
              <a:rPr kumimoji="0" lang="en-CA"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018" rtl="0" eaLnBrk="1" fontAlgn="auto" latinLnBrk="0" hangingPunct="1">
                <a:lnSpc>
                  <a:spcPct val="100000"/>
                </a:lnSpc>
                <a:spcBef>
                  <a:spcPts val="0"/>
                </a:spcBef>
                <a:spcAft>
                  <a:spcPts val="0"/>
                </a:spcAft>
                <a:buClrTx/>
                <a:buSzTx/>
                <a:buFontTx/>
                <a:buNone/>
                <a:tabLst/>
                <a:defRPr/>
              </a:pPr>
              <a:t>39</a:t>
            </a:fld>
            <a:endParaRPr kumimoji="0" lang="en-CA"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98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7DC1-66EB-7699-6362-F55FDEDC4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1D500-B16F-5E4C-AB83-50B0BBEFA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1DA5F-4655-6AEC-EA7B-B23D7C45433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B4EC3F77-2575-EC3A-4E64-3D2C4D6390B9}"/>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4</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505421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4F09D-7700-31D8-B25B-6D4CC1986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DD0CC-8AE4-7E62-42AF-0A25C6342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1E23B-BEA7-7E63-6F8E-DA8F6BEEC02D}"/>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B8E48B1D-2C18-E40A-7081-B26DA36A7B11}"/>
              </a:ext>
            </a:extLst>
          </p:cNvPr>
          <p:cNvSpPr>
            <a:spLocks noGrp="1"/>
          </p:cNvSpPr>
          <p:nvPr>
            <p:ph type="sldNum" sz="quarter" idx="5"/>
          </p:nvPr>
        </p:nvSpPr>
        <p:spPr/>
        <p:txBody>
          <a:bodyPr/>
          <a:lstStyle/>
          <a:p>
            <a:fld id="{E0AACD1E-1064-4EA1-990D-DD1B6248BCA3}" type="slidenum">
              <a:rPr lang="en-CA" smtClean="0"/>
              <a:t>40</a:t>
            </a:fld>
            <a:endParaRPr lang="en-CA"/>
          </a:p>
        </p:txBody>
      </p:sp>
    </p:spTree>
    <p:extLst>
      <p:ext uri="{BB962C8B-B14F-4D97-AF65-F5344CB8AC3E}">
        <p14:creationId xmlns:p14="http://schemas.microsoft.com/office/powerpoint/2010/main" val="889068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7E5E5-E2C3-411F-C76A-A887345F3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18CCD-32D0-A3A1-24E9-C08D457DD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94F2D-B245-C54C-ACCC-F1F0F359DA7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05D828E-51B5-4294-A4D6-A7DF6D1A5826}"/>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41</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547646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7E5E5-E2C3-411F-C76A-A887345F3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18CCD-32D0-A3A1-24E9-C08D457DD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94F2D-B245-C54C-ACCC-F1F0F359DA7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05D828E-51B5-4294-A4D6-A7DF6D1A5826}"/>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42</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980150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7E5E5-E2C3-411F-C76A-A887345F3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18CCD-32D0-A3A1-24E9-C08D457DD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94F2D-B245-C54C-ACCC-F1F0F359DA7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05D828E-51B5-4294-A4D6-A7DF6D1A5826}"/>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43</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470381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D0F2-7733-62C2-7C40-A998BAED1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40F2B-14B9-5566-56FE-CC3F9CDCB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18203-4202-BE28-4393-CD4437763FC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49630A68-01CC-C949-1CA3-C1C1E2629278}"/>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44</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276852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FE99B-01D9-7019-4B32-0E644D3B4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EB31E-FBDC-285E-5232-A34540D15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D7978-1D33-E535-7CA3-4954D5F5AD1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71CAE23E-CD58-3273-9FCD-F53AB360464D}"/>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45</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70180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C07EA-DE77-3FE2-88DD-D1237DE05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C26C2-3DBB-A65A-BD95-8D096BA3B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E19C7-257A-95EE-9570-3C5288CE3EC8}"/>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882F515-A9EF-C4E2-4508-7067935F2547}"/>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46</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349299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E727C-F51E-B22C-E9BD-4F11F96E5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21786F-65BB-4875-EFAE-9F4C01AF0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5A837-4277-4C92-8FC5-01400D6BAD2E}"/>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E3BAC339-7FEB-12A9-12C5-043618C37F08}"/>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47</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449226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F7E25-15A7-F3D5-BBB3-781454323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6D2F5-4552-8251-109C-B569DCC16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B9D13-3810-9765-B691-40818F20890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F6449A03-B537-16B9-B8BD-0F5BB5FAC1C9}"/>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48</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180418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322A6-3F17-3981-409E-6CEDDB840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4DB5C-4316-3834-D296-47F81AF58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BE0E6-F8A3-7E23-11E0-3B639640925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6860E07C-1C3A-5B9A-B7A3-494C145671F1}"/>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49</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4602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629E8-A40D-EA79-8CC6-57CA31BD7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D467C-5725-D6E7-FDB9-911860901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4880B0-88FB-2F25-53BC-E896FDAE218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9D23627-EE1F-CB57-51E9-6B88425B0474}"/>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5</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43895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A8300-0AAE-716A-01C9-327B65F13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FFE98-38C3-709F-E891-5FE5B842D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E8C51-650E-667E-2818-1C39D98FBD3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C29B8EA7-AB8A-4617-F5EC-6698545A66C1}"/>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50</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660028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CF801-160E-5D72-1316-F34EA0551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35FBA-435D-7E3B-9AE6-5DC33C86A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D0A32F-AF91-6F70-CF35-4D86405A138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EBB4C45A-BE8F-FE46-7EE9-410F5D78BBC1}"/>
              </a:ext>
            </a:extLst>
          </p:cNvPr>
          <p:cNvSpPr>
            <a:spLocks noGrp="1"/>
          </p:cNvSpPr>
          <p:nvPr>
            <p:ph type="sldNum" sz="quarter" idx="5"/>
          </p:nvPr>
        </p:nvSpPr>
        <p:spPr/>
        <p:txBody>
          <a:bodyPr/>
          <a:lstStyle/>
          <a:p>
            <a:fld id="{E0AACD1E-1064-4EA1-990D-DD1B6248BCA3}" type="slidenum">
              <a:rPr lang="en-CA" smtClean="0"/>
              <a:t>51</a:t>
            </a:fld>
            <a:endParaRPr lang="en-CA"/>
          </a:p>
        </p:txBody>
      </p:sp>
    </p:spTree>
    <p:extLst>
      <p:ext uri="{BB962C8B-B14F-4D97-AF65-F5344CB8AC3E}">
        <p14:creationId xmlns:p14="http://schemas.microsoft.com/office/powerpoint/2010/main" val="717531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7DBF3-7613-BEA1-7FD6-D430CC1F3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4021B-445A-BF56-61A6-2A2205780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77889-DBCF-56D5-DA45-AF0E24B47D3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6F64E9F-80EF-C907-7E16-B3751A9009C7}"/>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52</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3314370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7DBF3-7613-BEA1-7FD6-D430CC1F3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4021B-445A-BF56-61A6-2A2205780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77889-DBCF-56D5-DA45-AF0E24B47D3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6F64E9F-80EF-C907-7E16-B3751A9009C7}"/>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53</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7084823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AABDE-0098-59A7-A45B-9395347A3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537448-7CCF-BB2D-FA99-EDD2A638C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71E4F-B2DA-2683-F41B-DE1F0293584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F801F9F7-C25C-0865-51DC-BEC2E596C3B9}"/>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54</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897510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6000A-8760-0BC3-309D-CFE6ADB55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FB40F-5F7B-B339-9A4D-7670EE83E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6C3E9-E7D4-533B-2AED-B1B6269BF14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AB85B1A-8086-1005-33FF-18D26888669D}"/>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55</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3331909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C35BC-4121-8EBB-11D1-C7CA48E32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44812-1A22-6DBF-D229-266E2E611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20A0B-0B8A-5A9C-7CE3-973305F7F9D6}"/>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C25584E-9609-F160-BE5D-ACA2ED0DA69F}"/>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56</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30141005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A81F-D9E6-0852-96E8-D8ACF7600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4C74D-B640-3F39-20F3-F3A8EC60A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9C24E-62D8-A34E-CD5F-9D7752B5776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F477A3FA-3957-E9D7-1DC5-9AE8B881815F}"/>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57</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1184451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D7E6-D651-BC04-E18C-DD1D5106C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72DB3-5E52-4D76-C653-9096EF665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2DD13-A150-7610-173F-41F92E19D23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2F02EF9-51E8-54D7-805C-47056CC245E3}"/>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58</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763128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0EB0A-E7F7-2C80-EEB9-8B4B657E9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2F8F3-6C15-D850-803E-1F465F0D4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0DF70-2129-46D6-CF75-5FB594BB6AB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950055D-05B5-C4A6-0E93-3A4902E5423E}"/>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59</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36434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8538D-294B-9B04-41BA-DE1621878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3A845-E671-5233-8310-1C5D0A7C0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FB374-1AF1-E586-6FD5-05B62CB6C79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0C24AE0-AD69-8976-CDD7-EFB27619B1BB}"/>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6</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911327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B7E21-3115-5950-2D73-F58AA068E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0E5CC-EA55-96FB-16D8-9292819A9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2729E-B524-7DC0-2F6C-0C92F3CABD78}"/>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14FB66CB-7837-5FEC-F867-6D2A98D7D184}"/>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60</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28617902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4D619-40D6-456F-B8C7-89E96FF61A8F}"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7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These are important foundational</a:t>
            </a:r>
            <a:r>
              <a:rPr lang="en-CA" baseline="0"/>
              <a:t> documents and commitments that we use in various meetings with government to underscore the importance of our work.</a:t>
            </a:r>
          </a:p>
          <a:p>
            <a:endParaRPr lang="en-CA" baseline="0"/>
          </a:p>
          <a:p>
            <a:r>
              <a:rPr lang="en-CA" baseline="0"/>
              <a:t>Won’t go into a lot of detail, but FN, as rights and title holders, have these rights recognized in the constitution. And as leadership continues to push BC and Canada for implementation of those rights, we will see progress over time. </a:t>
            </a:r>
          </a:p>
          <a:p>
            <a:endParaRPr lang="en-CA" baseline="0"/>
          </a:p>
          <a:p>
            <a:r>
              <a:rPr lang="en-CA" baseline="0"/>
              <a:t>We work to hold the province and Canada accountable to all of these. </a:t>
            </a:r>
          </a:p>
          <a:p>
            <a:endParaRPr lang="en-CA" baseline="0"/>
          </a:p>
          <a:p>
            <a:r>
              <a:rPr lang="en-CA" baseline="0"/>
              <a:t>We have documents that set out how BC and Canada are to conduct themselves, but it is a work in progress. </a:t>
            </a:r>
          </a:p>
          <a:p>
            <a:endParaRPr lang="en-CA" baseline="0"/>
          </a:p>
          <a:p>
            <a:r>
              <a:rPr lang="en-CA" baseline="0"/>
              <a:t>And of course the game changer for BC, is the DRIPA and the joint action plan that is being developed between leadership and the province. </a:t>
            </a:r>
            <a:endParaRPr lang="en-CA"/>
          </a:p>
        </p:txBody>
      </p:sp>
      <p:sp>
        <p:nvSpPr>
          <p:cNvPr id="4" name="Slide Number Placeholder 3"/>
          <p:cNvSpPr>
            <a:spLocks noGrp="1"/>
          </p:cNvSpPr>
          <p:nvPr>
            <p:ph type="sldNum" sz="quarter" idx="10"/>
          </p:nvPr>
        </p:nvSpPr>
        <p:spPr/>
        <p:txBody>
          <a:bodyPr/>
          <a:lstStyle/>
          <a:p>
            <a:pPr defTabSz="932847">
              <a:defRPr/>
            </a:pPr>
            <a:fld id="{C89833B6-B0F7-4431-9A0D-22ACFBFB67A3}" type="slidenum">
              <a:rPr lang="en-CA" sz="1300">
                <a:solidFill>
                  <a:prstClr val="black"/>
                </a:solidFill>
                <a:latin typeface="Calibri"/>
              </a:rPr>
              <a:pPr defTabSz="932847">
                <a:defRPr/>
              </a:pPr>
              <a:t>7</a:t>
            </a:fld>
            <a:endParaRPr lang="en-CA" sz="1300">
              <a:solidFill>
                <a:prstClr val="black"/>
              </a:solidFill>
              <a:latin typeface="Calibri"/>
            </a:endParaRPr>
          </a:p>
        </p:txBody>
      </p:sp>
      <p:sp>
        <p:nvSpPr>
          <p:cNvPr id="6" name="Date Placeholder 5"/>
          <p:cNvSpPr>
            <a:spLocks noGrp="1"/>
          </p:cNvSpPr>
          <p:nvPr>
            <p:ph type="dt" idx="12"/>
          </p:nvPr>
        </p:nvSpPr>
        <p:spPr/>
        <p:txBody>
          <a:bodyPr/>
          <a:lstStyle/>
          <a:p>
            <a:pPr defTabSz="932847">
              <a:defRPr/>
            </a:pPr>
            <a:fld id="{E9D702F7-051B-4D1D-A623-B1320A3F4AAD}" type="datetime1">
              <a:rPr lang="en-CA" sz="1300">
                <a:solidFill>
                  <a:prstClr val="black"/>
                </a:solidFill>
                <a:latin typeface="Calibri"/>
              </a:rPr>
              <a:pPr defTabSz="932847">
                <a:defRPr/>
              </a:pPr>
              <a:t>2025-02-13</a:t>
            </a:fld>
            <a:endParaRPr lang="en-CA" sz="1300">
              <a:solidFill>
                <a:prstClr val="black"/>
              </a:solidFill>
              <a:latin typeface="Calibri"/>
            </a:endParaRPr>
          </a:p>
        </p:txBody>
      </p:sp>
      <p:sp>
        <p:nvSpPr>
          <p:cNvPr id="7" name="Header Placeholder 6"/>
          <p:cNvSpPr>
            <a:spLocks noGrp="1"/>
          </p:cNvSpPr>
          <p:nvPr>
            <p:ph type="hdr" sz="quarter" idx="13"/>
          </p:nvPr>
        </p:nvSpPr>
        <p:spPr/>
        <p:txBody>
          <a:bodyPr/>
          <a:lstStyle/>
          <a:p>
            <a:pPr defTabSz="932847">
              <a:defRPr/>
            </a:pPr>
            <a:endParaRPr lang="en-CA" sz="1300">
              <a:solidFill>
                <a:prstClr val="black"/>
              </a:solidFill>
              <a:latin typeface="Calibri"/>
            </a:endParaRPr>
          </a:p>
        </p:txBody>
      </p:sp>
    </p:spTree>
    <p:extLst>
      <p:ext uri="{BB962C8B-B14F-4D97-AF65-F5344CB8AC3E}">
        <p14:creationId xmlns:p14="http://schemas.microsoft.com/office/powerpoint/2010/main" val="398818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9BADB-4CC2-210B-6F08-8B16B4919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7754C-E8EE-C00E-F756-7960C92DB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D97AA-E64B-4102-5633-33B7F565E51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498F742-7452-CE43-038D-F341B64AE135}"/>
              </a:ext>
            </a:extLst>
          </p:cNvPr>
          <p:cNvSpPr>
            <a:spLocks noGrp="1"/>
          </p:cNvSpPr>
          <p:nvPr>
            <p:ph type="sldNum" sz="quarter" idx="5"/>
          </p:nvPr>
        </p:nvSpPr>
        <p:spPr/>
        <p:txBody>
          <a:bodyPr/>
          <a:lstStyle/>
          <a:p>
            <a:fld id="{E0AACD1E-1064-4EA1-990D-DD1B6248BCA3}" type="slidenum">
              <a:rPr lang="en-CA" smtClean="0"/>
              <a:t>8</a:t>
            </a:fld>
            <a:endParaRPr lang="en-CA"/>
          </a:p>
        </p:txBody>
      </p:sp>
    </p:spTree>
    <p:extLst>
      <p:ext uri="{BB962C8B-B14F-4D97-AF65-F5344CB8AC3E}">
        <p14:creationId xmlns:p14="http://schemas.microsoft.com/office/powerpoint/2010/main" val="18830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3F1B2-9F99-856B-EF79-F340D0AB2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2C92D-3EE9-9917-35A5-B23A07401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5207C-75F5-3233-8D58-674006298A6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1A4EFAC-C53F-4977-ABFF-43E4416828B9}"/>
              </a:ext>
            </a:extLst>
          </p:cNvPr>
          <p:cNvSpPr>
            <a:spLocks noGrp="1"/>
          </p:cNvSpPr>
          <p:nvPr>
            <p:ph type="sldNum" sz="quarter" idx="5"/>
          </p:nvPr>
        </p:nvSpPr>
        <p:spPr/>
        <p:txBody>
          <a:bodyPr/>
          <a:lstStyle/>
          <a:p>
            <a:pPr defTabSz="952462">
              <a:defRPr/>
            </a:pPr>
            <a:fld id="{747E84EF-0FD3-4F40-82F4-8ADE2FF279E4}" type="slidenum">
              <a:rPr lang="en-CA" sz="1300">
                <a:solidFill>
                  <a:prstClr val="black"/>
                </a:solidFill>
                <a:latin typeface="Calibri" panose="020F0502020204030204"/>
              </a:rPr>
              <a:pPr defTabSz="952462">
                <a:defRPr/>
              </a:pPr>
              <a:t>9</a:t>
            </a:fld>
            <a:endParaRPr lang="en-CA" sz="1300">
              <a:solidFill>
                <a:prstClr val="black"/>
              </a:solidFill>
              <a:latin typeface="Calibri" panose="020F0502020204030204"/>
            </a:endParaRPr>
          </a:p>
        </p:txBody>
      </p:sp>
    </p:spTree>
    <p:extLst>
      <p:ext uri="{BB962C8B-B14F-4D97-AF65-F5344CB8AC3E}">
        <p14:creationId xmlns:p14="http://schemas.microsoft.com/office/powerpoint/2010/main" val="3003357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52B2-49EC-41FD-9F40-E5373336B088}"/>
              </a:ext>
            </a:extLst>
          </p:cNvPr>
          <p:cNvSpPr>
            <a:spLocks noGrp="1"/>
          </p:cNvSpPr>
          <p:nvPr>
            <p:ph type="ctrTitle" hasCustomPrompt="1"/>
          </p:nvPr>
        </p:nvSpPr>
        <p:spPr>
          <a:xfrm>
            <a:off x="1524000" y="1310374"/>
            <a:ext cx="9144000" cy="1781568"/>
          </a:xfrm>
        </p:spPr>
        <p:txBody>
          <a:bodyPr anchor="b"/>
          <a:lstStyle>
            <a:lvl1pPr algn="ctr">
              <a:defRPr sz="6000">
                <a:solidFill>
                  <a:schemeClr val="bg2">
                    <a:lumMod val="25000"/>
                  </a:schemeClr>
                </a:solidFill>
              </a:defRPr>
            </a:lvl1pPr>
          </a:lstStyle>
          <a:p>
            <a:r>
              <a:rPr lang="en-US" dirty="0"/>
              <a:t>Title</a:t>
            </a:r>
            <a:endParaRPr lang="en-CA" dirty="0"/>
          </a:p>
        </p:txBody>
      </p:sp>
      <p:sp>
        <p:nvSpPr>
          <p:cNvPr id="3" name="Subtitle 2">
            <a:extLst>
              <a:ext uri="{FF2B5EF4-FFF2-40B4-BE49-F238E27FC236}">
                <a16:creationId xmlns:a16="http://schemas.microsoft.com/office/drawing/2014/main" id="{C635B7B7-4522-4F54-8944-94E6CC565B8B}"/>
              </a:ext>
            </a:extLst>
          </p:cNvPr>
          <p:cNvSpPr>
            <a:spLocks noGrp="1"/>
          </p:cNvSpPr>
          <p:nvPr>
            <p:ph type="subTitle" idx="1" hasCustomPrompt="1"/>
          </p:nvPr>
        </p:nvSpPr>
        <p:spPr>
          <a:xfrm>
            <a:off x="1524000" y="3640904"/>
            <a:ext cx="9144000" cy="559764"/>
          </a:xfrm>
        </p:spPr>
        <p:txBody>
          <a:bodyPr anchor="ctr">
            <a:noAutofit/>
          </a:bodyPr>
          <a:lstStyle>
            <a:lvl1pPr marL="0" indent="0" algn="ctr">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and Date</a:t>
            </a:r>
            <a:endParaRPr lang="en-CA" dirty="0"/>
          </a:p>
        </p:txBody>
      </p:sp>
      <p:sp>
        <p:nvSpPr>
          <p:cNvPr id="11" name="Date Placeholder 3">
            <a:extLst>
              <a:ext uri="{FF2B5EF4-FFF2-40B4-BE49-F238E27FC236}">
                <a16:creationId xmlns:a16="http://schemas.microsoft.com/office/drawing/2014/main" id="{5B955A80-601D-4964-AA16-064EF015B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12" name="Footer Placeholder 4">
            <a:extLst>
              <a:ext uri="{FF2B5EF4-FFF2-40B4-BE49-F238E27FC236}">
                <a16:creationId xmlns:a16="http://schemas.microsoft.com/office/drawing/2014/main" id="{CD53E3F0-AA42-41D7-8EBF-2BABB22413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5" name="Picture 4">
            <a:extLst>
              <a:ext uri="{FF2B5EF4-FFF2-40B4-BE49-F238E27FC236}">
                <a16:creationId xmlns:a16="http://schemas.microsoft.com/office/drawing/2014/main" id="{4C164BE8-DBBC-4D43-86D0-414EDE200D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23646" y="4914865"/>
            <a:ext cx="1344707" cy="1341268"/>
          </a:xfrm>
          <a:prstGeom prst="rect">
            <a:avLst/>
          </a:prstGeom>
        </p:spPr>
      </p:pic>
      <p:sp>
        <p:nvSpPr>
          <p:cNvPr id="4" name="Slide Number Placeholder 5">
            <a:extLst>
              <a:ext uri="{FF2B5EF4-FFF2-40B4-BE49-F238E27FC236}">
                <a16:creationId xmlns:a16="http://schemas.microsoft.com/office/drawing/2014/main" id="{9EE6C75F-0521-DD43-2CE3-7DAE61FF486C}"/>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369590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BA9DCB-EDA5-4C35-95D8-1112CEEF09C2}"/>
              </a:ext>
            </a:extLst>
          </p:cNvPr>
          <p:cNvSpPr>
            <a:spLocks noGrp="1"/>
          </p:cNvSpPr>
          <p:nvPr>
            <p:ph sz="half" idx="1"/>
          </p:nvPr>
        </p:nvSpPr>
        <p:spPr>
          <a:xfrm>
            <a:off x="838200" y="1972733"/>
            <a:ext cx="5181600" cy="42042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45E571CE-4287-47F7-8992-4E3A3388D4A0}"/>
              </a:ext>
            </a:extLst>
          </p:cNvPr>
          <p:cNvSpPr>
            <a:spLocks noGrp="1"/>
          </p:cNvSpPr>
          <p:nvPr>
            <p:ph sz="half" idx="2"/>
          </p:nvPr>
        </p:nvSpPr>
        <p:spPr>
          <a:xfrm>
            <a:off x="6172200" y="1972733"/>
            <a:ext cx="5181600" cy="4204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383B60C-6DFF-4734-B7BD-510651217375}"/>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73CFD9DE-1327-46FB-BCF6-0CA3151FEBF1}"/>
              </a:ext>
            </a:extLst>
          </p:cNvPr>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8" name="Title 7"/>
          <p:cNvSpPr>
            <a:spLocks noGrp="1"/>
          </p:cNvSpPr>
          <p:nvPr>
            <p:ph type="title"/>
          </p:nvPr>
        </p:nvSpPr>
        <p:spPr/>
        <p:txBody>
          <a:bodyPr/>
          <a:lstStyle/>
          <a:p>
            <a:r>
              <a:rPr lang="en-US"/>
              <a:t>Click to edit Master title style</a:t>
            </a:r>
            <a:endParaRPr lang="en-CA"/>
          </a:p>
        </p:txBody>
      </p:sp>
      <p:sp>
        <p:nvSpPr>
          <p:cNvPr id="2" name="Slide Number Placeholder 5">
            <a:extLst>
              <a:ext uri="{FF2B5EF4-FFF2-40B4-BE49-F238E27FC236}">
                <a16:creationId xmlns:a16="http://schemas.microsoft.com/office/drawing/2014/main" id="{7039E390-58EC-57B5-AF1C-F0F4BF41D83B}"/>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402146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CAB2-5548-4AB6-BF8B-3F3A1FDFF5E4}"/>
              </a:ext>
            </a:extLst>
          </p:cNvPr>
          <p:cNvSpPr>
            <a:spLocks noGrp="1"/>
          </p:cNvSpPr>
          <p:nvPr>
            <p:ph type="title" hasCustomPrompt="1"/>
          </p:nvPr>
        </p:nvSpPr>
        <p:spPr>
          <a:xfrm>
            <a:off x="2124170" y="2301215"/>
            <a:ext cx="7943660" cy="1450785"/>
          </a:xfrm>
          <a:prstGeom prst="rect">
            <a:avLst/>
          </a:prstGeom>
        </p:spPr>
        <p:txBody>
          <a:bodyPr anchor="ctr" anchorCtr="0">
            <a:normAutofit/>
          </a:bodyPr>
          <a:lstStyle>
            <a:lvl1pPr algn="ctr">
              <a:defRPr sz="5400" b="1" baseline="0">
                <a:solidFill>
                  <a:schemeClr val="tx2"/>
                </a:solidFill>
              </a:defRPr>
            </a:lvl1pPr>
          </a:lstStyle>
          <a:p>
            <a:r>
              <a:rPr lang="en-US"/>
              <a:t>Section Title</a:t>
            </a:r>
            <a:endParaRPr lang="en-CA"/>
          </a:p>
        </p:txBody>
      </p:sp>
      <p:sp>
        <p:nvSpPr>
          <p:cNvPr id="4" name="Date Placeholder 3">
            <a:extLst>
              <a:ext uri="{FF2B5EF4-FFF2-40B4-BE49-F238E27FC236}">
                <a16:creationId xmlns:a16="http://schemas.microsoft.com/office/drawing/2014/main" id="{745F6DD1-D78F-4A88-A0D5-2C85BBD73BE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3678B55-D7D8-49DF-AE20-D7B054D53CE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3" name="Slide Number Placeholder 5">
            <a:extLst>
              <a:ext uri="{FF2B5EF4-FFF2-40B4-BE49-F238E27FC236}">
                <a16:creationId xmlns:a16="http://schemas.microsoft.com/office/drawing/2014/main" id="{7CD4205A-E056-6B6D-76E2-5EFD25085275}"/>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1575711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5">
            <a:extLst>
              <a:ext uri="{FF2B5EF4-FFF2-40B4-BE49-F238E27FC236}">
                <a16:creationId xmlns:a16="http://schemas.microsoft.com/office/drawing/2014/main" id="{13955AEE-F10E-1373-39AA-106533834A01}"/>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384870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Big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4EBF-2E41-74C5-E5DB-EDD41BE791A3}"/>
              </a:ext>
            </a:extLst>
          </p:cNvPr>
          <p:cNvSpPr>
            <a:spLocks noGrp="1"/>
          </p:cNvSpPr>
          <p:nvPr>
            <p:ph type="title" hasCustomPrompt="1"/>
          </p:nvPr>
        </p:nvSpPr>
        <p:spPr>
          <a:xfrm>
            <a:off x="2796396" y="2624616"/>
            <a:ext cx="6599208" cy="1450785"/>
          </a:xfrm>
          <a:prstGeom prst="rect">
            <a:avLst/>
          </a:prstGeom>
        </p:spPr>
        <p:txBody>
          <a:bodyPr anchor="ctr" anchorCtr="0">
            <a:normAutofit/>
          </a:bodyPr>
          <a:lstStyle>
            <a:lvl1pPr algn="ctr">
              <a:defRPr sz="6000" b="1" baseline="0">
                <a:solidFill>
                  <a:schemeClr val="bg1"/>
                </a:solidFill>
              </a:defRPr>
            </a:lvl1pPr>
          </a:lstStyle>
          <a:p>
            <a:r>
              <a:rPr lang="en-US" dirty="0"/>
              <a:t>Major Section Title</a:t>
            </a:r>
            <a:endParaRPr lang="en-CA" dirty="0"/>
          </a:p>
        </p:txBody>
      </p:sp>
      <p:sp>
        <p:nvSpPr>
          <p:cNvPr id="3" name="Slide Number Placeholder 5">
            <a:extLst>
              <a:ext uri="{FF2B5EF4-FFF2-40B4-BE49-F238E27FC236}">
                <a16:creationId xmlns:a16="http://schemas.microsoft.com/office/drawing/2014/main" id="{A898FFD4-71C1-2AC8-C44E-9C661C077D89}"/>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1"/>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121269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DEEBB6-392C-423E-850E-AB71ABD7ED7C}"/>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309D3D4-3D4B-462F-A446-F0C0D23B6199}"/>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Title 1">
            <a:extLst>
              <a:ext uri="{FF2B5EF4-FFF2-40B4-BE49-F238E27FC236}">
                <a16:creationId xmlns:a16="http://schemas.microsoft.com/office/drawing/2014/main" id="{91C0BC99-945F-45B5-8424-A1683EAD925E}"/>
              </a:ext>
            </a:extLst>
          </p:cNvPr>
          <p:cNvSpPr>
            <a:spLocks noGrp="1"/>
          </p:cNvSpPr>
          <p:nvPr>
            <p:ph type="ctrTitle" hasCustomPrompt="1"/>
          </p:nvPr>
        </p:nvSpPr>
        <p:spPr>
          <a:xfrm>
            <a:off x="3581400" y="2788649"/>
            <a:ext cx="7477897" cy="1548573"/>
          </a:xfrm>
        </p:spPr>
        <p:txBody>
          <a:bodyPr anchor="ctr">
            <a:normAutofit/>
          </a:bodyPr>
          <a:lstStyle>
            <a:lvl1pPr algn="l">
              <a:defRPr sz="4800" b="1">
                <a:solidFill>
                  <a:srgbClr val="773B2A"/>
                </a:solidFill>
                <a:latin typeface="+mn-lt"/>
              </a:defRPr>
            </a:lvl1pPr>
          </a:lstStyle>
          <a:p>
            <a:r>
              <a:rPr lang="en-US" dirty="0"/>
              <a:t>Minor Section Title</a:t>
            </a:r>
            <a:endParaRPr lang="en-CA" dirty="0"/>
          </a:p>
        </p:txBody>
      </p:sp>
    </p:spTree>
    <p:extLst>
      <p:ext uri="{BB962C8B-B14F-4D97-AF65-F5344CB8AC3E}">
        <p14:creationId xmlns:p14="http://schemas.microsoft.com/office/powerpoint/2010/main" val="383428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blipFill dpi="0" rotWithShape="1">
          <a:blip r:embed="rId2">
            <a:alphaModFix amt="86000"/>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2D506-B953-4DB4-8987-38DCC3F03AC7}"/>
              </a:ext>
            </a:extLst>
          </p:cNvPr>
          <p:cNvSpPr>
            <a:spLocks noGrp="1"/>
          </p:cNvSpPr>
          <p:nvPr>
            <p:ph idx="1"/>
          </p:nvPr>
        </p:nvSpPr>
        <p:spPr>
          <a:xfrm>
            <a:off x="838200" y="1572426"/>
            <a:ext cx="10515600" cy="4604537"/>
          </a:xfrm>
        </p:spPr>
        <p:txBody>
          <a:bodyPr/>
          <a:lstStyle>
            <a:lvl1pPr>
              <a:defRPr sz="26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EBB25801-226D-4B16-996B-EF88174BAA32}"/>
              </a:ext>
            </a:extLst>
          </p:cNvPr>
          <p:cNvSpPr>
            <a:spLocks noGrp="1"/>
          </p:cNvSpPr>
          <p:nvPr>
            <p:ph type="dt" sz="half" idx="10"/>
          </p:nvPr>
        </p:nvSpPr>
        <p:spPr/>
        <p:txBody>
          <a:bodyPr/>
          <a:lstStyle/>
          <a:p>
            <a:endParaRPr lang="en-CA" dirty="0"/>
          </a:p>
        </p:txBody>
      </p:sp>
      <p:sp>
        <p:nvSpPr>
          <p:cNvPr id="9" name="Title 1">
            <a:extLst>
              <a:ext uri="{FF2B5EF4-FFF2-40B4-BE49-F238E27FC236}">
                <a16:creationId xmlns:a16="http://schemas.microsoft.com/office/drawing/2014/main" id="{AD5EB165-3107-4842-9020-7F904806BC95}"/>
              </a:ext>
            </a:extLst>
          </p:cNvPr>
          <p:cNvSpPr txBox="1">
            <a:spLocks/>
          </p:cNvSpPr>
          <p:nvPr userDrawn="1"/>
        </p:nvSpPr>
        <p:spPr>
          <a:xfrm>
            <a:off x="838200" y="251472"/>
            <a:ext cx="10515600" cy="720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CA" dirty="0"/>
          </a:p>
        </p:txBody>
      </p:sp>
      <p:sp>
        <p:nvSpPr>
          <p:cNvPr id="10" name="Title 1">
            <a:extLst>
              <a:ext uri="{FF2B5EF4-FFF2-40B4-BE49-F238E27FC236}">
                <a16:creationId xmlns:a16="http://schemas.microsoft.com/office/drawing/2014/main" id="{FBD4F6CE-0855-458F-A2C5-30118DD72B1E}"/>
              </a:ext>
            </a:extLst>
          </p:cNvPr>
          <p:cNvSpPr>
            <a:spLocks noGrp="1"/>
          </p:cNvSpPr>
          <p:nvPr>
            <p:ph type="title"/>
          </p:nvPr>
        </p:nvSpPr>
        <p:spPr>
          <a:xfrm>
            <a:off x="838200" y="176527"/>
            <a:ext cx="10515600" cy="898511"/>
          </a:xfrm>
        </p:spPr>
        <p:txBody>
          <a:bodyPr/>
          <a:lstStyle>
            <a:lvl1pPr>
              <a:lnSpc>
                <a:spcPct val="85000"/>
              </a:lnSpc>
              <a:defRPr>
                <a:solidFill>
                  <a:schemeClr val="bg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428959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blipFill dpi="0" rotWithShape="1">
          <a:blip r:embed="rId2">
            <a:alphaModFix amt="86000"/>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2D506-B953-4DB4-8987-38DCC3F03AC7}"/>
              </a:ext>
            </a:extLst>
          </p:cNvPr>
          <p:cNvSpPr>
            <a:spLocks noGrp="1"/>
          </p:cNvSpPr>
          <p:nvPr>
            <p:ph idx="1"/>
          </p:nvPr>
        </p:nvSpPr>
        <p:spPr>
          <a:xfrm>
            <a:off x="838200" y="1572426"/>
            <a:ext cx="4984630" cy="4604537"/>
          </a:xfrm>
        </p:spPr>
        <p:txBody>
          <a:bodyPr/>
          <a:lstStyle>
            <a:lvl1pPr>
              <a:defRPr sz="26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EBB25801-226D-4B16-996B-EF88174BAA32}"/>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AE7B2A79-ECBF-453B-8F10-1F02383AA4AD}"/>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9" name="Title 1">
            <a:extLst>
              <a:ext uri="{FF2B5EF4-FFF2-40B4-BE49-F238E27FC236}">
                <a16:creationId xmlns:a16="http://schemas.microsoft.com/office/drawing/2014/main" id="{AD5EB165-3107-4842-9020-7F904806BC95}"/>
              </a:ext>
            </a:extLst>
          </p:cNvPr>
          <p:cNvSpPr txBox="1">
            <a:spLocks/>
          </p:cNvSpPr>
          <p:nvPr userDrawn="1"/>
        </p:nvSpPr>
        <p:spPr>
          <a:xfrm>
            <a:off x="838200" y="251472"/>
            <a:ext cx="10515600" cy="720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CA" dirty="0"/>
          </a:p>
        </p:txBody>
      </p:sp>
      <p:sp>
        <p:nvSpPr>
          <p:cNvPr id="10" name="Title 1">
            <a:extLst>
              <a:ext uri="{FF2B5EF4-FFF2-40B4-BE49-F238E27FC236}">
                <a16:creationId xmlns:a16="http://schemas.microsoft.com/office/drawing/2014/main" id="{FBD4F6CE-0855-458F-A2C5-30118DD72B1E}"/>
              </a:ext>
            </a:extLst>
          </p:cNvPr>
          <p:cNvSpPr>
            <a:spLocks noGrp="1"/>
          </p:cNvSpPr>
          <p:nvPr>
            <p:ph type="title"/>
          </p:nvPr>
        </p:nvSpPr>
        <p:spPr>
          <a:xfrm>
            <a:off x="838200" y="176527"/>
            <a:ext cx="10515600" cy="898511"/>
          </a:xfrm>
        </p:spPr>
        <p:txBody>
          <a:bodyPr/>
          <a:lstStyle>
            <a:lvl1pPr>
              <a:lnSpc>
                <a:spcPct val="85000"/>
              </a:lnSpc>
              <a:defRPr>
                <a:solidFill>
                  <a:schemeClr val="bg1"/>
                </a:solidFill>
              </a:defRPr>
            </a:lvl1pPr>
          </a:lstStyle>
          <a:p>
            <a:r>
              <a:rPr lang="en-US" dirty="0"/>
              <a:t>Click to edit Master title style</a:t>
            </a:r>
            <a:endParaRPr lang="en-CA" dirty="0"/>
          </a:p>
        </p:txBody>
      </p:sp>
      <p:sp>
        <p:nvSpPr>
          <p:cNvPr id="2" name="Content Placeholder 2">
            <a:extLst>
              <a:ext uri="{FF2B5EF4-FFF2-40B4-BE49-F238E27FC236}">
                <a16:creationId xmlns:a16="http://schemas.microsoft.com/office/drawing/2014/main" id="{7E6D8FD9-B80B-6880-7D75-D99196F83154}"/>
              </a:ext>
            </a:extLst>
          </p:cNvPr>
          <p:cNvSpPr>
            <a:spLocks noGrp="1"/>
          </p:cNvSpPr>
          <p:nvPr>
            <p:ph idx="13"/>
          </p:nvPr>
        </p:nvSpPr>
        <p:spPr>
          <a:xfrm>
            <a:off x="6367732" y="1589679"/>
            <a:ext cx="4984630" cy="4604537"/>
          </a:xfrm>
        </p:spPr>
        <p:txBody>
          <a:bodyPr/>
          <a:lstStyle>
            <a:lvl1pPr>
              <a:defRPr sz="26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52948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71BECE3-B31B-49D7-B8F4-33C27DB7A5E0}"/>
              </a:ext>
            </a:extLst>
          </p:cNvPr>
          <p:cNvSpPr>
            <a:spLocks noGrp="1"/>
          </p:cNvSpPr>
          <p:nvPr>
            <p:ph type="title"/>
          </p:nvPr>
        </p:nvSpPr>
        <p:spPr>
          <a:xfrm>
            <a:off x="1130270" y="265337"/>
            <a:ext cx="9603275" cy="55670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2911427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157460" cy="1325563"/>
          </a:xfrm>
        </p:spPr>
        <p:txBody>
          <a:bodyPr/>
          <a:lstStyle>
            <a:lvl1pPr marL="0">
              <a:defRPr>
                <a:solidFill>
                  <a:schemeClr val="bg1"/>
                </a:solidFill>
              </a:defRPr>
            </a:lvl1pPr>
          </a:lstStyle>
          <a:p>
            <a:r>
              <a:rPr lang="en-US" dirty="0"/>
              <a:t>Standard Slide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7" name="Content Placeholder 2">
            <a:extLst>
              <a:ext uri="{FF2B5EF4-FFF2-40B4-BE49-F238E27FC236}">
                <a16:creationId xmlns:a16="http://schemas.microsoft.com/office/drawing/2014/main" id="{0ABA9DCB-EDA5-4C35-95D8-1112CEEF09C2}"/>
              </a:ext>
            </a:extLst>
          </p:cNvPr>
          <p:cNvSpPr>
            <a:spLocks noGrp="1"/>
          </p:cNvSpPr>
          <p:nvPr>
            <p:ph sz="half" idx="1"/>
          </p:nvPr>
        </p:nvSpPr>
        <p:spPr>
          <a:xfrm>
            <a:off x="838200" y="2112432"/>
            <a:ext cx="10500360" cy="4275667"/>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72752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Big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4EBF-2E41-74C5-E5DB-EDD41BE791A3}"/>
              </a:ext>
            </a:extLst>
          </p:cNvPr>
          <p:cNvSpPr>
            <a:spLocks noGrp="1"/>
          </p:cNvSpPr>
          <p:nvPr>
            <p:ph type="title" hasCustomPrompt="1"/>
          </p:nvPr>
        </p:nvSpPr>
        <p:spPr>
          <a:xfrm>
            <a:off x="2796396" y="2624616"/>
            <a:ext cx="6599208" cy="1450785"/>
          </a:xfrm>
          <a:prstGeom prst="rect">
            <a:avLst/>
          </a:prstGeom>
        </p:spPr>
        <p:txBody>
          <a:bodyPr anchor="ctr" anchorCtr="0">
            <a:normAutofit/>
          </a:bodyPr>
          <a:lstStyle>
            <a:lvl1pPr algn="ctr">
              <a:defRPr sz="6000" b="1" baseline="0">
                <a:solidFill>
                  <a:schemeClr val="bg1"/>
                </a:solidFill>
              </a:defRPr>
            </a:lvl1pPr>
          </a:lstStyle>
          <a:p>
            <a:r>
              <a:rPr lang="en-US" dirty="0"/>
              <a:t>Major Section Title</a:t>
            </a:r>
            <a:endParaRPr lang="en-CA" dirty="0"/>
          </a:p>
        </p:txBody>
      </p:sp>
    </p:spTree>
    <p:extLst>
      <p:ext uri="{BB962C8B-B14F-4D97-AF65-F5344CB8AC3E}">
        <p14:creationId xmlns:p14="http://schemas.microsoft.com/office/powerpoint/2010/main" val="8792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DEEBB6-392C-423E-850E-AB71ABD7ED7C}"/>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309D3D4-3D4B-462F-A446-F0C0D23B6199}"/>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Title 1">
            <a:extLst>
              <a:ext uri="{FF2B5EF4-FFF2-40B4-BE49-F238E27FC236}">
                <a16:creationId xmlns:a16="http://schemas.microsoft.com/office/drawing/2014/main" id="{91C0BC99-945F-45B5-8424-A1683EAD925E}"/>
              </a:ext>
            </a:extLst>
          </p:cNvPr>
          <p:cNvSpPr>
            <a:spLocks noGrp="1"/>
          </p:cNvSpPr>
          <p:nvPr>
            <p:ph type="ctrTitle" hasCustomPrompt="1"/>
          </p:nvPr>
        </p:nvSpPr>
        <p:spPr>
          <a:xfrm>
            <a:off x="3581400" y="2788649"/>
            <a:ext cx="7477897" cy="1548573"/>
          </a:xfrm>
        </p:spPr>
        <p:txBody>
          <a:bodyPr anchor="ctr">
            <a:normAutofit/>
          </a:bodyPr>
          <a:lstStyle>
            <a:lvl1pPr algn="l">
              <a:defRPr sz="5400" b="1">
                <a:solidFill>
                  <a:srgbClr val="773B2A"/>
                </a:solidFill>
                <a:latin typeface="+mn-lt"/>
              </a:defRPr>
            </a:lvl1pPr>
          </a:lstStyle>
          <a:p>
            <a:r>
              <a:rPr lang="en-US" dirty="0"/>
              <a:t>Very Minor Section Title</a:t>
            </a:r>
            <a:endParaRPr lang="en-CA" dirty="0"/>
          </a:p>
        </p:txBody>
      </p:sp>
      <p:sp>
        <p:nvSpPr>
          <p:cNvPr id="2" name="Slide Number Placeholder 5">
            <a:extLst>
              <a:ext uri="{FF2B5EF4-FFF2-40B4-BE49-F238E27FC236}">
                <a16:creationId xmlns:a16="http://schemas.microsoft.com/office/drawing/2014/main" id="{76BB7EE6-5546-9A55-DAE8-A0000BD749E0}"/>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1630113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DEEBB6-392C-423E-850E-AB71ABD7ED7C}"/>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309D3D4-3D4B-462F-A446-F0C0D23B6199}"/>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Title 1">
            <a:extLst>
              <a:ext uri="{FF2B5EF4-FFF2-40B4-BE49-F238E27FC236}">
                <a16:creationId xmlns:a16="http://schemas.microsoft.com/office/drawing/2014/main" id="{91C0BC99-945F-45B5-8424-A1683EAD925E}"/>
              </a:ext>
            </a:extLst>
          </p:cNvPr>
          <p:cNvSpPr>
            <a:spLocks noGrp="1"/>
          </p:cNvSpPr>
          <p:nvPr>
            <p:ph type="ctrTitle" hasCustomPrompt="1"/>
          </p:nvPr>
        </p:nvSpPr>
        <p:spPr>
          <a:xfrm>
            <a:off x="3581400" y="2788649"/>
            <a:ext cx="7477897" cy="1548573"/>
          </a:xfrm>
        </p:spPr>
        <p:txBody>
          <a:bodyPr anchor="ctr">
            <a:normAutofit/>
          </a:bodyPr>
          <a:lstStyle>
            <a:lvl1pPr algn="l">
              <a:defRPr sz="4800" b="1">
                <a:solidFill>
                  <a:srgbClr val="773B2A"/>
                </a:solidFill>
                <a:latin typeface="+mn-lt"/>
              </a:defRPr>
            </a:lvl1pPr>
          </a:lstStyle>
          <a:p>
            <a:r>
              <a:rPr lang="en-US" dirty="0"/>
              <a:t>Minor Section Title</a:t>
            </a:r>
            <a:endParaRPr lang="en-CA" dirty="0"/>
          </a:p>
        </p:txBody>
      </p:sp>
    </p:spTree>
    <p:extLst>
      <p:ext uri="{BB962C8B-B14F-4D97-AF65-F5344CB8AC3E}">
        <p14:creationId xmlns:p14="http://schemas.microsoft.com/office/powerpoint/2010/main" val="2934865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a:alphaModFix amt="86000"/>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2D506-B953-4DB4-8987-38DCC3F03AC7}"/>
              </a:ext>
            </a:extLst>
          </p:cNvPr>
          <p:cNvSpPr>
            <a:spLocks noGrp="1"/>
          </p:cNvSpPr>
          <p:nvPr>
            <p:ph idx="1"/>
          </p:nvPr>
        </p:nvSpPr>
        <p:spPr>
          <a:xfrm>
            <a:off x="838200" y="1572426"/>
            <a:ext cx="10515600" cy="4604537"/>
          </a:xfrm>
        </p:spPr>
        <p:txBody>
          <a:bodyPr/>
          <a:lstStyle>
            <a:lvl1pPr>
              <a:defRPr sz="26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EBB25801-226D-4B16-996B-EF88174BAA32}"/>
              </a:ext>
            </a:extLst>
          </p:cNvPr>
          <p:cNvSpPr>
            <a:spLocks noGrp="1"/>
          </p:cNvSpPr>
          <p:nvPr>
            <p:ph type="dt" sz="half" idx="10"/>
          </p:nvPr>
        </p:nvSpPr>
        <p:spPr/>
        <p:txBody>
          <a:bodyPr/>
          <a:lstStyle/>
          <a:p>
            <a:endParaRPr lang="en-CA" dirty="0"/>
          </a:p>
        </p:txBody>
      </p:sp>
      <p:sp>
        <p:nvSpPr>
          <p:cNvPr id="9" name="Title 1">
            <a:extLst>
              <a:ext uri="{FF2B5EF4-FFF2-40B4-BE49-F238E27FC236}">
                <a16:creationId xmlns:a16="http://schemas.microsoft.com/office/drawing/2014/main" id="{AD5EB165-3107-4842-9020-7F904806BC95}"/>
              </a:ext>
            </a:extLst>
          </p:cNvPr>
          <p:cNvSpPr txBox="1">
            <a:spLocks/>
          </p:cNvSpPr>
          <p:nvPr userDrawn="1"/>
        </p:nvSpPr>
        <p:spPr>
          <a:xfrm>
            <a:off x="838200" y="251472"/>
            <a:ext cx="10515600" cy="720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CA" dirty="0"/>
          </a:p>
        </p:txBody>
      </p:sp>
      <p:sp>
        <p:nvSpPr>
          <p:cNvPr id="10" name="Title 1">
            <a:extLst>
              <a:ext uri="{FF2B5EF4-FFF2-40B4-BE49-F238E27FC236}">
                <a16:creationId xmlns:a16="http://schemas.microsoft.com/office/drawing/2014/main" id="{FBD4F6CE-0855-458F-A2C5-30118DD72B1E}"/>
              </a:ext>
            </a:extLst>
          </p:cNvPr>
          <p:cNvSpPr>
            <a:spLocks noGrp="1"/>
          </p:cNvSpPr>
          <p:nvPr>
            <p:ph type="title"/>
          </p:nvPr>
        </p:nvSpPr>
        <p:spPr>
          <a:xfrm>
            <a:off x="838200" y="176527"/>
            <a:ext cx="10515600" cy="898511"/>
          </a:xfrm>
        </p:spPr>
        <p:txBody>
          <a:bodyPr/>
          <a:lstStyle>
            <a:lvl1pPr>
              <a:lnSpc>
                <a:spcPct val="85000"/>
              </a:lnSpc>
              <a:defRPr>
                <a:solidFill>
                  <a:schemeClr val="bg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2688019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blipFill dpi="0" rotWithShape="1">
          <a:blip r:embed="rId2">
            <a:alphaModFix amt="86000"/>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2D506-B953-4DB4-8987-38DCC3F03AC7}"/>
              </a:ext>
            </a:extLst>
          </p:cNvPr>
          <p:cNvSpPr>
            <a:spLocks noGrp="1"/>
          </p:cNvSpPr>
          <p:nvPr>
            <p:ph idx="1"/>
          </p:nvPr>
        </p:nvSpPr>
        <p:spPr>
          <a:xfrm>
            <a:off x="838200" y="1572426"/>
            <a:ext cx="4984630" cy="4604537"/>
          </a:xfrm>
        </p:spPr>
        <p:txBody>
          <a:bodyPr/>
          <a:lstStyle>
            <a:lvl1pPr>
              <a:defRPr sz="26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EBB25801-226D-4B16-996B-EF88174BAA32}"/>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AE7B2A79-ECBF-453B-8F10-1F02383AA4AD}"/>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9" name="Title 1">
            <a:extLst>
              <a:ext uri="{FF2B5EF4-FFF2-40B4-BE49-F238E27FC236}">
                <a16:creationId xmlns:a16="http://schemas.microsoft.com/office/drawing/2014/main" id="{AD5EB165-3107-4842-9020-7F904806BC95}"/>
              </a:ext>
            </a:extLst>
          </p:cNvPr>
          <p:cNvSpPr txBox="1">
            <a:spLocks/>
          </p:cNvSpPr>
          <p:nvPr userDrawn="1"/>
        </p:nvSpPr>
        <p:spPr>
          <a:xfrm>
            <a:off x="838200" y="251472"/>
            <a:ext cx="10515600" cy="720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CA" dirty="0"/>
          </a:p>
        </p:txBody>
      </p:sp>
      <p:sp>
        <p:nvSpPr>
          <p:cNvPr id="10" name="Title 1">
            <a:extLst>
              <a:ext uri="{FF2B5EF4-FFF2-40B4-BE49-F238E27FC236}">
                <a16:creationId xmlns:a16="http://schemas.microsoft.com/office/drawing/2014/main" id="{FBD4F6CE-0855-458F-A2C5-30118DD72B1E}"/>
              </a:ext>
            </a:extLst>
          </p:cNvPr>
          <p:cNvSpPr>
            <a:spLocks noGrp="1"/>
          </p:cNvSpPr>
          <p:nvPr>
            <p:ph type="title"/>
          </p:nvPr>
        </p:nvSpPr>
        <p:spPr>
          <a:xfrm>
            <a:off x="838200" y="176527"/>
            <a:ext cx="10515600" cy="898511"/>
          </a:xfrm>
        </p:spPr>
        <p:txBody>
          <a:bodyPr/>
          <a:lstStyle>
            <a:lvl1pPr>
              <a:lnSpc>
                <a:spcPct val="85000"/>
              </a:lnSpc>
              <a:defRPr>
                <a:solidFill>
                  <a:schemeClr val="bg1"/>
                </a:solidFill>
              </a:defRPr>
            </a:lvl1pPr>
          </a:lstStyle>
          <a:p>
            <a:r>
              <a:rPr lang="en-US" dirty="0"/>
              <a:t>Click to edit Master title style</a:t>
            </a:r>
            <a:endParaRPr lang="en-CA" dirty="0"/>
          </a:p>
        </p:txBody>
      </p:sp>
      <p:sp>
        <p:nvSpPr>
          <p:cNvPr id="2" name="Content Placeholder 2">
            <a:extLst>
              <a:ext uri="{FF2B5EF4-FFF2-40B4-BE49-F238E27FC236}">
                <a16:creationId xmlns:a16="http://schemas.microsoft.com/office/drawing/2014/main" id="{7E6D8FD9-B80B-6880-7D75-D99196F83154}"/>
              </a:ext>
            </a:extLst>
          </p:cNvPr>
          <p:cNvSpPr>
            <a:spLocks noGrp="1"/>
          </p:cNvSpPr>
          <p:nvPr>
            <p:ph idx="13"/>
          </p:nvPr>
        </p:nvSpPr>
        <p:spPr>
          <a:xfrm>
            <a:off x="6367732" y="1589679"/>
            <a:ext cx="4984630" cy="4604537"/>
          </a:xfrm>
        </p:spPr>
        <p:txBody>
          <a:bodyPr/>
          <a:lstStyle>
            <a:lvl1pPr>
              <a:defRPr sz="26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748361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71BECE3-B31B-49D7-B8F4-33C27DB7A5E0}"/>
              </a:ext>
            </a:extLst>
          </p:cNvPr>
          <p:cNvSpPr>
            <a:spLocks noGrp="1"/>
          </p:cNvSpPr>
          <p:nvPr>
            <p:ph type="title"/>
          </p:nvPr>
        </p:nvSpPr>
        <p:spPr>
          <a:xfrm>
            <a:off x="1130270" y="265337"/>
            <a:ext cx="9603275" cy="55670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488005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157460" cy="1325563"/>
          </a:xfrm>
        </p:spPr>
        <p:txBody>
          <a:bodyPr/>
          <a:lstStyle>
            <a:lvl1pPr marL="0">
              <a:defRPr>
                <a:solidFill>
                  <a:schemeClr val="bg1"/>
                </a:solidFill>
              </a:defRPr>
            </a:lvl1pPr>
          </a:lstStyle>
          <a:p>
            <a:r>
              <a:rPr lang="en-US" dirty="0"/>
              <a:t>Standard Slide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7" name="Content Placeholder 2">
            <a:extLst>
              <a:ext uri="{FF2B5EF4-FFF2-40B4-BE49-F238E27FC236}">
                <a16:creationId xmlns:a16="http://schemas.microsoft.com/office/drawing/2014/main" id="{0ABA9DCB-EDA5-4C35-95D8-1112CEEF09C2}"/>
              </a:ext>
            </a:extLst>
          </p:cNvPr>
          <p:cNvSpPr>
            <a:spLocks noGrp="1"/>
          </p:cNvSpPr>
          <p:nvPr>
            <p:ph sz="half" idx="1"/>
          </p:nvPr>
        </p:nvSpPr>
        <p:spPr>
          <a:xfrm>
            <a:off x="838200" y="2112432"/>
            <a:ext cx="10500360" cy="4275667"/>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042016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B093B4-C234-446C-9084-69C0EFF2FAF2}"/>
              </a:ext>
            </a:extLst>
          </p:cNvPr>
          <p:cNvSpPr/>
          <p:nvPr userDrawn="1"/>
        </p:nvSpPr>
        <p:spPr>
          <a:xfrm>
            <a:off x="0" y="3310291"/>
            <a:ext cx="12192000" cy="1223136"/>
          </a:xfrm>
          <a:prstGeom prst="rect">
            <a:avLst/>
          </a:prstGeom>
          <a:blipFill dpi="0" rotWithShape="1">
            <a:blip r:embed="rId2">
              <a:alphaModFix amt="8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 name="Title 1">
            <a:extLst>
              <a:ext uri="{FF2B5EF4-FFF2-40B4-BE49-F238E27FC236}">
                <a16:creationId xmlns:a16="http://schemas.microsoft.com/office/drawing/2014/main" id="{402952B2-49EC-41FD-9F40-E5373336B088}"/>
              </a:ext>
            </a:extLst>
          </p:cNvPr>
          <p:cNvSpPr>
            <a:spLocks noGrp="1"/>
          </p:cNvSpPr>
          <p:nvPr>
            <p:ph type="ctrTitle"/>
          </p:nvPr>
        </p:nvSpPr>
        <p:spPr>
          <a:xfrm>
            <a:off x="1524000" y="1310374"/>
            <a:ext cx="9144000" cy="1781568"/>
          </a:xfrm>
        </p:spPr>
        <p:txBody>
          <a:bodyPr anchor="b"/>
          <a:lstStyle>
            <a:lvl1pPr algn="ctr">
              <a:defRPr sz="6000">
                <a:solidFill>
                  <a:schemeClr val="bg2">
                    <a:lumMod val="25000"/>
                  </a:schemeClr>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C635B7B7-4522-4F54-8944-94E6CC565B8B}"/>
              </a:ext>
            </a:extLst>
          </p:cNvPr>
          <p:cNvSpPr>
            <a:spLocks noGrp="1"/>
          </p:cNvSpPr>
          <p:nvPr>
            <p:ph type="subTitle" idx="1"/>
          </p:nvPr>
        </p:nvSpPr>
        <p:spPr>
          <a:xfrm>
            <a:off x="1524000" y="3640904"/>
            <a:ext cx="9144000" cy="559764"/>
          </a:xfrm>
        </p:spPr>
        <p:txBody>
          <a:bodyPr anchor="ctr">
            <a:noAutofit/>
          </a:bodyPr>
          <a:lstStyle>
            <a:lvl1pPr marL="0" indent="0" algn="l">
              <a:buNone/>
              <a:defRPr sz="36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1" name="Date Placeholder 3">
            <a:extLst>
              <a:ext uri="{FF2B5EF4-FFF2-40B4-BE49-F238E27FC236}">
                <a16:creationId xmlns:a16="http://schemas.microsoft.com/office/drawing/2014/main" id="{5B955A80-601D-4964-AA16-064EF015B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1D343-E527-41EC-B98B-CB559A2F40FA}" type="datetime1">
              <a:rPr lang="en-CA" smtClean="0"/>
              <a:t>2025-02-13</a:t>
            </a:fld>
            <a:endParaRPr lang="en-CA" dirty="0"/>
          </a:p>
        </p:txBody>
      </p:sp>
      <p:sp>
        <p:nvSpPr>
          <p:cNvPr id="12" name="Footer Placeholder 4">
            <a:extLst>
              <a:ext uri="{FF2B5EF4-FFF2-40B4-BE49-F238E27FC236}">
                <a16:creationId xmlns:a16="http://schemas.microsoft.com/office/drawing/2014/main" id="{CD53E3F0-AA42-41D7-8EBF-2BABB22413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4" name="Slide Number Placeholder 5">
            <a:extLst>
              <a:ext uri="{FF2B5EF4-FFF2-40B4-BE49-F238E27FC236}">
                <a16:creationId xmlns:a16="http://schemas.microsoft.com/office/drawing/2014/main" id="{C1B968E3-3220-1826-D089-0CA327D558BE}"/>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tx1">
                    <a:lumMod val="85000"/>
                    <a:lumOff val="1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247172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4EBF-2E41-74C5-E5DB-EDD41BE791A3}"/>
              </a:ext>
            </a:extLst>
          </p:cNvPr>
          <p:cNvSpPr>
            <a:spLocks noGrp="1"/>
          </p:cNvSpPr>
          <p:nvPr>
            <p:ph type="title" hasCustomPrompt="1"/>
          </p:nvPr>
        </p:nvSpPr>
        <p:spPr>
          <a:xfrm>
            <a:off x="2796396" y="2624616"/>
            <a:ext cx="6599208" cy="1450785"/>
          </a:xfrm>
          <a:prstGeom prst="rect">
            <a:avLst/>
          </a:prstGeom>
        </p:spPr>
        <p:txBody>
          <a:bodyPr anchor="ctr" anchorCtr="0">
            <a:normAutofit/>
          </a:bodyPr>
          <a:lstStyle>
            <a:lvl1pPr algn="ctr">
              <a:defRPr sz="6000" b="1" baseline="0">
                <a:solidFill>
                  <a:schemeClr val="bg1"/>
                </a:solidFill>
              </a:defRPr>
            </a:lvl1pPr>
          </a:lstStyle>
          <a:p>
            <a:r>
              <a:rPr lang="en-US" dirty="0"/>
              <a:t>Major Section Title</a:t>
            </a:r>
            <a:endParaRPr lang="en-CA" dirty="0"/>
          </a:p>
        </p:txBody>
      </p:sp>
      <p:sp>
        <p:nvSpPr>
          <p:cNvPr id="5" name="Slide Number Placeholder 5">
            <a:extLst>
              <a:ext uri="{FF2B5EF4-FFF2-40B4-BE49-F238E27FC236}">
                <a16:creationId xmlns:a16="http://schemas.microsoft.com/office/drawing/2014/main" id="{ED93E225-CEA7-465B-DA0E-566611655678}"/>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bg1"/>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3378393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DEEBB6-392C-423E-850E-AB71ABD7ED7C}"/>
              </a:ext>
            </a:extLst>
          </p:cNvPr>
          <p:cNvSpPr>
            <a:spLocks noGrp="1"/>
          </p:cNvSpPr>
          <p:nvPr>
            <p:ph type="dt" sz="half" idx="10"/>
          </p:nvPr>
        </p:nvSpPr>
        <p:spPr/>
        <p:txBody>
          <a:bodyPr/>
          <a:lstStyle/>
          <a:p>
            <a:fld id="{F0C3CB26-3667-4D24-B058-4603547551E9}" type="datetime1">
              <a:rPr lang="en-CA" smtClean="0"/>
              <a:t>2025-02-13</a:t>
            </a:fld>
            <a:endParaRPr lang="en-CA" dirty="0"/>
          </a:p>
        </p:txBody>
      </p:sp>
      <p:sp>
        <p:nvSpPr>
          <p:cNvPr id="5" name="Footer Placeholder 4">
            <a:extLst>
              <a:ext uri="{FF2B5EF4-FFF2-40B4-BE49-F238E27FC236}">
                <a16:creationId xmlns:a16="http://schemas.microsoft.com/office/drawing/2014/main" id="{6309D3D4-3D4B-462F-A446-F0C0D23B6199}"/>
              </a:ext>
            </a:extLst>
          </p:cNvPr>
          <p:cNvSpPr>
            <a:spLocks noGrp="1"/>
          </p:cNvSpPr>
          <p:nvPr>
            <p:ph type="ftr" sz="quarter" idx="11"/>
          </p:nvPr>
        </p:nvSpPr>
        <p:spPr/>
        <p:txBody>
          <a:bodyPr/>
          <a:lstStyle/>
          <a:p>
            <a:endParaRPr lang="en-CA" dirty="0"/>
          </a:p>
        </p:txBody>
      </p:sp>
      <p:sp>
        <p:nvSpPr>
          <p:cNvPr id="7" name="Title 1">
            <a:extLst>
              <a:ext uri="{FF2B5EF4-FFF2-40B4-BE49-F238E27FC236}">
                <a16:creationId xmlns:a16="http://schemas.microsoft.com/office/drawing/2014/main" id="{91C0BC99-945F-45B5-8424-A1683EAD925E}"/>
              </a:ext>
            </a:extLst>
          </p:cNvPr>
          <p:cNvSpPr>
            <a:spLocks noGrp="1"/>
          </p:cNvSpPr>
          <p:nvPr>
            <p:ph type="ctrTitle"/>
          </p:nvPr>
        </p:nvSpPr>
        <p:spPr>
          <a:xfrm>
            <a:off x="1524000" y="2736891"/>
            <a:ext cx="9144000" cy="998223"/>
          </a:xfrm>
        </p:spPr>
        <p:txBody>
          <a:bodyPr anchor="ctr">
            <a:normAutofit/>
          </a:bodyPr>
          <a:lstStyle>
            <a:lvl1pPr algn="ctr">
              <a:defRPr sz="5400">
                <a:solidFill>
                  <a:schemeClr val="bg2">
                    <a:lumMod val="25000"/>
                  </a:schemeClr>
                </a:solidFill>
                <a:latin typeface="+mj-lt"/>
              </a:defRPr>
            </a:lvl1pPr>
          </a:lstStyle>
          <a:p>
            <a:r>
              <a:rPr lang="en-US" dirty="0"/>
              <a:t>Click to edit Master title style</a:t>
            </a:r>
            <a:endParaRPr lang="en-CA" dirty="0"/>
          </a:p>
        </p:txBody>
      </p:sp>
      <p:sp>
        <p:nvSpPr>
          <p:cNvPr id="2" name="Slide Number Placeholder 5">
            <a:extLst>
              <a:ext uri="{FF2B5EF4-FFF2-40B4-BE49-F238E27FC236}">
                <a16:creationId xmlns:a16="http://schemas.microsoft.com/office/drawing/2014/main" id="{A0F8348E-E910-DBF8-5E63-9303B009B25C}"/>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tx1">
                    <a:lumMod val="85000"/>
                    <a:lumOff val="1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1759663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2D506-B953-4DB4-8987-38DCC3F03AC7}"/>
              </a:ext>
            </a:extLst>
          </p:cNvPr>
          <p:cNvSpPr>
            <a:spLocks noGrp="1"/>
          </p:cNvSpPr>
          <p:nvPr>
            <p:ph idx="1"/>
          </p:nvPr>
        </p:nvSpPr>
        <p:spPr>
          <a:xfrm>
            <a:off x="838200" y="1572426"/>
            <a:ext cx="10515600" cy="4604537"/>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EBB25801-226D-4B16-996B-EF88174BAA32}"/>
              </a:ext>
            </a:extLst>
          </p:cNvPr>
          <p:cNvSpPr>
            <a:spLocks noGrp="1"/>
          </p:cNvSpPr>
          <p:nvPr>
            <p:ph type="dt" sz="half" idx="10"/>
          </p:nvPr>
        </p:nvSpPr>
        <p:spPr/>
        <p:txBody>
          <a:bodyPr/>
          <a:lstStyle/>
          <a:p>
            <a:fld id="{98037EEE-CCE4-4A6B-96BC-F9E585DA829C}" type="datetime1">
              <a:rPr lang="en-CA" smtClean="0"/>
              <a:t>2025-02-13</a:t>
            </a:fld>
            <a:endParaRPr lang="en-CA" dirty="0"/>
          </a:p>
        </p:txBody>
      </p:sp>
      <p:sp>
        <p:nvSpPr>
          <p:cNvPr id="5" name="Footer Placeholder 4">
            <a:extLst>
              <a:ext uri="{FF2B5EF4-FFF2-40B4-BE49-F238E27FC236}">
                <a16:creationId xmlns:a16="http://schemas.microsoft.com/office/drawing/2014/main" id="{AE7B2A79-ECBF-453B-8F10-1F02383AA4AD}"/>
              </a:ext>
            </a:extLst>
          </p:cNvPr>
          <p:cNvSpPr>
            <a:spLocks noGrp="1"/>
          </p:cNvSpPr>
          <p:nvPr>
            <p:ph type="ftr" sz="quarter" idx="11"/>
          </p:nvPr>
        </p:nvSpPr>
        <p:spPr/>
        <p:txBody>
          <a:bodyPr/>
          <a:lstStyle/>
          <a:p>
            <a:endParaRPr lang="en-CA" dirty="0"/>
          </a:p>
        </p:txBody>
      </p:sp>
      <p:sp>
        <p:nvSpPr>
          <p:cNvPr id="8" name="Rectangle 7">
            <a:extLst>
              <a:ext uri="{FF2B5EF4-FFF2-40B4-BE49-F238E27FC236}">
                <a16:creationId xmlns:a16="http://schemas.microsoft.com/office/drawing/2014/main" id="{7E1B417F-3AEB-4017-9BA4-30FC91C8B96D}"/>
              </a:ext>
            </a:extLst>
          </p:cNvPr>
          <p:cNvSpPr/>
          <p:nvPr userDrawn="1"/>
        </p:nvSpPr>
        <p:spPr>
          <a:xfrm>
            <a:off x="0" y="-105665"/>
            <a:ext cx="12192000" cy="1223136"/>
          </a:xfrm>
          <a:prstGeom prst="rect">
            <a:avLst/>
          </a:prstGeom>
          <a:blipFill dpi="0" rotWithShape="1">
            <a:blip r:embed="rId2">
              <a:alphaModFix amt="8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9" name="Title 1">
            <a:extLst>
              <a:ext uri="{FF2B5EF4-FFF2-40B4-BE49-F238E27FC236}">
                <a16:creationId xmlns:a16="http://schemas.microsoft.com/office/drawing/2014/main" id="{AD5EB165-3107-4842-9020-7F904806BC95}"/>
              </a:ext>
            </a:extLst>
          </p:cNvPr>
          <p:cNvSpPr txBox="1">
            <a:spLocks/>
          </p:cNvSpPr>
          <p:nvPr userDrawn="1"/>
        </p:nvSpPr>
        <p:spPr>
          <a:xfrm>
            <a:off x="838200" y="251472"/>
            <a:ext cx="10515600" cy="720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CA" dirty="0"/>
          </a:p>
        </p:txBody>
      </p:sp>
      <p:sp>
        <p:nvSpPr>
          <p:cNvPr id="10" name="Title 1">
            <a:extLst>
              <a:ext uri="{FF2B5EF4-FFF2-40B4-BE49-F238E27FC236}">
                <a16:creationId xmlns:a16="http://schemas.microsoft.com/office/drawing/2014/main" id="{FBD4F6CE-0855-458F-A2C5-30118DD72B1E}"/>
              </a:ext>
            </a:extLst>
          </p:cNvPr>
          <p:cNvSpPr>
            <a:spLocks noGrp="1"/>
          </p:cNvSpPr>
          <p:nvPr>
            <p:ph type="title"/>
          </p:nvPr>
        </p:nvSpPr>
        <p:spPr>
          <a:xfrm>
            <a:off x="838200" y="176527"/>
            <a:ext cx="10515600" cy="720191"/>
          </a:xfrm>
        </p:spPr>
        <p:txBody>
          <a:bodyPr/>
          <a:lstStyle>
            <a:lvl1pPr>
              <a:defRPr>
                <a:solidFill>
                  <a:schemeClr val="bg1"/>
                </a:solidFill>
              </a:defRPr>
            </a:lvl1pPr>
          </a:lstStyle>
          <a:p>
            <a:r>
              <a:rPr lang="en-US" dirty="0"/>
              <a:t>Click to edit Master title style</a:t>
            </a:r>
            <a:endParaRPr lang="en-CA" dirty="0"/>
          </a:p>
        </p:txBody>
      </p:sp>
      <p:sp>
        <p:nvSpPr>
          <p:cNvPr id="2" name="Slide Number Placeholder 5">
            <a:extLst>
              <a:ext uri="{FF2B5EF4-FFF2-40B4-BE49-F238E27FC236}">
                <a16:creationId xmlns:a16="http://schemas.microsoft.com/office/drawing/2014/main" id="{7BB72CEA-7D5E-6820-8243-10ED041D061A}"/>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tx1">
                    <a:lumMod val="85000"/>
                    <a:lumOff val="1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1062863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35A88-F61B-4AEC-B8D3-BC56071C31A3}"/>
              </a:ext>
            </a:extLst>
          </p:cNvPr>
          <p:cNvSpPr>
            <a:spLocks noGrp="1"/>
          </p:cNvSpPr>
          <p:nvPr>
            <p:ph sz="half" idx="1"/>
          </p:nvPr>
        </p:nvSpPr>
        <p:spPr>
          <a:xfrm>
            <a:off x="838200" y="1578635"/>
            <a:ext cx="5181600" cy="458107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31D2EFAF-C3D9-4AC1-8ACE-6665777F2AD6}"/>
              </a:ext>
            </a:extLst>
          </p:cNvPr>
          <p:cNvSpPr>
            <a:spLocks noGrp="1"/>
          </p:cNvSpPr>
          <p:nvPr>
            <p:ph sz="half" idx="2"/>
          </p:nvPr>
        </p:nvSpPr>
        <p:spPr>
          <a:xfrm>
            <a:off x="6172200" y="1578635"/>
            <a:ext cx="5181600" cy="458107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11D7FB35-0AF5-4CB8-B2E7-984F6E2FC640}"/>
              </a:ext>
            </a:extLst>
          </p:cNvPr>
          <p:cNvSpPr>
            <a:spLocks noGrp="1"/>
          </p:cNvSpPr>
          <p:nvPr>
            <p:ph type="dt" sz="half" idx="10"/>
          </p:nvPr>
        </p:nvSpPr>
        <p:spPr/>
        <p:txBody>
          <a:bodyPr/>
          <a:lstStyle/>
          <a:p>
            <a:fld id="{9101746C-660E-4082-89EA-9F082D567539}" type="datetime1">
              <a:rPr lang="en-CA" smtClean="0"/>
              <a:t>2025-02-13</a:t>
            </a:fld>
            <a:endParaRPr lang="en-CA" dirty="0"/>
          </a:p>
        </p:txBody>
      </p:sp>
      <p:sp>
        <p:nvSpPr>
          <p:cNvPr id="6" name="Footer Placeholder 5">
            <a:extLst>
              <a:ext uri="{FF2B5EF4-FFF2-40B4-BE49-F238E27FC236}">
                <a16:creationId xmlns:a16="http://schemas.microsoft.com/office/drawing/2014/main" id="{40FB3EF6-1E8F-4E59-8127-52AFA10F7381}"/>
              </a:ext>
            </a:extLst>
          </p:cNvPr>
          <p:cNvSpPr>
            <a:spLocks noGrp="1"/>
          </p:cNvSpPr>
          <p:nvPr>
            <p:ph type="ftr" sz="quarter" idx="11"/>
          </p:nvPr>
        </p:nvSpPr>
        <p:spPr/>
        <p:txBody>
          <a:bodyPr/>
          <a:lstStyle/>
          <a:p>
            <a:endParaRPr lang="en-CA" dirty="0"/>
          </a:p>
        </p:txBody>
      </p:sp>
      <p:sp>
        <p:nvSpPr>
          <p:cNvPr id="8" name="Rectangle 7">
            <a:extLst>
              <a:ext uri="{FF2B5EF4-FFF2-40B4-BE49-F238E27FC236}">
                <a16:creationId xmlns:a16="http://schemas.microsoft.com/office/drawing/2014/main" id="{7B5DCE9E-C182-027D-BE43-1FD1310FF4C7}"/>
              </a:ext>
            </a:extLst>
          </p:cNvPr>
          <p:cNvSpPr/>
          <p:nvPr userDrawn="1"/>
        </p:nvSpPr>
        <p:spPr>
          <a:xfrm>
            <a:off x="0" y="-105665"/>
            <a:ext cx="12192000" cy="1223136"/>
          </a:xfrm>
          <a:prstGeom prst="rect">
            <a:avLst/>
          </a:prstGeom>
          <a:blipFill dpi="0" rotWithShape="1">
            <a:blip r:embed="rId2">
              <a:alphaModFix amt="8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9" name="Title 1">
            <a:extLst>
              <a:ext uri="{FF2B5EF4-FFF2-40B4-BE49-F238E27FC236}">
                <a16:creationId xmlns:a16="http://schemas.microsoft.com/office/drawing/2014/main" id="{BBB4ED1C-2BE4-A04B-EF32-8D0F61C9EFCC}"/>
              </a:ext>
            </a:extLst>
          </p:cNvPr>
          <p:cNvSpPr>
            <a:spLocks noGrp="1"/>
          </p:cNvSpPr>
          <p:nvPr>
            <p:ph type="title"/>
          </p:nvPr>
        </p:nvSpPr>
        <p:spPr>
          <a:xfrm>
            <a:off x="838200" y="176527"/>
            <a:ext cx="10515600" cy="720191"/>
          </a:xfrm>
        </p:spPr>
        <p:txBody>
          <a:bodyPr/>
          <a:lstStyle>
            <a:lvl1pPr>
              <a:defRPr>
                <a:solidFill>
                  <a:schemeClr val="bg1"/>
                </a:solidFill>
              </a:defRPr>
            </a:lvl1pPr>
          </a:lstStyle>
          <a:p>
            <a:r>
              <a:rPr lang="en-US" dirty="0"/>
              <a:t>Click to edit Master title style</a:t>
            </a:r>
            <a:endParaRPr lang="en-CA" dirty="0"/>
          </a:p>
        </p:txBody>
      </p:sp>
      <p:sp>
        <p:nvSpPr>
          <p:cNvPr id="2" name="Slide Number Placeholder 5">
            <a:extLst>
              <a:ext uri="{FF2B5EF4-FFF2-40B4-BE49-F238E27FC236}">
                <a16:creationId xmlns:a16="http://schemas.microsoft.com/office/drawing/2014/main" id="{791B1D32-FF83-A2E2-8D6C-A403F3847AC0}"/>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tx1">
                    <a:lumMod val="85000"/>
                    <a:lumOff val="1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292448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DEEBB6-392C-423E-850E-AB71ABD7ED7C}"/>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309D3D4-3D4B-462F-A446-F0C0D23B6199}"/>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Title 1">
            <a:extLst>
              <a:ext uri="{FF2B5EF4-FFF2-40B4-BE49-F238E27FC236}">
                <a16:creationId xmlns:a16="http://schemas.microsoft.com/office/drawing/2014/main" id="{91C0BC99-945F-45B5-8424-A1683EAD925E}"/>
              </a:ext>
            </a:extLst>
          </p:cNvPr>
          <p:cNvSpPr>
            <a:spLocks noGrp="1"/>
          </p:cNvSpPr>
          <p:nvPr>
            <p:ph type="ctrTitle" hasCustomPrompt="1"/>
          </p:nvPr>
        </p:nvSpPr>
        <p:spPr>
          <a:xfrm>
            <a:off x="3581400" y="2788649"/>
            <a:ext cx="7477897" cy="1548573"/>
          </a:xfrm>
        </p:spPr>
        <p:txBody>
          <a:bodyPr anchor="ctr">
            <a:normAutofit/>
          </a:bodyPr>
          <a:lstStyle>
            <a:lvl1pPr algn="l">
              <a:defRPr sz="4800" b="0" i="1">
                <a:solidFill>
                  <a:srgbClr val="773B2A"/>
                </a:solidFill>
                <a:latin typeface="+mn-lt"/>
              </a:defRPr>
            </a:lvl1pPr>
          </a:lstStyle>
          <a:p>
            <a:r>
              <a:rPr lang="en-US" dirty="0"/>
              <a:t>Minor Section Title</a:t>
            </a:r>
            <a:endParaRPr lang="en-CA" dirty="0"/>
          </a:p>
        </p:txBody>
      </p:sp>
      <p:sp>
        <p:nvSpPr>
          <p:cNvPr id="2" name="Slide Number Placeholder 5">
            <a:extLst>
              <a:ext uri="{FF2B5EF4-FFF2-40B4-BE49-F238E27FC236}">
                <a16:creationId xmlns:a16="http://schemas.microsoft.com/office/drawing/2014/main" id="{E682D372-EDC7-9612-6196-08FD0C0FF4A0}"/>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3982747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1E60-5726-4574-B606-77572F824E33}"/>
              </a:ext>
            </a:extLst>
          </p:cNvPr>
          <p:cNvSpPr>
            <a:spLocks noGrp="1"/>
          </p:cNvSpPr>
          <p:nvPr>
            <p:ph type="title"/>
          </p:nvPr>
        </p:nvSpPr>
        <p:spPr>
          <a:xfrm>
            <a:off x="839788" y="365125"/>
            <a:ext cx="10515600" cy="1325563"/>
          </a:xfrm>
        </p:spPr>
        <p:txBody>
          <a:bodyPr/>
          <a:lstStyle>
            <a:lvl1pPr>
              <a:defRPr>
                <a:solidFill>
                  <a:schemeClr val="bg2">
                    <a:lumMod val="25000"/>
                  </a:schemeClr>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FA31E1E-744E-4F5D-9E4F-15D543E5F0F6}"/>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FECAB2-D933-4D81-9793-A0823A168F4A}"/>
              </a:ext>
            </a:extLst>
          </p:cNvPr>
          <p:cNvSpPr>
            <a:spLocks noGrp="1"/>
          </p:cNvSpPr>
          <p:nvPr>
            <p:ph sz="half" idx="2"/>
          </p:nvPr>
        </p:nvSpPr>
        <p:spPr>
          <a:xfrm>
            <a:off x="839788" y="2505075"/>
            <a:ext cx="5157787"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A114C8B-6EEC-4B70-A36E-EFC8AECF775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70E4A1-ECD8-4363-94DD-4B6785F1BE51}"/>
              </a:ext>
            </a:extLst>
          </p:cNvPr>
          <p:cNvSpPr>
            <a:spLocks noGrp="1"/>
          </p:cNvSpPr>
          <p:nvPr>
            <p:ph sz="quarter" idx="4"/>
          </p:nvPr>
        </p:nvSpPr>
        <p:spPr>
          <a:xfrm>
            <a:off x="6172200" y="2505075"/>
            <a:ext cx="5183188"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ED669B3-F52A-40B2-B2A5-F3AFC094C12A}"/>
              </a:ext>
            </a:extLst>
          </p:cNvPr>
          <p:cNvSpPr>
            <a:spLocks noGrp="1"/>
          </p:cNvSpPr>
          <p:nvPr>
            <p:ph type="dt" sz="half" idx="10"/>
          </p:nvPr>
        </p:nvSpPr>
        <p:spPr/>
        <p:txBody>
          <a:bodyPr/>
          <a:lstStyle>
            <a:lvl1pPr>
              <a:defRPr>
                <a:solidFill>
                  <a:schemeClr val="bg2">
                    <a:lumMod val="25000"/>
                  </a:schemeClr>
                </a:solidFill>
              </a:defRPr>
            </a:lvl1pPr>
          </a:lstStyle>
          <a:p>
            <a:fld id="{C06AC855-C9BE-472C-8F4F-6F6497098738}" type="datetime1">
              <a:rPr lang="en-CA" smtClean="0"/>
              <a:t>2025-02-13</a:t>
            </a:fld>
            <a:endParaRPr lang="en-CA" dirty="0"/>
          </a:p>
        </p:txBody>
      </p:sp>
      <p:sp>
        <p:nvSpPr>
          <p:cNvPr id="8" name="Footer Placeholder 7">
            <a:extLst>
              <a:ext uri="{FF2B5EF4-FFF2-40B4-BE49-F238E27FC236}">
                <a16:creationId xmlns:a16="http://schemas.microsoft.com/office/drawing/2014/main" id="{DF664E3C-4E49-494F-A0CD-E2BA1B12949C}"/>
              </a:ext>
            </a:extLst>
          </p:cNvPr>
          <p:cNvSpPr>
            <a:spLocks noGrp="1"/>
          </p:cNvSpPr>
          <p:nvPr>
            <p:ph type="ftr" sz="quarter" idx="11"/>
          </p:nvPr>
        </p:nvSpPr>
        <p:spPr/>
        <p:txBody>
          <a:bodyPr/>
          <a:lstStyle>
            <a:lvl1pPr>
              <a:defRPr>
                <a:solidFill>
                  <a:schemeClr val="bg2">
                    <a:lumMod val="25000"/>
                  </a:schemeClr>
                </a:solidFill>
              </a:defRPr>
            </a:lvl1pPr>
          </a:lstStyle>
          <a:p>
            <a:endParaRPr lang="en-CA" dirty="0"/>
          </a:p>
        </p:txBody>
      </p:sp>
      <p:sp>
        <p:nvSpPr>
          <p:cNvPr id="10" name="Slide Number Placeholder 5">
            <a:extLst>
              <a:ext uri="{FF2B5EF4-FFF2-40B4-BE49-F238E27FC236}">
                <a16:creationId xmlns:a16="http://schemas.microsoft.com/office/drawing/2014/main" id="{BA6F4402-E31E-5EEC-C899-152B60AFBCDD}"/>
              </a:ext>
            </a:extLst>
          </p:cNvPr>
          <p:cNvSpPr>
            <a:spLocks noGrp="1"/>
          </p:cNvSpPr>
          <p:nvPr>
            <p:ph type="sldNum" sz="quarter" idx="12"/>
          </p:nvPr>
        </p:nvSpPr>
        <p:spPr>
          <a:xfrm>
            <a:off x="10528417" y="6356350"/>
            <a:ext cx="1432133" cy="365125"/>
          </a:xfrm>
          <a:prstGeom prst="rect">
            <a:avLst/>
          </a:prstGeom>
        </p:spPr>
        <p:txBody>
          <a:bodyPr vert="horz" lIns="91440" tIns="45720" rIns="91440" bIns="45720" rtlCol="0" anchor="ctr"/>
          <a:lstStyle>
            <a:lvl1pPr algn="r">
              <a:defRPr sz="2000">
                <a:solidFill>
                  <a:schemeClr val="tx1">
                    <a:lumMod val="85000"/>
                    <a:lumOff val="1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284151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DE82-4A50-49F9-96C8-DD7BE44B4059}"/>
              </a:ext>
            </a:extLst>
          </p:cNvPr>
          <p:cNvSpPr>
            <a:spLocks noGrp="1"/>
          </p:cNvSpPr>
          <p:nvPr>
            <p:ph type="title"/>
          </p:nvPr>
        </p:nvSpPr>
        <p:spPr>
          <a:xfrm>
            <a:off x="838200" y="251472"/>
            <a:ext cx="10515600" cy="720191"/>
          </a:xfrm>
        </p:spPr>
        <p:txBody>
          <a:bodyPr/>
          <a:lstStyle>
            <a:lvl1pPr>
              <a:defRPr>
                <a:solidFill>
                  <a:schemeClr val="bg1"/>
                </a:solidFill>
              </a:defRPr>
            </a:lvl1pPr>
          </a:lstStyle>
          <a:p>
            <a:r>
              <a:rPr lang="en-US"/>
              <a:t>Click to edit Master title style</a:t>
            </a:r>
            <a:endParaRPr lang="en-CA" dirty="0"/>
          </a:p>
        </p:txBody>
      </p:sp>
      <p:sp>
        <p:nvSpPr>
          <p:cNvPr id="3" name="Date Placeholder 2">
            <a:extLst>
              <a:ext uri="{FF2B5EF4-FFF2-40B4-BE49-F238E27FC236}">
                <a16:creationId xmlns:a16="http://schemas.microsoft.com/office/drawing/2014/main" id="{3864858C-8C86-476F-A43A-7EB056EFF9FF}"/>
              </a:ext>
            </a:extLst>
          </p:cNvPr>
          <p:cNvSpPr>
            <a:spLocks noGrp="1"/>
          </p:cNvSpPr>
          <p:nvPr>
            <p:ph type="dt" sz="half" idx="10"/>
          </p:nvPr>
        </p:nvSpPr>
        <p:spPr/>
        <p:txBody>
          <a:bodyPr/>
          <a:lstStyle/>
          <a:p>
            <a:fld id="{2CD65642-0CEB-497D-BB69-78D51FB6499D}" type="datetime1">
              <a:rPr lang="en-CA" smtClean="0"/>
              <a:t>2025-02-13</a:t>
            </a:fld>
            <a:endParaRPr lang="en-CA" dirty="0"/>
          </a:p>
        </p:txBody>
      </p:sp>
      <p:sp>
        <p:nvSpPr>
          <p:cNvPr id="4" name="Footer Placeholder 3">
            <a:extLst>
              <a:ext uri="{FF2B5EF4-FFF2-40B4-BE49-F238E27FC236}">
                <a16:creationId xmlns:a16="http://schemas.microsoft.com/office/drawing/2014/main" id="{DD430C43-0080-473A-B424-989E07BF8404}"/>
              </a:ext>
            </a:extLst>
          </p:cNvPr>
          <p:cNvSpPr>
            <a:spLocks noGrp="1"/>
          </p:cNvSpPr>
          <p:nvPr>
            <p:ph type="ftr" sz="quarter" idx="11"/>
          </p:nvPr>
        </p:nvSpPr>
        <p:spPr/>
        <p:txBody>
          <a:bodyPr/>
          <a:lstStyle/>
          <a:p>
            <a:endParaRPr lang="en-CA" dirty="0"/>
          </a:p>
        </p:txBody>
      </p:sp>
      <p:sp>
        <p:nvSpPr>
          <p:cNvPr id="7" name="Content Placeholder 2">
            <a:extLst>
              <a:ext uri="{FF2B5EF4-FFF2-40B4-BE49-F238E27FC236}">
                <a16:creationId xmlns:a16="http://schemas.microsoft.com/office/drawing/2014/main" id="{6C9EEA4F-DFCB-4317-BCB6-3C9E37FD1DF6}"/>
              </a:ext>
            </a:extLst>
          </p:cNvPr>
          <p:cNvSpPr>
            <a:spLocks noGrp="1"/>
          </p:cNvSpPr>
          <p:nvPr>
            <p:ph idx="1"/>
          </p:nvPr>
        </p:nvSpPr>
        <p:spPr>
          <a:xfrm>
            <a:off x="838200" y="1572426"/>
            <a:ext cx="10515600" cy="4604537"/>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a:extLst>
              <a:ext uri="{FF2B5EF4-FFF2-40B4-BE49-F238E27FC236}">
                <a16:creationId xmlns:a16="http://schemas.microsoft.com/office/drawing/2014/main" id="{120C98A6-F281-0FAF-820A-F9AA19541F77}"/>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tx1">
                    <a:lumMod val="85000"/>
                    <a:lumOff val="1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2067611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2519F5-EAA6-48F7-BD44-9C0F8C3BB4EA}"/>
              </a:ext>
            </a:extLst>
          </p:cNvPr>
          <p:cNvSpPr>
            <a:spLocks noGrp="1"/>
          </p:cNvSpPr>
          <p:nvPr>
            <p:ph type="dt" sz="half" idx="10"/>
          </p:nvPr>
        </p:nvSpPr>
        <p:spPr/>
        <p:txBody>
          <a:bodyPr/>
          <a:lstStyle/>
          <a:p>
            <a:fld id="{532EC527-3E99-4F4C-8A3A-5BB59BD88976}" type="datetime1">
              <a:rPr lang="en-CA" smtClean="0"/>
              <a:t>2025-02-13</a:t>
            </a:fld>
            <a:endParaRPr lang="en-CA" dirty="0"/>
          </a:p>
        </p:txBody>
      </p:sp>
      <p:sp>
        <p:nvSpPr>
          <p:cNvPr id="3" name="Footer Placeholder 2">
            <a:extLst>
              <a:ext uri="{FF2B5EF4-FFF2-40B4-BE49-F238E27FC236}">
                <a16:creationId xmlns:a16="http://schemas.microsoft.com/office/drawing/2014/main" id="{72E234A5-67EA-4030-93AA-B2B607413A42}"/>
              </a:ext>
            </a:extLst>
          </p:cNvPr>
          <p:cNvSpPr>
            <a:spLocks noGrp="1"/>
          </p:cNvSpPr>
          <p:nvPr>
            <p:ph type="ftr" sz="quarter" idx="11"/>
          </p:nvPr>
        </p:nvSpPr>
        <p:spPr/>
        <p:txBody>
          <a:bodyPr/>
          <a:lstStyle/>
          <a:p>
            <a:endParaRPr lang="en-CA" dirty="0"/>
          </a:p>
        </p:txBody>
      </p:sp>
      <p:sp>
        <p:nvSpPr>
          <p:cNvPr id="5" name="Slide Number Placeholder 5">
            <a:extLst>
              <a:ext uri="{FF2B5EF4-FFF2-40B4-BE49-F238E27FC236}">
                <a16:creationId xmlns:a16="http://schemas.microsoft.com/office/drawing/2014/main" id="{066F2871-8BD0-B9A0-86F9-B53C3FDB9182}"/>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tx1">
                    <a:lumMod val="85000"/>
                    <a:lumOff val="1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1984269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1FDB-6507-4960-9339-3820FC5D92CE}"/>
              </a:ext>
            </a:extLst>
          </p:cNvPr>
          <p:cNvSpPr>
            <a:spLocks noGrp="1"/>
          </p:cNvSpPr>
          <p:nvPr>
            <p:ph type="title"/>
          </p:nvPr>
        </p:nvSpPr>
        <p:spPr>
          <a:xfrm>
            <a:off x="839788" y="457200"/>
            <a:ext cx="3932237" cy="1600200"/>
          </a:xfrm>
        </p:spPr>
        <p:txBody>
          <a:bodyPr anchor="b"/>
          <a:lstStyle>
            <a:lvl1pPr>
              <a:defRPr sz="3200">
                <a:solidFill>
                  <a:schemeClr val="bg2">
                    <a:lumMod val="25000"/>
                  </a:schemeClr>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18CBB44-3F95-4756-B20B-7A5DAAB7D12F}"/>
              </a:ext>
            </a:extLst>
          </p:cNvPr>
          <p:cNvSpPr>
            <a:spLocks noGrp="1"/>
          </p:cNvSpPr>
          <p:nvPr>
            <p:ph idx="1"/>
          </p:nvPr>
        </p:nvSpPr>
        <p:spPr>
          <a:xfrm>
            <a:off x="5183188" y="987425"/>
            <a:ext cx="6172200" cy="4873625"/>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3AF1217-8978-4B66-AB90-0AF965F582AD}"/>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A1B4E-DED9-4511-B6CA-0AC8672F1E12}"/>
              </a:ext>
            </a:extLst>
          </p:cNvPr>
          <p:cNvSpPr>
            <a:spLocks noGrp="1"/>
          </p:cNvSpPr>
          <p:nvPr>
            <p:ph type="dt" sz="half" idx="10"/>
          </p:nvPr>
        </p:nvSpPr>
        <p:spPr/>
        <p:txBody>
          <a:bodyPr/>
          <a:lstStyle>
            <a:lvl1pPr>
              <a:defRPr>
                <a:solidFill>
                  <a:schemeClr val="bg2">
                    <a:lumMod val="25000"/>
                  </a:schemeClr>
                </a:solidFill>
              </a:defRPr>
            </a:lvl1pPr>
          </a:lstStyle>
          <a:p>
            <a:fld id="{22BB3AF0-FD8B-459D-AD61-BC5D7696AF22}" type="datetime1">
              <a:rPr lang="en-CA" smtClean="0"/>
              <a:t>2025-02-13</a:t>
            </a:fld>
            <a:endParaRPr lang="en-CA" dirty="0"/>
          </a:p>
        </p:txBody>
      </p:sp>
      <p:sp>
        <p:nvSpPr>
          <p:cNvPr id="6" name="Footer Placeholder 5">
            <a:extLst>
              <a:ext uri="{FF2B5EF4-FFF2-40B4-BE49-F238E27FC236}">
                <a16:creationId xmlns:a16="http://schemas.microsoft.com/office/drawing/2014/main" id="{3C1747C0-306D-4DCE-9F6B-5D81077FF854}"/>
              </a:ext>
            </a:extLst>
          </p:cNvPr>
          <p:cNvSpPr>
            <a:spLocks noGrp="1"/>
          </p:cNvSpPr>
          <p:nvPr>
            <p:ph type="ftr" sz="quarter" idx="11"/>
          </p:nvPr>
        </p:nvSpPr>
        <p:spPr/>
        <p:txBody>
          <a:bodyPr/>
          <a:lstStyle>
            <a:lvl1pPr>
              <a:defRPr>
                <a:solidFill>
                  <a:schemeClr val="bg2">
                    <a:lumMod val="25000"/>
                  </a:schemeClr>
                </a:solidFill>
              </a:defRPr>
            </a:lvl1pPr>
          </a:lstStyle>
          <a:p>
            <a:endParaRPr lang="en-CA" dirty="0"/>
          </a:p>
        </p:txBody>
      </p:sp>
      <p:sp>
        <p:nvSpPr>
          <p:cNvPr id="7" name="Slide Number Placeholder 6">
            <a:extLst>
              <a:ext uri="{FF2B5EF4-FFF2-40B4-BE49-F238E27FC236}">
                <a16:creationId xmlns:a16="http://schemas.microsoft.com/office/drawing/2014/main" id="{EE42FC33-5DF1-4911-B5EB-DE2715C3AB0A}"/>
              </a:ext>
            </a:extLst>
          </p:cNvPr>
          <p:cNvSpPr>
            <a:spLocks noGrp="1"/>
          </p:cNvSpPr>
          <p:nvPr>
            <p:ph type="sldNum" sz="quarter" idx="12"/>
          </p:nvPr>
        </p:nvSpPr>
        <p:spPr>
          <a:xfrm>
            <a:off x="10528417" y="6356350"/>
            <a:ext cx="1432133" cy="365125"/>
          </a:xfrm>
          <a:prstGeom prst="rect">
            <a:avLst/>
          </a:prstGeom>
        </p:spPr>
        <p:txBody>
          <a:bodyPr/>
          <a:lstStyle>
            <a:lvl1pPr>
              <a:defRPr>
                <a:solidFill>
                  <a:schemeClr val="bg2">
                    <a:lumMod val="25000"/>
                  </a:schemeClr>
                </a:solidFill>
              </a:defRPr>
            </a:lvl1pPr>
          </a:lstStyle>
          <a:p>
            <a:fld id="{2FA17D3E-5A97-4B88-8117-A185EEF33E79}" type="slidenum">
              <a:rPr lang="en-CA" smtClean="0"/>
              <a:pPr/>
              <a:t>‹#›</a:t>
            </a:fld>
            <a:endParaRPr lang="en-CA" dirty="0"/>
          </a:p>
        </p:txBody>
      </p:sp>
    </p:spTree>
    <p:extLst>
      <p:ext uri="{BB962C8B-B14F-4D97-AF65-F5344CB8AC3E}">
        <p14:creationId xmlns:p14="http://schemas.microsoft.com/office/powerpoint/2010/main" val="20996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49EB-FD61-4CD6-9E1B-93B49DA53017}"/>
              </a:ext>
            </a:extLst>
          </p:cNvPr>
          <p:cNvSpPr>
            <a:spLocks noGrp="1"/>
          </p:cNvSpPr>
          <p:nvPr>
            <p:ph type="title"/>
          </p:nvPr>
        </p:nvSpPr>
        <p:spPr>
          <a:xfrm>
            <a:off x="839788" y="457200"/>
            <a:ext cx="3932237" cy="1600200"/>
          </a:xfrm>
        </p:spPr>
        <p:txBody>
          <a:bodyPr anchor="b"/>
          <a:lstStyle>
            <a:lvl1pPr>
              <a:defRPr sz="3200">
                <a:solidFill>
                  <a:schemeClr val="bg2">
                    <a:lumMod val="25000"/>
                  </a:schemeClr>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E1488B6-2299-48FF-8BD2-744F49133ABF}"/>
              </a:ext>
            </a:extLst>
          </p:cNvPr>
          <p:cNvSpPr>
            <a:spLocks noGrp="1"/>
          </p:cNvSpPr>
          <p:nvPr>
            <p:ph type="pic" idx="1"/>
          </p:nvPr>
        </p:nvSpPr>
        <p:spPr>
          <a:xfrm>
            <a:off x="5183188" y="987425"/>
            <a:ext cx="6172200" cy="4873625"/>
          </a:xfrm>
        </p:spPr>
        <p:txBody>
          <a:bodyPr/>
          <a:lstStyle>
            <a:lvl1pPr marL="0" indent="0">
              <a:buNone/>
              <a:defRPr sz="3200">
                <a:solidFill>
                  <a:schemeClr val="bg2">
                    <a:lumMod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a:extLst>
              <a:ext uri="{FF2B5EF4-FFF2-40B4-BE49-F238E27FC236}">
                <a16:creationId xmlns:a16="http://schemas.microsoft.com/office/drawing/2014/main" id="{57791FA7-4E43-42FE-B4C7-B14A026A73A6}"/>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29D10-B590-43D5-AE6C-6C04F2119E53}"/>
              </a:ext>
            </a:extLst>
          </p:cNvPr>
          <p:cNvSpPr>
            <a:spLocks noGrp="1"/>
          </p:cNvSpPr>
          <p:nvPr>
            <p:ph type="dt" sz="half" idx="10"/>
          </p:nvPr>
        </p:nvSpPr>
        <p:spPr/>
        <p:txBody>
          <a:bodyPr/>
          <a:lstStyle>
            <a:lvl1pPr>
              <a:defRPr>
                <a:solidFill>
                  <a:schemeClr val="bg2">
                    <a:lumMod val="25000"/>
                  </a:schemeClr>
                </a:solidFill>
              </a:defRPr>
            </a:lvl1pPr>
          </a:lstStyle>
          <a:p>
            <a:fld id="{9A9A0BC9-4012-4B40-8720-7477E204FAE2}" type="datetime1">
              <a:rPr lang="en-CA" smtClean="0"/>
              <a:t>2025-02-13</a:t>
            </a:fld>
            <a:endParaRPr lang="en-CA" dirty="0"/>
          </a:p>
        </p:txBody>
      </p:sp>
      <p:sp>
        <p:nvSpPr>
          <p:cNvPr id="6" name="Footer Placeholder 5">
            <a:extLst>
              <a:ext uri="{FF2B5EF4-FFF2-40B4-BE49-F238E27FC236}">
                <a16:creationId xmlns:a16="http://schemas.microsoft.com/office/drawing/2014/main" id="{932825E8-6A36-4FA1-BA2D-976B71D26A17}"/>
              </a:ext>
            </a:extLst>
          </p:cNvPr>
          <p:cNvSpPr>
            <a:spLocks noGrp="1"/>
          </p:cNvSpPr>
          <p:nvPr>
            <p:ph type="ftr" sz="quarter" idx="11"/>
          </p:nvPr>
        </p:nvSpPr>
        <p:spPr/>
        <p:txBody>
          <a:bodyPr/>
          <a:lstStyle>
            <a:lvl1pPr>
              <a:defRPr>
                <a:solidFill>
                  <a:schemeClr val="bg2">
                    <a:lumMod val="25000"/>
                  </a:schemeClr>
                </a:solidFill>
              </a:defRPr>
            </a:lvl1pPr>
          </a:lstStyle>
          <a:p>
            <a:endParaRPr lang="en-CA" dirty="0"/>
          </a:p>
        </p:txBody>
      </p:sp>
      <p:sp>
        <p:nvSpPr>
          <p:cNvPr id="7" name="Slide Number Placeholder 6">
            <a:extLst>
              <a:ext uri="{FF2B5EF4-FFF2-40B4-BE49-F238E27FC236}">
                <a16:creationId xmlns:a16="http://schemas.microsoft.com/office/drawing/2014/main" id="{339101AE-B49A-4C4B-A1EB-7F1710B3C5F9}"/>
              </a:ext>
            </a:extLst>
          </p:cNvPr>
          <p:cNvSpPr>
            <a:spLocks noGrp="1"/>
          </p:cNvSpPr>
          <p:nvPr>
            <p:ph type="sldNum" sz="quarter" idx="12"/>
          </p:nvPr>
        </p:nvSpPr>
        <p:spPr>
          <a:xfrm>
            <a:off x="10528417" y="6356350"/>
            <a:ext cx="1432133" cy="365125"/>
          </a:xfrm>
          <a:prstGeom prst="rect">
            <a:avLst/>
          </a:prstGeom>
        </p:spPr>
        <p:txBody>
          <a:bodyPr/>
          <a:lstStyle>
            <a:lvl1pPr>
              <a:defRPr>
                <a:solidFill>
                  <a:schemeClr val="bg2">
                    <a:lumMod val="25000"/>
                  </a:schemeClr>
                </a:solidFill>
              </a:defRPr>
            </a:lvl1pPr>
          </a:lstStyle>
          <a:p>
            <a:fld id="{2FA17D3E-5A97-4B88-8117-A185EEF33E79}" type="slidenum">
              <a:rPr lang="en-CA" smtClean="0"/>
              <a:pPr/>
              <a:t>‹#›</a:t>
            </a:fld>
            <a:endParaRPr lang="en-CA" dirty="0"/>
          </a:p>
        </p:txBody>
      </p:sp>
    </p:spTree>
    <p:extLst>
      <p:ext uri="{BB962C8B-B14F-4D97-AF65-F5344CB8AC3E}">
        <p14:creationId xmlns:p14="http://schemas.microsoft.com/office/powerpoint/2010/main" val="3702075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95FC-9D82-46BA-9B2A-06E72A5D2574}"/>
              </a:ext>
            </a:extLst>
          </p:cNvPr>
          <p:cNvSpPr>
            <a:spLocks noGrp="1"/>
          </p:cNvSpPr>
          <p:nvPr>
            <p:ph type="title"/>
          </p:nvPr>
        </p:nvSpPr>
        <p:spPr/>
        <p:txBody>
          <a:bodyPr/>
          <a:lstStyle>
            <a:lvl1pPr>
              <a:defRPr>
                <a:solidFill>
                  <a:schemeClr val="bg2">
                    <a:lumMod val="25000"/>
                  </a:schemeClr>
                </a:solidFill>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47BE380-A3A1-4E66-9A23-BAEEA87F1FF3}"/>
              </a:ext>
            </a:extLst>
          </p:cNvPr>
          <p:cNvSpPr>
            <a:spLocks noGrp="1"/>
          </p:cNvSpPr>
          <p:nvPr>
            <p:ph type="body" orient="vert" idx="1"/>
          </p:nvPr>
        </p:nvSpPr>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85A43F4-C61D-42A7-A459-65EA9AC71487}"/>
              </a:ext>
            </a:extLst>
          </p:cNvPr>
          <p:cNvSpPr>
            <a:spLocks noGrp="1"/>
          </p:cNvSpPr>
          <p:nvPr>
            <p:ph type="dt" sz="half" idx="10"/>
          </p:nvPr>
        </p:nvSpPr>
        <p:spPr/>
        <p:txBody>
          <a:bodyPr/>
          <a:lstStyle>
            <a:lvl1pPr>
              <a:defRPr>
                <a:solidFill>
                  <a:schemeClr val="bg2">
                    <a:lumMod val="25000"/>
                  </a:schemeClr>
                </a:solidFill>
              </a:defRPr>
            </a:lvl1pPr>
          </a:lstStyle>
          <a:p>
            <a:fld id="{03BDC8E5-571A-49E0-8DFA-6AF7F19795DD}" type="datetime1">
              <a:rPr lang="en-CA" smtClean="0"/>
              <a:t>2025-02-13</a:t>
            </a:fld>
            <a:endParaRPr lang="en-CA" dirty="0"/>
          </a:p>
        </p:txBody>
      </p:sp>
      <p:sp>
        <p:nvSpPr>
          <p:cNvPr id="5" name="Footer Placeholder 4">
            <a:extLst>
              <a:ext uri="{FF2B5EF4-FFF2-40B4-BE49-F238E27FC236}">
                <a16:creationId xmlns:a16="http://schemas.microsoft.com/office/drawing/2014/main" id="{BC526E67-E906-49E0-B448-F9047D1A7CE9}"/>
              </a:ext>
            </a:extLst>
          </p:cNvPr>
          <p:cNvSpPr>
            <a:spLocks noGrp="1"/>
          </p:cNvSpPr>
          <p:nvPr>
            <p:ph type="ftr" sz="quarter" idx="11"/>
          </p:nvPr>
        </p:nvSpPr>
        <p:spPr/>
        <p:txBody>
          <a:bodyPr/>
          <a:lstStyle>
            <a:lvl1pPr>
              <a:defRPr>
                <a:solidFill>
                  <a:schemeClr val="bg2">
                    <a:lumMod val="25000"/>
                  </a:schemeClr>
                </a:solidFill>
              </a:defRPr>
            </a:lvl1pPr>
          </a:lstStyle>
          <a:p>
            <a:endParaRPr lang="en-CA" dirty="0"/>
          </a:p>
        </p:txBody>
      </p:sp>
      <p:sp>
        <p:nvSpPr>
          <p:cNvPr id="6" name="Slide Number Placeholder 5">
            <a:extLst>
              <a:ext uri="{FF2B5EF4-FFF2-40B4-BE49-F238E27FC236}">
                <a16:creationId xmlns:a16="http://schemas.microsoft.com/office/drawing/2014/main" id="{51D06B5C-BCF3-46B5-8507-731C898F7381}"/>
              </a:ext>
            </a:extLst>
          </p:cNvPr>
          <p:cNvSpPr>
            <a:spLocks noGrp="1"/>
          </p:cNvSpPr>
          <p:nvPr>
            <p:ph type="sldNum" sz="quarter" idx="12"/>
          </p:nvPr>
        </p:nvSpPr>
        <p:spPr>
          <a:xfrm>
            <a:off x="10528417" y="6356350"/>
            <a:ext cx="1432133" cy="365125"/>
          </a:xfrm>
          <a:prstGeom prst="rect">
            <a:avLst/>
          </a:prstGeom>
        </p:spPr>
        <p:txBody>
          <a:bodyPr/>
          <a:lstStyle>
            <a:lvl1pPr>
              <a:defRPr>
                <a:solidFill>
                  <a:schemeClr val="bg2">
                    <a:lumMod val="25000"/>
                  </a:schemeClr>
                </a:solidFill>
              </a:defRPr>
            </a:lvl1pPr>
          </a:lstStyle>
          <a:p>
            <a:fld id="{2FA17D3E-5A97-4B88-8117-A185EEF33E79}" type="slidenum">
              <a:rPr lang="en-CA" smtClean="0"/>
              <a:pPr/>
              <a:t>‹#›</a:t>
            </a:fld>
            <a:endParaRPr lang="en-CA" dirty="0"/>
          </a:p>
        </p:txBody>
      </p:sp>
    </p:spTree>
    <p:extLst>
      <p:ext uri="{BB962C8B-B14F-4D97-AF65-F5344CB8AC3E}">
        <p14:creationId xmlns:p14="http://schemas.microsoft.com/office/powerpoint/2010/main" val="2741635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F0DFE-A129-4303-9039-56CCCBC0745C}"/>
              </a:ext>
            </a:extLst>
          </p:cNvPr>
          <p:cNvSpPr>
            <a:spLocks noGrp="1"/>
          </p:cNvSpPr>
          <p:nvPr>
            <p:ph type="title" orient="vert"/>
          </p:nvPr>
        </p:nvSpPr>
        <p:spPr>
          <a:xfrm>
            <a:off x="8724900" y="365125"/>
            <a:ext cx="2628900" cy="5811838"/>
          </a:xfrm>
        </p:spPr>
        <p:txBody>
          <a:bodyPr vert="eaVert"/>
          <a:lstStyle>
            <a:lvl1pPr>
              <a:defRPr>
                <a:solidFill>
                  <a:schemeClr val="bg2">
                    <a:lumMod val="25000"/>
                  </a:schemeClr>
                </a:solidFill>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ADA8265-9A42-440A-A2DD-96127A6B2964}"/>
              </a:ext>
            </a:extLst>
          </p:cNvPr>
          <p:cNvSpPr>
            <a:spLocks noGrp="1"/>
          </p:cNvSpPr>
          <p:nvPr>
            <p:ph type="body" orient="vert" idx="1"/>
          </p:nvPr>
        </p:nvSpPr>
        <p:spPr>
          <a:xfrm>
            <a:off x="838200" y="365125"/>
            <a:ext cx="7734300" cy="5811838"/>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F90675-0CC9-411C-9F66-D10C2E33EDBD}"/>
              </a:ext>
            </a:extLst>
          </p:cNvPr>
          <p:cNvSpPr>
            <a:spLocks noGrp="1"/>
          </p:cNvSpPr>
          <p:nvPr>
            <p:ph type="dt" sz="half" idx="10"/>
          </p:nvPr>
        </p:nvSpPr>
        <p:spPr/>
        <p:txBody>
          <a:bodyPr/>
          <a:lstStyle>
            <a:lvl1pPr>
              <a:defRPr>
                <a:solidFill>
                  <a:schemeClr val="bg2">
                    <a:lumMod val="25000"/>
                  </a:schemeClr>
                </a:solidFill>
              </a:defRPr>
            </a:lvl1pPr>
          </a:lstStyle>
          <a:p>
            <a:fld id="{9EFE0C6F-033B-4CB7-9647-7349B5F87EF5}" type="datetime1">
              <a:rPr lang="en-CA" smtClean="0"/>
              <a:t>2025-02-13</a:t>
            </a:fld>
            <a:endParaRPr lang="en-CA" dirty="0"/>
          </a:p>
        </p:txBody>
      </p:sp>
      <p:sp>
        <p:nvSpPr>
          <p:cNvPr id="5" name="Footer Placeholder 4">
            <a:extLst>
              <a:ext uri="{FF2B5EF4-FFF2-40B4-BE49-F238E27FC236}">
                <a16:creationId xmlns:a16="http://schemas.microsoft.com/office/drawing/2014/main" id="{CDA505FE-8861-40CA-A237-0CBE616BD047}"/>
              </a:ext>
            </a:extLst>
          </p:cNvPr>
          <p:cNvSpPr>
            <a:spLocks noGrp="1"/>
          </p:cNvSpPr>
          <p:nvPr>
            <p:ph type="ftr" sz="quarter" idx="11"/>
          </p:nvPr>
        </p:nvSpPr>
        <p:spPr/>
        <p:txBody>
          <a:bodyPr/>
          <a:lstStyle>
            <a:lvl1pPr>
              <a:defRPr>
                <a:solidFill>
                  <a:schemeClr val="bg2">
                    <a:lumMod val="25000"/>
                  </a:schemeClr>
                </a:solidFill>
              </a:defRPr>
            </a:lvl1pPr>
          </a:lstStyle>
          <a:p>
            <a:endParaRPr lang="en-CA" dirty="0"/>
          </a:p>
        </p:txBody>
      </p:sp>
      <p:sp>
        <p:nvSpPr>
          <p:cNvPr id="6" name="Slide Number Placeholder 5">
            <a:extLst>
              <a:ext uri="{FF2B5EF4-FFF2-40B4-BE49-F238E27FC236}">
                <a16:creationId xmlns:a16="http://schemas.microsoft.com/office/drawing/2014/main" id="{1DB2B66C-4858-48DE-AFAB-260925A2B0C9}"/>
              </a:ext>
            </a:extLst>
          </p:cNvPr>
          <p:cNvSpPr>
            <a:spLocks noGrp="1"/>
          </p:cNvSpPr>
          <p:nvPr>
            <p:ph type="sldNum" sz="quarter" idx="12"/>
          </p:nvPr>
        </p:nvSpPr>
        <p:spPr>
          <a:xfrm>
            <a:off x="10528417" y="6356350"/>
            <a:ext cx="1432133" cy="365125"/>
          </a:xfrm>
          <a:prstGeom prst="rect">
            <a:avLst/>
          </a:prstGeom>
        </p:spPr>
        <p:txBody>
          <a:bodyPr/>
          <a:lstStyle>
            <a:lvl1pPr>
              <a:defRPr>
                <a:solidFill>
                  <a:schemeClr val="bg2">
                    <a:lumMod val="25000"/>
                  </a:schemeClr>
                </a:solidFill>
              </a:defRPr>
            </a:lvl1pPr>
          </a:lstStyle>
          <a:p>
            <a:fld id="{2FA17D3E-5A97-4B88-8117-A185EEF33E79}" type="slidenum">
              <a:rPr lang="en-CA" smtClean="0"/>
              <a:pPr/>
              <a:t>‹#›</a:t>
            </a:fld>
            <a:endParaRPr lang="en-CA" dirty="0"/>
          </a:p>
        </p:txBody>
      </p:sp>
    </p:spTree>
    <p:extLst>
      <p:ext uri="{BB962C8B-B14F-4D97-AF65-F5344CB8AC3E}">
        <p14:creationId xmlns:p14="http://schemas.microsoft.com/office/powerpoint/2010/main" val="2728337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EF8E2C-90E0-EF4B-949C-85C40ECFCBFA}"/>
              </a:ext>
            </a:extLst>
          </p:cNvPr>
          <p:cNvSpPr txBox="1"/>
          <p:nvPr userDrawn="1"/>
        </p:nvSpPr>
        <p:spPr>
          <a:xfrm>
            <a:off x="11812105" y="125896"/>
            <a:ext cx="184731" cy="369332"/>
          </a:xfrm>
          <a:prstGeom prst="rect">
            <a:avLst/>
          </a:prstGeom>
          <a:noFill/>
        </p:spPr>
        <p:txBody>
          <a:bodyPr wrap="none" rtlCol="0">
            <a:spAutoFit/>
          </a:bodyPr>
          <a:lstStyle/>
          <a:p>
            <a:endParaRPr lang="en-US" sz="1800" dirty="0"/>
          </a:p>
        </p:txBody>
      </p:sp>
      <p:sp>
        <p:nvSpPr>
          <p:cNvPr id="8" name="TextBox 7">
            <a:extLst>
              <a:ext uri="{FF2B5EF4-FFF2-40B4-BE49-F238E27FC236}">
                <a16:creationId xmlns:a16="http://schemas.microsoft.com/office/drawing/2014/main" id="{89140126-F3B9-4048-9A8C-DB61699F87CA}"/>
              </a:ext>
            </a:extLst>
          </p:cNvPr>
          <p:cNvSpPr txBox="1"/>
          <p:nvPr userDrawn="1"/>
        </p:nvSpPr>
        <p:spPr>
          <a:xfrm>
            <a:off x="11600070" y="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262466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alphaModFix amt="86000"/>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2D506-B953-4DB4-8987-38DCC3F03AC7}"/>
              </a:ext>
            </a:extLst>
          </p:cNvPr>
          <p:cNvSpPr>
            <a:spLocks noGrp="1"/>
          </p:cNvSpPr>
          <p:nvPr>
            <p:ph idx="1"/>
          </p:nvPr>
        </p:nvSpPr>
        <p:spPr>
          <a:xfrm>
            <a:off x="838200" y="1572426"/>
            <a:ext cx="10515600" cy="4604537"/>
          </a:xfrm>
        </p:spPr>
        <p:txBody>
          <a:bodyPr/>
          <a:lstStyle>
            <a:lvl1pPr>
              <a:defRPr sz="26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EBB25801-226D-4B16-996B-EF88174BAA32}"/>
              </a:ext>
            </a:extLst>
          </p:cNvPr>
          <p:cNvSpPr>
            <a:spLocks noGrp="1"/>
          </p:cNvSpPr>
          <p:nvPr>
            <p:ph type="dt" sz="half" idx="10"/>
          </p:nvPr>
        </p:nvSpPr>
        <p:spPr/>
        <p:txBody>
          <a:bodyPr/>
          <a:lstStyle/>
          <a:p>
            <a:endParaRPr lang="en-CA" dirty="0"/>
          </a:p>
        </p:txBody>
      </p:sp>
      <p:sp>
        <p:nvSpPr>
          <p:cNvPr id="9" name="Title 1">
            <a:extLst>
              <a:ext uri="{FF2B5EF4-FFF2-40B4-BE49-F238E27FC236}">
                <a16:creationId xmlns:a16="http://schemas.microsoft.com/office/drawing/2014/main" id="{AD5EB165-3107-4842-9020-7F904806BC95}"/>
              </a:ext>
            </a:extLst>
          </p:cNvPr>
          <p:cNvSpPr txBox="1">
            <a:spLocks/>
          </p:cNvSpPr>
          <p:nvPr userDrawn="1"/>
        </p:nvSpPr>
        <p:spPr>
          <a:xfrm>
            <a:off x="838200" y="251472"/>
            <a:ext cx="10515600" cy="720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CA" dirty="0"/>
          </a:p>
        </p:txBody>
      </p:sp>
      <p:sp>
        <p:nvSpPr>
          <p:cNvPr id="10" name="Title 1">
            <a:extLst>
              <a:ext uri="{FF2B5EF4-FFF2-40B4-BE49-F238E27FC236}">
                <a16:creationId xmlns:a16="http://schemas.microsoft.com/office/drawing/2014/main" id="{FBD4F6CE-0855-458F-A2C5-30118DD72B1E}"/>
              </a:ext>
            </a:extLst>
          </p:cNvPr>
          <p:cNvSpPr>
            <a:spLocks noGrp="1"/>
          </p:cNvSpPr>
          <p:nvPr>
            <p:ph type="title"/>
          </p:nvPr>
        </p:nvSpPr>
        <p:spPr>
          <a:xfrm>
            <a:off x="838200" y="176527"/>
            <a:ext cx="10515600" cy="898511"/>
          </a:xfrm>
        </p:spPr>
        <p:txBody>
          <a:bodyPr/>
          <a:lstStyle>
            <a:lvl1pPr>
              <a:lnSpc>
                <a:spcPct val="85000"/>
              </a:lnSpc>
              <a:defRPr>
                <a:solidFill>
                  <a:schemeClr val="bg1"/>
                </a:solidFill>
              </a:defRPr>
            </a:lvl1pPr>
          </a:lstStyle>
          <a:p>
            <a:r>
              <a:rPr lang="en-US" dirty="0"/>
              <a:t>Click to edit Master title style</a:t>
            </a:r>
            <a:endParaRPr lang="en-CA" dirty="0"/>
          </a:p>
        </p:txBody>
      </p:sp>
      <p:sp>
        <p:nvSpPr>
          <p:cNvPr id="2" name="Slide Number Placeholder 5">
            <a:extLst>
              <a:ext uri="{FF2B5EF4-FFF2-40B4-BE49-F238E27FC236}">
                <a16:creationId xmlns:a16="http://schemas.microsoft.com/office/drawing/2014/main" id="{D3CAF1D6-3E70-14D7-4511-9468EFF4D4CF}"/>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227916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alphaModFix amt="86000"/>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2D506-B953-4DB4-8987-38DCC3F03AC7}"/>
              </a:ext>
            </a:extLst>
          </p:cNvPr>
          <p:cNvSpPr>
            <a:spLocks noGrp="1"/>
          </p:cNvSpPr>
          <p:nvPr>
            <p:ph idx="1"/>
          </p:nvPr>
        </p:nvSpPr>
        <p:spPr>
          <a:xfrm>
            <a:off x="838200" y="1572426"/>
            <a:ext cx="4984630" cy="4604537"/>
          </a:xfrm>
        </p:spPr>
        <p:txBody>
          <a:bodyPr/>
          <a:lstStyle>
            <a:lvl1pPr>
              <a:defRPr sz="26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EBB25801-226D-4B16-996B-EF88174BAA32}"/>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AE7B2A79-ECBF-453B-8F10-1F02383AA4AD}"/>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9" name="Title 1">
            <a:extLst>
              <a:ext uri="{FF2B5EF4-FFF2-40B4-BE49-F238E27FC236}">
                <a16:creationId xmlns:a16="http://schemas.microsoft.com/office/drawing/2014/main" id="{AD5EB165-3107-4842-9020-7F904806BC95}"/>
              </a:ext>
            </a:extLst>
          </p:cNvPr>
          <p:cNvSpPr txBox="1">
            <a:spLocks/>
          </p:cNvSpPr>
          <p:nvPr userDrawn="1"/>
        </p:nvSpPr>
        <p:spPr>
          <a:xfrm>
            <a:off x="838200" y="251472"/>
            <a:ext cx="10515600" cy="720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CA" dirty="0"/>
          </a:p>
        </p:txBody>
      </p:sp>
      <p:sp>
        <p:nvSpPr>
          <p:cNvPr id="10" name="Title 1">
            <a:extLst>
              <a:ext uri="{FF2B5EF4-FFF2-40B4-BE49-F238E27FC236}">
                <a16:creationId xmlns:a16="http://schemas.microsoft.com/office/drawing/2014/main" id="{FBD4F6CE-0855-458F-A2C5-30118DD72B1E}"/>
              </a:ext>
            </a:extLst>
          </p:cNvPr>
          <p:cNvSpPr>
            <a:spLocks noGrp="1"/>
          </p:cNvSpPr>
          <p:nvPr>
            <p:ph type="title"/>
          </p:nvPr>
        </p:nvSpPr>
        <p:spPr>
          <a:xfrm>
            <a:off x="838200" y="176527"/>
            <a:ext cx="10515600" cy="898511"/>
          </a:xfrm>
        </p:spPr>
        <p:txBody>
          <a:bodyPr/>
          <a:lstStyle>
            <a:lvl1pPr>
              <a:lnSpc>
                <a:spcPct val="85000"/>
              </a:lnSpc>
              <a:defRPr>
                <a:solidFill>
                  <a:schemeClr val="bg1"/>
                </a:solidFill>
              </a:defRPr>
            </a:lvl1pPr>
          </a:lstStyle>
          <a:p>
            <a:r>
              <a:rPr lang="en-US" dirty="0"/>
              <a:t>Click to edit Master title style</a:t>
            </a:r>
            <a:endParaRPr lang="en-CA" dirty="0"/>
          </a:p>
        </p:txBody>
      </p:sp>
      <p:sp>
        <p:nvSpPr>
          <p:cNvPr id="2" name="Content Placeholder 2">
            <a:extLst>
              <a:ext uri="{FF2B5EF4-FFF2-40B4-BE49-F238E27FC236}">
                <a16:creationId xmlns:a16="http://schemas.microsoft.com/office/drawing/2014/main" id="{7E6D8FD9-B80B-6880-7D75-D99196F83154}"/>
              </a:ext>
            </a:extLst>
          </p:cNvPr>
          <p:cNvSpPr>
            <a:spLocks noGrp="1"/>
          </p:cNvSpPr>
          <p:nvPr>
            <p:ph idx="13"/>
          </p:nvPr>
        </p:nvSpPr>
        <p:spPr>
          <a:xfrm>
            <a:off x="6367732" y="1589679"/>
            <a:ext cx="4984630" cy="4604537"/>
          </a:xfrm>
        </p:spPr>
        <p:txBody>
          <a:bodyPr/>
          <a:lstStyle>
            <a:lvl1pPr>
              <a:defRPr sz="26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8C582C06-AC09-56DA-4313-F582CE83C9AB}"/>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427031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CAB2-5548-4AB6-BF8B-3F3A1FDFF5E4}"/>
              </a:ext>
            </a:extLst>
          </p:cNvPr>
          <p:cNvSpPr>
            <a:spLocks noGrp="1"/>
          </p:cNvSpPr>
          <p:nvPr>
            <p:ph type="title" hasCustomPrompt="1"/>
          </p:nvPr>
        </p:nvSpPr>
        <p:spPr>
          <a:xfrm>
            <a:off x="2124170" y="2624616"/>
            <a:ext cx="7943660" cy="1450785"/>
          </a:xfrm>
          <a:prstGeom prst="rect">
            <a:avLst/>
          </a:prstGeom>
        </p:spPr>
        <p:txBody>
          <a:bodyPr anchor="ctr" anchorCtr="0">
            <a:normAutofit/>
          </a:bodyPr>
          <a:lstStyle>
            <a:lvl1pPr algn="ctr">
              <a:defRPr sz="5400" b="1" baseline="0">
                <a:solidFill>
                  <a:schemeClr val="bg2">
                    <a:lumMod val="25000"/>
                  </a:schemeClr>
                </a:solidFill>
                <a:highlight>
                  <a:srgbClr val="FFFF00"/>
                </a:highlight>
              </a:defRPr>
            </a:lvl1pPr>
          </a:lstStyle>
          <a:p>
            <a:r>
              <a:rPr lang="en-US" dirty="0"/>
              <a:t>Subsection Title</a:t>
            </a:r>
            <a:endParaRPr lang="en-CA" dirty="0"/>
          </a:p>
        </p:txBody>
      </p:sp>
      <p:sp>
        <p:nvSpPr>
          <p:cNvPr id="4" name="Date Placeholder 3">
            <a:extLst>
              <a:ext uri="{FF2B5EF4-FFF2-40B4-BE49-F238E27FC236}">
                <a16:creationId xmlns:a16="http://schemas.microsoft.com/office/drawing/2014/main" id="{745F6DD1-D78F-4A88-A0D5-2C85BBD73BE6}"/>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3678B55-D7D8-49DF-AE20-D7B054D53CE6}"/>
              </a:ext>
            </a:extLst>
          </p:cNvPr>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3" name="Slide Number Placeholder 5">
            <a:extLst>
              <a:ext uri="{FF2B5EF4-FFF2-40B4-BE49-F238E27FC236}">
                <a16:creationId xmlns:a16="http://schemas.microsoft.com/office/drawing/2014/main" id="{024FF15A-E6BB-65B4-2824-443D14CEC6C8}"/>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209869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4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838200" y="187325"/>
            <a:ext cx="9016999" cy="838682"/>
          </a:xfrm>
        </p:spPr>
        <p:txBody>
          <a:bodyPr/>
          <a:lstStyle>
            <a:lvl1pPr>
              <a:defRPr>
                <a:solidFill>
                  <a:schemeClr val="bg1"/>
                </a:solidFill>
              </a:defRPr>
            </a:lvl1pPr>
          </a:lstStyle>
          <a:p>
            <a:r>
              <a:rPr lang="en-US" dirty="0"/>
              <a:t>Click to edit Master title style</a:t>
            </a:r>
            <a:endParaRPr lang="en-CA" dirty="0"/>
          </a:p>
        </p:txBody>
      </p:sp>
      <p:sp>
        <p:nvSpPr>
          <p:cNvPr id="2" name="Slide Number Placeholder 5">
            <a:extLst>
              <a:ext uri="{FF2B5EF4-FFF2-40B4-BE49-F238E27FC236}">
                <a16:creationId xmlns:a16="http://schemas.microsoft.com/office/drawing/2014/main" id="{3A7DF2EA-8DB4-D166-206C-DE80BC3B5D72}"/>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1"/>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132767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71BECE3-B31B-49D7-B8F4-33C27DB7A5E0}"/>
              </a:ext>
            </a:extLst>
          </p:cNvPr>
          <p:cNvSpPr>
            <a:spLocks noGrp="1"/>
          </p:cNvSpPr>
          <p:nvPr>
            <p:ph type="title"/>
          </p:nvPr>
        </p:nvSpPr>
        <p:spPr>
          <a:xfrm>
            <a:off x="1130270" y="265337"/>
            <a:ext cx="9603275" cy="556700"/>
          </a:xfrm>
          <a:prstGeom prst="rect">
            <a:avLst/>
          </a:prstGeom>
        </p:spPr>
        <p:txBody>
          <a:bodyPr vert="horz" lIns="91440" tIns="45720" rIns="91440" bIns="45720" rtlCol="0" anchor="b">
            <a:normAutofit/>
          </a:bodyPr>
          <a:lstStyle/>
          <a:p>
            <a:r>
              <a:rPr lang="en-US" dirty="0"/>
              <a:t>Click to edit Master title style</a:t>
            </a:r>
          </a:p>
        </p:txBody>
      </p:sp>
      <p:sp>
        <p:nvSpPr>
          <p:cNvPr id="2" name="Slide Number Placeholder 5">
            <a:extLst>
              <a:ext uri="{FF2B5EF4-FFF2-40B4-BE49-F238E27FC236}">
                <a16:creationId xmlns:a16="http://schemas.microsoft.com/office/drawing/2014/main" id="{525969D6-2760-7BF0-548F-DA07173025D3}"/>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317548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157460" cy="1325563"/>
          </a:xfrm>
        </p:spPr>
        <p:txBody>
          <a:bodyPr/>
          <a:lstStyle>
            <a:lvl1pPr marL="0">
              <a:defRPr>
                <a:solidFill>
                  <a:schemeClr val="bg1"/>
                </a:solidFill>
              </a:defRPr>
            </a:lvl1pPr>
          </a:lstStyle>
          <a:p>
            <a:r>
              <a:rPr lang="en-US" dirty="0"/>
              <a:t>Standard Slide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7" name="Content Placeholder 2">
            <a:extLst>
              <a:ext uri="{FF2B5EF4-FFF2-40B4-BE49-F238E27FC236}">
                <a16:creationId xmlns:a16="http://schemas.microsoft.com/office/drawing/2014/main" id="{0ABA9DCB-EDA5-4C35-95D8-1112CEEF09C2}"/>
              </a:ext>
            </a:extLst>
          </p:cNvPr>
          <p:cNvSpPr>
            <a:spLocks noGrp="1"/>
          </p:cNvSpPr>
          <p:nvPr>
            <p:ph sz="half" idx="1"/>
          </p:nvPr>
        </p:nvSpPr>
        <p:spPr>
          <a:xfrm>
            <a:off x="838200" y="2112432"/>
            <a:ext cx="10500360" cy="4275667"/>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Slide Number Placeholder 5">
            <a:extLst>
              <a:ext uri="{FF2B5EF4-FFF2-40B4-BE49-F238E27FC236}">
                <a16:creationId xmlns:a16="http://schemas.microsoft.com/office/drawing/2014/main" id="{836F0875-62FC-5FBB-D51A-4AAAFB181A40}"/>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344484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alphaModFix amt="8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8D956-1D40-45ED-9E27-9CBC0C3196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B3B7074-A018-456D-A7C8-30814BBED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42A67E92-6A89-4BF6-A251-B52CE22E0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E9427D1B-2EEC-4BCD-A391-70C3E84D60D1}"/>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400">
                <a:solidFill>
                  <a:schemeClr val="bg2">
                    <a:lumMod val="2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215946252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EBB1FC-5285-4287-97C3-16C46FC5E718}"/>
              </a:ext>
            </a:extLst>
          </p:cNvPr>
          <p:cNvPicPr>
            <a:picLocks noGrp="1" noRot="1" noChangeAspect="1" noMove="1" noResize="1" noEditPoints="1" noAdjustHandles="1" noChangeArrowheads="1" noChangeShapeType="1" noCrop="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8C8D956-1D40-45ED-9E27-9CBC0C3196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B3B7074-A018-456D-A7C8-30814BBED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42A67E92-6A89-4BF6-A251-B52CE22E0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8101-1A0A-4E5A-A99D-D0817E0CA45F}" type="datetime1">
              <a:rPr lang="en-CA" smtClean="0"/>
              <a:t>2025-02-13</a:t>
            </a:fld>
            <a:endParaRPr lang="en-CA" dirty="0"/>
          </a:p>
        </p:txBody>
      </p:sp>
      <p:sp>
        <p:nvSpPr>
          <p:cNvPr id="5" name="Footer Placeholder 4">
            <a:extLst>
              <a:ext uri="{FF2B5EF4-FFF2-40B4-BE49-F238E27FC236}">
                <a16:creationId xmlns:a16="http://schemas.microsoft.com/office/drawing/2014/main" id="{7029CF07-64B1-4A6A-899C-5ACDBEAA2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E9427D1B-2EEC-4BCD-A391-70C3E84D60D1}"/>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tx1">
                    <a:lumMod val="85000"/>
                    <a:lumOff val="1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156953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2.gov.bc.ca/assets/gov/government/ministries-organizations/ministries/indigenous-relations-reconciliation/declaration_act_action_plan.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2.gov.bc.ca/assets/gov/british-columbians-our-governments/indigenous-people/aboriginal-peoples-documents/distinctions_based_approach_primer.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8518-4083-53A0-BAE8-A1B7E94F90AD}"/>
              </a:ext>
            </a:extLst>
          </p:cNvPr>
          <p:cNvSpPr>
            <a:spLocks noGrp="1"/>
          </p:cNvSpPr>
          <p:nvPr>
            <p:ph type="ctrTitle"/>
          </p:nvPr>
        </p:nvSpPr>
        <p:spPr>
          <a:xfrm>
            <a:off x="1524000" y="1964870"/>
            <a:ext cx="9144000" cy="1127071"/>
          </a:xfrm>
        </p:spPr>
        <p:txBody>
          <a:bodyPr>
            <a:normAutofit/>
          </a:bodyPr>
          <a:lstStyle/>
          <a:p>
            <a:r>
              <a:rPr lang="en-US" sz="3200" dirty="0"/>
              <a:t>2025 AFN Education Forum: Reigniting the Flames of our Ancestors</a:t>
            </a:r>
            <a:endParaRPr lang="en-CA" sz="3200" dirty="0"/>
          </a:p>
        </p:txBody>
      </p:sp>
      <p:sp>
        <p:nvSpPr>
          <p:cNvPr id="3" name="Subtitle 2">
            <a:extLst>
              <a:ext uri="{FF2B5EF4-FFF2-40B4-BE49-F238E27FC236}">
                <a16:creationId xmlns:a16="http://schemas.microsoft.com/office/drawing/2014/main" id="{87421B20-BCF5-6D78-493E-DDB53E778E87}"/>
              </a:ext>
            </a:extLst>
          </p:cNvPr>
          <p:cNvSpPr>
            <a:spLocks noGrp="1"/>
          </p:cNvSpPr>
          <p:nvPr>
            <p:ph type="subTitle" idx="1"/>
          </p:nvPr>
        </p:nvSpPr>
        <p:spPr>
          <a:xfrm>
            <a:off x="0" y="3640904"/>
            <a:ext cx="12192000" cy="559764"/>
          </a:xfrm>
        </p:spPr>
        <p:txBody>
          <a:bodyPr/>
          <a:lstStyle/>
          <a:p>
            <a:r>
              <a:rPr lang="en-US" sz="4000" dirty="0"/>
              <a:t>Transforming Education through Implementation of the Declaration on the Rights of Indigenous Peoples</a:t>
            </a:r>
            <a:endParaRPr lang="en-CA" sz="4000" dirty="0"/>
          </a:p>
        </p:txBody>
      </p:sp>
      <p:sp>
        <p:nvSpPr>
          <p:cNvPr id="4" name="Slide Number Placeholder 3">
            <a:extLst>
              <a:ext uri="{FF2B5EF4-FFF2-40B4-BE49-F238E27FC236}">
                <a16:creationId xmlns:a16="http://schemas.microsoft.com/office/drawing/2014/main" id="{0D0621AA-B126-5B3E-5010-A8954DFC9EC0}"/>
              </a:ext>
            </a:extLst>
          </p:cNvPr>
          <p:cNvSpPr>
            <a:spLocks noGrp="1"/>
          </p:cNvSpPr>
          <p:nvPr>
            <p:ph type="sldNum" sz="quarter" idx="4"/>
          </p:nvPr>
        </p:nvSpPr>
        <p:spPr/>
        <p:txBody>
          <a:bodyPr/>
          <a:lstStyle/>
          <a:p>
            <a:fld id="{70B51D39-34A8-445B-B5A0-FAFBA1D9F764}" type="slidenum">
              <a:rPr lang="en-CA" smtClean="0"/>
              <a:pPr/>
              <a:t>1</a:t>
            </a:fld>
            <a:endParaRPr lang="en-CA" dirty="0"/>
          </a:p>
        </p:txBody>
      </p:sp>
      <p:sp>
        <p:nvSpPr>
          <p:cNvPr id="5" name="TextBox 4">
            <a:extLst>
              <a:ext uri="{FF2B5EF4-FFF2-40B4-BE49-F238E27FC236}">
                <a16:creationId xmlns:a16="http://schemas.microsoft.com/office/drawing/2014/main" id="{9165A8A7-7595-96E8-46CE-3664AC00404B}"/>
              </a:ext>
            </a:extLst>
          </p:cNvPr>
          <p:cNvSpPr txBox="1"/>
          <p:nvPr/>
        </p:nvSpPr>
        <p:spPr>
          <a:xfrm>
            <a:off x="7016436" y="5178582"/>
            <a:ext cx="4816443" cy="646331"/>
          </a:xfrm>
          <a:prstGeom prst="rect">
            <a:avLst/>
          </a:prstGeom>
          <a:noFill/>
        </p:spPr>
        <p:txBody>
          <a:bodyPr wrap="square" rtlCol="0">
            <a:spAutoFit/>
          </a:bodyPr>
          <a:lstStyle/>
          <a:p>
            <a:r>
              <a:rPr lang="en-US" dirty="0"/>
              <a:t>Thane Bonar, Director, Policy </a:t>
            </a:r>
          </a:p>
          <a:p>
            <a:r>
              <a:rPr lang="en-US" dirty="0"/>
              <a:t>Connor Morris, Sr. Manager, Education Policy</a:t>
            </a:r>
            <a:endParaRPr lang="en-CA" dirty="0"/>
          </a:p>
        </p:txBody>
      </p:sp>
    </p:spTree>
    <p:extLst>
      <p:ext uri="{BB962C8B-B14F-4D97-AF65-F5344CB8AC3E}">
        <p14:creationId xmlns:p14="http://schemas.microsoft.com/office/powerpoint/2010/main" val="374067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379D-7DD3-E336-C983-629C640DDB4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A1C9480-6597-36ED-6871-2DF6D6F7CCF2}"/>
              </a:ext>
            </a:extLst>
          </p:cNvPr>
          <p:cNvSpPr>
            <a:spLocks noGrp="1"/>
          </p:cNvSpPr>
          <p:nvPr>
            <p:ph idx="1"/>
          </p:nvPr>
        </p:nvSpPr>
        <p:spPr/>
        <p:txBody>
          <a:bodyPr>
            <a:noAutofit/>
          </a:bodyPr>
          <a:lstStyle/>
          <a:p>
            <a:pPr marL="285750" indent="-285750" algn="just">
              <a:spcAft>
                <a:spcPts val="1200"/>
              </a:spcAft>
              <a:buFont typeface="Arial" panose="020B0604020202020204" pitchFamily="34" charset="0"/>
              <a:buChar char="•"/>
            </a:pPr>
            <a:r>
              <a:rPr lang="en-US" sz="2200" dirty="0">
                <a:ea typeface="Open Sans" panose="020B0606030504020204" pitchFamily="34" charset="0"/>
                <a:cs typeface="Open Sans" panose="020B0606030504020204" pitchFamily="34" charset="0"/>
              </a:rPr>
              <a:t>On November 28, 2019, BC became the first province to bring the UN Declaration into provincial law through the </a:t>
            </a:r>
            <a:r>
              <a:rPr lang="en-US" sz="2200" i="1" dirty="0">
                <a:ea typeface="Open Sans" panose="020B0606030504020204" pitchFamily="34" charset="0"/>
                <a:cs typeface="Open Sans" panose="020B0606030504020204" pitchFamily="34" charset="0"/>
              </a:rPr>
              <a:t>BC Declaration on the Rights of Indigenous Peoples Ac</a:t>
            </a:r>
            <a:r>
              <a:rPr lang="en-US" sz="2200" dirty="0">
                <a:ea typeface="Open Sans" panose="020B0606030504020204" pitchFamily="34" charset="0"/>
                <a:cs typeface="Open Sans" panose="020B0606030504020204" pitchFamily="34" charset="0"/>
              </a:rPr>
              <a:t>t (Declaration Act), which sets out a framework for implementing the UN Declaration.</a:t>
            </a:r>
          </a:p>
          <a:p>
            <a:pPr marL="285750" indent="-285750" algn="just">
              <a:spcBef>
                <a:spcPts val="200"/>
              </a:spcBef>
              <a:spcAft>
                <a:spcPts val="600"/>
              </a:spcAft>
              <a:buFont typeface="Arial" panose="020B0604020202020204" pitchFamily="34" charset="0"/>
              <a:buChar char="•"/>
            </a:pPr>
            <a:r>
              <a:rPr lang="en-US" sz="2200" dirty="0">
                <a:ea typeface="Open Sans" panose="020B0606030504020204" pitchFamily="34" charset="0"/>
                <a:cs typeface="Open Sans" panose="020B0606030504020204" pitchFamily="34" charset="0"/>
              </a:rPr>
              <a:t>The Declaration Act mandates government to bring provincial laws into alignment with the UN Declaration and to develop and implement an action plan to achieve the objectives of the UN Declaration in consultation and co-operation with Indigenous Peoples.</a:t>
            </a:r>
          </a:p>
        </p:txBody>
      </p:sp>
      <p:sp>
        <p:nvSpPr>
          <p:cNvPr id="6" name="Title 5">
            <a:extLst>
              <a:ext uri="{FF2B5EF4-FFF2-40B4-BE49-F238E27FC236}">
                <a16:creationId xmlns:a16="http://schemas.microsoft.com/office/drawing/2014/main" id="{A882830A-811A-403E-C09B-5277EFD29894}"/>
              </a:ext>
            </a:extLst>
          </p:cNvPr>
          <p:cNvSpPr>
            <a:spLocks noGrp="1"/>
          </p:cNvSpPr>
          <p:nvPr>
            <p:ph type="title"/>
          </p:nvPr>
        </p:nvSpPr>
        <p:spPr/>
        <p:txBody>
          <a:bodyPr>
            <a:normAutofit/>
          </a:bodyPr>
          <a:lstStyle/>
          <a:p>
            <a:r>
              <a:rPr lang="en-CA" sz="4000" dirty="0"/>
              <a:t>Declaration on the Rights of Indigenous Peoples Act</a:t>
            </a:r>
            <a:endParaRPr lang="en-US" dirty="0"/>
          </a:p>
        </p:txBody>
      </p:sp>
      <p:sp>
        <p:nvSpPr>
          <p:cNvPr id="2" name="Slide Number Placeholder 1">
            <a:extLst>
              <a:ext uri="{FF2B5EF4-FFF2-40B4-BE49-F238E27FC236}">
                <a16:creationId xmlns:a16="http://schemas.microsoft.com/office/drawing/2014/main" id="{C5256EE6-C599-887E-715D-9767D5F1E5A5}"/>
              </a:ext>
            </a:extLst>
          </p:cNvPr>
          <p:cNvSpPr>
            <a:spLocks noGrp="1"/>
          </p:cNvSpPr>
          <p:nvPr>
            <p:ph type="sldNum" sz="quarter" idx="4"/>
          </p:nvPr>
        </p:nvSpPr>
        <p:spPr/>
        <p:txBody>
          <a:bodyPr/>
          <a:lstStyle/>
          <a:p>
            <a:fld id="{70B51D39-34A8-445B-B5A0-FAFBA1D9F764}" type="slidenum">
              <a:rPr lang="en-CA" smtClean="0"/>
              <a:pPr/>
              <a:t>10</a:t>
            </a:fld>
            <a:endParaRPr lang="en-CA"/>
          </a:p>
        </p:txBody>
      </p:sp>
    </p:spTree>
    <p:extLst>
      <p:ext uri="{BB962C8B-B14F-4D97-AF65-F5344CB8AC3E}">
        <p14:creationId xmlns:p14="http://schemas.microsoft.com/office/powerpoint/2010/main" val="257960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C1D4C-5350-B0EE-8649-21058FAF363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2E15391-EC29-DF84-4A54-CD1827C2744F}"/>
              </a:ext>
            </a:extLst>
          </p:cNvPr>
          <p:cNvSpPr>
            <a:spLocks noGrp="1"/>
          </p:cNvSpPr>
          <p:nvPr>
            <p:ph idx="1"/>
          </p:nvPr>
        </p:nvSpPr>
        <p:spPr/>
        <p:txBody>
          <a:bodyPr>
            <a:noAutofit/>
          </a:bodyPr>
          <a:lstStyle/>
          <a:p>
            <a:r>
              <a:rPr lang="en-US" sz="2400" dirty="0">
                <a:ea typeface="Open Sans" panose="020B0606030504020204" pitchFamily="34" charset="0"/>
                <a:cs typeface="Open Sans" panose="020B0606030504020204" pitchFamily="34" charset="0"/>
              </a:rPr>
              <a:t>The Declaration Act Action Plan</a:t>
            </a:r>
            <a:r>
              <a:rPr lang="en-US" sz="2400" b="1" dirty="0">
                <a:ea typeface="Open Sans" panose="020B0606030504020204" pitchFamily="34" charset="0"/>
                <a:cs typeface="Open Sans" panose="020B0606030504020204" pitchFamily="34" charset="0"/>
              </a:rPr>
              <a:t> </a:t>
            </a:r>
            <a:r>
              <a:rPr lang="en-US" sz="2400" dirty="0">
                <a:ea typeface="Open Sans" panose="020B0606030504020204" pitchFamily="34" charset="0"/>
                <a:cs typeface="Open Sans" panose="020B0606030504020204" pitchFamily="34" charset="0"/>
              </a:rPr>
              <a:t>was released in March 2022. It includes 89 actions to be undertaken over five years to implement the </a:t>
            </a:r>
            <a:r>
              <a:rPr lang="en-US" sz="2400" i="1" dirty="0">
                <a:ea typeface="Open Sans" panose="020B0606030504020204" pitchFamily="34" charset="0"/>
                <a:cs typeface="Open Sans" panose="020B0606030504020204" pitchFamily="34" charset="0"/>
              </a:rPr>
              <a:t>United Nations Declaration on the Rights of Indigenous Peoples</a:t>
            </a:r>
            <a:r>
              <a:rPr lang="en-US" sz="2400" dirty="0">
                <a:ea typeface="Open Sans" panose="020B0606030504020204" pitchFamily="34" charset="0"/>
                <a:cs typeface="Open Sans" panose="020B0606030504020204" pitchFamily="34" charset="0"/>
              </a:rPr>
              <a:t> in BC</a:t>
            </a:r>
          </a:p>
          <a:p>
            <a:pPr>
              <a:lnSpc>
                <a:spcPct val="100000"/>
              </a:lnSpc>
            </a:pPr>
            <a:r>
              <a:rPr lang="en-US" sz="2400" dirty="0"/>
              <a:t>First Nations leadership asked FNESC to contribute K-12 and post-secondary sector actions to the Declaration Act Action Plan. </a:t>
            </a:r>
          </a:p>
          <a:p>
            <a:pPr>
              <a:lnSpc>
                <a:spcPct val="100000"/>
              </a:lnSpc>
            </a:pPr>
            <a:r>
              <a:rPr lang="en-US" sz="2400" dirty="0"/>
              <a:t>The Action Plan contains 17 actions specific to education and languages.</a:t>
            </a:r>
            <a:endParaRPr lang="en-US" sz="2400" dirty="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6E94C3E8-F288-DAD2-89D0-0DFA91F95FDF}"/>
              </a:ext>
            </a:extLst>
          </p:cNvPr>
          <p:cNvSpPr>
            <a:spLocks noGrp="1"/>
          </p:cNvSpPr>
          <p:nvPr>
            <p:ph type="title"/>
          </p:nvPr>
        </p:nvSpPr>
        <p:spPr/>
        <p:txBody>
          <a:bodyPr>
            <a:normAutofit/>
          </a:bodyPr>
          <a:lstStyle/>
          <a:p>
            <a:r>
              <a:rPr lang="en-CA" sz="4000" dirty="0"/>
              <a:t>Declaration Act Action Plan</a:t>
            </a:r>
            <a:endParaRPr lang="en-US" dirty="0"/>
          </a:p>
        </p:txBody>
      </p:sp>
      <p:sp>
        <p:nvSpPr>
          <p:cNvPr id="2" name="Slide Number Placeholder 1">
            <a:extLst>
              <a:ext uri="{FF2B5EF4-FFF2-40B4-BE49-F238E27FC236}">
                <a16:creationId xmlns:a16="http://schemas.microsoft.com/office/drawing/2014/main" id="{E56763BC-71D1-90BD-9BFC-DACE8CF72149}"/>
              </a:ext>
            </a:extLst>
          </p:cNvPr>
          <p:cNvSpPr>
            <a:spLocks noGrp="1"/>
          </p:cNvSpPr>
          <p:nvPr>
            <p:ph type="sldNum" sz="quarter" idx="4"/>
          </p:nvPr>
        </p:nvSpPr>
        <p:spPr/>
        <p:txBody>
          <a:bodyPr/>
          <a:lstStyle/>
          <a:p>
            <a:fld id="{70B51D39-34A8-445B-B5A0-FAFBA1D9F764}" type="slidenum">
              <a:rPr lang="en-CA" smtClean="0"/>
              <a:pPr/>
              <a:t>11</a:t>
            </a:fld>
            <a:endParaRPr lang="en-CA"/>
          </a:p>
        </p:txBody>
      </p:sp>
    </p:spTree>
    <p:extLst>
      <p:ext uri="{BB962C8B-B14F-4D97-AF65-F5344CB8AC3E}">
        <p14:creationId xmlns:p14="http://schemas.microsoft.com/office/powerpoint/2010/main" val="329512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B172-2268-B7C3-2695-207BC23D144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64EA5EE-34DC-A9D1-162B-1A5B2A20F24E}"/>
              </a:ext>
            </a:extLst>
          </p:cNvPr>
          <p:cNvSpPr>
            <a:spLocks noGrp="1"/>
          </p:cNvSpPr>
          <p:nvPr>
            <p:ph idx="1"/>
          </p:nvPr>
        </p:nvSpPr>
        <p:spPr/>
        <p:txBody>
          <a:bodyPr>
            <a:noAutofit/>
          </a:bodyPr>
          <a:lstStyle/>
          <a:p>
            <a:r>
              <a:rPr lang="en-US" sz="2000" dirty="0"/>
              <a:t>Action 1.6 </a:t>
            </a:r>
          </a:p>
          <a:p>
            <a:pPr lvl="1"/>
            <a:r>
              <a:rPr lang="en-US" sz="2000" i="1" dirty="0"/>
              <a:t>Co-develop an approach to deliver on the BC Tripartite Education Agreement commitment, in which the Ministry of Education and Child Care and the First Nations Education Steering Committee will co-develop legislation that requires local education agreements (LEAs) with First Nations where a First Nation wants one, and that requires the application </a:t>
            </a:r>
            <a:br>
              <a:rPr lang="en-US" sz="2000" i="1" dirty="0"/>
            </a:br>
            <a:r>
              <a:rPr lang="en-US" sz="2000" i="1" dirty="0"/>
              <a:t>of the provincial LEA at the request of a First Nation</a:t>
            </a:r>
            <a:r>
              <a:rPr lang="en-US" sz="2000" b="1" i="1" dirty="0"/>
              <a:t>.</a:t>
            </a:r>
            <a:endParaRPr lang="en-US" sz="2000" dirty="0">
              <a:ea typeface="Open Sans" panose="020B0606030504020204" pitchFamily="34" charset="0"/>
              <a:cs typeface="Open Sans" panose="020B0606030504020204" pitchFamily="34" charset="0"/>
            </a:endParaRPr>
          </a:p>
          <a:p>
            <a:r>
              <a:rPr lang="en-US" sz="2000" dirty="0">
                <a:ea typeface="Open Sans" panose="020B0606030504020204" pitchFamily="34" charset="0"/>
                <a:cs typeface="Open Sans" panose="020B0606030504020204" pitchFamily="34" charset="0"/>
              </a:rPr>
              <a:t>Action 1.8</a:t>
            </a:r>
          </a:p>
          <a:p>
            <a:pPr lvl="1"/>
            <a:r>
              <a:rPr lang="en-US" sz="2000" i="1" dirty="0">
                <a:ea typeface="Open Sans" panose="020B0606030504020204" pitchFamily="34" charset="0"/>
                <a:cs typeface="Open Sans" panose="020B0606030504020204" pitchFamily="34" charset="0"/>
              </a:rPr>
              <a:t>Recognize the integral role of Indigenous-led post-secondary institutes as a key pillar of BC’s post-secondary system through the provision of core funding, capacity funding and the development of legislation. This includes institutes mandated by First Nations, as well as a Métis post-secondary institute being developed by Métis Nation BC. </a:t>
            </a:r>
          </a:p>
          <a:p>
            <a:r>
              <a:rPr lang="en-US" sz="2000" dirty="0"/>
              <a:t>Action 4.3 </a:t>
            </a:r>
          </a:p>
          <a:p>
            <a:pPr lvl="1"/>
            <a:r>
              <a:rPr lang="en-US" sz="2000" i="1" dirty="0"/>
              <a:t>Co-develop and implement a framework for the involvement of Indigenous Education Councils in school district financial planning and reporting.</a:t>
            </a:r>
          </a:p>
          <a:p>
            <a:pPr marL="0" indent="0">
              <a:buNone/>
            </a:pPr>
            <a:endParaRPr lang="en-US" sz="2400" i="1" dirty="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AF3AE809-F409-613B-38D4-31851C362676}"/>
              </a:ext>
            </a:extLst>
          </p:cNvPr>
          <p:cNvSpPr>
            <a:spLocks noGrp="1"/>
          </p:cNvSpPr>
          <p:nvPr>
            <p:ph type="title"/>
          </p:nvPr>
        </p:nvSpPr>
        <p:spPr/>
        <p:txBody>
          <a:bodyPr>
            <a:normAutofit/>
          </a:bodyPr>
          <a:lstStyle/>
          <a:p>
            <a:r>
              <a:rPr lang="en-CA" sz="4000" dirty="0"/>
              <a:t>Declaration Act Action Plan</a:t>
            </a:r>
            <a:endParaRPr lang="en-US" dirty="0"/>
          </a:p>
        </p:txBody>
      </p:sp>
      <p:sp>
        <p:nvSpPr>
          <p:cNvPr id="2" name="Slide Number Placeholder 1">
            <a:extLst>
              <a:ext uri="{FF2B5EF4-FFF2-40B4-BE49-F238E27FC236}">
                <a16:creationId xmlns:a16="http://schemas.microsoft.com/office/drawing/2014/main" id="{23B9FB62-8069-230E-C36E-7EA6A3FAFD6B}"/>
              </a:ext>
            </a:extLst>
          </p:cNvPr>
          <p:cNvSpPr>
            <a:spLocks noGrp="1"/>
          </p:cNvSpPr>
          <p:nvPr>
            <p:ph type="sldNum" sz="quarter" idx="4"/>
          </p:nvPr>
        </p:nvSpPr>
        <p:spPr/>
        <p:txBody>
          <a:bodyPr/>
          <a:lstStyle/>
          <a:p>
            <a:fld id="{70B51D39-34A8-445B-B5A0-FAFBA1D9F764}" type="slidenum">
              <a:rPr lang="en-CA" smtClean="0"/>
              <a:pPr/>
              <a:t>12</a:t>
            </a:fld>
            <a:endParaRPr lang="en-CA"/>
          </a:p>
        </p:txBody>
      </p:sp>
    </p:spTree>
    <p:extLst>
      <p:ext uri="{BB962C8B-B14F-4D97-AF65-F5344CB8AC3E}">
        <p14:creationId xmlns:p14="http://schemas.microsoft.com/office/powerpoint/2010/main" val="304418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F995E-6C9D-CE38-4179-FAD7EA1B65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F0C836C-A076-23CE-6049-3D0733CD34C4}"/>
              </a:ext>
            </a:extLst>
          </p:cNvPr>
          <p:cNvSpPr>
            <a:spLocks noGrp="1"/>
          </p:cNvSpPr>
          <p:nvPr>
            <p:ph type="ctrTitle"/>
          </p:nvPr>
        </p:nvSpPr>
        <p:spPr>
          <a:xfrm>
            <a:off x="1810307" y="2124897"/>
            <a:ext cx="8571386" cy="1548573"/>
          </a:xfrm>
        </p:spPr>
        <p:txBody>
          <a:bodyPr>
            <a:normAutofit/>
          </a:bodyPr>
          <a:lstStyle/>
          <a:p>
            <a:pPr algn="ctr"/>
            <a:r>
              <a:rPr lang="en-US" sz="4800" dirty="0"/>
              <a:t>Distinctions-Based</a:t>
            </a:r>
            <a:r>
              <a:rPr lang="en-US" dirty="0"/>
              <a:t> Approach</a:t>
            </a:r>
            <a:endParaRPr lang="en-CA" dirty="0">
              <a:highlight>
                <a:srgbClr val="FFFF00"/>
              </a:highlight>
            </a:endParaRPr>
          </a:p>
        </p:txBody>
      </p:sp>
      <p:sp>
        <p:nvSpPr>
          <p:cNvPr id="3" name="Slide Number Placeholder 2">
            <a:extLst>
              <a:ext uri="{FF2B5EF4-FFF2-40B4-BE49-F238E27FC236}">
                <a16:creationId xmlns:a16="http://schemas.microsoft.com/office/drawing/2014/main" id="{EC826DA7-9BAE-A737-F2CB-A1EDF2365A45}"/>
              </a:ext>
            </a:extLst>
          </p:cNvPr>
          <p:cNvSpPr>
            <a:spLocks noGrp="1"/>
          </p:cNvSpPr>
          <p:nvPr>
            <p:ph type="sldNum" sz="quarter" idx="4"/>
          </p:nvPr>
        </p:nvSpPr>
        <p:spPr/>
        <p:txBody>
          <a:bodyPr/>
          <a:lstStyle/>
          <a:p>
            <a:fld id="{70B51D39-34A8-445B-B5A0-FAFBA1D9F764}" type="slidenum">
              <a:rPr lang="en-CA" smtClean="0"/>
              <a:pPr/>
              <a:t>13</a:t>
            </a:fld>
            <a:endParaRPr lang="en-CA"/>
          </a:p>
        </p:txBody>
      </p:sp>
    </p:spTree>
    <p:extLst>
      <p:ext uri="{BB962C8B-B14F-4D97-AF65-F5344CB8AC3E}">
        <p14:creationId xmlns:p14="http://schemas.microsoft.com/office/powerpoint/2010/main" val="301376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180491-227E-18B6-B1F8-E6A587952FAD}"/>
              </a:ext>
            </a:extLst>
          </p:cNvPr>
          <p:cNvSpPr>
            <a:spLocks noGrp="1"/>
          </p:cNvSpPr>
          <p:nvPr>
            <p:ph idx="1"/>
          </p:nvPr>
        </p:nvSpPr>
        <p:spPr/>
        <p:txBody>
          <a:bodyPr>
            <a:noAutofit/>
          </a:bodyPr>
          <a:lstStyle/>
          <a:p>
            <a:pPr marL="0" indent="0">
              <a:buNone/>
            </a:pPr>
            <a:r>
              <a:rPr lang="en-US" sz="2400" dirty="0"/>
              <a:t>“The Province is committed to a distinctions-based approach. This requires that the Province’s dealings with First Nations, Métis and Inuit Peoples be conducted in a manner that acknowledges the specific rights, interests, priorities and concerns of each, while respecting and acknowledging these distinct Peoples with unique cultures, histories, rights, laws, and governments. Section 35 of the Constitution Act, 1982, recognizes and affirms the rights of Aboriginal Peoples of Canada, while all Indigenous Peoples have human rights that are expressed in the UN Declaration. </a:t>
            </a:r>
            <a:r>
              <a:rPr lang="en-US" sz="2400" b="1" dirty="0"/>
              <a:t>However, not all rights are uniform or the same among or between all Indigenous Peoples. In many cases, a distinctions-based approach may require that the Province’s relationship and engagement with First Nations, Métis and Inuit Peoples include different approaches or actions and result in different outcomes</a:t>
            </a:r>
            <a:r>
              <a:rPr lang="en-US" sz="2400" dirty="0"/>
              <a:t>.” </a:t>
            </a:r>
          </a:p>
          <a:p>
            <a:pPr marL="0" indent="0">
              <a:buNone/>
            </a:pPr>
            <a:r>
              <a:rPr lang="en-US" sz="2400" dirty="0">
                <a:hlinkClick r:id="rId3"/>
              </a:rPr>
              <a:t>Declaration Act Action Plan</a:t>
            </a:r>
            <a:r>
              <a:rPr lang="en-US" sz="2400" dirty="0"/>
              <a:t>, p. 3 of the online version, emphasis added.</a:t>
            </a:r>
          </a:p>
          <a:p>
            <a:pPr>
              <a:lnSpc>
                <a:spcPct val="150000"/>
              </a:lnSpc>
            </a:pPr>
            <a:endParaRPr lang="en-CA" sz="1800" dirty="0"/>
          </a:p>
        </p:txBody>
      </p:sp>
      <p:sp>
        <p:nvSpPr>
          <p:cNvPr id="3" name="Title 2">
            <a:extLst>
              <a:ext uri="{FF2B5EF4-FFF2-40B4-BE49-F238E27FC236}">
                <a16:creationId xmlns:a16="http://schemas.microsoft.com/office/drawing/2014/main" id="{C438E581-2214-83A5-9578-A8E19940E943}"/>
              </a:ext>
            </a:extLst>
          </p:cNvPr>
          <p:cNvSpPr>
            <a:spLocks noGrp="1"/>
          </p:cNvSpPr>
          <p:nvPr>
            <p:ph type="title"/>
          </p:nvPr>
        </p:nvSpPr>
        <p:spPr/>
        <p:txBody>
          <a:bodyPr/>
          <a:lstStyle/>
          <a:p>
            <a:r>
              <a:rPr lang="en-CA"/>
              <a:t>Distinctions-Based Approach</a:t>
            </a:r>
          </a:p>
        </p:txBody>
      </p:sp>
      <p:sp>
        <p:nvSpPr>
          <p:cNvPr id="5" name="Slide Number Placeholder 4">
            <a:extLst>
              <a:ext uri="{FF2B5EF4-FFF2-40B4-BE49-F238E27FC236}">
                <a16:creationId xmlns:a16="http://schemas.microsoft.com/office/drawing/2014/main" id="{30DD918E-F8A7-D041-C66D-D85A5B8C0712}"/>
              </a:ext>
            </a:extLst>
          </p:cNvPr>
          <p:cNvSpPr>
            <a:spLocks noGrp="1"/>
          </p:cNvSpPr>
          <p:nvPr>
            <p:ph type="sldNum" sz="quarter" idx="4"/>
          </p:nvPr>
        </p:nvSpPr>
        <p:spPr/>
        <p:txBody>
          <a:bodyPr/>
          <a:lstStyle/>
          <a:p>
            <a:fld id="{70B51D39-34A8-445B-B5A0-FAFBA1D9F764}" type="slidenum">
              <a:rPr lang="en-CA" smtClean="0"/>
              <a:pPr/>
              <a:t>14</a:t>
            </a:fld>
            <a:endParaRPr lang="en-CA"/>
          </a:p>
        </p:txBody>
      </p:sp>
    </p:spTree>
    <p:extLst>
      <p:ext uri="{BB962C8B-B14F-4D97-AF65-F5344CB8AC3E}">
        <p14:creationId xmlns:p14="http://schemas.microsoft.com/office/powerpoint/2010/main" val="290212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59D16-BDD1-41EA-20D5-6FCBA76C8D3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1E5C2ED-8A43-C736-1F30-5530516037B6}"/>
              </a:ext>
            </a:extLst>
          </p:cNvPr>
          <p:cNvSpPr>
            <a:spLocks noGrp="1"/>
          </p:cNvSpPr>
          <p:nvPr>
            <p:ph idx="1"/>
          </p:nvPr>
        </p:nvSpPr>
        <p:spPr/>
        <p:txBody>
          <a:bodyPr>
            <a:normAutofit/>
          </a:bodyPr>
          <a:lstStyle/>
          <a:p>
            <a:pPr algn="l" rtl="0" fontAlgn="base">
              <a:buFont typeface="Arial" panose="020B0604020202020204" pitchFamily="34" charset="0"/>
              <a:buChar char="•"/>
            </a:pPr>
            <a:r>
              <a:rPr lang="en-US" sz="2400" b="0" i="0" u="none" strike="noStrike" dirty="0">
                <a:effectLst/>
              </a:rPr>
              <a:t>BC First Nations leadership passed a number of resolutions supporting a distinctions-based approach in public education, calling on the Province to work in consultation and cooperation with First Nations and FNESC.</a:t>
            </a:r>
            <a:r>
              <a:rPr lang="en-US" sz="2400" b="0" i="0" dirty="0">
                <a:effectLst/>
              </a:rPr>
              <a:t>​</a:t>
            </a:r>
          </a:p>
          <a:p>
            <a:pPr algn="l" rtl="0" fontAlgn="base">
              <a:buFont typeface="Arial" panose="020B0604020202020204" pitchFamily="34" charset="0"/>
              <a:buChar char="•"/>
            </a:pPr>
            <a:r>
              <a:rPr lang="en-US" sz="2400" b="0" i="0" u="none" strike="noStrike" dirty="0">
                <a:effectLst/>
              </a:rPr>
              <a:t>In December 2023 the Province released the </a:t>
            </a:r>
            <a:r>
              <a:rPr lang="en-US" sz="2400" dirty="0">
                <a:hlinkClick r:id="rId3"/>
              </a:rPr>
              <a:t>Distinctions-Based Approach Primer</a:t>
            </a:r>
            <a:r>
              <a:rPr lang="en-US" sz="2400" dirty="0"/>
              <a:t>. The Primer is intended to assist government in building an understanding of the legal basis for, and core elements of, a distinctions-based approach in all of the Province’s relations with First Nations, Métis, and Inuit in what is now British Columbia.</a:t>
            </a:r>
          </a:p>
        </p:txBody>
      </p:sp>
      <p:sp>
        <p:nvSpPr>
          <p:cNvPr id="6" name="Title 5">
            <a:extLst>
              <a:ext uri="{FF2B5EF4-FFF2-40B4-BE49-F238E27FC236}">
                <a16:creationId xmlns:a16="http://schemas.microsoft.com/office/drawing/2014/main" id="{38D24215-D395-48C6-FBA3-7544FDF7F2D4}"/>
              </a:ext>
            </a:extLst>
          </p:cNvPr>
          <p:cNvSpPr>
            <a:spLocks noGrp="1"/>
          </p:cNvSpPr>
          <p:nvPr>
            <p:ph type="title"/>
          </p:nvPr>
        </p:nvSpPr>
        <p:spPr/>
        <p:txBody>
          <a:bodyPr>
            <a:normAutofit/>
          </a:bodyPr>
          <a:lstStyle/>
          <a:p>
            <a:r>
              <a:rPr lang="en-CA" sz="4000" dirty="0"/>
              <a:t>Distinctions-Based Approach in Public Education</a:t>
            </a:r>
            <a:endParaRPr lang="en-US" dirty="0"/>
          </a:p>
        </p:txBody>
      </p:sp>
      <p:sp>
        <p:nvSpPr>
          <p:cNvPr id="2" name="Slide Number Placeholder 1">
            <a:extLst>
              <a:ext uri="{FF2B5EF4-FFF2-40B4-BE49-F238E27FC236}">
                <a16:creationId xmlns:a16="http://schemas.microsoft.com/office/drawing/2014/main" id="{FFFA906A-01BF-DB80-AA33-454B5E56C368}"/>
              </a:ext>
            </a:extLst>
          </p:cNvPr>
          <p:cNvSpPr>
            <a:spLocks noGrp="1"/>
          </p:cNvSpPr>
          <p:nvPr>
            <p:ph type="sldNum" sz="quarter" idx="4"/>
          </p:nvPr>
        </p:nvSpPr>
        <p:spPr/>
        <p:txBody>
          <a:bodyPr/>
          <a:lstStyle/>
          <a:p>
            <a:fld id="{70B51D39-34A8-445B-B5A0-FAFBA1D9F764}" type="slidenum">
              <a:rPr lang="en-CA" smtClean="0"/>
              <a:pPr/>
              <a:t>15</a:t>
            </a:fld>
            <a:endParaRPr lang="en-CA"/>
          </a:p>
        </p:txBody>
      </p:sp>
    </p:spTree>
    <p:extLst>
      <p:ext uri="{BB962C8B-B14F-4D97-AF65-F5344CB8AC3E}">
        <p14:creationId xmlns:p14="http://schemas.microsoft.com/office/powerpoint/2010/main" val="10414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892FB-E146-5CD1-14FA-CA9C1874CB6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B61F463-3F4B-FC4C-F723-32F4D5B09B9D}"/>
              </a:ext>
            </a:extLst>
          </p:cNvPr>
          <p:cNvSpPr>
            <a:spLocks noGrp="1"/>
          </p:cNvSpPr>
          <p:nvPr>
            <p:ph idx="1"/>
          </p:nvPr>
        </p:nvSpPr>
        <p:spPr>
          <a:xfrm>
            <a:off x="838199" y="1572426"/>
            <a:ext cx="10018559" cy="4604537"/>
          </a:xfrm>
        </p:spPr>
        <p:txBody>
          <a:bodyPr>
            <a:normAutofit fontScale="77500" lnSpcReduction="20000"/>
          </a:bodyPr>
          <a:lstStyle/>
          <a:p>
            <a:pPr marL="0" indent="0" algn="l" rtl="0" fontAlgn="base">
              <a:buNone/>
            </a:pPr>
            <a:r>
              <a:rPr lang="en-US" sz="2800" b="1" i="0" u="none" strike="noStrike" dirty="0">
                <a:effectLst/>
              </a:rPr>
              <a:t>The laws, legal systems, and systems of governance of First Nations in respect of land, resources, and territories in BC</a:t>
            </a:r>
            <a:r>
              <a:rPr lang="en-US" sz="2800" b="0" i="0" dirty="0">
                <a:effectLst/>
              </a:rPr>
              <a:t>​</a:t>
            </a:r>
          </a:p>
          <a:p>
            <a:pPr marL="0" indent="0" algn="l" rtl="0" fontAlgn="base">
              <a:buNone/>
            </a:pPr>
            <a:r>
              <a:rPr lang="en-US" sz="2800" b="0" i="0" u="none" strike="noStrike" dirty="0">
                <a:effectLst/>
              </a:rPr>
              <a:t>“First Nations, as territorial title and rights-holders, and the pre-existing sovereign societies that used and occupied lands and resources in British Columbia prior to contact, have their own laws, legal systems, and systems of governance that apply to those lands, resources, and territories. Those laws, legal systems, and systems of governance have not and cannot be unilaterally displaced.”</a:t>
            </a:r>
            <a:r>
              <a:rPr lang="en-US" sz="2800" b="0" i="0" dirty="0">
                <a:effectLst/>
              </a:rPr>
              <a:t>​</a:t>
            </a:r>
          </a:p>
          <a:p>
            <a:pPr marL="0" indent="0" fontAlgn="base">
              <a:buNone/>
            </a:pPr>
            <a:endParaRPr lang="en-US" sz="2800" b="0" i="0" dirty="0">
              <a:effectLst/>
            </a:endParaRPr>
          </a:p>
          <a:p>
            <a:pPr marL="0" indent="0" algn="l" rtl="0" fontAlgn="base">
              <a:buNone/>
            </a:pPr>
            <a:r>
              <a:rPr lang="en-US" sz="2800" b="1" i="0" u="none" strike="noStrike" dirty="0">
                <a:effectLst/>
              </a:rPr>
              <a:t>Pre-existing sovereignty and Aboriginal title of First Nations</a:t>
            </a:r>
            <a:r>
              <a:rPr lang="en-US" sz="2800" b="0" i="0" dirty="0">
                <a:effectLst/>
              </a:rPr>
              <a:t>​</a:t>
            </a:r>
          </a:p>
          <a:p>
            <a:pPr marL="0" indent="0" algn="l" rtl="0" fontAlgn="base">
              <a:buNone/>
            </a:pPr>
            <a:r>
              <a:rPr lang="en-US" sz="2800" b="0" i="0" u="none" strike="noStrike" dirty="0">
                <a:effectLst/>
              </a:rPr>
              <a:t>“There is a significant body of jurisprudence (common law) confirming the existence of Aboriginal rights of First Nations in British Columbia arising from this prior occupation.” “No such findings have been made for Métis or Inuit in British Columbia.”</a:t>
            </a:r>
            <a:r>
              <a:rPr lang="en-US" sz="2800" b="0" i="0" dirty="0">
                <a:effectLst/>
              </a:rPr>
              <a:t>​</a:t>
            </a:r>
          </a:p>
          <a:p>
            <a:pPr>
              <a:lnSpc>
                <a:spcPct val="100000"/>
              </a:lnSpc>
            </a:pPr>
            <a:endParaRPr lang="en-CA" dirty="0"/>
          </a:p>
        </p:txBody>
      </p:sp>
      <p:sp>
        <p:nvSpPr>
          <p:cNvPr id="6" name="Title 5">
            <a:extLst>
              <a:ext uri="{FF2B5EF4-FFF2-40B4-BE49-F238E27FC236}">
                <a16:creationId xmlns:a16="http://schemas.microsoft.com/office/drawing/2014/main" id="{3E4E0CC8-3AB9-49B9-151C-FDC28F3830D3}"/>
              </a:ext>
            </a:extLst>
          </p:cNvPr>
          <p:cNvSpPr>
            <a:spLocks noGrp="1"/>
          </p:cNvSpPr>
          <p:nvPr>
            <p:ph type="title"/>
          </p:nvPr>
        </p:nvSpPr>
        <p:spPr/>
        <p:txBody>
          <a:bodyPr>
            <a:normAutofit/>
          </a:bodyPr>
          <a:lstStyle/>
          <a:p>
            <a:r>
              <a:rPr lang="en-CA" sz="4000" dirty="0"/>
              <a:t>Distinctions-Based Approach Primer</a:t>
            </a:r>
            <a:endParaRPr lang="en-US" dirty="0"/>
          </a:p>
        </p:txBody>
      </p:sp>
      <p:sp>
        <p:nvSpPr>
          <p:cNvPr id="2" name="Slide Number Placeholder 1">
            <a:extLst>
              <a:ext uri="{FF2B5EF4-FFF2-40B4-BE49-F238E27FC236}">
                <a16:creationId xmlns:a16="http://schemas.microsoft.com/office/drawing/2014/main" id="{36CEEF8E-61CD-350B-6E1A-C74F218E3102}"/>
              </a:ext>
            </a:extLst>
          </p:cNvPr>
          <p:cNvSpPr>
            <a:spLocks noGrp="1"/>
          </p:cNvSpPr>
          <p:nvPr>
            <p:ph type="sldNum" sz="quarter" idx="4"/>
          </p:nvPr>
        </p:nvSpPr>
        <p:spPr/>
        <p:txBody>
          <a:bodyPr/>
          <a:lstStyle/>
          <a:p>
            <a:fld id="{70B51D39-34A8-445B-B5A0-FAFBA1D9F764}" type="slidenum">
              <a:rPr lang="en-CA" smtClean="0"/>
              <a:pPr/>
              <a:t>16</a:t>
            </a:fld>
            <a:endParaRPr lang="en-CA"/>
          </a:p>
        </p:txBody>
      </p:sp>
    </p:spTree>
    <p:extLst>
      <p:ext uri="{BB962C8B-B14F-4D97-AF65-F5344CB8AC3E}">
        <p14:creationId xmlns:p14="http://schemas.microsoft.com/office/powerpoint/2010/main" val="396812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A006B-4477-9150-3FD8-B823A1B37F0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2E605F6-C6A6-2AD3-4BB0-16CADC44DD36}"/>
              </a:ext>
            </a:extLst>
          </p:cNvPr>
          <p:cNvSpPr>
            <a:spLocks noGrp="1"/>
          </p:cNvSpPr>
          <p:nvPr>
            <p:ph idx="1"/>
          </p:nvPr>
        </p:nvSpPr>
        <p:spPr>
          <a:xfrm>
            <a:off x="838200" y="1572426"/>
            <a:ext cx="10148525" cy="4604537"/>
          </a:xfrm>
        </p:spPr>
        <p:txBody>
          <a:bodyPr>
            <a:normAutofit/>
          </a:bodyPr>
          <a:lstStyle/>
          <a:p>
            <a:pPr marL="0" indent="0" algn="l" rtl="0" fontAlgn="base">
              <a:buNone/>
            </a:pPr>
            <a:r>
              <a:rPr lang="en-US" sz="2200" b="1" i="0" u="none" strike="noStrike" dirty="0">
                <a:effectLst/>
              </a:rPr>
              <a:t>No Confirmed Identifiable Historic Métis Community in British Columbia:</a:t>
            </a:r>
            <a:r>
              <a:rPr lang="en-US" sz="2200" b="0" i="0" dirty="0">
                <a:effectLst/>
              </a:rPr>
              <a:t>​</a:t>
            </a:r>
          </a:p>
          <a:p>
            <a:pPr marL="0" indent="0" algn="l" rtl="0" fontAlgn="base">
              <a:buNone/>
            </a:pPr>
            <a:r>
              <a:rPr lang="en-US" sz="2200" b="0" i="0" u="none" strike="noStrike" dirty="0">
                <a:effectLst/>
              </a:rPr>
              <a:t>“As such, there are no existing land, water, or air-based Métis rights or associated inherent jurisdiction in British Columbia that trigger the same Crown obligations that are owed to First Nations under section 35(1) of the Constitution Act, 1982 or international law, including the duty to consult and accommodate and the need to obtain free, prior, and informed consent. Accordingly, it is not appropriate to include Métis as rights-holders in any of the Province’s processes, matters, projects, or initiatives that relate to the land, water, or air in British Columbia, or associated jurisdiction related to land, water, or air.”</a:t>
            </a:r>
            <a:r>
              <a:rPr lang="en-US" sz="2800" b="0" i="0" dirty="0">
                <a:effectLst/>
              </a:rPr>
              <a:t>​</a:t>
            </a:r>
          </a:p>
          <a:p>
            <a:pPr>
              <a:lnSpc>
                <a:spcPct val="100000"/>
              </a:lnSpc>
            </a:pPr>
            <a:endParaRPr lang="en-CA" dirty="0"/>
          </a:p>
        </p:txBody>
      </p:sp>
      <p:sp>
        <p:nvSpPr>
          <p:cNvPr id="6" name="Title 5">
            <a:extLst>
              <a:ext uri="{FF2B5EF4-FFF2-40B4-BE49-F238E27FC236}">
                <a16:creationId xmlns:a16="http://schemas.microsoft.com/office/drawing/2014/main" id="{4D4E7F3C-ADCC-E064-4DA3-2BF78119A3B7}"/>
              </a:ext>
            </a:extLst>
          </p:cNvPr>
          <p:cNvSpPr>
            <a:spLocks noGrp="1"/>
          </p:cNvSpPr>
          <p:nvPr>
            <p:ph type="title"/>
          </p:nvPr>
        </p:nvSpPr>
        <p:spPr/>
        <p:txBody>
          <a:bodyPr>
            <a:normAutofit/>
          </a:bodyPr>
          <a:lstStyle/>
          <a:p>
            <a:r>
              <a:rPr lang="en-CA" sz="4000" dirty="0"/>
              <a:t>Distinctions-Based Approach Primer, </a:t>
            </a:r>
            <a:r>
              <a:rPr lang="en-US" dirty="0"/>
              <a:t>cont'd</a:t>
            </a:r>
          </a:p>
        </p:txBody>
      </p:sp>
      <p:sp>
        <p:nvSpPr>
          <p:cNvPr id="2" name="Slide Number Placeholder 1">
            <a:extLst>
              <a:ext uri="{FF2B5EF4-FFF2-40B4-BE49-F238E27FC236}">
                <a16:creationId xmlns:a16="http://schemas.microsoft.com/office/drawing/2014/main" id="{01C1B077-2031-7BDC-F55B-C74235066D6C}"/>
              </a:ext>
            </a:extLst>
          </p:cNvPr>
          <p:cNvSpPr>
            <a:spLocks noGrp="1"/>
          </p:cNvSpPr>
          <p:nvPr>
            <p:ph type="sldNum" sz="quarter" idx="4"/>
          </p:nvPr>
        </p:nvSpPr>
        <p:spPr/>
        <p:txBody>
          <a:bodyPr/>
          <a:lstStyle/>
          <a:p>
            <a:fld id="{70B51D39-34A8-445B-B5A0-FAFBA1D9F764}" type="slidenum">
              <a:rPr lang="en-CA" smtClean="0"/>
              <a:pPr/>
              <a:t>17</a:t>
            </a:fld>
            <a:endParaRPr lang="en-CA"/>
          </a:p>
        </p:txBody>
      </p:sp>
    </p:spTree>
    <p:extLst>
      <p:ext uri="{BB962C8B-B14F-4D97-AF65-F5344CB8AC3E}">
        <p14:creationId xmlns:p14="http://schemas.microsoft.com/office/powerpoint/2010/main" val="207375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105B-7EF7-AE78-6898-4B522E2D21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2D1666-E3D4-08A5-8D67-715ED5219E81}"/>
              </a:ext>
            </a:extLst>
          </p:cNvPr>
          <p:cNvSpPr>
            <a:spLocks noGrp="1"/>
          </p:cNvSpPr>
          <p:nvPr>
            <p:ph type="title"/>
          </p:nvPr>
        </p:nvSpPr>
        <p:spPr>
          <a:xfrm>
            <a:off x="2796396" y="2332277"/>
            <a:ext cx="6599208" cy="1450785"/>
          </a:xfrm>
        </p:spPr>
        <p:txBody>
          <a:bodyPr>
            <a:normAutofit fontScale="90000"/>
          </a:bodyPr>
          <a:lstStyle/>
          <a:p>
            <a:r>
              <a:rPr lang="en-CA" dirty="0"/>
              <a:t>BC School Act Amendments</a:t>
            </a:r>
          </a:p>
        </p:txBody>
      </p:sp>
      <p:sp>
        <p:nvSpPr>
          <p:cNvPr id="3" name="Slide Number Placeholder 2">
            <a:extLst>
              <a:ext uri="{FF2B5EF4-FFF2-40B4-BE49-F238E27FC236}">
                <a16:creationId xmlns:a16="http://schemas.microsoft.com/office/drawing/2014/main" id="{268FE958-C5B0-7346-2086-E452DE0C538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1D39-34A8-445B-B5A0-FAFBA1D9F764}" type="slidenum">
              <a:rPr kumimoji="0" lang="en-CA" sz="2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74767B-A6ED-44B2-8858-CC38DF4971A0}"/>
              </a:ext>
            </a:extLst>
          </p:cNvPr>
          <p:cNvSpPr>
            <a:spLocks noGrp="1"/>
          </p:cNvSpPr>
          <p:nvPr>
            <p:ph idx="1"/>
          </p:nvPr>
        </p:nvSpPr>
        <p:spPr>
          <a:xfrm>
            <a:off x="838200" y="1572426"/>
            <a:ext cx="10515600" cy="4604537"/>
          </a:xfrm>
        </p:spPr>
        <p:txBody>
          <a:bodyPr>
            <a:noAutofit/>
          </a:bodyPr>
          <a:lstStyle/>
          <a:p>
            <a:pPr>
              <a:lnSpc>
                <a:spcPct val="100000"/>
              </a:lnSpc>
            </a:pPr>
            <a:r>
              <a:rPr lang="en-US" sz="2000" dirty="0">
                <a:solidFill>
                  <a:schemeClr val="tx1">
                    <a:lumMod val="65000"/>
                    <a:lumOff val="35000"/>
                  </a:schemeClr>
                </a:solidFill>
              </a:rPr>
              <a:t>In 2021, FNESC and the Ministry of Education and Child Care established a First Nation-specific policy and legislation table to implement commitments included in the Declaration on the Rights of Indigenous Peoples Act Action Plan.</a:t>
            </a:r>
          </a:p>
          <a:p>
            <a:r>
              <a:rPr lang="en-US" sz="2000" dirty="0">
                <a:solidFill>
                  <a:schemeClr val="tx1">
                    <a:lumMod val="65000"/>
                    <a:lumOff val="35000"/>
                  </a:schemeClr>
                </a:solidFill>
                <a:effectLst/>
                <a:ea typeface="Calibri" panose="020F0502020204030204" pitchFamily="34" charset="0"/>
              </a:rPr>
              <a:t>Through this table, FNESC and the Ministry co-developed amendments to the BC School Act aimed at improving First Nation student learning outcomes through effective relationships and processes that respect the inherent authority and role of First Nation governments, parents and communities in the education of their children and youth.</a:t>
            </a:r>
          </a:p>
          <a:p>
            <a:r>
              <a:rPr lang="en-US" sz="2000" dirty="0">
                <a:solidFill>
                  <a:schemeClr val="tx1">
                    <a:lumMod val="65000"/>
                    <a:lumOff val="35000"/>
                  </a:schemeClr>
                </a:solidFill>
                <a:effectLst/>
                <a:ea typeface="Calibri" panose="020F0502020204030204" pitchFamily="34" charset="0"/>
              </a:rPr>
              <a:t>The Province also directly engaged with First Nations and Indigenous people to consult and create the legislation.</a:t>
            </a:r>
          </a:p>
          <a:p>
            <a:r>
              <a:rPr lang="en-US" sz="2000" dirty="0">
                <a:solidFill>
                  <a:schemeClr val="tx1">
                    <a:lumMod val="65000"/>
                    <a:lumOff val="35000"/>
                  </a:schemeClr>
                </a:solidFill>
                <a:effectLst/>
                <a:ea typeface="Calibri" panose="020F0502020204030204" pitchFamily="34" charset="0"/>
              </a:rPr>
              <a:t>The legislation received Royal Assent on November 8</a:t>
            </a:r>
            <a:r>
              <a:rPr lang="en-US" sz="2000" baseline="30000" dirty="0">
                <a:solidFill>
                  <a:schemeClr val="tx1">
                    <a:lumMod val="65000"/>
                    <a:lumOff val="35000"/>
                  </a:schemeClr>
                </a:solidFill>
                <a:effectLst/>
                <a:ea typeface="Calibri" panose="020F0502020204030204" pitchFamily="34" charset="0"/>
              </a:rPr>
              <a:t>th</a:t>
            </a:r>
            <a:r>
              <a:rPr lang="en-US" sz="2000" dirty="0">
                <a:solidFill>
                  <a:schemeClr val="tx1">
                    <a:lumMod val="65000"/>
                    <a:lumOff val="35000"/>
                  </a:schemeClr>
                </a:solidFill>
                <a:effectLst/>
                <a:ea typeface="Calibri" panose="020F0502020204030204" pitchFamily="34" charset="0"/>
              </a:rPr>
              <a:t>, 2023.</a:t>
            </a:r>
          </a:p>
          <a:p>
            <a:r>
              <a:rPr lang="en-US" sz="2000" dirty="0">
                <a:solidFill>
                  <a:schemeClr val="tx1">
                    <a:lumMod val="65000"/>
                    <a:lumOff val="35000"/>
                  </a:schemeClr>
                </a:solidFill>
              </a:rPr>
              <a:t>The amendments to the School Act have three main elements:</a:t>
            </a:r>
          </a:p>
          <a:p>
            <a:pPr lvl="1"/>
            <a:r>
              <a:rPr lang="en-US" sz="2000" dirty="0">
                <a:solidFill>
                  <a:schemeClr val="tx1">
                    <a:lumMod val="65000"/>
                    <a:lumOff val="35000"/>
                  </a:schemeClr>
                </a:solidFill>
              </a:rPr>
              <a:t>First Nations School of Choice</a:t>
            </a:r>
          </a:p>
          <a:p>
            <a:pPr lvl="1"/>
            <a:r>
              <a:rPr lang="en-US" sz="2000" dirty="0">
                <a:solidFill>
                  <a:schemeClr val="tx1">
                    <a:lumMod val="65000"/>
                    <a:lumOff val="35000"/>
                  </a:schemeClr>
                </a:solidFill>
              </a:rPr>
              <a:t>Local Education Agreements</a:t>
            </a:r>
          </a:p>
          <a:p>
            <a:pPr lvl="1"/>
            <a:r>
              <a:rPr lang="en-US" sz="2000" dirty="0">
                <a:solidFill>
                  <a:schemeClr val="tx1">
                    <a:lumMod val="65000"/>
                    <a:lumOff val="35000"/>
                  </a:schemeClr>
                </a:solidFill>
              </a:rPr>
              <a:t>Indigenous Education Councils</a:t>
            </a:r>
          </a:p>
          <a:p>
            <a:pPr>
              <a:lnSpc>
                <a:spcPct val="100000"/>
              </a:lnSpc>
            </a:pPr>
            <a:endParaRPr lang="en-US" sz="2400" dirty="0">
              <a:solidFill>
                <a:schemeClr val="tx1">
                  <a:lumMod val="65000"/>
                  <a:lumOff val="35000"/>
                </a:schemeClr>
              </a:solidFill>
            </a:endParaRPr>
          </a:p>
        </p:txBody>
      </p:sp>
      <p:sp>
        <p:nvSpPr>
          <p:cNvPr id="4" name="Title 3">
            <a:extLst>
              <a:ext uri="{FF2B5EF4-FFF2-40B4-BE49-F238E27FC236}">
                <a16:creationId xmlns:a16="http://schemas.microsoft.com/office/drawing/2014/main" id="{243C7DA5-3338-45E7-9ECD-3D0400C489DE}"/>
              </a:ext>
            </a:extLst>
          </p:cNvPr>
          <p:cNvSpPr>
            <a:spLocks noGrp="1"/>
          </p:cNvSpPr>
          <p:nvPr>
            <p:ph type="title"/>
          </p:nvPr>
        </p:nvSpPr>
        <p:spPr>
          <a:xfrm>
            <a:off x="838200" y="176527"/>
            <a:ext cx="10515600" cy="898511"/>
          </a:xfrm>
        </p:spPr>
        <p:txBody>
          <a:bodyPr>
            <a:normAutofit/>
          </a:bodyPr>
          <a:lstStyle/>
          <a:p>
            <a:r>
              <a:rPr lang="en-US" dirty="0"/>
              <a:t>Policy &amp; Legislation Table</a:t>
            </a:r>
            <a:endParaRPr lang="en-CA" dirty="0"/>
          </a:p>
        </p:txBody>
      </p:sp>
      <p:sp>
        <p:nvSpPr>
          <p:cNvPr id="3" name="Slide Number Placeholder 2">
            <a:extLst>
              <a:ext uri="{FF2B5EF4-FFF2-40B4-BE49-F238E27FC236}">
                <a16:creationId xmlns:a16="http://schemas.microsoft.com/office/drawing/2014/main" id="{28743CD5-70AC-4D3B-8CB0-C350A73389B8}"/>
              </a:ext>
            </a:extLst>
          </p:cNvPr>
          <p:cNvSpPr>
            <a:spLocks noGrp="1"/>
          </p:cNvSpPr>
          <p:nvPr>
            <p:ph type="sldNum" sz="quarter" idx="4"/>
          </p:nvPr>
        </p:nvSpPr>
        <p:spPr>
          <a:xfrm>
            <a:off x="10528417" y="6356350"/>
            <a:ext cx="143213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7D3E-5A97-4B88-8117-A185EEF33E79}" type="slidenum">
              <a:rPr kumimoji="0" lang="en-CA" sz="2400" b="0" i="0" u="none" strike="noStrike" kern="1200" cap="none" spc="0" normalizeH="0" baseline="0" noProof="0" smtClean="0">
                <a:ln>
                  <a:noFill/>
                </a:ln>
                <a:solidFill>
                  <a:srgbClr val="E7E6E6">
                    <a:lumMod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7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1023E-6B48-08FC-E243-425E677FCB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5D1C707-0326-9627-D6E1-2232733FADD7}"/>
              </a:ext>
            </a:extLst>
          </p:cNvPr>
          <p:cNvSpPr>
            <a:spLocks noGrp="1"/>
          </p:cNvSpPr>
          <p:nvPr>
            <p:ph type="title"/>
          </p:nvPr>
        </p:nvSpPr>
        <p:spPr>
          <a:xfrm>
            <a:off x="2796396" y="2191470"/>
            <a:ext cx="6599208" cy="1450785"/>
          </a:xfrm>
        </p:spPr>
        <p:txBody>
          <a:bodyPr>
            <a:normAutofit fontScale="90000"/>
          </a:bodyPr>
          <a:lstStyle/>
          <a:p>
            <a:r>
              <a:rPr lang="en-US" dirty="0"/>
              <a:t>Recognition of the Territory</a:t>
            </a:r>
            <a:endParaRPr lang="en-CA" dirty="0"/>
          </a:p>
        </p:txBody>
      </p:sp>
      <p:sp>
        <p:nvSpPr>
          <p:cNvPr id="3" name="Slide Number Placeholder 2">
            <a:extLst>
              <a:ext uri="{FF2B5EF4-FFF2-40B4-BE49-F238E27FC236}">
                <a16:creationId xmlns:a16="http://schemas.microsoft.com/office/drawing/2014/main" id="{9C6A05DD-0158-DABE-25A7-A4849B98C76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1D39-34A8-445B-B5A0-FAFBA1D9F764}" type="slidenum">
              <a:rPr kumimoji="0" lang="en-CA" sz="2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549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99B41F-1C89-B0CF-7CDD-9B114F063312}"/>
              </a:ext>
            </a:extLst>
          </p:cNvPr>
          <p:cNvSpPr>
            <a:spLocks noGrp="1"/>
          </p:cNvSpPr>
          <p:nvPr>
            <p:ph type="ctrTitle"/>
          </p:nvPr>
        </p:nvSpPr>
        <p:spPr>
          <a:xfrm>
            <a:off x="1970443" y="2343053"/>
            <a:ext cx="8251114" cy="1548573"/>
          </a:xfrm>
        </p:spPr>
        <p:txBody>
          <a:bodyPr>
            <a:normAutofit fontScale="90000"/>
          </a:bodyPr>
          <a:lstStyle/>
          <a:p>
            <a:pPr algn="ctr"/>
            <a:r>
              <a:rPr lang="en-US" dirty="0"/>
              <a:t>First Nations School of Choice</a:t>
            </a:r>
            <a:endParaRPr lang="en-CA" dirty="0">
              <a:highlight>
                <a:srgbClr val="FFFF00"/>
              </a:highlight>
            </a:endParaRPr>
          </a:p>
        </p:txBody>
      </p:sp>
      <p:sp>
        <p:nvSpPr>
          <p:cNvPr id="3" name="Slide Number Placeholder 2">
            <a:extLst>
              <a:ext uri="{FF2B5EF4-FFF2-40B4-BE49-F238E27FC236}">
                <a16:creationId xmlns:a16="http://schemas.microsoft.com/office/drawing/2014/main" id="{2ED5B564-90C1-2B75-8AC0-076F6623CDC4}"/>
              </a:ext>
            </a:extLst>
          </p:cNvPr>
          <p:cNvSpPr>
            <a:spLocks noGrp="1"/>
          </p:cNvSpPr>
          <p:nvPr>
            <p:ph type="sldNum" sz="quarter" idx="4"/>
          </p:nvPr>
        </p:nvSpPr>
        <p:spPr/>
        <p:txBody>
          <a:bodyPr/>
          <a:lstStyle/>
          <a:p>
            <a:fld id="{70B51D39-34A8-445B-B5A0-FAFBA1D9F764}" type="slidenum">
              <a:rPr lang="en-CA" smtClean="0"/>
              <a:pPr/>
              <a:t>20</a:t>
            </a:fld>
            <a:endParaRPr lang="en-CA"/>
          </a:p>
        </p:txBody>
      </p:sp>
    </p:spTree>
    <p:extLst>
      <p:ext uri="{BB962C8B-B14F-4D97-AF65-F5344CB8AC3E}">
        <p14:creationId xmlns:p14="http://schemas.microsoft.com/office/powerpoint/2010/main" val="3137847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6397D09-E897-4BC1-9E85-E6B4F7A5C09B}"/>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effectLst/>
                <a:ea typeface="Open Sans" panose="020B0606030504020204" pitchFamily="34" charset="0"/>
                <a:cs typeface="Open Sans" panose="020B0606030504020204" pitchFamily="34" charset="0"/>
              </a:rPr>
              <a:t>Boards of Education set catchment areas for all schools in their school district.</a:t>
            </a:r>
          </a:p>
          <a:p>
            <a:pPr marL="285750" indent="-285750">
              <a:buFont typeface="Arial" panose="020B0604020202020204" pitchFamily="34" charset="0"/>
              <a:buChar char="•"/>
            </a:pPr>
            <a:r>
              <a:rPr lang="en-US" dirty="0">
                <a:ea typeface="Open Sans" panose="020B0606030504020204" pitchFamily="34" charset="0"/>
                <a:cs typeface="Open Sans" panose="020B0606030504020204" pitchFamily="34" charset="0"/>
              </a:rPr>
              <a:t>First Nations were not considered when school districts were created nor when catchment areas were designated. </a:t>
            </a:r>
          </a:p>
          <a:p>
            <a:pPr marL="285750" indent="-285750">
              <a:buFont typeface="Arial" panose="020B0604020202020204" pitchFamily="34" charset="0"/>
              <a:buChar char="•"/>
            </a:pPr>
            <a:r>
              <a:rPr lang="en-US" dirty="0">
                <a:effectLst/>
                <a:ea typeface="Open Sans" panose="020B0606030504020204" pitchFamily="34" charset="0"/>
                <a:cs typeface="Open Sans" panose="020B0606030504020204" pitchFamily="34" charset="0"/>
              </a:rPr>
              <a:t>In ma</a:t>
            </a:r>
            <a:r>
              <a:rPr lang="en-US" dirty="0">
                <a:ea typeface="Open Sans" panose="020B0606030504020204" pitchFamily="34" charset="0"/>
                <a:cs typeface="Open Sans" panose="020B0606030504020204" pitchFamily="34" charset="0"/>
              </a:rPr>
              <a:t>ny cases, First Nations have objected to the decisions of school districts in regard to which schools their students would attend.</a:t>
            </a:r>
            <a:endParaRPr lang="en-US" dirty="0">
              <a:effectLst/>
              <a:ea typeface="Open Sans" panose="020B0606030504020204" pitchFamily="34" charset="0"/>
              <a:cs typeface="Open Sans" panose="020B0606030504020204" pitchFamily="34" charset="0"/>
            </a:endParaRPr>
          </a:p>
          <a:p>
            <a:pPr>
              <a:lnSpc>
                <a:spcPct val="100000"/>
              </a:lnSpc>
            </a:pPr>
            <a:endParaRPr lang="en-CA" sz="3200" dirty="0"/>
          </a:p>
        </p:txBody>
      </p:sp>
      <p:sp>
        <p:nvSpPr>
          <p:cNvPr id="6" name="Title 5">
            <a:extLst>
              <a:ext uri="{FF2B5EF4-FFF2-40B4-BE49-F238E27FC236}">
                <a16:creationId xmlns:a16="http://schemas.microsoft.com/office/drawing/2014/main" id="{CE8461BA-0820-4E08-AEED-1B860F7ADD1C}"/>
              </a:ext>
            </a:extLst>
          </p:cNvPr>
          <p:cNvSpPr>
            <a:spLocks noGrp="1"/>
          </p:cNvSpPr>
          <p:nvPr>
            <p:ph type="title"/>
          </p:nvPr>
        </p:nvSpPr>
        <p:spPr/>
        <p:txBody>
          <a:bodyPr>
            <a:normAutofit/>
          </a:bodyPr>
          <a:lstStyle/>
          <a:p>
            <a:r>
              <a:rPr lang="en-US" dirty="0"/>
              <a:t>First Nations School of Choice – Context</a:t>
            </a:r>
          </a:p>
        </p:txBody>
      </p:sp>
      <p:sp>
        <p:nvSpPr>
          <p:cNvPr id="3" name="Slide Number Placeholder 2">
            <a:extLst>
              <a:ext uri="{FF2B5EF4-FFF2-40B4-BE49-F238E27FC236}">
                <a16:creationId xmlns:a16="http://schemas.microsoft.com/office/drawing/2014/main" id="{39E32F8E-07BB-3A3D-4895-B1927B9628B7}"/>
              </a:ext>
            </a:extLst>
          </p:cNvPr>
          <p:cNvSpPr>
            <a:spLocks noGrp="1"/>
          </p:cNvSpPr>
          <p:nvPr>
            <p:ph type="sldNum" sz="quarter" idx="4"/>
          </p:nvPr>
        </p:nvSpPr>
        <p:spPr/>
        <p:txBody>
          <a:bodyPr/>
          <a:lstStyle/>
          <a:p>
            <a:fld id="{70B51D39-34A8-445B-B5A0-FAFBA1D9F764}" type="slidenum">
              <a:rPr lang="en-CA" smtClean="0"/>
              <a:pPr/>
              <a:t>21</a:t>
            </a:fld>
            <a:endParaRPr lang="en-CA" dirty="0"/>
          </a:p>
        </p:txBody>
      </p:sp>
    </p:spTree>
    <p:extLst>
      <p:ext uri="{BB962C8B-B14F-4D97-AF65-F5344CB8AC3E}">
        <p14:creationId xmlns:p14="http://schemas.microsoft.com/office/powerpoint/2010/main" val="227971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6397D09-E897-4BC1-9E85-E6B4F7A5C09B}"/>
              </a:ext>
            </a:extLst>
          </p:cNvPr>
          <p:cNvSpPr>
            <a:spLocks noGrp="1"/>
          </p:cNvSpPr>
          <p:nvPr>
            <p:ph idx="1"/>
          </p:nvPr>
        </p:nvSpPr>
        <p:spPr/>
        <p:txBody>
          <a:bodyPr>
            <a:normAutofit/>
          </a:bodyPr>
          <a:lstStyle/>
          <a:p>
            <a:pPr algn="l" rtl="0" fontAlgn="base">
              <a:buFont typeface="Arial" panose="020B0604020202020204" pitchFamily="34" charset="0"/>
              <a:buChar char="•"/>
            </a:pPr>
            <a:r>
              <a:rPr lang="en-US" sz="2800" b="0" i="0" u="none" strike="noStrike" dirty="0">
                <a:effectLst/>
              </a:rPr>
              <a:t>The </a:t>
            </a:r>
            <a:r>
              <a:rPr lang="en-US" sz="2800" b="0" u="none" strike="noStrike" dirty="0">
                <a:effectLst/>
              </a:rPr>
              <a:t>School Act </a:t>
            </a:r>
            <a:r>
              <a:rPr lang="en-US" sz="2800" b="0" i="0" u="none" strike="noStrike" dirty="0">
                <a:effectLst/>
              </a:rPr>
              <a:t>sets out a process for a First Nation to designate a school as their school of choice for First Nation students who live on-reserve, self-governing First Nation lands or Treaty lands</a:t>
            </a:r>
            <a:r>
              <a:rPr lang="en-US" sz="2800" b="0" i="0" dirty="0">
                <a:effectLst/>
              </a:rPr>
              <a:t>​.</a:t>
            </a:r>
          </a:p>
          <a:p>
            <a:pPr algn="l" rtl="0" fontAlgn="base">
              <a:buFont typeface="Arial" panose="020B0604020202020204" pitchFamily="34" charset="0"/>
              <a:buChar char="•"/>
            </a:pPr>
            <a:r>
              <a:rPr lang="en-US" sz="2800" b="0" i="0" u="none" strike="noStrike" dirty="0">
                <a:effectLst/>
              </a:rPr>
              <a:t>First Nations determine their schools of choice through internal processes with parents</a:t>
            </a:r>
            <a:r>
              <a:rPr lang="en-US" sz="2800" b="0" i="0" dirty="0">
                <a:effectLst/>
              </a:rPr>
              <a:t>​.</a:t>
            </a:r>
          </a:p>
          <a:p>
            <a:pPr algn="l" rtl="0" fontAlgn="base">
              <a:buFont typeface="Arial" panose="020B0604020202020204" pitchFamily="34" charset="0"/>
              <a:buChar char="•"/>
            </a:pPr>
            <a:r>
              <a:rPr lang="en-US" sz="2800" b="0" i="0" u="none" strike="noStrike" dirty="0">
                <a:effectLst/>
              </a:rPr>
              <a:t>First Nation do not have to negotiate with the board of education, the board will accommodate the First Nation students.</a:t>
            </a:r>
            <a:endParaRPr lang="en-US" sz="2800" b="0" i="0" dirty="0">
              <a:effectLst/>
            </a:endParaRPr>
          </a:p>
          <a:p>
            <a:pPr algn="l" rtl="0" fontAlgn="base">
              <a:buFont typeface="Arial" panose="020B0604020202020204" pitchFamily="34" charset="0"/>
              <a:buChar char="•"/>
            </a:pPr>
            <a:r>
              <a:rPr lang="en-US" sz="2800" b="0" i="0" u="none" strike="noStrike" dirty="0">
                <a:effectLst/>
              </a:rPr>
              <a:t>These provisions also apply to boarded students who are ordinarily resident on First Nation or Treaty lands.</a:t>
            </a:r>
            <a:endParaRPr lang="en-CA" dirty="0"/>
          </a:p>
        </p:txBody>
      </p:sp>
      <p:sp>
        <p:nvSpPr>
          <p:cNvPr id="6" name="Title 5">
            <a:extLst>
              <a:ext uri="{FF2B5EF4-FFF2-40B4-BE49-F238E27FC236}">
                <a16:creationId xmlns:a16="http://schemas.microsoft.com/office/drawing/2014/main" id="{CE8461BA-0820-4E08-AEED-1B860F7ADD1C}"/>
              </a:ext>
            </a:extLst>
          </p:cNvPr>
          <p:cNvSpPr>
            <a:spLocks noGrp="1"/>
          </p:cNvSpPr>
          <p:nvPr>
            <p:ph type="title"/>
          </p:nvPr>
        </p:nvSpPr>
        <p:spPr/>
        <p:txBody>
          <a:bodyPr>
            <a:normAutofit fontScale="90000"/>
          </a:bodyPr>
          <a:lstStyle/>
          <a:p>
            <a:r>
              <a:rPr lang="en-US" dirty="0"/>
              <a:t>First Nations School of Choice – Legislative Change</a:t>
            </a:r>
          </a:p>
        </p:txBody>
      </p:sp>
      <p:sp>
        <p:nvSpPr>
          <p:cNvPr id="2" name="Slide Number Placeholder 1">
            <a:extLst>
              <a:ext uri="{FF2B5EF4-FFF2-40B4-BE49-F238E27FC236}">
                <a16:creationId xmlns:a16="http://schemas.microsoft.com/office/drawing/2014/main" id="{0A688878-FE70-D574-6954-5000F236CCCC}"/>
              </a:ext>
            </a:extLst>
          </p:cNvPr>
          <p:cNvSpPr>
            <a:spLocks noGrp="1"/>
          </p:cNvSpPr>
          <p:nvPr>
            <p:ph type="sldNum" sz="quarter" idx="4"/>
          </p:nvPr>
        </p:nvSpPr>
        <p:spPr/>
        <p:txBody>
          <a:bodyPr/>
          <a:lstStyle/>
          <a:p>
            <a:fld id="{70B51D39-34A8-445B-B5A0-FAFBA1D9F764}" type="slidenum">
              <a:rPr lang="en-CA" smtClean="0"/>
              <a:pPr/>
              <a:t>22</a:t>
            </a:fld>
            <a:endParaRPr lang="en-CA"/>
          </a:p>
        </p:txBody>
      </p:sp>
    </p:spTree>
    <p:extLst>
      <p:ext uri="{BB962C8B-B14F-4D97-AF65-F5344CB8AC3E}">
        <p14:creationId xmlns:p14="http://schemas.microsoft.com/office/powerpoint/2010/main" val="2390843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6F2AB-85B3-E91B-4E45-0767857034F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84E2840-E523-CBC1-98CF-C9AEF1C9A845}"/>
              </a:ext>
            </a:extLst>
          </p:cNvPr>
          <p:cNvSpPr>
            <a:spLocks noGrp="1"/>
          </p:cNvSpPr>
          <p:nvPr>
            <p:ph idx="1"/>
          </p:nvPr>
        </p:nvSpPr>
        <p:spPr/>
        <p:txBody>
          <a:bodyPr>
            <a:normAutofit/>
          </a:bodyPr>
          <a:lstStyle/>
          <a:p>
            <a:pPr algn="l" rtl="0" fontAlgn="base">
              <a:buFont typeface="Arial" panose="020B0604020202020204" pitchFamily="34" charset="0"/>
              <a:buChar char="•"/>
            </a:pPr>
            <a:r>
              <a:rPr lang="en-US" dirty="0"/>
              <a:t>It is optional for First Nations to designate a school of choice.</a:t>
            </a:r>
            <a:endParaRPr lang="en-US" b="0" i="0" dirty="0">
              <a:effectLst/>
            </a:endParaRPr>
          </a:p>
          <a:p>
            <a:pPr algn="l" rtl="0" fontAlgn="base">
              <a:buFont typeface="Arial" panose="020B0604020202020204" pitchFamily="34" charset="0"/>
              <a:buChar char="•"/>
            </a:pPr>
            <a:r>
              <a:rPr lang="en-US" b="0" i="0" u="none" strike="noStrike" dirty="0">
                <a:effectLst/>
              </a:rPr>
              <a:t>If a First Nation parent/caregiver wishes to have their child enrolled at a different program or school than the school of choice, existing enrolment provisions apply</a:t>
            </a:r>
            <a:r>
              <a:rPr lang="en-US" b="0" i="0" dirty="0">
                <a:effectLst/>
              </a:rPr>
              <a:t>​.</a:t>
            </a:r>
          </a:p>
          <a:p>
            <a:pPr algn="l" rtl="0" fontAlgn="base">
              <a:buFont typeface="Arial" panose="020B0604020202020204" pitchFamily="34" charset="0"/>
              <a:buChar char="•"/>
            </a:pPr>
            <a:r>
              <a:rPr lang="en-US" b="0" i="0" u="none" strike="noStrike" dirty="0">
                <a:effectLst/>
              </a:rPr>
              <a:t>Specialty academies (Art, Soccer, Hockey, etc.) are still applied to through the normal school district process</a:t>
            </a:r>
            <a:r>
              <a:rPr lang="en-US" b="0" i="0" dirty="0">
                <a:effectLst/>
              </a:rPr>
              <a:t>​</a:t>
            </a:r>
            <a:r>
              <a:rPr lang="en-CA" b="0" i="0" dirty="0">
                <a:effectLst/>
              </a:rPr>
              <a:t>.</a:t>
            </a:r>
            <a:endParaRPr lang="en-US" b="0" i="0" dirty="0">
              <a:effectLst/>
            </a:endParaRPr>
          </a:p>
        </p:txBody>
      </p:sp>
      <p:sp>
        <p:nvSpPr>
          <p:cNvPr id="6" name="Title 5">
            <a:extLst>
              <a:ext uri="{FF2B5EF4-FFF2-40B4-BE49-F238E27FC236}">
                <a16:creationId xmlns:a16="http://schemas.microsoft.com/office/drawing/2014/main" id="{7AB43E0A-005E-C494-2451-0202C5132C41}"/>
              </a:ext>
            </a:extLst>
          </p:cNvPr>
          <p:cNvSpPr>
            <a:spLocks noGrp="1"/>
          </p:cNvSpPr>
          <p:nvPr>
            <p:ph type="title"/>
          </p:nvPr>
        </p:nvSpPr>
        <p:spPr/>
        <p:txBody>
          <a:bodyPr>
            <a:normAutofit/>
          </a:bodyPr>
          <a:lstStyle/>
          <a:p>
            <a:r>
              <a:rPr lang="en-US" dirty="0"/>
              <a:t>First Nations School of Choice</a:t>
            </a:r>
          </a:p>
        </p:txBody>
      </p:sp>
      <p:sp>
        <p:nvSpPr>
          <p:cNvPr id="2" name="Slide Number Placeholder 1">
            <a:extLst>
              <a:ext uri="{FF2B5EF4-FFF2-40B4-BE49-F238E27FC236}">
                <a16:creationId xmlns:a16="http://schemas.microsoft.com/office/drawing/2014/main" id="{41EC98F5-6BD2-5228-8AE4-1ACC29189B65}"/>
              </a:ext>
            </a:extLst>
          </p:cNvPr>
          <p:cNvSpPr>
            <a:spLocks noGrp="1"/>
          </p:cNvSpPr>
          <p:nvPr>
            <p:ph type="sldNum" sz="quarter" idx="4"/>
          </p:nvPr>
        </p:nvSpPr>
        <p:spPr/>
        <p:txBody>
          <a:bodyPr/>
          <a:lstStyle/>
          <a:p>
            <a:fld id="{70B51D39-34A8-445B-B5A0-FAFBA1D9F764}" type="slidenum">
              <a:rPr lang="en-CA" smtClean="0"/>
              <a:pPr/>
              <a:t>23</a:t>
            </a:fld>
            <a:endParaRPr lang="en-CA"/>
          </a:p>
        </p:txBody>
      </p:sp>
    </p:spTree>
    <p:extLst>
      <p:ext uri="{BB962C8B-B14F-4D97-AF65-F5344CB8AC3E}">
        <p14:creationId xmlns:p14="http://schemas.microsoft.com/office/powerpoint/2010/main" val="175328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F9BD-EC0D-89F4-A029-C75C8894D5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2FD598-D73A-4FBE-364B-FBB49DBD4DD7}"/>
              </a:ext>
            </a:extLst>
          </p:cNvPr>
          <p:cNvSpPr>
            <a:spLocks noGrp="1"/>
          </p:cNvSpPr>
          <p:nvPr>
            <p:ph type="ctrTitle"/>
          </p:nvPr>
        </p:nvSpPr>
        <p:spPr>
          <a:xfrm>
            <a:off x="1304370" y="2245579"/>
            <a:ext cx="9583260" cy="1548573"/>
          </a:xfrm>
        </p:spPr>
        <p:txBody>
          <a:bodyPr>
            <a:normAutofit fontScale="90000"/>
          </a:bodyPr>
          <a:lstStyle/>
          <a:p>
            <a:pPr algn="ctr"/>
            <a:r>
              <a:rPr lang="en-US" sz="5300" dirty="0"/>
              <a:t>Model</a:t>
            </a:r>
            <a:r>
              <a:rPr lang="en-US" dirty="0"/>
              <a:t> Local Education Agreement</a:t>
            </a:r>
            <a:endParaRPr lang="en-CA" dirty="0">
              <a:highlight>
                <a:srgbClr val="FFFF00"/>
              </a:highlight>
            </a:endParaRPr>
          </a:p>
        </p:txBody>
      </p:sp>
      <p:sp>
        <p:nvSpPr>
          <p:cNvPr id="3" name="Slide Number Placeholder 2">
            <a:extLst>
              <a:ext uri="{FF2B5EF4-FFF2-40B4-BE49-F238E27FC236}">
                <a16:creationId xmlns:a16="http://schemas.microsoft.com/office/drawing/2014/main" id="{96E7546F-9EBE-22FA-7DD7-F650A7B8611E}"/>
              </a:ext>
            </a:extLst>
          </p:cNvPr>
          <p:cNvSpPr>
            <a:spLocks noGrp="1"/>
          </p:cNvSpPr>
          <p:nvPr>
            <p:ph type="sldNum" sz="quarter" idx="4"/>
          </p:nvPr>
        </p:nvSpPr>
        <p:spPr/>
        <p:txBody>
          <a:bodyPr/>
          <a:lstStyle/>
          <a:p>
            <a:fld id="{70B51D39-34A8-445B-B5A0-FAFBA1D9F764}" type="slidenum">
              <a:rPr lang="en-CA" smtClean="0"/>
              <a:pPr/>
              <a:t>24</a:t>
            </a:fld>
            <a:endParaRPr lang="en-CA"/>
          </a:p>
        </p:txBody>
      </p:sp>
    </p:spTree>
    <p:extLst>
      <p:ext uri="{BB962C8B-B14F-4D97-AF65-F5344CB8AC3E}">
        <p14:creationId xmlns:p14="http://schemas.microsoft.com/office/powerpoint/2010/main" val="2081788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6397D09-E897-4BC1-9E85-E6B4F7A5C09B}"/>
              </a:ext>
            </a:extLst>
          </p:cNvPr>
          <p:cNvSpPr>
            <a:spLocks noGrp="1"/>
          </p:cNvSpPr>
          <p:nvPr>
            <p:ph idx="1"/>
          </p:nvPr>
        </p:nvSpPr>
        <p:spPr/>
        <p:txBody>
          <a:bodyPr>
            <a:normAutofit/>
          </a:bodyPr>
          <a:lstStyle/>
          <a:p>
            <a:pPr lvl="0"/>
            <a:r>
              <a:rPr lang="en-US" dirty="0"/>
              <a:t>Local Education Agreements (LEAs) are agreements between public Boards of Education and individual First Nations related to the purchase of services for on-reserve students. They establish a foundation for the relationship between the school board and a First Nation to support improved student attendance and outcomes.</a:t>
            </a:r>
          </a:p>
          <a:p>
            <a:pPr lvl="0"/>
            <a:r>
              <a:rPr lang="en-US" dirty="0"/>
              <a:t>In the 2018 BC Tripartite Education Agreement, a commitment was made to co-develop a Provincial Local Education Agreement that will “apply at the request of a First Nation, where there is no existing LEA between a First Nation and a board of education.”</a:t>
            </a:r>
          </a:p>
          <a:p>
            <a:pPr>
              <a:lnSpc>
                <a:spcPct val="100000"/>
              </a:lnSpc>
            </a:pPr>
            <a:endParaRPr lang="en-CA" dirty="0"/>
          </a:p>
        </p:txBody>
      </p:sp>
      <p:sp>
        <p:nvSpPr>
          <p:cNvPr id="6" name="Title 5">
            <a:extLst>
              <a:ext uri="{FF2B5EF4-FFF2-40B4-BE49-F238E27FC236}">
                <a16:creationId xmlns:a16="http://schemas.microsoft.com/office/drawing/2014/main" id="{CE8461BA-0820-4E08-AEED-1B860F7ADD1C}"/>
              </a:ext>
            </a:extLst>
          </p:cNvPr>
          <p:cNvSpPr>
            <a:spLocks noGrp="1"/>
          </p:cNvSpPr>
          <p:nvPr>
            <p:ph type="title"/>
          </p:nvPr>
        </p:nvSpPr>
        <p:spPr/>
        <p:txBody>
          <a:bodyPr>
            <a:normAutofit/>
          </a:bodyPr>
          <a:lstStyle/>
          <a:p>
            <a:r>
              <a:rPr lang="en-US" dirty="0"/>
              <a:t>Local Education Agreements – Context </a:t>
            </a:r>
          </a:p>
        </p:txBody>
      </p:sp>
      <p:sp>
        <p:nvSpPr>
          <p:cNvPr id="3" name="Slide Number Placeholder 2">
            <a:extLst>
              <a:ext uri="{FF2B5EF4-FFF2-40B4-BE49-F238E27FC236}">
                <a16:creationId xmlns:a16="http://schemas.microsoft.com/office/drawing/2014/main" id="{D35DA081-E802-E6AE-1651-1C36A4DAB9F2}"/>
              </a:ext>
            </a:extLst>
          </p:cNvPr>
          <p:cNvSpPr>
            <a:spLocks noGrp="1"/>
          </p:cNvSpPr>
          <p:nvPr>
            <p:ph type="sldNum" sz="quarter" idx="4"/>
          </p:nvPr>
        </p:nvSpPr>
        <p:spPr/>
        <p:txBody>
          <a:bodyPr/>
          <a:lstStyle/>
          <a:p>
            <a:fld id="{70B51D39-34A8-445B-B5A0-FAFBA1D9F764}" type="slidenum">
              <a:rPr lang="en-CA" smtClean="0"/>
              <a:pPr/>
              <a:t>25</a:t>
            </a:fld>
            <a:endParaRPr lang="en-CA" dirty="0"/>
          </a:p>
        </p:txBody>
      </p:sp>
    </p:spTree>
    <p:extLst>
      <p:ext uri="{BB962C8B-B14F-4D97-AF65-F5344CB8AC3E}">
        <p14:creationId xmlns:p14="http://schemas.microsoft.com/office/powerpoint/2010/main" val="2255092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ECEB-1010-D86C-50A2-0D93C203C17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D2F8C49-A3AD-CA0F-3A31-AA3D75DF74AC}"/>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en-US" dirty="0"/>
              <a:t>In fulfillment of this commitment, FNESC and the Ministry co-developed a Model Local Education Agreement that sets a minimum standard for the delivery of education programs and services.</a:t>
            </a:r>
          </a:p>
          <a:p>
            <a:pPr algn="l" rtl="0" fontAlgn="base">
              <a:buFont typeface="Arial" panose="020B0604020202020204" pitchFamily="34" charset="0"/>
              <a:buChar char="•"/>
            </a:pPr>
            <a:r>
              <a:rPr lang="en-US" dirty="0"/>
              <a:t>The </a:t>
            </a:r>
            <a:r>
              <a:rPr lang="en-US" b="0" i="0" u="none" strike="noStrike" dirty="0">
                <a:effectLst/>
              </a:rPr>
              <a:t>School Act amendment ensures a First Nation can apply this Model LEA</a:t>
            </a:r>
            <a:endParaRPr lang="en-US" b="0" i="0" dirty="0">
              <a:effectLst/>
            </a:endParaRPr>
          </a:p>
          <a:p>
            <a:pPr algn="l" rtl="0" fontAlgn="base">
              <a:buFont typeface="Arial" panose="020B0604020202020204" pitchFamily="34" charset="0"/>
              <a:buChar char="•"/>
            </a:pPr>
            <a:r>
              <a:rPr lang="en-US" b="0" i="0" u="none" strike="noStrike" dirty="0">
                <a:effectLst/>
              </a:rPr>
              <a:t>If a First Nation applies the Model LEA, it is deemed to be a contract between the First Nation and board. </a:t>
            </a:r>
            <a:r>
              <a:rPr lang="en-US" b="0" i="0" dirty="0">
                <a:effectLst/>
              </a:rPr>
              <a:t>​</a:t>
            </a:r>
          </a:p>
          <a:p>
            <a:pPr algn="l" rtl="0" fontAlgn="base">
              <a:buFont typeface="Arial" panose="020B0604020202020204" pitchFamily="34" charset="0"/>
              <a:buChar char="•"/>
            </a:pPr>
            <a:r>
              <a:rPr lang="en-US" b="0" i="0" u="none" strike="noStrike" dirty="0">
                <a:effectLst/>
              </a:rPr>
              <a:t>First Nations may also choose to negotiate their own LEA with a board of education or they may choose not to establish an LEA with a board of education.</a:t>
            </a:r>
            <a:r>
              <a:rPr lang="en-US" b="0" i="0" dirty="0">
                <a:effectLst/>
              </a:rPr>
              <a:t>​</a:t>
            </a:r>
          </a:p>
          <a:p>
            <a:pPr algn="l" rtl="0" fontAlgn="base">
              <a:buFont typeface="Arial" panose="020B0604020202020204" pitchFamily="34" charset="0"/>
              <a:buChar char="•"/>
            </a:pPr>
            <a:r>
              <a:rPr lang="en-US" b="0" i="0" u="none" strike="noStrike" dirty="0">
                <a:effectLst/>
              </a:rPr>
              <a:t>The Model LEA serves as an available precedent for a First Nation and board negotiating an LEA. </a:t>
            </a:r>
            <a:r>
              <a:rPr lang="en-US" b="0" i="0" dirty="0">
                <a:effectLst/>
              </a:rPr>
              <a:t>​</a:t>
            </a:r>
          </a:p>
          <a:p>
            <a:pPr algn="l" rtl="0" fontAlgn="base">
              <a:buFont typeface="Arial" panose="020B0604020202020204" pitchFamily="34" charset="0"/>
              <a:buChar char="•"/>
            </a:pPr>
            <a:endParaRPr lang="en-CA" dirty="0"/>
          </a:p>
          <a:p>
            <a:pPr>
              <a:lnSpc>
                <a:spcPct val="100000"/>
              </a:lnSpc>
            </a:pPr>
            <a:endParaRPr lang="en-CA" dirty="0"/>
          </a:p>
        </p:txBody>
      </p:sp>
      <p:sp>
        <p:nvSpPr>
          <p:cNvPr id="6" name="Title 5">
            <a:extLst>
              <a:ext uri="{FF2B5EF4-FFF2-40B4-BE49-F238E27FC236}">
                <a16:creationId xmlns:a16="http://schemas.microsoft.com/office/drawing/2014/main" id="{30AC3189-CC8A-EC5F-022F-D252A27261A5}"/>
              </a:ext>
            </a:extLst>
          </p:cNvPr>
          <p:cNvSpPr>
            <a:spLocks noGrp="1"/>
          </p:cNvSpPr>
          <p:nvPr>
            <p:ph type="title"/>
          </p:nvPr>
        </p:nvSpPr>
        <p:spPr/>
        <p:txBody>
          <a:bodyPr>
            <a:normAutofit/>
          </a:bodyPr>
          <a:lstStyle/>
          <a:p>
            <a:r>
              <a:rPr lang="en-US" dirty="0"/>
              <a:t>Model LEA – Legislative Change</a:t>
            </a:r>
          </a:p>
        </p:txBody>
      </p:sp>
      <p:sp>
        <p:nvSpPr>
          <p:cNvPr id="2" name="Slide Number Placeholder 1">
            <a:extLst>
              <a:ext uri="{FF2B5EF4-FFF2-40B4-BE49-F238E27FC236}">
                <a16:creationId xmlns:a16="http://schemas.microsoft.com/office/drawing/2014/main" id="{40D3FE30-7DD1-4471-036C-0E9190B1419C}"/>
              </a:ext>
            </a:extLst>
          </p:cNvPr>
          <p:cNvSpPr>
            <a:spLocks noGrp="1"/>
          </p:cNvSpPr>
          <p:nvPr>
            <p:ph type="sldNum" sz="quarter" idx="4"/>
          </p:nvPr>
        </p:nvSpPr>
        <p:spPr/>
        <p:txBody>
          <a:bodyPr/>
          <a:lstStyle/>
          <a:p>
            <a:fld id="{70B51D39-34A8-445B-B5A0-FAFBA1D9F764}" type="slidenum">
              <a:rPr lang="en-CA" smtClean="0"/>
              <a:pPr/>
              <a:t>26</a:t>
            </a:fld>
            <a:endParaRPr lang="en-CA"/>
          </a:p>
        </p:txBody>
      </p:sp>
    </p:spTree>
    <p:extLst>
      <p:ext uri="{BB962C8B-B14F-4D97-AF65-F5344CB8AC3E}">
        <p14:creationId xmlns:p14="http://schemas.microsoft.com/office/powerpoint/2010/main" val="364232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3DF1B-97E8-AC8C-59FF-ADF03D1A3A4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3BD5402-8260-8D0D-58F3-C56F5F646E2B}"/>
              </a:ext>
            </a:extLst>
          </p:cNvPr>
          <p:cNvSpPr>
            <a:spLocks noGrp="1"/>
          </p:cNvSpPr>
          <p:nvPr>
            <p:ph idx="1"/>
          </p:nvPr>
        </p:nvSpPr>
        <p:spPr/>
        <p:txBody>
          <a:bodyPr>
            <a:normAutofit fontScale="92500"/>
          </a:bodyPr>
          <a:lstStyle/>
          <a:p>
            <a:pPr marL="0" indent="0" algn="l" rtl="0" fontAlgn="base">
              <a:buNone/>
            </a:pPr>
            <a:r>
              <a:rPr lang="en-US" sz="3000" dirty="0"/>
              <a:t>The Model LEA includes provisions to address:</a:t>
            </a:r>
          </a:p>
          <a:p>
            <a:pPr fontAlgn="base"/>
            <a:r>
              <a:rPr lang="en-US" sz="3000" dirty="0"/>
              <a:t>Graduation programs</a:t>
            </a:r>
          </a:p>
          <a:p>
            <a:pPr lvl="1" fontAlgn="base"/>
            <a:r>
              <a:rPr lang="en-US" sz="2800" dirty="0"/>
              <a:t>First Nation students will be encouraged to receive the standard high school diploma.</a:t>
            </a:r>
          </a:p>
          <a:p>
            <a:pPr lvl="1" fontAlgn="base"/>
            <a:r>
              <a:rPr lang="en-US" sz="2800" dirty="0"/>
              <a:t>If a student is identified for an alternative graduation pathway, parents will be appropriately informed and involved in the decision.</a:t>
            </a:r>
          </a:p>
          <a:p>
            <a:pPr fontAlgn="base"/>
            <a:r>
              <a:rPr lang="en-US" sz="3000" dirty="0"/>
              <a:t>District hiring practices</a:t>
            </a:r>
          </a:p>
          <a:p>
            <a:pPr lvl="1" fontAlgn="base"/>
            <a:r>
              <a:rPr lang="en-US" sz="2800" dirty="0"/>
              <a:t>Districts will provide meaningful opportunities for First Nations to involved in the recruitment and hiring of school-based personnel interacting with First Nation students.</a:t>
            </a:r>
          </a:p>
          <a:p>
            <a:pPr marL="0" indent="0" fontAlgn="base">
              <a:buNone/>
            </a:pPr>
            <a:endParaRPr lang="en-US" sz="3000" dirty="0"/>
          </a:p>
          <a:p>
            <a:pPr fontAlgn="base"/>
            <a:endParaRPr lang="en-US" sz="2800" i="0" u="none" strike="noStrike" dirty="0">
              <a:effectLst/>
            </a:endParaRPr>
          </a:p>
          <a:p>
            <a:pPr>
              <a:lnSpc>
                <a:spcPct val="100000"/>
              </a:lnSpc>
            </a:pPr>
            <a:endParaRPr lang="en-CA" dirty="0"/>
          </a:p>
        </p:txBody>
      </p:sp>
      <p:sp>
        <p:nvSpPr>
          <p:cNvPr id="6" name="Title 5">
            <a:extLst>
              <a:ext uri="{FF2B5EF4-FFF2-40B4-BE49-F238E27FC236}">
                <a16:creationId xmlns:a16="http://schemas.microsoft.com/office/drawing/2014/main" id="{E3A84D6D-2E33-603F-16F3-0243EB9CFA73}"/>
              </a:ext>
            </a:extLst>
          </p:cNvPr>
          <p:cNvSpPr>
            <a:spLocks noGrp="1"/>
          </p:cNvSpPr>
          <p:nvPr>
            <p:ph type="title"/>
          </p:nvPr>
        </p:nvSpPr>
        <p:spPr/>
        <p:txBody>
          <a:bodyPr>
            <a:normAutofit/>
          </a:bodyPr>
          <a:lstStyle/>
          <a:p>
            <a:r>
              <a:rPr lang="en-US" dirty="0"/>
              <a:t>Model LEA – Sections </a:t>
            </a:r>
          </a:p>
        </p:txBody>
      </p:sp>
      <p:sp>
        <p:nvSpPr>
          <p:cNvPr id="2" name="Slide Number Placeholder 1">
            <a:extLst>
              <a:ext uri="{FF2B5EF4-FFF2-40B4-BE49-F238E27FC236}">
                <a16:creationId xmlns:a16="http://schemas.microsoft.com/office/drawing/2014/main" id="{61153016-5599-F3BB-E310-F09A4E47F576}"/>
              </a:ext>
            </a:extLst>
          </p:cNvPr>
          <p:cNvSpPr>
            <a:spLocks noGrp="1"/>
          </p:cNvSpPr>
          <p:nvPr>
            <p:ph type="sldNum" sz="quarter" idx="4"/>
          </p:nvPr>
        </p:nvSpPr>
        <p:spPr/>
        <p:txBody>
          <a:bodyPr/>
          <a:lstStyle/>
          <a:p>
            <a:fld id="{70B51D39-34A8-445B-B5A0-FAFBA1D9F764}" type="slidenum">
              <a:rPr lang="en-CA" smtClean="0"/>
              <a:pPr/>
              <a:t>27</a:t>
            </a:fld>
            <a:endParaRPr lang="en-CA"/>
          </a:p>
        </p:txBody>
      </p:sp>
    </p:spTree>
    <p:extLst>
      <p:ext uri="{BB962C8B-B14F-4D97-AF65-F5344CB8AC3E}">
        <p14:creationId xmlns:p14="http://schemas.microsoft.com/office/powerpoint/2010/main" val="14967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BA4F-0357-79F1-0B19-73F10674EEF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DF0ADCB-E910-744C-7CF1-6456CA131415}"/>
              </a:ext>
            </a:extLst>
          </p:cNvPr>
          <p:cNvSpPr>
            <a:spLocks noGrp="1"/>
          </p:cNvSpPr>
          <p:nvPr>
            <p:ph idx="1"/>
          </p:nvPr>
        </p:nvSpPr>
        <p:spPr/>
        <p:txBody>
          <a:bodyPr>
            <a:normAutofit fontScale="55000" lnSpcReduction="20000"/>
          </a:bodyPr>
          <a:lstStyle/>
          <a:p>
            <a:pPr fontAlgn="base"/>
            <a:r>
              <a:rPr lang="en-US" sz="5100" dirty="0"/>
              <a:t>Inclusive education</a:t>
            </a:r>
          </a:p>
          <a:p>
            <a:pPr lvl="1" fontAlgn="base"/>
            <a:r>
              <a:rPr lang="en-US" sz="4700" dirty="0"/>
              <a:t>First Nations will receive reports regarding services provided to students with diverse abilities or disabilities and parents and students have an opportunity to be involved in Individual Education Plans. </a:t>
            </a:r>
          </a:p>
          <a:p>
            <a:pPr lvl="1" fontAlgn="base"/>
            <a:endParaRPr lang="en-US" sz="4400" dirty="0"/>
          </a:p>
          <a:p>
            <a:pPr fontAlgn="base"/>
            <a:r>
              <a:rPr lang="en-US" sz="5100" dirty="0"/>
              <a:t>Tuition</a:t>
            </a:r>
          </a:p>
          <a:p>
            <a:pPr lvl="1" fontAlgn="base"/>
            <a:r>
              <a:rPr lang="en-US" sz="4700" i="0" u="none" strike="noStrike" dirty="0">
                <a:effectLst/>
              </a:rPr>
              <a:t>First Nations are only responsible for paying those Tuition Fees for which it received Tuition Funding from Canada.</a:t>
            </a:r>
          </a:p>
          <a:p>
            <a:pPr lvl="1" fontAlgn="base"/>
            <a:endParaRPr lang="en-US" sz="5100" dirty="0"/>
          </a:p>
          <a:p>
            <a:pPr marL="0" indent="0" fontAlgn="base">
              <a:buNone/>
            </a:pPr>
            <a:r>
              <a:rPr lang="en-US" sz="5100" b="0" i="0" u="none" strike="noStrike" dirty="0">
                <a:effectLst/>
              </a:rPr>
              <a:t>A number of the provisions in the Model LEA apply to First Nation member students living off reserve</a:t>
            </a:r>
            <a:r>
              <a:rPr lang="en-US" sz="5100" b="0" i="0" dirty="0">
                <a:effectLst/>
              </a:rPr>
              <a:t>​.</a:t>
            </a:r>
          </a:p>
          <a:p>
            <a:pPr marL="0" indent="0" fontAlgn="base">
              <a:buNone/>
            </a:pPr>
            <a:endParaRPr lang="en-US" sz="3000" dirty="0"/>
          </a:p>
          <a:p>
            <a:pPr fontAlgn="base"/>
            <a:endParaRPr lang="en-US" sz="2800" i="0" u="none" strike="noStrike" dirty="0">
              <a:effectLst/>
            </a:endParaRPr>
          </a:p>
          <a:p>
            <a:pPr>
              <a:lnSpc>
                <a:spcPct val="100000"/>
              </a:lnSpc>
            </a:pPr>
            <a:endParaRPr lang="en-CA" dirty="0"/>
          </a:p>
        </p:txBody>
      </p:sp>
      <p:sp>
        <p:nvSpPr>
          <p:cNvPr id="6" name="Title 5">
            <a:extLst>
              <a:ext uri="{FF2B5EF4-FFF2-40B4-BE49-F238E27FC236}">
                <a16:creationId xmlns:a16="http://schemas.microsoft.com/office/drawing/2014/main" id="{44D58616-4434-ED66-7F6E-733C060A7E2B}"/>
              </a:ext>
            </a:extLst>
          </p:cNvPr>
          <p:cNvSpPr>
            <a:spLocks noGrp="1"/>
          </p:cNvSpPr>
          <p:nvPr>
            <p:ph type="title"/>
          </p:nvPr>
        </p:nvSpPr>
        <p:spPr/>
        <p:txBody>
          <a:bodyPr>
            <a:normAutofit/>
          </a:bodyPr>
          <a:lstStyle/>
          <a:p>
            <a:r>
              <a:rPr lang="en-US" dirty="0"/>
              <a:t>Model LEA – Sections, cont’d </a:t>
            </a:r>
          </a:p>
        </p:txBody>
      </p:sp>
      <p:sp>
        <p:nvSpPr>
          <p:cNvPr id="2" name="Slide Number Placeholder 1">
            <a:extLst>
              <a:ext uri="{FF2B5EF4-FFF2-40B4-BE49-F238E27FC236}">
                <a16:creationId xmlns:a16="http://schemas.microsoft.com/office/drawing/2014/main" id="{63D6F845-5873-4E25-4B34-D7B4C709EC58}"/>
              </a:ext>
            </a:extLst>
          </p:cNvPr>
          <p:cNvSpPr>
            <a:spLocks noGrp="1"/>
          </p:cNvSpPr>
          <p:nvPr>
            <p:ph type="sldNum" sz="quarter" idx="4"/>
          </p:nvPr>
        </p:nvSpPr>
        <p:spPr/>
        <p:txBody>
          <a:bodyPr/>
          <a:lstStyle/>
          <a:p>
            <a:fld id="{70B51D39-34A8-445B-B5A0-FAFBA1D9F764}" type="slidenum">
              <a:rPr lang="en-CA" smtClean="0"/>
              <a:pPr/>
              <a:t>28</a:t>
            </a:fld>
            <a:endParaRPr lang="en-CA"/>
          </a:p>
        </p:txBody>
      </p:sp>
    </p:spTree>
    <p:extLst>
      <p:ext uri="{BB962C8B-B14F-4D97-AF65-F5344CB8AC3E}">
        <p14:creationId xmlns:p14="http://schemas.microsoft.com/office/powerpoint/2010/main" val="2646179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A50B7-97D4-EFB1-7621-AE49A31438A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FB6167C-E1EE-A91F-485D-D3B22F169249}"/>
              </a:ext>
            </a:extLst>
          </p:cNvPr>
          <p:cNvSpPr>
            <a:spLocks noGrp="1"/>
          </p:cNvSpPr>
          <p:nvPr>
            <p:ph type="ctrTitle"/>
          </p:nvPr>
        </p:nvSpPr>
        <p:spPr>
          <a:xfrm>
            <a:off x="1838084" y="2143464"/>
            <a:ext cx="8404288" cy="1548573"/>
          </a:xfrm>
        </p:spPr>
        <p:txBody>
          <a:bodyPr>
            <a:normAutofit fontScale="90000"/>
          </a:bodyPr>
          <a:lstStyle/>
          <a:p>
            <a:pPr algn="ctr"/>
            <a:r>
              <a:rPr lang="en-US" dirty="0"/>
              <a:t>Indigenous Education Councils</a:t>
            </a:r>
            <a:endParaRPr lang="en-CA" dirty="0">
              <a:highlight>
                <a:srgbClr val="FFFF00"/>
              </a:highlight>
            </a:endParaRPr>
          </a:p>
        </p:txBody>
      </p:sp>
      <p:sp>
        <p:nvSpPr>
          <p:cNvPr id="3" name="Slide Number Placeholder 2">
            <a:extLst>
              <a:ext uri="{FF2B5EF4-FFF2-40B4-BE49-F238E27FC236}">
                <a16:creationId xmlns:a16="http://schemas.microsoft.com/office/drawing/2014/main" id="{6937C8C0-3030-AB64-8E39-80EDCF2BB60B}"/>
              </a:ext>
            </a:extLst>
          </p:cNvPr>
          <p:cNvSpPr>
            <a:spLocks noGrp="1"/>
          </p:cNvSpPr>
          <p:nvPr>
            <p:ph type="sldNum" sz="quarter" idx="4"/>
          </p:nvPr>
        </p:nvSpPr>
        <p:spPr/>
        <p:txBody>
          <a:bodyPr/>
          <a:lstStyle/>
          <a:p>
            <a:fld id="{70B51D39-34A8-445B-B5A0-FAFBA1D9F764}" type="slidenum">
              <a:rPr lang="en-CA" smtClean="0"/>
              <a:pPr/>
              <a:t>29</a:t>
            </a:fld>
            <a:endParaRPr lang="en-CA"/>
          </a:p>
        </p:txBody>
      </p:sp>
    </p:spTree>
    <p:extLst>
      <p:ext uri="{BB962C8B-B14F-4D97-AF65-F5344CB8AC3E}">
        <p14:creationId xmlns:p14="http://schemas.microsoft.com/office/powerpoint/2010/main" val="354892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C9E1B-573F-0889-9F4D-1CE070D2104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CE51093-505F-FA0D-AD0D-E707DDEA6740}"/>
              </a:ext>
            </a:extLst>
          </p:cNvPr>
          <p:cNvSpPr>
            <a:spLocks noGrp="1"/>
          </p:cNvSpPr>
          <p:nvPr>
            <p:ph idx="1"/>
          </p:nvPr>
        </p:nvSpPr>
        <p:spPr/>
        <p:txBody>
          <a:bodyPr>
            <a:noAutofit/>
          </a:bodyPr>
          <a:lstStyle/>
          <a:p>
            <a:r>
              <a:rPr lang="en-CA" sz="2400" dirty="0"/>
              <a:t>About FNESC</a:t>
            </a:r>
          </a:p>
          <a:p>
            <a:r>
              <a:rPr lang="en-CA" sz="2400" dirty="0"/>
              <a:t>Foundations of the BC First Nations Education System</a:t>
            </a:r>
          </a:p>
          <a:p>
            <a:r>
              <a:rPr lang="en-CA" sz="2400" dirty="0"/>
              <a:t>BC Declaration on the Rights of Indigenous Peoples Act</a:t>
            </a:r>
          </a:p>
          <a:p>
            <a:r>
              <a:rPr lang="en-CA" sz="2400" dirty="0"/>
              <a:t>Distinctions-Based Approach</a:t>
            </a:r>
          </a:p>
          <a:p>
            <a:pPr>
              <a:lnSpc>
                <a:spcPct val="100000"/>
              </a:lnSpc>
            </a:pPr>
            <a:r>
              <a:rPr lang="en-CA" sz="2400" dirty="0"/>
              <a:t>BC School Act Amendments</a:t>
            </a:r>
          </a:p>
          <a:p>
            <a:pPr lvl="1"/>
            <a:r>
              <a:rPr lang="en-CA" sz="2200" dirty="0"/>
              <a:t>First Nations Schools of Choice</a:t>
            </a:r>
          </a:p>
          <a:p>
            <a:pPr lvl="1"/>
            <a:r>
              <a:rPr lang="en-CA" sz="2200" dirty="0"/>
              <a:t>Model LEA</a:t>
            </a:r>
          </a:p>
          <a:p>
            <a:pPr lvl="1"/>
            <a:r>
              <a:rPr lang="en-CA" sz="2200" dirty="0"/>
              <a:t>Indigenous Education Councils</a:t>
            </a:r>
          </a:p>
          <a:p>
            <a:r>
              <a:rPr lang="en-CA" sz="2400" dirty="0"/>
              <a:t>First Nations Mandated Institutes Act</a:t>
            </a:r>
          </a:p>
          <a:p>
            <a:pPr lvl="1"/>
            <a:r>
              <a:rPr kumimoji="0" lang="en-CA" sz="2200" b="0" u="none" strike="noStrike" kern="1200" cap="none" spc="0" normalizeH="0" baseline="0" noProof="0" dirty="0">
                <a:ln>
                  <a:noFill/>
                </a:ln>
                <a:effectLst/>
                <a:uLnTx/>
                <a:uFillTx/>
                <a:ea typeface="Open Sans" panose="020B0606030504020204" pitchFamily="34" charset="0"/>
                <a:cs typeface="Open Sans" panose="020B0606030504020204" pitchFamily="34" charset="0"/>
              </a:rPr>
              <a:t>Background - First Nations Mandated Post-Secondary Institutes Act </a:t>
            </a:r>
          </a:p>
          <a:p>
            <a:pPr lvl="1"/>
            <a:r>
              <a:rPr lang="en-CA" sz="2200" dirty="0">
                <a:ea typeface="Open Sans" panose="020B0606030504020204" pitchFamily="34" charset="0"/>
                <a:cs typeface="Open Sans" panose="020B0606030504020204" pitchFamily="34" charset="0"/>
              </a:rPr>
              <a:t>Overview of the First Nations Mandated Post-Secondary Institutes Act</a:t>
            </a:r>
          </a:p>
        </p:txBody>
      </p:sp>
      <p:sp>
        <p:nvSpPr>
          <p:cNvPr id="6" name="Title 5">
            <a:extLst>
              <a:ext uri="{FF2B5EF4-FFF2-40B4-BE49-F238E27FC236}">
                <a16:creationId xmlns:a16="http://schemas.microsoft.com/office/drawing/2014/main" id="{98485447-1389-23EA-41D1-5AEBC1431C8E}"/>
              </a:ext>
            </a:extLst>
          </p:cNvPr>
          <p:cNvSpPr>
            <a:spLocks noGrp="1"/>
          </p:cNvSpPr>
          <p:nvPr>
            <p:ph type="title"/>
          </p:nvPr>
        </p:nvSpPr>
        <p:spPr/>
        <p:txBody>
          <a:bodyPr>
            <a:normAutofit/>
          </a:bodyPr>
          <a:lstStyle/>
          <a:p>
            <a:r>
              <a:rPr lang="en-US" dirty="0"/>
              <a:t>Overview</a:t>
            </a:r>
          </a:p>
        </p:txBody>
      </p:sp>
      <p:sp>
        <p:nvSpPr>
          <p:cNvPr id="2" name="Slide Number Placeholder 1">
            <a:extLst>
              <a:ext uri="{FF2B5EF4-FFF2-40B4-BE49-F238E27FC236}">
                <a16:creationId xmlns:a16="http://schemas.microsoft.com/office/drawing/2014/main" id="{491E8E82-6AF5-1A12-DBAA-274ADABDF216}"/>
              </a:ext>
            </a:extLst>
          </p:cNvPr>
          <p:cNvSpPr>
            <a:spLocks noGrp="1"/>
          </p:cNvSpPr>
          <p:nvPr>
            <p:ph type="sldNum" sz="quarter" idx="4"/>
          </p:nvPr>
        </p:nvSpPr>
        <p:spPr/>
        <p:txBody>
          <a:bodyPr/>
          <a:lstStyle/>
          <a:p>
            <a:fld id="{70B51D39-34A8-445B-B5A0-FAFBA1D9F764}" type="slidenum">
              <a:rPr lang="en-CA" smtClean="0"/>
              <a:pPr/>
              <a:t>3</a:t>
            </a:fld>
            <a:endParaRPr lang="en-CA"/>
          </a:p>
        </p:txBody>
      </p:sp>
    </p:spTree>
    <p:extLst>
      <p:ext uri="{BB962C8B-B14F-4D97-AF65-F5344CB8AC3E}">
        <p14:creationId xmlns:p14="http://schemas.microsoft.com/office/powerpoint/2010/main" val="3027355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6397D09-E897-4BC1-9E85-E6B4F7A5C09B}"/>
              </a:ext>
            </a:extLst>
          </p:cNvPr>
          <p:cNvSpPr>
            <a:spLocks noGrp="1"/>
          </p:cNvSpPr>
          <p:nvPr>
            <p:ph idx="1"/>
          </p:nvPr>
        </p:nvSpPr>
        <p:spPr/>
        <p:txBody>
          <a:bodyPr>
            <a:normAutofit lnSpcReduction="10000"/>
          </a:bodyPr>
          <a:lstStyle/>
          <a:p>
            <a:pPr fontAlgn="base">
              <a:spcBef>
                <a:spcPts val="1000"/>
              </a:spcBef>
              <a:spcAft>
                <a:spcPts val="800"/>
              </a:spcAft>
              <a:buClr>
                <a:schemeClr val="bg2">
                  <a:lumMod val="25000"/>
                </a:schemeClr>
              </a:buClr>
            </a:pPr>
            <a:r>
              <a:rPr lang="en-US" sz="2600" dirty="0">
                <a:ea typeface="Open Sans" panose="020B0606030504020204" pitchFamily="34" charset="0"/>
                <a:cs typeface="Open Sans" panose="020B0606030504020204" pitchFamily="34" charset="0"/>
              </a:rPr>
              <a:t>Indigenous Education Councils are independent bodies with a mandate to support boards of education in the provision of services for Indigenous students.</a:t>
            </a:r>
          </a:p>
          <a:p>
            <a:pPr fontAlgn="base">
              <a:spcBef>
                <a:spcPts val="1000"/>
              </a:spcBef>
              <a:spcAft>
                <a:spcPts val="800"/>
              </a:spcAft>
              <a:buClr>
                <a:schemeClr val="bg2">
                  <a:lumMod val="25000"/>
                </a:schemeClr>
              </a:buClr>
            </a:pPr>
            <a:r>
              <a:rPr lang="en-US" sz="2600" dirty="0">
                <a:ea typeface="Open Sans" panose="020B0606030504020204" pitchFamily="34" charset="0"/>
                <a:cs typeface="Open Sans" panose="020B0606030504020204" pitchFamily="34" charset="0"/>
              </a:rPr>
              <a:t>Prior to the legislative amendment, these councils existed in approximately 75% of BC’s 60 school districts. </a:t>
            </a:r>
          </a:p>
          <a:p>
            <a:pPr fontAlgn="base">
              <a:spcBef>
                <a:spcPts val="1000"/>
              </a:spcBef>
              <a:spcAft>
                <a:spcPts val="800"/>
              </a:spcAft>
              <a:buClr>
                <a:schemeClr val="bg2">
                  <a:lumMod val="25000"/>
                </a:schemeClr>
              </a:buClr>
            </a:pPr>
            <a:r>
              <a:rPr lang="en-US" sz="2600" dirty="0">
                <a:ea typeface="Open Sans" panose="020B0606030504020204" pitchFamily="34" charset="0"/>
                <a:cs typeface="Open Sans" panose="020B0606030504020204" pitchFamily="34" charset="0"/>
              </a:rPr>
              <a:t>Indigenous Education Councils varied in their mandate and composition, often including district staff and Indigenous service delivery organizations.</a:t>
            </a:r>
          </a:p>
          <a:p>
            <a:pPr fontAlgn="base">
              <a:spcBef>
                <a:spcPts val="1000"/>
              </a:spcBef>
              <a:spcAft>
                <a:spcPts val="800"/>
              </a:spcAft>
              <a:buClr>
                <a:schemeClr val="bg2">
                  <a:lumMod val="25000"/>
                </a:schemeClr>
              </a:buClr>
            </a:pPr>
            <a:r>
              <a:rPr lang="en-US" sz="2600" dirty="0">
                <a:ea typeface="Open Sans" panose="020B0606030504020204" pitchFamily="34" charset="0"/>
                <a:cs typeface="Open Sans" panose="020B0606030504020204" pitchFamily="34" charset="0"/>
              </a:rPr>
              <a:t>They also varied in effectiveness. </a:t>
            </a:r>
            <a:r>
              <a:rPr lang="en-US" dirty="0">
                <a:ea typeface="Open Sans" panose="020B0606030504020204" pitchFamily="34" charset="0"/>
                <a:cs typeface="Open Sans" panose="020B0606030504020204" pitchFamily="34" charset="0"/>
              </a:rPr>
              <a:t>Indigenous Education Councils</a:t>
            </a:r>
            <a:r>
              <a:rPr lang="en-US" sz="2600" dirty="0">
                <a:ea typeface="Open Sans" panose="020B0606030504020204" pitchFamily="34" charset="0"/>
                <a:cs typeface="Open Sans" panose="020B0606030504020204" pitchFamily="34" charset="0"/>
              </a:rPr>
              <a:t> existed at the discretion of the board and First Nations had limited decision-making authority. </a:t>
            </a:r>
            <a:endParaRPr lang="en-CA" sz="2600" dirty="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CE8461BA-0820-4E08-AEED-1B860F7ADD1C}"/>
              </a:ext>
            </a:extLst>
          </p:cNvPr>
          <p:cNvSpPr>
            <a:spLocks noGrp="1"/>
          </p:cNvSpPr>
          <p:nvPr>
            <p:ph type="title"/>
          </p:nvPr>
        </p:nvSpPr>
        <p:spPr/>
        <p:txBody>
          <a:bodyPr>
            <a:normAutofit/>
          </a:bodyPr>
          <a:lstStyle/>
          <a:p>
            <a:r>
              <a:rPr lang="en-US" dirty="0"/>
              <a:t>Indigenous Education Councils – Context</a:t>
            </a:r>
          </a:p>
        </p:txBody>
      </p:sp>
      <p:sp>
        <p:nvSpPr>
          <p:cNvPr id="3" name="Slide Number Placeholder 2">
            <a:extLst>
              <a:ext uri="{FF2B5EF4-FFF2-40B4-BE49-F238E27FC236}">
                <a16:creationId xmlns:a16="http://schemas.microsoft.com/office/drawing/2014/main" id="{DEED687A-6800-1454-BFA0-7D67F82F7A33}"/>
              </a:ext>
            </a:extLst>
          </p:cNvPr>
          <p:cNvSpPr>
            <a:spLocks noGrp="1"/>
          </p:cNvSpPr>
          <p:nvPr>
            <p:ph type="sldNum" sz="quarter" idx="4"/>
          </p:nvPr>
        </p:nvSpPr>
        <p:spPr/>
        <p:txBody>
          <a:bodyPr/>
          <a:lstStyle/>
          <a:p>
            <a:fld id="{70B51D39-34A8-445B-B5A0-FAFBA1D9F764}" type="slidenum">
              <a:rPr lang="en-CA" smtClean="0"/>
              <a:pPr/>
              <a:t>30</a:t>
            </a:fld>
            <a:endParaRPr lang="en-CA" dirty="0"/>
          </a:p>
        </p:txBody>
      </p:sp>
    </p:spTree>
    <p:extLst>
      <p:ext uri="{BB962C8B-B14F-4D97-AF65-F5344CB8AC3E}">
        <p14:creationId xmlns:p14="http://schemas.microsoft.com/office/powerpoint/2010/main" val="1753200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F9617-740B-0158-96FF-1C751F0A92A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0C293E-8A63-8FFD-8489-78A7DB0B0F1D}"/>
              </a:ext>
            </a:extLst>
          </p:cNvPr>
          <p:cNvSpPr>
            <a:spLocks noGrp="1"/>
          </p:cNvSpPr>
          <p:nvPr>
            <p:ph idx="1"/>
          </p:nvPr>
        </p:nvSpPr>
        <p:spPr/>
        <p:txBody>
          <a:bodyPr>
            <a:normAutofit fontScale="92500" lnSpcReduction="20000"/>
          </a:bodyPr>
          <a:lstStyle/>
          <a:p>
            <a:pPr algn="l" rtl="0" fontAlgn="base">
              <a:buFont typeface="Arial" panose="020B0604020202020204" pitchFamily="34" charset="0"/>
              <a:buChar char="•"/>
            </a:pPr>
            <a:r>
              <a:rPr lang="en-US" b="0" i="0" u="none" strike="noStrike" dirty="0">
                <a:effectLst/>
              </a:rPr>
              <a:t>Under the new legislation Indigenous Education Councils are now required in all school districts</a:t>
            </a:r>
            <a:r>
              <a:rPr lang="en-US" b="0" i="0" dirty="0">
                <a:effectLst/>
              </a:rPr>
              <a:t>​.</a:t>
            </a:r>
          </a:p>
          <a:p>
            <a:pPr algn="l" rtl="0" fontAlgn="base">
              <a:buFont typeface="Arial" panose="020B0604020202020204" pitchFamily="34" charset="0"/>
              <a:buChar char="•"/>
            </a:pPr>
            <a:r>
              <a:rPr lang="en-US" b="0" i="0" u="none" strike="noStrike" dirty="0">
                <a:effectLst/>
              </a:rPr>
              <a:t>Purposes</a:t>
            </a:r>
            <a:r>
              <a:rPr lang="en-US" b="0" i="0" dirty="0">
                <a:effectLst/>
              </a:rPr>
              <a:t>​ as set out in policy</a:t>
            </a:r>
          </a:p>
          <a:p>
            <a:pPr lvl="1" fontAlgn="base">
              <a:buFont typeface="Arial" panose="020B0604020202020204" pitchFamily="34" charset="0"/>
              <a:buChar char="•"/>
            </a:pPr>
            <a:r>
              <a:rPr lang="en-US" b="0" i="0" u="none" strike="noStrike" dirty="0">
                <a:effectLst/>
              </a:rPr>
              <a:t>Advocate for all Indigenous students through advice on programs, services, and achievement</a:t>
            </a:r>
            <a:r>
              <a:rPr lang="en-US" b="0" i="0" dirty="0">
                <a:effectLst/>
              </a:rPr>
              <a:t>​</a:t>
            </a:r>
          </a:p>
          <a:p>
            <a:pPr lvl="1" fontAlgn="base">
              <a:buFont typeface="Arial" panose="020B0604020202020204" pitchFamily="34" charset="0"/>
              <a:buChar char="•"/>
            </a:pPr>
            <a:r>
              <a:rPr lang="en-US" b="0" i="0" u="none" strike="noStrike" dirty="0">
                <a:effectLst/>
              </a:rPr>
              <a:t>Advise on integration of Indigenous worldviews and perspectives, particularly local First Nations</a:t>
            </a:r>
            <a:r>
              <a:rPr lang="en-US" b="0" i="0" dirty="0">
                <a:effectLst/>
              </a:rPr>
              <a:t>​</a:t>
            </a:r>
          </a:p>
          <a:p>
            <a:pPr lvl="1" fontAlgn="base">
              <a:buFont typeface="Arial" panose="020B0604020202020204" pitchFamily="34" charset="0"/>
              <a:buChar char="•"/>
            </a:pPr>
            <a:r>
              <a:rPr lang="en-US" b="0" i="0" u="none" strike="noStrike" dirty="0">
                <a:effectLst/>
              </a:rPr>
              <a:t>Local First Nations members advising on their distinct languages, cultures, customs, traditions, practices or histories</a:t>
            </a:r>
            <a:r>
              <a:rPr lang="en-US" b="0" i="0" dirty="0">
                <a:effectLst/>
              </a:rPr>
              <a:t>​</a:t>
            </a:r>
          </a:p>
          <a:p>
            <a:pPr lvl="1" fontAlgn="base">
              <a:buFont typeface="Arial" panose="020B0604020202020204" pitchFamily="34" charset="0"/>
              <a:buChar char="•"/>
            </a:pPr>
            <a:r>
              <a:rPr lang="en-US" b="0" i="0" u="none" strike="noStrike" dirty="0">
                <a:effectLst/>
              </a:rPr>
              <a:t>Advise on grants provided in relation to Indigenous students</a:t>
            </a:r>
            <a:r>
              <a:rPr lang="en-US" b="0" i="0" dirty="0">
                <a:effectLst/>
              </a:rPr>
              <a:t>​​</a:t>
            </a:r>
          </a:p>
          <a:p>
            <a:pPr algn="l" rtl="0" fontAlgn="base">
              <a:buFont typeface="Arial" panose="020B0604020202020204" pitchFamily="34" charset="0"/>
              <a:buChar char="•"/>
            </a:pPr>
            <a:r>
              <a:rPr lang="en-US" b="0" i="0" u="none" strike="noStrike" dirty="0">
                <a:effectLst/>
              </a:rPr>
              <a:t>Indigenous Education Councils are not committees of boards of education</a:t>
            </a:r>
            <a:r>
              <a:rPr lang="en-US" b="0" i="0" dirty="0">
                <a:effectLst/>
              </a:rPr>
              <a:t>​.</a:t>
            </a:r>
          </a:p>
          <a:p>
            <a:pPr algn="l" rtl="0" fontAlgn="base">
              <a:buFont typeface="Arial" panose="020B0604020202020204" pitchFamily="34" charset="0"/>
              <a:buChar char="•"/>
            </a:pPr>
            <a:r>
              <a:rPr lang="en-US" b="0" i="0" u="none" strike="noStrike" dirty="0">
                <a:effectLst/>
              </a:rPr>
              <a:t>Board trustees and district employees may not be members on an Indigenous Education Councils.</a:t>
            </a:r>
            <a:endParaRPr lang="en-US" b="0" i="0" dirty="0">
              <a:effectLst/>
            </a:endParaRPr>
          </a:p>
          <a:p>
            <a:pPr marL="0" indent="0">
              <a:lnSpc>
                <a:spcPct val="100000"/>
              </a:lnSpc>
              <a:buNone/>
            </a:pPr>
            <a:endParaRPr lang="en-CA" dirty="0"/>
          </a:p>
        </p:txBody>
      </p:sp>
      <p:sp>
        <p:nvSpPr>
          <p:cNvPr id="6" name="Title 5">
            <a:extLst>
              <a:ext uri="{FF2B5EF4-FFF2-40B4-BE49-F238E27FC236}">
                <a16:creationId xmlns:a16="http://schemas.microsoft.com/office/drawing/2014/main" id="{272E08EA-7735-B43B-F2D6-78258B5A6DA5}"/>
              </a:ext>
            </a:extLst>
          </p:cNvPr>
          <p:cNvSpPr>
            <a:spLocks noGrp="1"/>
          </p:cNvSpPr>
          <p:nvPr>
            <p:ph type="title"/>
          </p:nvPr>
        </p:nvSpPr>
        <p:spPr/>
        <p:txBody>
          <a:bodyPr>
            <a:normAutofit/>
          </a:bodyPr>
          <a:lstStyle/>
          <a:p>
            <a:r>
              <a:rPr lang="en-US" dirty="0"/>
              <a:t>Indigenous Education Councils – Legislative Change</a:t>
            </a:r>
          </a:p>
        </p:txBody>
      </p:sp>
      <p:sp>
        <p:nvSpPr>
          <p:cNvPr id="2" name="Slide Number Placeholder 1">
            <a:extLst>
              <a:ext uri="{FF2B5EF4-FFF2-40B4-BE49-F238E27FC236}">
                <a16:creationId xmlns:a16="http://schemas.microsoft.com/office/drawing/2014/main" id="{14CC598F-3E3A-8B29-709D-97AFC2F475C1}"/>
              </a:ext>
            </a:extLst>
          </p:cNvPr>
          <p:cNvSpPr>
            <a:spLocks noGrp="1"/>
          </p:cNvSpPr>
          <p:nvPr>
            <p:ph type="sldNum" sz="quarter" idx="4"/>
          </p:nvPr>
        </p:nvSpPr>
        <p:spPr/>
        <p:txBody>
          <a:bodyPr/>
          <a:lstStyle/>
          <a:p>
            <a:fld id="{70B51D39-34A8-445B-B5A0-FAFBA1D9F764}" type="slidenum">
              <a:rPr lang="en-CA" smtClean="0"/>
              <a:pPr/>
              <a:t>31</a:t>
            </a:fld>
            <a:endParaRPr lang="en-CA"/>
          </a:p>
        </p:txBody>
      </p:sp>
    </p:spTree>
    <p:extLst>
      <p:ext uri="{BB962C8B-B14F-4D97-AF65-F5344CB8AC3E}">
        <p14:creationId xmlns:p14="http://schemas.microsoft.com/office/powerpoint/2010/main" val="2539035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39DEF-1B88-85FD-AB14-3A8C74DF233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D760BD6-B971-88D8-0030-28D28353B943}"/>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en-US" sz="2800" b="0" i="0" u="none" strike="noStrike" dirty="0">
                <a:effectLst/>
              </a:rPr>
              <a:t>ECC and FNESC co-developed a ministerial order, an Indigenous Education Council Policy, and a Terms of Reference to support effective implementation of Indigenous Education Councils across </a:t>
            </a:r>
            <a:r>
              <a:rPr lang="en-US" sz="2800" dirty="0"/>
              <a:t>BC’s</a:t>
            </a:r>
            <a:r>
              <a:rPr lang="en-US" sz="2800" b="0" i="0" u="none" strike="noStrike" dirty="0">
                <a:effectLst/>
              </a:rPr>
              <a:t> 60 school districts. </a:t>
            </a:r>
            <a:endParaRPr lang="en-US" sz="2800" b="0" i="0" dirty="0">
              <a:effectLst/>
            </a:endParaRPr>
          </a:p>
          <a:p>
            <a:pPr algn="l" rtl="0" fontAlgn="base">
              <a:buFont typeface="Arial" panose="020B0604020202020204" pitchFamily="34" charset="0"/>
              <a:buChar char="•"/>
            </a:pPr>
            <a:r>
              <a:rPr lang="en-US" sz="2800" b="0" i="0" u="none" strike="noStrike" dirty="0">
                <a:effectLst/>
              </a:rPr>
              <a:t>New capacity funding has been provided to each school district as a targeted grant to cover costs associated with establishing and maintaining </a:t>
            </a:r>
            <a:r>
              <a:rPr lang="en-US" sz="2800" dirty="0"/>
              <a:t>these councils</a:t>
            </a:r>
            <a:r>
              <a:rPr lang="en-US" sz="2800" b="0" i="0" u="none" strike="noStrike" dirty="0">
                <a:effectLst/>
              </a:rPr>
              <a:t>, including secretariat support.</a:t>
            </a:r>
          </a:p>
          <a:p>
            <a:pPr algn="l" rtl="0" fontAlgn="base">
              <a:buFont typeface="Arial" panose="020B0604020202020204" pitchFamily="34" charset="0"/>
              <a:buChar char="•"/>
            </a:pPr>
            <a:r>
              <a:rPr lang="en-CA" sz="2800" dirty="0"/>
              <a:t>Indigenous Education Councils are responsible for approving the planning, spending, and reporting for Indigenous Education Targeted Funds and Capacity Funding.</a:t>
            </a:r>
            <a:endParaRPr lang="en-CA" sz="2800" b="0" i="0" dirty="0">
              <a:effectLst/>
            </a:endParaRPr>
          </a:p>
          <a:p>
            <a:pPr>
              <a:lnSpc>
                <a:spcPct val="100000"/>
              </a:lnSpc>
            </a:pPr>
            <a:endParaRPr lang="en-CA" dirty="0"/>
          </a:p>
        </p:txBody>
      </p:sp>
      <p:sp>
        <p:nvSpPr>
          <p:cNvPr id="6" name="Title 5">
            <a:extLst>
              <a:ext uri="{FF2B5EF4-FFF2-40B4-BE49-F238E27FC236}">
                <a16:creationId xmlns:a16="http://schemas.microsoft.com/office/drawing/2014/main" id="{E0390A1B-E764-4E5F-DB65-E7812700D446}"/>
              </a:ext>
            </a:extLst>
          </p:cNvPr>
          <p:cNvSpPr>
            <a:spLocks noGrp="1"/>
          </p:cNvSpPr>
          <p:nvPr>
            <p:ph type="title"/>
          </p:nvPr>
        </p:nvSpPr>
        <p:spPr/>
        <p:txBody>
          <a:bodyPr>
            <a:normAutofit/>
          </a:bodyPr>
          <a:lstStyle/>
          <a:p>
            <a:r>
              <a:rPr lang="en-US" dirty="0"/>
              <a:t>Legislative Change, cont’d</a:t>
            </a:r>
          </a:p>
        </p:txBody>
      </p:sp>
      <p:sp>
        <p:nvSpPr>
          <p:cNvPr id="2" name="Slide Number Placeholder 1">
            <a:extLst>
              <a:ext uri="{FF2B5EF4-FFF2-40B4-BE49-F238E27FC236}">
                <a16:creationId xmlns:a16="http://schemas.microsoft.com/office/drawing/2014/main" id="{89A707D3-F7C0-9912-B57C-24B37452ECF0}"/>
              </a:ext>
            </a:extLst>
          </p:cNvPr>
          <p:cNvSpPr>
            <a:spLocks noGrp="1"/>
          </p:cNvSpPr>
          <p:nvPr>
            <p:ph type="sldNum" sz="quarter" idx="4"/>
          </p:nvPr>
        </p:nvSpPr>
        <p:spPr/>
        <p:txBody>
          <a:bodyPr/>
          <a:lstStyle/>
          <a:p>
            <a:fld id="{70B51D39-34A8-445B-B5A0-FAFBA1D9F764}" type="slidenum">
              <a:rPr lang="en-CA" smtClean="0"/>
              <a:pPr/>
              <a:t>32</a:t>
            </a:fld>
            <a:endParaRPr lang="en-CA"/>
          </a:p>
        </p:txBody>
      </p:sp>
    </p:spTree>
    <p:extLst>
      <p:ext uri="{BB962C8B-B14F-4D97-AF65-F5344CB8AC3E}">
        <p14:creationId xmlns:p14="http://schemas.microsoft.com/office/powerpoint/2010/main" val="121710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B03CD-6CA2-4BF0-0794-46AB241E1B1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60BAA71-B8CC-8611-6CF9-AA16A3012BCF}"/>
              </a:ext>
            </a:extLst>
          </p:cNvPr>
          <p:cNvSpPr>
            <a:spLocks noGrp="1"/>
          </p:cNvSpPr>
          <p:nvPr>
            <p:ph idx="1"/>
          </p:nvPr>
        </p:nvSpPr>
        <p:spPr/>
        <p:txBody>
          <a:bodyPr>
            <a:normAutofit fontScale="92500" lnSpcReduction="20000"/>
          </a:bodyPr>
          <a:lstStyle/>
          <a:p>
            <a:pPr algn="l" rtl="0" fontAlgn="base">
              <a:buFont typeface="Arial" panose="020B0604020202020204" pitchFamily="34" charset="0"/>
              <a:buChar char="•"/>
            </a:pPr>
            <a:r>
              <a:rPr lang="en-US" b="0" i="0" u="none" strike="noStrike" dirty="0">
                <a:effectLst/>
              </a:rPr>
              <a:t>In establishing an Indigenous Education Council a board must invite</a:t>
            </a:r>
            <a:r>
              <a:rPr lang="en-US" b="0" i="0" dirty="0">
                <a:effectLst/>
              </a:rPr>
              <a:t>​</a:t>
            </a:r>
          </a:p>
          <a:p>
            <a:pPr lvl="1" fontAlgn="base">
              <a:buFont typeface="Arial" panose="020B0604020202020204" pitchFamily="34" charset="0"/>
              <a:buChar char="•"/>
            </a:pPr>
            <a:r>
              <a:rPr lang="en-US" b="0" i="0" u="none" strike="noStrike" dirty="0">
                <a:effectLst/>
              </a:rPr>
              <a:t>each local First Nation to designate </a:t>
            </a:r>
            <a:r>
              <a:rPr lang="en-US" b="1" i="0" u="none" strike="noStrike" dirty="0">
                <a:effectLst/>
              </a:rPr>
              <a:t>two</a:t>
            </a:r>
            <a:r>
              <a:rPr lang="en-US" b="0" i="0" u="none" strike="noStrike" dirty="0">
                <a:effectLst/>
              </a:rPr>
              <a:t> members; and</a:t>
            </a:r>
            <a:r>
              <a:rPr lang="en-US" b="0" i="0" dirty="0">
                <a:effectLst/>
              </a:rPr>
              <a:t>​</a:t>
            </a:r>
          </a:p>
          <a:p>
            <a:pPr lvl="1" fontAlgn="base">
              <a:buFont typeface="Arial" panose="020B0604020202020204" pitchFamily="34" charset="0"/>
              <a:buChar char="•"/>
            </a:pPr>
            <a:r>
              <a:rPr lang="en-US" b="0" i="0" u="none" strike="noStrike" dirty="0">
                <a:effectLst/>
              </a:rPr>
              <a:t>each non-local First Nation with students enrolled in an educational program provided by the board and for whom the government of Canada provides funding to designate </a:t>
            </a:r>
            <a:r>
              <a:rPr lang="en-US" b="1" i="0" u="none" strike="noStrike" dirty="0">
                <a:effectLst/>
              </a:rPr>
              <a:t>one</a:t>
            </a:r>
            <a:r>
              <a:rPr lang="en-US" b="0" i="0" u="none" strike="noStrike" dirty="0">
                <a:effectLst/>
              </a:rPr>
              <a:t> member</a:t>
            </a:r>
            <a:r>
              <a:rPr lang="en-US" b="0" i="0" dirty="0">
                <a:effectLst/>
              </a:rPr>
              <a:t>​.</a:t>
            </a:r>
          </a:p>
          <a:p>
            <a:pPr algn="l" rtl="0" fontAlgn="base">
              <a:buFont typeface="Arial" panose="020B0604020202020204" pitchFamily="34" charset="0"/>
              <a:buChar char="•"/>
            </a:pPr>
            <a:r>
              <a:rPr lang="en-US" b="0" i="0" u="none" strike="noStrike" dirty="0">
                <a:effectLst/>
              </a:rPr>
              <a:t>Using their student data, a board must consider the distinctions and diversity of the Indigenous student population served by the board and must seek the advice of local First Nations on establishing an IEC that reasonably reflects that Indigenous student population. The board must then invite additional persons to the IEC that bring perspectives relevant to the Indigenous student population. </a:t>
            </a:r>
            <a:r>
              <a:rPr lang="en-US" b="0" i="0" dirty="0">
                <a:effectLst/>
              </a:rPr>
              <a:t>​</a:t>
            </a:r>
            <a:r>
              <a:rPr lang="en-US" dirty="0"/>
              <a:t>For clarity, t</a:t>
            </a:r>
            <a:r>
              <a:rPr lang="en-US" b="0" i="0" dirty="0">
                <a:effectLst/>
              </a:rPr>
              <a:t>his may include additiona</a:t>
            </a:r>
            <a:r>
              <a:rPr lang="en-US" dirty="0"/>
              <a:t>l representatives appointed by the local First Nations.</a:t>
            </a:r>
            <a:endParaRPr lang="en-US" b="0" i="0" dirty="0">
              <a:effectLst/>
            </a:endParaRPr>
          </a:p>
          <a:p>
            <a:pPr algn="l" rtl="0" fontAlgn="base">
              <a:buFont typeface="Arial" panose="020B0604020202020204" pitchFamily="34" charset="0"/>
              <a:buChar char="•"/>
            </a:pPr>
            <a:r>
              <a:rPr lang="en-US" b="0" i="0" u="none" strike="noStrike" dirty="0">
                <a:effectLst/>
              </a:rPr>
              <a:t>If no local First Nations decide to sit on an IEC, an IEC can still function​</a:t>
            </a:r>
            <a:r>
              <a:rPr lang="en-US" b="0" i="0" dirty="0">
                <a:effectLst/>
              </a:rPr>
              <a:t>​.</a:t>
            </a:r>
          </a:p>
          <a:p>
            <a:pPr marL="0" indent="0" algn="l" rtl="0" fontAlgn="base">
              <a:buNone/>
            </a:pPr>
            <a:endParaRPr lang="en-US" sz="2800" b="0" i="0" u="none" strike="noStrike" dirty="0">
              <a:solidFill>
                <a:srgbClr val="3B3838"/>
              </a:solidFill>
              <a:effectLst/>
            </a:endParaRPr>
          </a:p>
          <a:p>
            <a:pPr>
              <a:lnSpc>
                <a:spcPct val="100000"/>
              </a:lnSpc>
            </a:pPr>
            <a:endParaRPr lang="en-CA" dirty="0"/>
          </a:p>
        </p:txBody>
      </p:sp>
      <p:sp>
        <p:nvSpPr>
          <p:cNvPr id="6" name="Title 5">
            <a:extLst>
              <a:ext uri="{FF2B5EF4-FFF2-40B4-BE49-F238E27FC236}">
                <a16:creationId xmlns:a16="http://schemas.microsoft.com/office/drawing/2014/main" id="{D93B1432-E8F6-EEEB-AEB3-2E911387BFC0}"/>
              </a:ext>
            </a:extLst>
          </p:cNvPr>
          <p:cNvSpPr>
            <a:spLocks noGrp="1"/>
          </p:cNvSpPr>
          <p:nvPr>
            <p:ph type="title"/>
          </p:nvPr>
        </p:nvSpPr>
        <p:spPr/>
        <p:txBody>
          <a:bodyPr>
            <a:normAutofit/>
          </a:bodyPr>
          <a:lstStyle/>
          <a:p>
            <a:r>
              <a:rPr lang="en-CA" sz="4000" dirty="0"/>
              <a:t>IEC Membership</a:t>
            </a:r>
            <a:endParaRPr lang="en-US" dirty="0"/>
          </a:p>
        </p:txBody>
      </p:sp>
      <p:sp>
        <p:nvSpPr>
          <p:cNvPr id="2" name="Slide Number Placeholder 1">
            <a:extLst>
              <a:ext uri="{FF2B5EF4-FFF2-40B4-BE49-F238E27FC236}">
                <a16:creationId xmlns:a16="http://schemas.microsoft.com/office/drawing/2014/main" id="{D2001FAD-2FF2-1372-8491-F5BE77D53FAF}"/>
              </a:ext>
            </a:extLst>
          </p:cNvPr>
          <p:cNvSpPr>
            <a:spLocks noGrp="1"/>
          </p:cNvSpPr>
          <p:nvPr>
            <p:ph type="sldNum" sz="quarter" idx="4"/>
          </p:nvPr>
        </p:nvSpPr>
        <p:spPr/>
        <p:txBody>
          <a:bodyPr/>
          <a:lstStyle/>
          <a:p>
            <a:fld id="{70B51D39-34A8-445B-B5A0-FAFBA1D9F764}" type="slidenum">
              <a:rPr lang="en-CA" smtClean="0"/>
              <a:pPr/>
              <a:t>33</a:t>
            </a:fld>
            <a:endParaRPr lang="en-CA"/>
          </a:p>
        </p:txBody>
      </p:sp>
    </p:spTree>
    <p:extLst>
      <p:ext uri="{BB962C8B-B14F-4D97-AF65-F5344CB8AC3E}">
        <p14:creationId xmlns:p14="http://schemas.microsoft.com/office/powerpoint/2010/main" val="3830186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49957-F808-CE3F-6E70-1D81F28C720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3C4D50-C6D8-E248-FA91-D0B27F3A74FB}"/>
              </a:ext>
            </a:extLst>
          </p:cNvPr>
          <p:cNvSpPr>
            <a:spLocks noGrp="1"/>
          </p:cNvSpPr>
          <p:nvPr>
            <p:ph idx="1"/>
          </p:nvPr>
        </p:nvSpPr>
        <p:spPr/>
        <p:txBody>
          <a:bodyPr>
            <a:normAutofit/>
          </a:bodyPr>
          <a:lstStyle/>
          <a:p>
            <a:pPr algn="l" rtl="0" fontAlgn="base">
              <a:buFont typeface="Arial" panose="020B0604020202020204" pitchFamily="34" charset="0"/>
              <a:buChar char="•"/>
            </a:pPr>
            <a:r>
              <a:rPr lang="en-US" sz="2800" b="0" i="0" u="none" strike="noStrike" dirty="0">
                <a:effectLst/>
              </a:rPr>
              <a:t>It is not required or intended that the IEC be a precise representation of the composition of the Indigenous student population in the school district</a:t>
            </a:r>
            <a:r>
              <a:rPr lang="en-US" sz="2800" b="0" i="0" dirty="0">
                <a:effectLst/>
              </a:rPr>
              <a:t>​.</a:t>
            </a:r>
          </a:p>
          <a:p>
            <a:pPr algn="l" rtl="0" fontAlgn="base">
              <a:buFont typeface="Arial" panose="020B0604020202020204" pitchFamily="34" charset="0"/>
              <a:buChar char="•"/>
            </a:pPr>
            <a:r>
              <a:rPr lang="en-US" sz="2800" b="0" i="0" u="none" strike="noStrike" dirty="0">
                <a:effectLst/>
              </a:rPr>
              <a:t>The board must endeavor to achieve an IEC where the total number of representatives of local First Nations are not outnumbered by the additional representatives</a:t>
            </a:r>
            <a:r>
              <a:rPr lang="en-US" sz="2800" b="0" i="0" dirty="0">
                <a:effectLst/>
              </a:rPr>
              <a:t>​.</a:t>
            </a:r>
          </a:p>
          <a:p>
            <a:pPr>
              <a:lnSpc>
                <a:spcPct val="100000"/>
              </a:lnSpc>
            </a:pPr>
            <a:endParaRPr lang="en-CA" dirty="0"/>
          </a:p>
        </p:txBody>
      </p:sp>
      <p:sp>
        <p:nvSpPr>
          <p:cNvPr id="6" name="Title 5">
            <a:extLst>
              <a:ext uri="{FF2B5EF4-FFF2-40B4-BE49-F238E27FC236}">
                <a16:creationId xmlns:a16="http://schemas.microsoft.com/office/drawing/2014/main" id="{9208013D-6ED0-194C-55A2-E598BBFF6CD0}"/>
              </a:ext>
            </a:extLst>
          </p:cNvPr>
          <p:cNvSpPr>
            <a:spLocks noGrp="1"/>
          </p:cNvSpPr>
          <p:nvPr>
            <p:ph type="title"/>
          </p:nvPr>
        </p:nvSpPr>
        <p:spPr/>
        <p:txBody>
          <a:bodyPr>
            <a:normAutofit/>
          </a:bodyPr>
          <a:lstStyle/>
          <a:p>
            <a:r>
              <a:rPr lang="en-CA" sz="4000" dirty="0"/>
              <a:t>IEC </a:t>
            </a:r>
            <a:r>
              <a:rPr lang="en-US" sz="4000" dirty="0"/>
              <a:t>Membership, cont</a:t>
            </a:r>
            <a:r>
              <a:rPr lang="en-US" dirty="0"/>
              <a:t>’d</a:t>
            </a:r>
          </a:p>
        </p:txBody>
      </p:sp>
      <p:sp>
        <p:nvSpPr>
          <p:cNvPr id="2" name="Slide Number Placeholder 1">
            <a:extLst>
              <a:ext uri="{FF2B5EF4-FFF2-40B4-BE49-F238E27FC236}">
                <a16:creationId xmlns:a16="http://schemas.microsoft.com/office/drawing/2014/main" id="{F71A9D09-6EC6-3855-5463-755BF93E6F91}"/>
              </a:ext>
            </a:extLst>
          </p:cNvPr>
          <p:cNvSpPr>
            <a:spLocks noGrp="1"/>
          </p:cNvSpPr>
          <p:nvPr>
            <p:ph type="sldNum" sz="quarter" idx="4"/>
          </p:nvPr>
        </p:nvSpPr>
        <p:spPr/>
        <p:txBody>
          <a:bodyPr/>
          <a:lstStyle/>
          <a:p>
            <a:fld id="{70B51D39-34A8-445B-B5A0-FAFBA1D9F764}" type="slidenum">
              <a:rPr lang="en-CA" smtClean="0"/>
              <a:pPr/>
              <a:t>34</a:t>
            </a:fld>
            <a:endParaRPr lang="en-CA"/>
          </a:p>
        </p:txBody>
      </p:sp>
    </p:spTree>
    <p:extLst>
      <p:ext uri="{BB962C8B-B14F-4D97-AF65-F5344CB8AC3E}">
        <p14:creationId xmlns:p14="http://schemas.microsoft.com/office/powerpoint/2010/main" val="1935494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12E37-272A-0CF3-E18F-13B60E34416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3C3345D-969F-E553-0C4D-167A4986C755}"/>
              </a:ext>
            </a:extLst>
          </p:cNvPr>
          <p:cNvSpPr>
            <a:spLocks noGrp="1"/>
          </p:cNvSpPr>
          <p:nvPr>
            <p:ph idx="1"/>
          </p:nvPr>
        </p:nvSpPr>
        <p:spPr/>
        <p:txBody>
          <a:bodyPr>
            <a:normAutofit/>
          </a:bodyPr>
          <a:lstStyle/>
          <a:p>
            <a:pPr marL="0" indent="0" algn="l" rtl="0" fontAlgn="base">
              <a:buNone/>
            </a:pPr>
            <a:r>
              <a:rPr lang="en-US" dirty="0"/>
              <a:t>A </a:t>
            </a:r>
            <a:r>
              <a:rPr lang="en-US" i="0" u="none" strike="noStrike" dirty="0">
                <a:effectLst/>
              </a:rPr>
              <a:t>Ministerial Order</a:t>
            </a:r>
            <a:r>
              <a:rPr lang="en-US" i="0" dirty="0">
                <a:effectLst/>
              </a:rPr>
              <a:t>​ </a:t>
            </a:r>
            <a:r>
              <a:rPr lang="en-US" b="0" i="0" dirty="0">
                <a:effectLst/>
              </a:rPr>
              <a:t>sets out the following rules for these councils</a:t>
            </a:r>
          </a:p>
          <a:p>
            <a:pPr fontAlgn="base">
              <a:buFont typeface="Arial" panose="020B0604020202020204" pitchFamily="34" charset="0"/>
              <a:buChar char="•"/>
            </a:pPr>
            <a:r>
              <a:rPr lang="en-US" sz="2400" b="0" i="0" u="none" strike="noStrike" dirty="0">
                <a:effectLst/>
              </a:rPr>
              <a:t>The protocols, laws, customs and traditions of local First </a:t>
            </a:r>
            <a:r>
              <a:rPr lang="en-US" sz="2400" dirty="0"/>
              <a:t>N</a:t>
            </a:r>
            <a:r>
              <a:rPr lang="en-US" sz="2400" b="0" i="0" u="none" strike="noStrike" dirty="0">
                <a:effectLst/>
              </a:rPr>
              <a:t>ations must be respected</a:t>
            </a:r>
            <a:r>
              <a:rPr lang="en-US" sz="2400" b="0" i="0" dirty="0">
                <a:effectLst/>
              </a:rPr>
              <a:t>​. </a:t>
            </a:r>
          </a:p>
          <a:p>
            <a:pPr fontAlgn="base">
              <a:buFont typeface="Arial" panose="020B0604020202020204" pitchFamily="34" charset="0"/>
              <a:buChar char="•"/>
            </a:pPr>
            <a:r>
              <a:rPr lang="en-US" sz="2400" b="0" i="0" u="none" strike="noStrike" dirty="0">
                <a:effectLst/>
              </a:rPr>
              <a:t>The Indigenous Education </a:t>
            </a:r>
            <a:r>
              <a:rPr lang="en-US" sz="2400" dirty="0"/>
              <a:t>C</a:t>
            </a:r>
            <a:r>
              <a:rPr lang="en-US" sz="2400" b="0" i="0" u="none" strike="noStrike" dirty="0">
                <a:effectLst/>
              </a:rPr>
              <a:t>ouncil must:</a:t>
            </a:r>
            <a:r>
              <a:rPr lang="en-US" sz="2400" b="0" i="0" dirty="0">
                <a:effectLst/>
              </a:rPr>
              <a:t>​</a:t>
            </a:r>
          </a:p>
          <a:p>
            <a:pPr lvl="1" fontAlgn="base">
              <a:buFont typeface="Arial" panose="020B0604020202020204" pitchFamily="34" charset="0"/>
              <a:buChar char="•"/>
            </a:pPr>
            <a:r>
              <a:rPr lang="en-US" sz="2200" i="0" dirty="0"/>
              <a:t>b</a:t>
            </a:r>
            <a:r>
              <a:rPr lang="en-US" sz="2200" b="0" i="0" u="none" strike="noStrike" dirty="0">
                <a:effectLst/>
              </a:rPr>
              <a:t>e guided by the need to support strong and effective relationships between the board and local first nations; </a:t>
            </a:r>
            <a:r>
              <a:rPr lang="en-US" sz="2200" b="0" i="0" dirty="0">
                <a:effectLst/>
              </a:rPr>
              <a:t>​</a:t>
            </a:r>
          </a:p>
          <a:p>
            <a:pPr lvl="1" fontAlgn="base">
              <a:buFont typeface="Arial" panose="020B0604020202020204" pitchFamily="34" charset="0"/>
              <a:buChar char="•"/>
            </a:pPr>
            <a:r>
              <a:rPr lang="en-US" sz="2200" b="0" i="0" u="none" strike="noStrike" dirty="0">
                <a:effectLst/>
              </a:rPr>
              <a:t>acknowledge its work is undertaken in the local First </a:t>
            </a:r>
            <a:r>
              <a:rPr lang="en-US" sz="2200" dirty="0"/>
              <a:t>N</a:t>
            </a:r>
            <a:r>
              <a:rPr lang="en-US" sz="2200" b="0" i="0" u="none" strike="noStrike" dirty="0">
                <a:effectLst/>
              </a:rPr>
              <a:t>ations’ territory and have deference to the views and perspectives of members representing local First </a:t>
            </a:r>
            <a:r>
              <a:rPr lang="en-US" sz="2200" dirty="0"/>
              <a:t>N</a:t>
            </a:r>
            <a:r>
              <a:rPr lang="en-US" sz="2200" b="0" i="0" u="none" strike="noStrike" dirty="0">
                <a:effectLst/>
              </a:rPr>
              <a:t>ations; and</a:t>
            </a:r>
            <a:r>
              <a:rPr lang="en-US" sz="2200" b="0" i="0" dirty="0">
                <a:effectLst/>
              </a:rPr>
              <a:t>​</a:t>
            </a:r>
          </a:p>
          <a:p>
            <a:pPr lvl="1" fontAlgn="base">
              <a:buFont typeface="Arial" panose="020B0604020202020204" pitchFamily="34" charset="0"/>
              <a:buChar char="•"/>
            </a:pPr>
            <a:r>
              <a:rPr lang="en-US" sz="2200" b="0" i="0" u="none" strike="noStrike" dirty="0">
                <a:effectLst/>
              </a:rPr>
              <a:t>consider the distinctions and diversity of the Indigenous student population in advising the board.</a:t>
            </a:r>
            <a:endParaRPr lang="en-CA" sz="2200" dirty="0"/>
          </a:p>
        </p:txBody>
      </p:sp>
      <p:sp>
        <p:nvSpPr>
          <p:cNvPr id="6" name="Title 5">
            <a:extLst>
              <a:ext uri="{FF2B5EF4-FFF2-40B4-BE49-F238E27FC236}">
                <a16:creationId xmlns:a16="http://schemas.microsoft.com/office/drawing/2014/main" id="{73458513-D125-CD3E-25F7-F4B8F681E6EA}"/>
              </a:ext>
            </a:extLst>
          </p:cNvPr>
          <p:cNvSpPr>
            <a:spLocks noGrp="1"/>
          </p:cNvSpPr>
          <p:nvPr>
            <p:ph type="title"/>
          </p:nvPr>
        </p:nvSpPr>
        <p:spPr/>
        <p:txBody>
          <a:bodyPr>
            <a:normAutofit/>
          </a:bodyPr>
          <a:lstStyle/>
          <a:p>
            <a:r>
              <a:rPr lang="en-CA" sz="4000" dirty="0"/>
              <a:t>Rules for an Indigenous Education Council</a:t>
            </a:r>
            <a:endParaRPr lang="en-US" dirty="0"/>
          </a:p>
        </p:txBody>
      </p:sp>
      <p:sp>
        <p:nvSpPr>
          <p:cNvPr id="2" name="Slide Number Placeholder 1">
            <a:extLst>
              <a:ext uri="{FF2B5EF4-FFF2-40B4-BE49-F238E27FC236}">
                <a16:creationId xmlns:a16="http://schemas.microsoft.com/office/drawing/2014/main" id="{F6E58AAB-CCE4-A9C6-DA65-94A2B5651EA7}"/>
              </a:ext>
            </a:extLst>
          </p:cNvPr>
          <p:cNvSpPr>
            <a:spLocks noGrp="1"/>
          </p:cNvSpPr>
          <p:nvPr>
            <p:ph type="sldNum" sz="quarter" idx="4"/>
          </p:nvPr>
        </p:nvSpPr>
        <p:spPr/>
        <p:txBody>
          <a:bodyPr/>
          <a:lstStyle/>
          <a:p>
            <a:fld id="{70B51D39-34A8-445B-B5A0-FAFBA1D9F764}" type="slidenum">
              <a:rPr lang="en-CA" smtClean="0"/>
              <a:pPr/>
              <a:t>35</a:t>
            </a:fld>
            <a:endParaRPr lang="en-CA"/>
          </a:p>
        </p:txBody>
      </p:sp>
    </p:spTree>
    <p:extLst>
      <p:ext uri="{BB962C8B-B14F-4D97-AF65-F5344CB8AC3E}">
        <p14:creationId xmlns:p14="http://schemas.microsoft.com/office/powerpoint/2010/main" val="192408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AAC4C-8E91-AE35-AFCF-9F0E16FC1E8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D77E5DC-3EAF-E489-DD2C-327B21F7EE16}"/>
              </a:ext>
            </a:extLst>
          </p:cNvPr>
          <p:cNvSpPr>
            <a:spLocks noGrp="1"/>
          </p:cNvSpPr>
          <p:nvPr>
            <p:ph idx="1"/>
          </p:nvPr>
        </p:nvSpPr>
        <p:spPr/>
        <p:txBody>
          <a:bodyPr>
            <a:normAutofit/>
          </a:bodyPr>
          <a:lstStyle/>
          <a:p>
            <a:pPr algn="l" rtl="0" fontAlgn="base">
              <a:buFont typeface="Arial" panose="020B0604020202020204" pitchFamily="34" charset="0"/>
              <a:buChar char="•"/>
            </a:pPr>
            <a:r>
              <a:rPr lang="en-US" b="0" i="0" u="none" strike="noStrike" dirty="0">
                <a:effectLst/>
              </a:rPr>
              <a:t>Ministerial order outlines specific areas a board must consult with local First Nation members or the whole </a:t>
            </a:r>
            <a:r>
              <a:rPr lang="en-US" dirty="0"/>
              <a:t>council</a:t>
            </a:r>
            <a:r>
              <a:rPr lang="en-US" b="0" i="0" u="none" strike="noStrike" dirty="0">
                <a:effectLst/>
              </a:rPr>
              <a:t>​.</a:t>
            </a:r>
          </a:p>
          <a:p>
            <a:pPr algn="l" rtl="0" fontAlgn="base">
              <a:buFont typeface="Arial" panose="020B0604020202020204" pitchFamily="34" charset="0"/>
              <a:buChar char="•"/>
            </a:pPr>
            <a:r>
              <a:rPr lang="en-US" i="0" u="none" strike="noStrike" dirty="0">
                <a:effectLst/>
              </a:rPr>
              <a:t>A board will consult only with local First Nation members on:​</a:t>
            </a:r>
          </a:p>
          <a:p>
            <a:pPr lvl="1" fontAlgn="base"/>
            <a:r>
              <a:rPr lang="en-US" b="0" i="0" u="none" strike="noStrike" dirty="0">
                <a:effectLst/>
              </a:rPr>
              <a:t>how to reflect or integrate the distinct languages, cultures, customs, protocols, traditions, practices or history of local First </a:t>
            </a:r>
            <a:r>
              <a:rPr lang="en-US" dirty="0"/>
              <a:t>N</a:t>
            </a:r>
            <a:r>
              <a:rPr lang="en-US" b="0" i="0" u="none" strike="noStrike" dirty="0">
                <a:effectLst/>
              </a:rPr>
              <a:t>ations into the learning environments and staff training offered by the board; and​</a:t>
            </a:r>
          </a:p>
          <a:p>
            <a:pPr lvl="1" fontAlgn="base"/>
            <a:r>
              <a:rPr lang="en-US" b="0" i="0" u="none" strike="noStrike" dirty="0">
                <a:effectLst/>
              </a:rPr>
              <a:t>how to integrate the worldviews and perspectives of local First </a:t>
            </a:r>
            <a:r>
              <a:rPr lang="en-US" dirty="0"/>
              <a:t>N</a:t>
            </a:r>
            <a:r>
              <a:rPr lang="en-US" b="0" i="0" u="none" strike="noStrike" dirty="0">
                <a:effectLst/>
              </a:rPr>
              <a:t>ations into the learning environments. ​​</a:t>
            </a:r>
          </a:p>
          <a:p>
            <a:pPr lvl="2" fontAlgn="base"/>
            <a:r>
              <a:rPr lang="en-US" sz="2200" b="0" i="0" u="none" strike="noStrike" dirty="0">
                <a:effectLst/>
              </a:rPr>
              <a:t>Integration of local First Nations worldviews and perspectives into learning environments must be prioritized​​.</a:t>
            </a:r>
          </a:p>
          <a:p>
            <a:pPr>
              <a:lnSpc>
                <a:spcPct val="100000"/>
              </a:lnSpc>
            </a:pPr>
            <a:endParaRPr lang="en-CA" dirty="0"/>
          </a:p>
        </p:txBody>
      </p:sp>
      <p:sp>
        <p:nvSpPr>
          <p:cNvPr id="6" name="Title 5">
            <a:extLst>
              <a:ext uri="{FF2B5EF4-FFF2-40B4-BE49-F238E27FC236}">
                <a16:creationId xmlns:a16="http://schemas.microsoft.com/office/drawing/2014/main" id="{DA008007-2EA4-159F-998B-37F31AA7A457}"/>
              </a:ext>
            </a:extLst>
          </p:cNvPr>
          <p:cNvSpPr>
            <a:spLocks noGrp="1"/>
          </p:cNvSpPr>
          <p:nvPr>
            <p:ph type="title"/>
          </p:nvPr>
        </p:nvSpPr>
        <p:spPr/>
        <p:txBody>
          <a:bodyPr>
            <a:normAutofit fontScale="90000"/>
          </a:bodyPr>
          <a:lstStyle/>
          <a:p>
            <a:r>
              <a:rPr lang="en-CA" sz="4000" dirty="0"/>
              <a:t>Operationalization of an Indigenous Education Council</a:t>
            </a:r>
            <a:endParaRPr lang="en-US" dirty="0"/>
          </a:p>
        </p:txBody>
      </p:sp>
      <p:sp>
        <p:nvSpPr>
          <p:cNvPr id="2" name="Slide Number Placeholder 1">
            <a:extLst>
              <a:ext uri="{FF2B5EF4-FFF2-40B4-BE49-F238E27FC236}">
                <a16:creationId xmlns:a16="http://schemas.microsoft.com/office/drawing/2014/main" id="{EB9DD5E2-8BD0-2029-7E86-24520265A6EF}"/>
              </a:ext>
            </a:extLst>
          </p:cNvPr>
          <p:cNvSpPr>
            <a:spLocks noGrp="1"/>
          </p:cNvSpPr>
          <p:nvPr>
            <p:ph type="sldNum" sz="quarter" idx="4"/>
          </p:nvPr>
        </p:nvSpPr>
        <p:spPr/>
        <p:txBody>
          <a:bodyPr/>
          <a:lstStyle/>
          <a:p>
            <a:fld id="{70B51D39-34A8-445B-B5A0-FAFBA1D9F764}" type="slidenum">
              <a:rPr lang="en-CA" smtClean="0"/>
              <a:pPr/>
              <a:t>36</a:t>
            </a:fld>
            <a:endParaRPr lang="en-CA"/>
          </a:p>
        </p:txBody>
      </p:sp>
    </p:spTree>
    <p:extLst>
      <p:ext uri="{BB962C8B-B14F-4D97-AF65-F5344CB8AC3E}">
        <p14:creationId xmlns:p14="http://schemas.microsoft.com/office/powerpoint/2010/main" val="2355217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91F51-D80A-938B-A404-EB8B55A9C97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B05EFF5-5C1A-E16E-7973-2B9897654B73}"/>
              </a:ext>
            </a:extLst>
          </p:cNvPr>
          <p:cNvSpPr>
            <a:spLocks noGrp="1"/>
          </p:cNvSpPr>
          <p:nvPr>
            <p:ph idx="1"/>
          </p:nvPr>
        </p:nvSpPr>
        <p:spPr/>
        <p:txBody>
          <a:bodyPr>
            <a:normAutofit/>
          </a:bodyPr>
          <a:lstStyle/>
          <a:p>
            <a:pPr marL="0" indent="0" algn="l" rtl="0" fontAlgn="base">
              <a:buNone/>
            </a:pPr>
            <a:r>
              <a:rPr lang="en-US" i="0" u="none" strike="noStrike" dirty="0">
                <a:effectLst/>
              </a:rPr>
              <a:t>Boards must consult with the whole council on</a:t>
            </a:r>
            <a:r>
              <a:rPr lang="en-US" i="0" dirty="0">
                <a:effectLst/>
              </a:rPr>
              <a:t>​</a:t>
            </a:r>
            <a:endParaRPr lang="en-US" dirty="0"/>
          </a:p>
          <a:p>
            <a:pPr fontAlgn="base">
              <a:buFont typeface="Arial" panose="020B0604020202020204" pitchFamily="34" charset="0"/>
              <a:buChar char="•"/>
            </a:pPr>
            <a:r>
              <a:rPr lang="en-US" sz="2400" b="0" i="0" u="none" strike="noStrike" dirty="0">
                <a:effectLst/>
              </a:rPr>
              <a:t>Procedures to recruit and hire staff that have a significant role in delivering Indigenous programs and services, or involve significant interaction with Indigenous students​</a:t>
            </a:r>
            <a:r>
              <a:rPr lang="en-US" sz="2400" b="0" i="0" dirty="0">
                <a:effectLst/>
              </a:rPr>
              <a:t>​.</a:t>
            </a:r>
          </a:p>
          <a:p>
            <a:pPr fontAlgn="base">
              <a:buFont typeface="Arial" panose="020B0604020202020204" pitchFamily="34" charset="0"/>
              <a:buChar char="•"/>
            </a:pPr>
            <a:r>
              <a:rPr lang="en-US" sz="2400" b="0" i="0" u="none" strike="noStrike" dirty="0">
                <a:effectLst/>
              </a:rPr>
              <a:t>Activities or resources related to the National Day for Truth and Reconciliation and National Indigenous Peoples Day​</a:t>
            </a:r>
            <a:r>
              <a:rPr lang="en-US" sz="2400" b="0" i="0" dirty="0">
                <a:effectLst/>
              </a:rPr>
              <a:t>​.</a:t>
            </a:r>
          </a:p>
          <a:p>
            <a:pPr fontAlgn="base">
              <a:buFont typeface="Arial" panose="020B0604020202020204" pitchFamily="34" charset="0"/>
              <a:buChar char="•"/>
            </a:pPr>
            <a:r>
              <a:rPr lang="en-US" sz="2400" b="0" i="0" u="none" strike="noStrike" dirty="0">
                <a:effectLst/>
              </a:rPr>
              <a:t>Professional development for school district staff relating to cultural competencies, and non-instructional time focused on enhancing Indigenous student achievement or Indigenous world views​</a:t>
            </a:r>
            <a:r>
              <a:rPr lang="en-US" sz="2400" b="0" i="0" dirty="0">
                <a:effectLst/>
              </a:rPr>
              <a:t>​</a:t>
            </a:r>
            <a:r>
              <a:rPr lang="en-CA" sz="2400" b="0" i="0" dirty="0">
                <a:effectLst/>
              </a:rPr>
              <a:t>​.</a:t>
            </a:r>
          </a:p>
          <a:p>
            <a:pPr>
              <a:lnSpc>
                <a:spcPct val="100000"/>
              </a:lnSpc>
            </a:pPr>
            <a:endParaRPr lang="en-CA" dirty="0"/>
          </a:p>
        </p:txBody>
      </p:sp>
      <p:sp>
        <p:nvSpPr>
          <p:cNvPr id="6" name="Title 5">
            <a:extLst>
              <a:ext uri="{FF2B5EF4-FFF2-40B4-BE49-F238E27FC236}">
                <a16:creationId xmlns:a16="http://schemas.microsoft.com/office/drawing/2014/main" id="{5670F11B-AEBD-91F4-A469-0A0B34652D3F}"/>
              </a:ext>
            </a:extLst>
          </p:cNvPr>
          <p:cNvSpPr>
            <a:spLocks noGrp="1"/>
          </p:cNvSpPr>
          <p:nvPr>
            <p:ph type="title"/>
          </p:nvPr>
        </p:nvSpPr>
        <p:spPr/>
        <p:txBody>
          <a:bodyPr>
            <a:normAutofit fontScale="90000"/>
          </a:bodyPr>
          <a:lstStyle/>
          <a:p>
            <a:r>
              <a:rPr lang="en-CA" sz="4000" dirty="0"/>
              <a:t>Operationalization of an Indigenous Education Council, </a:t>
            </a:r>
            <a:r>
              <a:rPr lang="en-US" dirty="0"/>
              <a:t>cont'd</a:t>
            </a:r>
          </a:p>
        </p:txBody>
      </p:sp>
      <p:sp>
        <p:nvSpPr>
          <p:cNvPr id="2" name="Slide Number Placeholder 1">
            <a:extLst>
              <a:ext uri="{FF2B5EF4-FFF2-40B4-BE49-F238E27FC236}">
                <a16:creationId xmlns:a16="http://schemas.microsoft.com/office/drawing/2014/main" id="{52759884-2112-555F-CB6C-D951C375BEFE}"/>
              </a:ext>
            </a:extLst>
          </p:cNvPr>
          <p:cNvSpPr>
            <a:spLocks noGrp="1"/>
          </p:cNvSpPr>
          <p:nvPr>
            <p:ph type="sldNum" sz="quarter" idx="4"/>
          </p:nvPr>
        </p:nvSpPr>
        <p:spPr/>
        <p:txBody>
          <a:bodyPr/>
          <a:lstStyle/>
          <a:p>
            <a:fld id="{70B51D39-34A8-445B-B5A0-FAFBA1D9F764}" type="slidenum">
              <a:rPr lang="en-CA" smtClean="0"/>
              <a:pPr/>
              <a:t>37</a:t>
            </a:fld>
            <a:endParaRPr lang="en-CA"/>
          </a:p>
        </p:txBody>
      </p:sp>
    </p:spTree>
    <p:extLst>
      <p:ext uri="{BB962C8B-B14F-4D97-AF65-F5344CB8AC3E}">
        <p14:creationId xmlns:p14="http://schemas.microsoft.com/office/powerpoint/2010/main" val="3620504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26918-EC8F-F62B-A86B-58A91A19DD5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963AEDC-6D89-798C-16D7-A1A515F8BBC8}"/>
              </a:ext>
            </a:extLst>
          </p:cNvPr>
          <p:cNvSpPr>
            <a:spLocks noGrp="1"/>
          </p:cNvSpPr>
          <p:nvPr>
            <p:ph idx="1"/>
          </p:nvPr>
        </p:nvSpPr>
        <p:spPr/>
        <p:txBody>
          <a:bodyPr>
            <a:normAutofit/>
          </a:bodyPr>
          <a:lstStyle/>
          <a:p>
            <a:pPr marL="0" indent="0" algn="l" rtl="0" fontAlgn="base">
              <a:buNone/>
            </a:pPr>
            <a:r>
              <a:rPr lang="en-US" i="0" u="none" strike="noStrike" dirty="0">
                <a:effectLst/>
              </a:rPr>
              <a:t>Boards must consult with the whole council on</a:t>
            </a:r>
            <a:r>
              <a:rPr lang="en-US" i="0" dirty="0">
                <a:effectLst/>
              </a:rPr>
              <a:t>​</a:t>
            </a:r>
            <a:endParaRPr lang="en-US" dirty="0"/>
          </a:p>
          <a:p>
            <a:pPr algn="l" rtl="0" fontAlgn="base">
              <a:buFont typeface="Arial" panose="020B0604020202020204" pitchFamily="34" charset="0"/>
              <a:buChar char="•"/>
            </a:pPr>
            <a:r>
              <a:rPr lang="en-US" sz="2400" b="0" i="0" u="none" strike="noStrike" dirty="0">
                <a:effectLst/>
              </a:rPr>
              <a:t>Reporting for the Framework for Enhancing Student Learning​</a:t>
            </a:r>
            <a:r>
              <a:rPr lang="en-US" sz="2400" b="0" i="0" dirty="0">
                <a:effectLst/>
              </a:rPr>
              <a:t>​</a:t>
            </a:r>
          </a:p>
          <a:p>
            <a:pPr algn="l" rtl="0" fontAlgn="base">
              <a:buFont typeface="Arial" panose="020B0604020202020204" pitchFamily="34" charset="0"/>
              <a:buChar char="•"/>
            </a:pPr>
            <a:r>
              <a:rPr lang="en-US" sz="2400" b="0" i="0" u="none" strike="noStrike" dirty="0">
                <a:effectLst/>
              </a:rPr>
              <a:t>Reporting required by the Ministry on Indigenous Education Councils</a:t>
            </a:r>
            <a:endParaRPr lang="en-US" sz="2400" b="0" i="0" dirty="0">
              <a:effectLst/>
            </a:endParaRPr>
          </a:p>
          <a:p>
            <a:pPr algn="l" rtl="0" fontAlgn="base">
              <a:buFont typeface="Arial" panose="020B0604020202020204" pitchFamily="34" charset="0"/>
              <a:buChar char="•"/>
            </a:pPr>
            <a:r>
              <a:rPr lang="en-US" sz="2400" b="0" i="0" u="none" strike="noStrike" dirty="0">
                <a:effectLst/>
              </a:rPr>
              <a:t>Specific grants identified under the School Act​</a:t>
            </a:r>
            <a:r>
              <a:rPr lang="en-US" sz="2400" b="0" i="0" dirty="0">
                <a:effectLst/>
              </a:rPr>
              <a:t>​</a:t>
            </a:r>
          </a:p>
          <a:p>
            <a:pPr algn="l" rtl="0" fontAlgn="base">
              <a:buFont typeface="Arial" panose="020B0604020202020204" pitchFamily="34" charset="0"/>
              <a:buChar char="•"/>
            </a:pPr>
            <a:r>
              <a:rPr lang="en-US" sz="2400" b="0" i="0" u="none" strike="noStrike" dirty="0">
                <a:effectLst/>
              </a:rPr>
              <a:t>Board policies that may have a significant impact on Indigenous students</a:t>
            </a:r>
            <a:r>
              <a:rPr lang="en-US" sz="2400" b="0" i="0" dirty="0">
                <a:effectLst/>
              </a:rPr>
              <a:t>​</a:t>
            </a:r>
            <a:endParaRPr lang="en-CA" sz="2400" b="0" i="0" dirty="0">
              <a:effectLst/>
            </a:endParaRPr>
          </a:p>
          <a:p>
            <a:pPr>
              <a:lnSpc>
                <a:spcPct val="100000"/>
              </a:lnSpc>
            </a:pPr>
            <a:endParaRPr lang="en-CA" dirty="0"/>
          </a:p>
        </p:txBody>
      </p:sp>
      <p:sp>
        <p:nvSpPr>
          <p:cNvPr id="6" name="Title 5">
            <a:extLst>
              <a:ext uri="{FF2B5EF4-FFF2-40B4-BE49-F238E27FC236}">
                <a16:creationId xmlns:a16="http://schemas.microsoft.com/office/drawing/2014/main" id="{280714D8-10A7-264D-537F-78DFDB47D244}"/>
              </a:ext>
            </a:extLst>
          </p:cNvPr>
          <p:cNvSpPr>
            <a:spLocks noGrp="1"/>
          </p:cNvSpPr>
          <p:nvPr>
            <p:ph type="title"/>
          </p:nvPr>
        </p:nvSpPr>
        <p:spPr/>
        <p:txBody>
          <a:bodyPr>
            <a:normAutofit fontScale="90000"/>
          </a:bodyPr>
          <a:lstStyle/>
          <a:p>
            <a:r>
              <a:rPr lang="en-CA" sz="4000" dirty="0"/>
              <a:t>Operationalization of an Indigenous Education Council, </a:t>
            </a:r>
            <a:r>
              <a:rPr lang="en-US" dirty="0"/>
              <a:t>cont'd</a:t>
            </a:r>
          </a:p>
        </p:txBody>
      </p:sp>
      <p:sp>
        <p:nvSpPr>
          <p:cNvPr id="2" name="Slide Number Placeholder 1">
            <a:extLst>
              <a:ext uri="{FF2B5EF4-FFF2-40B4-BE49-F238E27FC236}">
                <a16:creationId xmlns:a16="http://schemas.microsoft.com/office/drawing/2014/main" id="{D3A89CB7-9740-45A4-994D-84DB218FC5A4}"/>
              </a:ext>
            </a:extLst>
          </p:cNvPr>
          <p:cNvSpPr>
            <a:spLocks noGrp="1"/>
          </p:cNvSpPr>
          <p:nvPr>
            <p:ph type="sldNum" sz="quarter" idx="4"/>
          </p:nvPr>
        </p:nvSpPr>
        <p:spPr/>
        <p:txBody>
          <a:bodyPr/>
          <a:lstStyle/>
          <a:p>
            <a:fld id="{70B51D39-34A8-445B-B5A0-FAFBA1D9F764}" type="slidenum">
              <a:rPr lang="en-CA" smtClean="0"/>
              <a:pPr/>
              <a:t>38</a:t>
            </a:fld>
            <a:endParaRPr lang="en-CA"/>
          </a:p>
        </p:txBody>
      </p:sp>
    </p:spTree>
    <p:extLst>
      <p:ext uri="{BB962C8B-B14F-4D97-AF65-F5344CB8AC3E}">
        <p14:creationId xmlns:p14="http://schemas.microsoft.com/office/powerpoint/2010/main" val="2675800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09A4C-2346-9575-B286-54EC513273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587C7A-9E2F-2991-6E71-D47F99367786}"/>
              </a:ext>
            </a:extLst>
          </p:cNvPr>
          <p:cNvSpPr>
            <a:spLocks noGrp="1"/>
          </p:cNvSpPr>
          <p:nvPr>
            <p:ph type="title"/>
          </p:nvPr>
        </p:nvSpPr>
        <p:spPr>
          <a:xfrm>
            <a:off x="2796396" y="2703607"/>
            <a:ext cx="6599208" cy="1450785"/>
          </a:xfrm>
        </p:spPr>
        <p:txBody>
          <a:bodyPr>
            <a:normAutofit fontScale="90000"/>
          </a:bodyPr>
          <a:lstStyle/>
          <a:p>
            <a:r>
              <a:rPr lang="en-CA" dirty="0"/>
              <a:t>First Nations-Mandated Post-Secondary Institutes Act</a:t>
            </a:r>
          </a:p>
        </p:txBody>
      </p:sp>
      <p:sp>
        <p:nvSpPr>
          <p:cNvPr id="3" name="Slide Number Placeholder 2">
            <a:extLst>
              <a:ext uri="{FF2B5EF4-FFF2-40B4-BE49-F238E27FC236}">
                <a16:creationId xmlns:a16="http://schemas.microsoft.com/office/drawing/2014/main" id="{72880964-2F05-C73A-A779-0623474C959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1D39-34A8-445B-B5A0-FAFBA1D9F764}" type="slidenum">
              <a:rPr kumimoji="0" lang="en-CA" sz="2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85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B2A0B-D5F8-B260-58C6-11504CAAB208}"/>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674264F-0DD8-833B-BB49-812959A2FEB0}"/>
              </a:ext>
            </a:extLst>
          </p:cNvPr>
          <p:cNvSpPr>
            <a:spLocks noGrp="1"/>
          </p:cNvSpPr>
          <p:nvPr>
            <p:ph idx="1"/>
          </p:nvPr>
        </p:nvSpPr>
        <p:spPr/>
        <p:txBody>
          <a:bodyPr>
            <a:normAutofit/>
          </a:bodyPr>
          <a:lstStyle/>
          <a:p>
            <a:r>
              <a:rPr lang="en-CA" dirty="0"/>
              <a:t>The First Nations Education Steering Committee (FNESC) was founded in 1992 by participants at a provincial First Nation education conference at the Vancouver Friendship Centre. The participants determined the need for a First Nation-controlled collective organization focused on advancing quality education for all First Nation learners. </a:t>
            </a:r>
          </a:p>
          <a:p>
            <a:r>
              <a:rPr lang="en-CA" dirty="0"/>
              <a:t>FNESC works to support First Nations in their efforts to improve the success of all First Nation students and advance First Nations education in BC. FNESC currently has approximately 130 Board members, representing First Nations and Tribal Councils from across the province.</a:t>
            </a:r>
          </a:p>
          <a:p>
            <a:pPr>
              <a:lnSpc>
                <a:spcPct val="100000"/>
              </a:lnSpc>
            </a:pPr>
            <a:endParaRPr lang="en-CA" dirty="0"/>
          </a:p>
        </p:txBody>
      </p:sp>
      <p:sp>
        <p:nvSpPr>
          <p:cNvPr id="6" name="Title 5">
            <a:extLst>
              <a:ext uri="{FF2B5EF4-FFF2-40B4-BE49-F238E27FC236}">
                <a16:creationId xmlns:a16="http://schemas.microsoft.com/office/drawing/2014/main" id="{62E7A5B2-B6F9-1CFC-91B5-2FDA8F6C13AD}"/>
              </a:ext>
            </a:extLst>
          </p:cNvPr>
          <p:cNvSpPr>
            <a:spLocks noGrp="1"/>
          </p:cNvSpPr>
          <p:nvPr>
            <p:ph type="title"/>
          </p:nvPr>
        </p:nvSpPr>
        <p:spPr/>
        <p:txBody>
          <a:bodyPr>
            <a:normAutofit/>
          </a:bodyPr>
          <a:lstStyle/>
          <a:p>
            <a:r>
              <a:rPr lang="en-US" dirty="0"/>
              <a:t>About FNESC</a:t>
            </a:r>
          </a:p>
        </p:txBody>
      </p:sp>
      <p:sp>
        <p:nvSpPr>
          <p:cNvPr id="2" name="Slide Number Placeholder 1">
            <a:extLst>
              <a:ext uri="{FF2B5EF4-FFF2-40B4-BE49-F238E27FC236}">
                <a16:creationId xmlns:a16="http://schemas.microsoft.com/office/drawing/2014/main" id="{6B9E116B-762B-D711-A7ED-29D97820FA43}"/>
              </a:ext>
            </a:extLst>
          </p:cNvPr>
          <p:cNvSpPr>
            <a:spLocks noGrp="1"/>
          </p:cNvSpPr>
          <p:nvPr>
            <p:ph type="sldNum" sz="quarter" idx="4"/>
          </p:nvPr>
        </p:nvSpPr>
        <p:spPr/>
        <p:txBody>
          <a:bodyPr/>
          <a:lstStyle/>
          <a:p>
            <a:fld id="{70B51D39-34A8-445B-B5A0-FAFBA1D9F764}" type="slidenum">
              <a:rPr lang="en-CA" smtClean="0"/>
              <a:pPr/>
              <a:t>4</a:t>
            </a:fld>
            <a:endParaRPr lang="en-CA"/>
          </a:p>
        </p:txBody>
      </p:sp>
    </p:spTree>
    <p:extLst>
      <p:ext uri="{BB962C8B-B14F-4D97-AF65-F5344CB8AC3E}">
        <p14:creationId xmlns:p14="http://schemas.microsoft.com/office/powerpoint/2010/main" val="1678330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ACD56-F6B7-BC44-7525-AF01044A5C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223570-E2B2-559A-5435-174F6993FC8F}"/>
              </a:ext>
            </a:extLst>
          </p:cNvPr>
          <p:cNvSpPr>
            <a:spLocks noGrp="1"/>
          </p:cNvSpPr>
          <p:nvPr>
            <p:ph type="ctrTitle"/>
          </p:nvPr>
        </p:nvSpPr>
        <p:spPr>
          <a:xfrm>
            <a:off x="1520205" y="2403394"/>
            <a:ext cx="9151590" cy="1548573"/>
          </a:xfrm>
        </p:spPr>
        <p:txBody>
          <a:bodyPr>
            <a:normAutofit fontScale="90000"/>
          </a:bodyPr>
          <a:lstStyle/>
          <a:p>
            <a:pPr algn="ctr"/>
            <a:r>
              <a:rPr lang="en-US" sz="5300" dirty="0"/>
              <a:t>Background – </a:t>
            </a:r>
            <a:r>
              <a:rPr lang="en-US" sz="5300" i="1" dirty="0"/>
              <a:t>First Nations-Mandated Post-Secondary Institutes Act</a:t>
            </a:r>
            <a:endParaRPr lang="en-CA" sz="5300" i="1" dirty="0">
              <a:highlight>
                <a:srgbClr val="FFFF00"/>
              </a:highlight>
            </a:endParaRPr>
          </a:p>
        </p:txBody>
      </p:sp>
      <p:sp>
        <p:nvSpPr>
          <p:cNvPr id="3" name="Slide Number Placeholder 2">
            <a:extLst>
              <a:ext uri="{FF2B5EF4-FFF2-40B4-BE49-F238E27FC236}">
                <a16:creationId xmlns:a16="http://schemas.microsoft.com/office/drawing/2014/main" id="{2A8FDF56-F61E-9649-E783-1D2037534D8A}"/>
              </a:ext>
            </a:extLst>
          </p:cNvPr>
          <p:cNvSpPr>
            <a:spLocks noGrp="1"/>
          </p:cNvSpPr>
          <p:nvPr>
            <p:ph type="sldNum" sz="quarter" idx="4"/>
          </p:nvPr>
        </p:nvSpPr>
        <p:spPr/>
        <p:txBody>
          <a:bodyPr/>
          <a:lstStyle/>
          <a:p>
            <a:fld id="{70B51D39-34A8-445B-B5A0-FAFBA1D9F764}" type="slidenum">
              <a:rPr lang="en-CA" smtClean="0"/>
              <a:pPr/>
              <a:t>40</a:t>
            </a:fld>
            <a:endParaRPr lang="en-CA"/>
          </a:p>
        </p:txBody>
      </p:sp>
    </p:spTree>
    <p:extLst>
      <p:ext uri="{BB962C8B-B14F-4D97-AF65-F5344CB8AC3E}">
        <p14:creationId xmlns:p14="http://schemas.microsoft.com/office/powerpoint/2010/main" val="32203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E842-E054-0545-4E61-F367548867E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D2C43AC-F63B-8EB5-5B01-BB23D34CF2A2}"/>
              </a:ext>
            </a:extLst>
          </p:cNvPr>
          <p:cNvSpPr>
            <a:spLocks noGrp="1"/>
          </p:cNvSpPr>
          <p:nvPr>
            <p:ph idx="1"/>
          </p:nvPr>
        </p:nvSpPr>
        <p:spPr/>
        <p:txBody>
          <a:bodyPr>
            <a:noAutofit/>
          </a:bodyPr>
          <a:lstStyle/>
          <a:p>
            <a:pPr marL="285750" indent="-285750">
              <a:spcBef>
                <a:spcPts val="200"/>
              </a:spcBef>
              <a:spcAft>
                <a:spcPts val="600"/>
              </a:spcAft>
              <a:buFont typeface="Arial" panose="020B0604020202020204" pitchFamily="34" charset="0"/>
              <a:buChar char="•"/>
            </a:pPr>
            <a:r>
              <a:rPr lang="en-US" sz="2400" dirty="0">
                <a:ea typeface="Open Sans" panose="020B0606030504020204" pitchFamily="34" charset="0"/>
                <a:cs typeface="Open Sans" panose="020B0606030504020204" pitchFamily="34" charset="0"/>
              </a:rPr>
              <a:t>Over many decades, First Nations in BC have established their own post-secondary institutes and adult education centers to meet the needs of their communities. There are approximately 40 post-secondary institutes in BC that are governed by one or more First Nations. </a:t>
            </a:r>
          </a:p>
          <a:p>
            <a:pPr marL="285750" indent="-285750">
              <a:spcBef>
                <a:spcPts val="200"/>
              </a:spcBef>
              <a:spcAft>
                <a:spcPts val="600"/>
              </a:spcAft>
              <a:buFont typeface="Arial" panose="020B0604020202020204" pitchFamily="34" charset="0"/>
              <a:buChar char="•"/>
            </a:pPr>
            <a:r>
              <a:rPr lang="en-US" sz="2400" dirty="0">
                <a:ea typeface="Open Sans" panose="020B0606030504020204" pitchFamily="34" charset="0"/>
                <a:cs typeface="Open Sans" panose="020B0606030504020204" pitchFamily="34" charset="0"/>
              </a:rPr>
              <a:t>First Nations-mandated institutes support the inherent rights of First Nations to self-determination and self-government, including First Nations control of First Nations education. </a:t>
            </a:r>
          </a:p>
          <a:p>
            <a:pPr marL="285750" indent="-285750">
              <a:spcBef>
                <a:spcPts val="200"/>
              </a:spcBef>
              <a:spcAft>
                <a:spcPts val="600"/>
              </a:spcAft>
              <a:buFont typeface="Arial" panose="020B0604020202020204" pitchFamily="34" charset="0"/>
              <a:buChar char="•"/>
            </a:pPr>
            <a:r>
              <a:rPr lang="en-US" sz="2400" b="0" i="0" dirty="0">
                <a:effectLst/>
                <a:ea typeface="Open Sans" panose="020B0606030504020204" pitchFamily="34" charset="0"/>
                <a:cs typeface="Open Sans" panose="020B0606030504020204" pitchFamily="34" charset="0"/>
              </a:rPr>
              <a:t>They provide culturally safe and supportive post-secondary and adult education to their communities, including addressing the urgent need for language learning and revitalization.</a:t>
            </a:r>
          </a:p>
        </p:txBody>
      </p:sp>
      <p:sp>
        <p:nvSpPr>
          <p:cNvPr id="6" name="Title 5">
            <a:extLst>
              <a:ext uri="{FF2B5EF4-FFF2-40B4-BE49-F238E27FC236}">
                <a16:creationId xmlns:a16="http://schemas.microsoft.com/office/drawing/2014/main" id="{3B42FCF0-9915-0061-9D23-5121ACCF7C0F}"/>
              </a:ext>
            </a:extLst>
          </p:cNvPr>
          <p:cNvSpPr>
            <a:spLocks noGrp="1"/>
          </p:cNvSpPr>
          <p:nvPr>
            <p:ph type="title"/>
          </p:nvPr>
        </p:nvSpPr>
        <p:spPr/>
        <p:txBody>
          <a:bodyPr>
            <a:normAutofit fontScale="90000"/>
          </a:bodyPr>
          <a:lstStyle/>
          <a:p>
            <a:r>
              <a:rPr lang="en-CA" sz="4000" i="1" dirty="0"/>
              <a:t>First Nations Mandated Post-Secondary Institutes Act </a:t>
            </a:r>
            <a:r>
              <a:rPr lang="en-CA" sz="4000" dirty="0"/>
              <a:t>- Background</a:t>
            </a:r>
            <a:endParaRPr lang="en-US" dirty="0"/>
          </a:p>
        </p:txBody>
      </p:sp>
      <p:sp>
        <p:nvSpPr>
          <p:cNvPr id="2" name="Slide Number Placeholder 1">
            <a:extLst>
              <a:ext uri="{FF2B5EF4-FFF2-40B4-BE49-F238E27FC236}">
                <a16:creationId xmlns:a16="http://schemas.microsoft.com/office/drawing/2014/main" id="{469E9FAB-AC0F-969A-EB66-7B0E7C2C01CB}"/>
              </a:ext>
            </a:extLst>
          </p:cNvPr>
          <p:cNvSpPr>
            <a:spLocks noGrp="1"/>
          </p:cNvSpPr>
          <p:nvPr>
            <p:ph type="sldNum" sz="quarter" idx="4"/>
          </p:nvPr>
        </p:nvSpPr>
        <p:spPr/>
        <p:txBody>
          <a:bodyPr/>
          <a:lstStyle/>
          <a:p>
            <a:fld id="{70B51D39-34A8-445B-B5A0-FAFBA1D9F764}" type="slidenum">
              <a:rPr lang="en-CA" smtClean="0"/>
              <a:pPr/>
              <a:t>41</a:t>
            </a:fld>
            <a:endParaRPr lang="en-CA"/>
          </a:p>
        </p:txBody>
      </p:sp>
    </p:spTree>
    <p:extLst>
      <p:ext uri="{BB962C8B-B14F-4D97-AF65-F5344CB8AC3E}">
        <p14:creationId xmlns:p14="http://schemas.microsoft.com/office/powerpoint/2010/main" val="4292093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E842-E054-0545-4E61-F367548867E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D2C43AC-F63B-8EB5-5B01-BB23D34CF2A2}"/>
              </a:ext>
            </a:extLst>
          </p:cNvPr>
          <p:cNvSpPr>
            <a:spLocks noGrp="1"/>
          </p:cNvSpPr>
          <p:nvPr>
            <p:ph idx="1"/>
          </p:nvPr>
        </p:nvSpPr>
        <p:spPr/>
        <p:txBody>
          <a:bodyPr>
            <a:noAutofit/>
          </a:bodyPr>
          <a:lstStyle/>
          <a:p>
            <a:pPr marL="285750" indent="-285750">
              <a:spcBef>
                <a:spcPts val="200"/>
              </a:spcBef>
              <a:spcAft>
                <a:spcPts val="600"/>
              </a:spcAft>
            </a:pPr>
            <a:r>
              <a:rPr lang="en-US" sz="2300" dirty="0">
                <a:ea typeface="Open Sans" panose="020B0606030504020204" pitchFamily="34" charset="0"/>
                <a:cs typeface="Open Sans" panose="020B0606030504020204" pitchFamily="34" charset="0"/>
              </a:rPr>
              <a:t>The institutes offer a range of programs that include Adult Basic Education (ABE), University and College Entrance Preparation (UCEP) programs, post-secondary education courses and programs, First Nations language and culture instruction, and occupation-specific training, including trades training.</a:t>
            </a:r>
          </a:p>
          <a:p>
            <a:pPr marL="285750" indent="-285750">
              <a:spcBef>
                <a:spcPts val="200"/>
              </a:spcBef>
              <a:spcAft>
                <a:spcPts val="600"/>
              </a:spcAft>
            </a:pPr>
            <a:r>
              <a:rPr lang="en-US" sz="2300" dirty="0">
                <a:ea typeface="Open Sans" panose="020B0606030504020204" pitchFamily="34" charset="0"/>
                <a:cs typeface="Open Sans" panose="020B0606030504020204" pitchFamily="34" charset="0"/>
              </a:rPr>
              <a:t>Many programs are delivered in partnership with public post-secondary institutions.</a:t>
            </a:r>
          </a:p>
          <a:p>
            <a:pPr marL="285750" indent="-285750">
              <a:spcBef>
                <a:spcPts val="200"/>
              </a:spcBef>
              <a:spcAft>
                <a:spcPts val="600"/>
              </a:spcAft>
            </a:pPr>
            <a:r>
              <a:rPr lang="en-US" sz="2300" dirty="0">
                <a:ea typeface="Open Sans" panose="020B0606030504020204" pitchFamily="34" charset="0"/>
                <a:cs typeface="Open Sans" panose="020B0606030504020204" pitchFamily="34" charset="0"/>
              </a:rPr>
              <a:t>The institutes provide First Nation learners with the opportunity to access programs rooted in their language and culture, and experience success in a safe and culturally relevant environment as they prepare for further post-secondary education and/or employment.</a:t>
            </a:r>
          </a:p>
          <a:p>
            <a:pPr marL="285750" indent="-285750">
              <a:spcBef>
                <a:spcPts val="200"/>
              </a:spcBef>
              <a:spcAft>
                <a:spcPts val="600"/>
              </a:spcAft>
            </a:pPr>
            <a:r>
              <a:rPr lang="en-US" sz="2300" dirty="0">
                <a:ea typeface="Open Sans" panose="020B0606030504020204" pitchFamily="34" charset="0"/>
                <a:cs typeface="Open Sans" panose="020B0606030504020204" pitchFamily="34" charset="0"/>
              </a:rPr>
              <a:t>Until recently, most First Nations-mandated institutes have not had access to ongoing core funding to support their operations from either the Federal or Provincial Government. </a:t>
            </a:r>
          </a:p>
          <a:p>
            <a:pPr marL="285750" indent="-285750">
              <a:spcBef>
                <a:spcPts val="200"/>
              </a:spcBef>
              <a:spcAft>
                <a:spcPts val="600"/>
              </a:spcAft>
              <a:buFont typeface="Arial" panose="020B0604020202020204" pitchFamily="34" charset="0"/>
              <a:buChar char="•"/>
            </a:pPr>
            <a:endParaRPr lang="en-US" sz="2300" b="0" i="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3B42FCF0-9915-0061-9D23-5121ACCF7C0F}"/>
              </a:ext>
            </a:extLst>
          </p:cNvPr>
          <p:cNvSpPr>
            <a:spLocks noGrp="1"/>
          </p:cNvSpPr>
          <p:nvPr>
            <p:ph type="title"/>
          </p:nvPr>
        </p:nvSpPr>
        <p:spPr/>
        <p:txBody>
          <a:bodyPr>
            <a:normAutofit fontScale="90000"/>
          </a:bodyPr>
          <a:lstStyle/>
          <a:p>
            <a:r>
              <a:rPr lang="en-CA" sz="4000" i="1" dirty="0"/>
              <a:t>First Nations Mandated Post-Secondary Institutes Act </a:t>
            </a:r>
            <a:r>
              <a:rPr lang="en-CA" sz="4000" dirty="0"/>
              <a:t>– Background, cont’d</a:t>
            </a:r>
            <a:endParaRPr lang="en-US" dirty="0"/>
          </a:p>
        </p:txBody>
      </p:sp>
      <p:sp>
        <p:nvSpPr>
          <p:cNvPr id="2" name="Slide Number Placeholder 1">
            <a:extLst>
              <a:ext uri="{FF2B5EF4-FFF2-40B4-BE49-F238E27FC236}">
                <a16:creationId xmlns:a16="http://schemas.microsoft.com/office/drawing/2014/main" id="{469E9FAB-AC0F-969A-EB66-7B0E7C2C01CB}"/>
              </a:ext>
            </a:extLst>
          </p:cNvPr>
          <p:cNvSpPr>
            <a:spLocks noGrp="1"/>
          </p:cNvSpPr>
          <p:nvPr>
            <p:ph type="sldNum" sz="quarter" idx="4"/>
          </p:nvPr>
        </p:nvSpPr>
        <p:spPr/>
        <p:txBody>
          <a:bodyPr/>
          <a:lstStyle/>
          <a:p>
            <a:fld id="{70B51D39-34A8-445B-B5A0-FAFBA1D9F764}" type="slidenum">
              <a:rPr lang="en-CA" smtClean="0"/>
              <a:pPr/>
              <a:t>42</a:t>
            </a:fld>
            <a:endParaRPr lang="en-CA"/>
          </a:p>
        </p:txBody>
      </p:sp>
    </p:spTree>
    <p:extLst>
      <p:ext uri="{BB962C8B-B14F-4D97-AF65-F5344CB8AC3E}">
        <p14:creationId xmlns:p14="http://schemas.microsoft.com/office/powerpoint/2010/main" val="187994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E842-E054-0545-4E61-F367548867E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D2C43AC-F63B-8EB5-5B01-BB23D34CF2A2}"/>
              </a:ext>
            </a:extLst>
          </p:cNvPr>
          <p:cNvSpPr>
            <a:spLocks noGrp="1"/>
          </p:cNvSpPr>
          <p:nvPr>
            <p:ph idx="1"/>
          </p:nvPr>
        </p:nvSpPr>
        <p:spPr/>
        <p:txBody>
          <a:bodyPr>
            <a:noAutofit/>
          </a:bodyPr>
          <a:lstStyle/>
          <a:p>
            <a:r>
              <a:rPr lang="en-CA" sz="2400" dirty="0"/>
              <a:t>In 2003, First Nations institutes came together to form the Indigenous Adult and Higher Learning Association (IAHLA), to serve as a unified voice to advocate for and advance collective goals, including the provision of relevant and quality post-secondary and adult education opportunities in First Nation communities</a:t>
            </a:r>
          </a:p>
          <a:p>
            <a:r>
              <a:rPr lang="en-US" sz="2400" dirty="0"/>
              <a:t>IAHLA has long prioritized advancing First Nations control of First Nations education, and in particular securing funding for First Nations post-secondary institutes. </a:t>
            </a:r>
          </a:p>
          <a:p>
            <a:r>
              <a:rPr lang="en-US" sz="2400" dirty="0"/>
              <a:t>Since 2018, First Nations in BC have been developing a BC First Nations Tripartite Post-Secondary Education Model (PSE Model) to advance First Nations control of First Nations education and improve the educational outcomes and experiences of First </a:t>
            </a:r>
            <a:r>
              <a:rPr lang="en-CA" sz="2400" dirty="0"/>
              <a:t>Nation learners.</a:t>
            </a:r>
          </a:p>
        </p:txBody>
      </p:sp>
      <p:sp>
        <p:nvSpPr>
          <p:cNvPr id="6" name="Title 5">
            <a:extLst>
              <a:ext uri="{FF2B5EF4-FFF2-40B4-BE49-F238E27FC236}">
                <a16:creationId xmlns:a16="http://schemas.microsoft.com/office/drawing/2014/main" id="{3B42FCF0-9915-0061-9D23-5121ACCF7C0F}"/>
              </a:ext>
            </a:extLst>
          </p:cNvPr>
          <p:cNvSpPr>
            <a:spLocks noGrp="1"/>
          </p:cNvSpPr>
          <p:nvPr>
            <p:ph type="title"/>
          </p:nvPr>
        </p:nvSpPr>
        <p:spPr/>
        <p:txBody>
          <a:bodyPr>
            <a:normAutofit fontScale="90000"/>
          </a:bodyPr>
          <a:lstStyle/>
          <a:p>
            <a:r>
              <a:rPr lang="en-CA" sz="4000" i="1" dirty="0"/>
              <a:t>First Nations Mandated Post-Secondary Institutes Act </a:t>
            </a:r>
            <a:r>
              <a:rPr lang="en-CA" sz="4000" dirty="0"/>
              <a:t>– Background, cont'd</a:t>
            </a:r>
            <a:endParaRPr lang="en-US" dirty="0"/>
          </a:p>
        </p:txBody>
      </p:sp>
      <p:sp>
        <p:nvSpPr>
          <p:cNvPr id="2" name="Slide Number Placeholder 1">
            <a:extLst>
              <a:ext uri="{FF2B5EF4-FFF2-40B4-BE49-F238E27FC236}">
                <a16:creationId xmlns:a16="http://schemas.microsoft.com/office/drawing/2014/main" id="{469E9FAB-AC0F-969A-EB66-7B0E7C2C01CB}"/>
              </a:ext>
            </a:extLst>
          </p:cNvPr>
          <p:cNvSpPr>
            <a:spLocks noGrp="1"/>
          </p:cNvSpPr>
          <p:nvPr>
            <p:ph type="sldNum" sz="quarter" idx="4"/>
          </p:nvPr>
        </p:nvSpPr>
        <p:spPr/>
        <p:txBody>
          <a:bodyPr/>
          <a:lstStyle/>
          <a:p>
            <a:fld id="{70B51D39-34A8-445B-B5A0-FAFBA1D9F764}" type="slidenum">
              <a:rPr lang="en-CA" smtClean="0"/>
              <a:pPr/>
              <a:t>43</a:t>
            </a:fld>
            <a:endParaRPr lang="en-CA"/>
          </a:p>
        </p:txBody>
      </p:sp>
    </p:spTree>
    <p:extLst>
      <p:ext uri="{BB962C8B-B14F-4D97-AF65-F5344CB8AC3E}">
        <p14:creationId xmlns:p14="http://schemas.microsoft.com/office/powerpoint/2010/main" val="3298402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311DB-F69A-5769-4CC0-934C3EA67C7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5BBC5E8-B0D0-4C7D-D9DF-0B6423C25DF7}"/>
              </a:ext>
            </a:extLst>
          </p:cNvPr>
          <p:cNvSpPr>
            <a:spLocks noGrp="1"/>
          </p:cNvSpPr>
          <p:nvPr>
            <p:ph idx="1"/>
          </p:nvPr>
        </p:nvSpPr>
        <p:spPr/>
        <p:txBody>
          <a:bodyPr>
            <a:noAutofit/>
          </a:bodyPr>
          <a:lstStyle/>
          <a:p>
            <a:r>
              <a:rPr lang="en-CA" dirty="0">
                <a:cs typeface="Calibri" panose="020F0502020204030204"/>
              </a:rPr>
              <a:t>Work on the PSE Model has been supported by First Nations leadership through Chief’s resolutions passed by the First Nations Summit, BC Assembly of First Nations, and Union of BC Indian Chiefs in 2021 and 2022, 2023, and 2024.</a:t>
            </a:r>
          </a:p>
          <a:p>
            <a:r>
              <a:rPr lang="en-CA" dirty="0"/>
              <a:t>First Nations Mandated Post-Secondary Institutes are a primary component of the model. </a:t>
            </a:r>
          </a:p>
          <a:p>
            <a:r>
              <a:rPr lang="en-CA" dirty="0"/>
              <a:t>The vision under the model is that First Nations mandated-institutes have ongoing core funding, anchored in legislation that recognizes their integral role in the BC PSE System and that f</a:t>
            </a:r>
            <a:r>
              <a:rPr lang="en-CA" dirty="0">
                <a:ea typeface="+mn-lt"/>
                <a:cs typeface="+mn-lt"/>
              </a:rPr>
              <a:t>unding is provided for building the capacity of the First Nation-mandated institutes system. </a:t>
            </a:r>
            <a:endParaRPr lang="en-US" dirty="0">
              <a:ea typeface="+mn-lt"/>
              <a:cs typeface="+mn-lt"/>
            </a:endParaRPr>
          </a:p>
        </p:txBody>
      </p:sp>
      <p:sp>
        <p:nvSpPr>
          <p:cNvPr id="6" name="Title 5">
            <a:extLst>
              <a:ext uri="{FF2B5EF4-FFF2-40B4-BE49-F238E27FC236}">
                <a16:creationId xmlns:a16="http://schemas.microsoft.com/office/drawing/2014/main" id="{C5120510-5792-8BA3-C234-6AAF159442C8}"/>
              </a:ext>
            </a:extLst>
          </p:cNvPr>
          <p:cNvSpPr>
            <a:spLocks noGrp="1"/>
          </p:cNvSpPr>
          <p:nvPr>
            <p:ph type="title"/>
          </p:nvPr>
        </p:nvSpPr>
        <p:spPr/>
        <p:txBody>
          <a:bodyPr>
            <a:normAutofit fontScale="90000"/>
          </a:bodyPr>
          <a:lstStyle/>
          <a:p>
            <a:r>
              <a:rPr lang="en-CA" sz="4000" i="1" dirty="0"/>
              <a:t>First Nations Mandated Post-Secondary Institutes Act </a:t>
            </a:r>
            <a:r>
              <a:rPr lang="en-CA" sz="4000" dirty="0"/>
              <a:t>– Background, cont'd</a:t>
            </a:r>
            <a:endParaRPr lang="en-US" dirty="0"/>
          </a:p>
        </p:txBody>
      </p:sp>
      <p:sp>
        <p:nvSpPr>
          <p:cNvPr id="2" name="Slide Number Placeholder 1">
            <a:extLst>
              <a:ext uri="{FF2B5EF4-FFF2-40B4-BE49-F238E27FC236}">
                <a16:creationId xmlns:a16="http://schemas.microsoft.com/office/drawing/2014/main" id="{348F9B61-2F1F-A7E4-8BB4-8092CFF6555B}"/>
              </a:ext>
            </a:extLst>
          </p:cNvPr>
          <p:cNvSpPr>
            <a:spLocks noGrp="1"/>
          </p:cNvSpPr>
          <p:nvPr>
            <p:ph type="sldNum" sz="quarter" idx="4"/>
          </p:nvPr>
        </p:nvSpPr>
        <p:spPr/>
        <p:txBody>
          <a:bodyPr/>
          <a:lstStyle/>
          <a:p>
            <a:fld id="{70B51D39-34A8-445B-B5A0-FAFBA1D9F764}" type="slidenum">
              <a:rPr lang="en-CA" smtClean="0"/>
              <a:pPr/>
              <a:t>44</a:t>
            </a:fld>
            <a:endParaRPr lang="en-CA"/>
          </a:p>
        </p:txBody>
      </p:sp>
    </p:spTree>
    <p:extLst>
      <p:ext uri="{BB962C8B-B14F-4D97-AF65-F5344CB8AC3E}">
        <p14:creationId xmlns:p14="http://schemas.microsoft.com/office/powerpoint/2010/main" val="2000724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247F9-E576-769D-C392-5B2661D2B97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3B3E536-F163-6A38-1D37-0C796FE19FC7}"/>
              </a:ext>
            </a:extLst>
          </p:cNvPr>
          <p:cNvSpPr>
            <a:spLocks noGrp="1"/>
          </p:cNvSpPr>
          <p:nvPr>
            <p:ph idx="1"/>
          </p:nvPr>
        </p:nvSpPr>
        <p:spPr/>
        <p:txBody>
          <a:bodyPr>
            <a:noAutofit/>
          </a:bodyPr>
          <a:lstStyle/>
          <a:p>
            <a:r>
              <a:rPr lang="en-CA" sz="2400" dirty="0"/>
              <a:t>In 2020, IAHLA and FNESC provided a proposal to the Provincial Government for ongoing core operational and capacity funding for First Nations-mandated institutes, anchored in legislation.</a:t>
            </a:r>
          </a:p>
          <a:p>
            <a:r>
              <a:rPr lang="en-US" sz="2400" dirty="0"/>
              <a:t>Since 2021, the Province has provided annual one-time grants of $4M to FNESC to be allocated as core funding to eligible First Nations-mandated institutes.</a:t>
            </a:r>
          </a:p>
          <a:p>
            <a:r>
              <a:rPr lang="en-US" sz="2400" dirty="0"/>
              <a:t>FNESC and IAHLA worked with the Ministry of Post-Secondary Education and Future Skills to determine eligibility for funding, and the allocation methodology of these funds to eligible member institutes. </a:t>
            </a:r>
          </a:p>
        </p:txBody>
      </p:sp>
      <p:sp>
        <p:nvSpPr>
          <p:cNvPr id="6" name="Title 5">
            <a:extLst>
              <a:ext uri="{FF2B5EF4-FFF2-40B4-BE49-F238E27FC236}">
                <a16:creationId xmlns:a16="http://schemas.microsoft.com/office/drawing/2014/main" id="{3FC0F9C8-48EC-F893-43E8-F96A1BEADD33}"/>
              </a:ext>
            </a:extLst>
          </p:cNvPr>
          <p:cNvSpPr>
            <a:spLocks noGrp="1"/>
          </p:cNvSpPr>
          <p:nvPr>
            <p:ph type="title"/>
          </p:nvPr>
        </p:nvSpPr>
        <p:spPr/>
        <p:txBody>
          <a:bodyPr>
            <a:normAutofit fontScale="90000"/>
          </a:bodyPr>
          <a:lstStyle/>
          <a:p>
            <a:r>
              <a:rPr lang="en-CA" sz="4000" i="1" dirty="0"/>
              <a:t>First Nations Mandated Post-Secondary Institutes Act </a:t>
            </a:r>
            <a:r>
              <a:rPr lang="en-CA" sz="4000" dirty="0"/>
              <a:t>– Background, cont'd</a:t>
            </a:r>
            <a:endParaRPr lang="en-US" dirty="0"/>
          </a:p>
        </p:txBody>
      </p:sp>
      <p:sp>
        <p:nvSpPr>
          <p:cNvPr id="2" name="Slide Number Placeholder 1">
            <a:extLst>
              <a:ext uri="{FF2B5EF4-FFF2-40B4-BE49-F238E27FC236}">
                <a16:creationId xmlns:a16="http://schemas.microsoft.com/office/drawing/2014/main" id="{3F899ED6-3E54-0CC4-4489-9DFC3243978B}"/>
              </a:ext>
            </a:extLst>
          </p:cNvPr>
          <p:cNvSpPr>
            <a:spLocks noGrp="1"/>
          </p:cNvSpPr>
          <p:nvPr>
            <p:ph type="sldNum" sz="quarter" idx="4"/>
          </p:nvPr>
        </p:nvSpPr>
        <p:spPr/>
        <p:txBody>
          <a:bodyPr/>
          <a:lstStyle/>
          <a:p>
            <a:fld id="{70B51D39-34A8-445B-B5A0-FAFBA1D9F764}" type="slidenum">
              <a:rPr lang="en-CA" smtClean="0"/>
              <a:pPr/>
              <a:t>45</a:t>
            </a:fld>
            <a:endParaRPr lang="en-CA"/>
          </a:p>
        </p:txBody>
      </p:sp>
    </p:spTree>
    <p:extLst>
      <p:ext uri="{BB962C8B-B14F-4D97-AF65-F5344CB8AC3E}">
        <p14:creationId xmlns:p14="http://schemas.microsoft.com/office/powerpoint/2010/main" val="2858778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A147B-DA8B-B120-5068-1E2E1ACCDCC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1080896-680D-50BF-3B53-1C5FFA301D56}"/>
              </a:ext>
            </a:extLst>
          </p:cNvPr>
          <p:cNvSpPr>
            <a:spLocks noGrp="1"/>
          </p:cNvSpPr>
          <p:nvPr>
            <p:ph idx="1"/>
          </p:nvPr>
        </p:nvSpPr>
        <p:spPr/>
        <p:txBody>
          <a:bodyPr>
            <a:noAutofit/>
          </a:bodyPr>
          <a:lstStyle/>
          <a:p>
            <a:r>
              <a:rPr lang="en-US" dirty="0"/>
              <a:t>The funding has supported 9 IAHLA member institutes to sustain their core operations including:</a:t>
            </a:r>
          </a:p>
          <a:p>
            <a:pPr lvl="1"/>
            <a:r>
              <a:rPr lang="en-US" dirty="0"/>
              <a:t>Non-instructional staff, </a:t>
            </a:r>
          </a:p>
          <a:p>
            <a:pPr lvl="1"/>
            <a:r>
              <a:rPr lang="en-US" dirty="0"/>
              <a:t>Operations and Maintenance, </a:t>
            </a:r>
          </a:p>
          <a:p>
            <a:pPr lvl="1"/>
            <a:r>
              <a:rPr lang="en-US" dirty="0"/>
              <a:t>Student and cultural supports, and </a:t>
            </a:r>
          </a:p>
          <a:p>
            <a:pPr lvl="1"/>
            <a:r>
              <a:rPr lang="en-US" dirty="0"/>
              <a:t>Learning resources, including information technology and libraries.</a:t>
            </a:r>
          </a:p>
          <a:p>
            <a:pPr lvl="1"/>
            <a:endParaRPr lang="en-US" sz="2400" dirty="0"/>
          </a:p>
          <a:p>
            <a:r>
              <a:rPr lang="en-US" dirty="0"/>
              <a:t>This funding was provided on a one-time basis and there was no commitment for it to be ongoing. </a:t>
            </a:r>
          </a:p>
        </p:txBody>
      </p:sp>
      <p:sp>
        <p:nvSpPr>
          <p:cNvPr id="6" name="Title 5">
            <a:extLst>
              <a:ext uri="{FF2B5EF4-FFF2-40B4-BE49-F238E27FC236}">
                <a16:creationId xmlns:a16="http://schemas.microsoft.com/office/drawing/2014/main" id="{7C182CB1-8AA4-E17D-0645-B4298F16B648}"/>
              </a:ext>
            </a:extLst>
          </p:cNvPr>
          <p:cNvSpPr>
            <a:spLocks noGrp="1"/>
          </p:cNvSpPr>
          <p:nvPr>
            <p:ph type="title"/>
          </p:nvPr>
        </p:nvSpPr>
        <p:spPr/>
        <p:txBody>
          <a:bodyPr>
            <a:normAutofit fontScale="90000"/>
          </a:bodyPr>
          <a:lstStyle/>
          <a:p>
            <a:r>
              <a:rPr lang="en-CA" sz="4000" i="1" dirty="0"/>
              <a:t>First Nations Mandated Post-Secondary Institutes Act </a:t>
            </a:r>
            <a:r>
              <a:rPr lang="en-CA" sz="4000" dirty="0"/>
              <a:t>– Background, cont'd</a:t>
            </a:r>
            <a:endParaRPr lang="en-US" dirty="0"/>
          </a:p>
        </p:txBody>
      </p:sp>
      <p:sp>
        <p:nvSpPr>
          <p:cNvPr id="2" name="Slide Number Placeholder 1">
            <a:extLst>
              <a:ext uri="{FF2B5EF4-FFF2-40B4-BE49-F238E27FC236}">
                <a16:creationId xmlns:a16="http://schemas.microsoft.com/office/drawing/2014/main" id="{16B9D05E-637D-0F0B-BA48-3954B7B87CD6}"/>
              </a:ext>
            </a:extLst>
          </p:cNvPr>
          <p:cNvSpPr>
            <a:spLocks noGrp="1"/>
          </p:cNvSpPr>
          <p:nvPr>
            <p:ph type="sldNum" sz="quarter" idx="4"/>
          </p:nvPr>
        </p:nvSpPr>
        <p:spPr/>
        <p:txBody>
          <a:bodyPr/>
          <a:lstStyle/>
          <a:p>
            <a:fld id="{70B51D39-34A8-445B-B5A0-FAFBA1D9F764}" type="slidenum">
              <a:rPr lang="en-CA" smtClean="0"/>
              <a:pPr/>
              <a:t>46</a:t>
            </a:fld>
            <a:endParaRPr lang="en-CA"/>
          </a:p>
        </p:txBody>
      </p:sp>
    </p:spTree>
    <p:extLst>
      <p:ext uri="{BB962C8B-B14F-4D97-AF65-F5344CB8AC3E}">
        <p14:creationId xmlns:p14="http://schemas.microsoft.com/office/powerpoint/2010/main" val="1820646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C244A-534D-4A0D-D3B0-921377E3962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5F07C02-8699-6CB4-CCB0-50E8B0EB4D17}"/>
              </a:ext>
            </a:extLst>
          </p:cNvPr>
          <p:cNvSpPr>
            <a:spLocks noGrp="1"/>
          </p:cNvSpPr>
          <p:nvPr>
            <p:ph idx="1"/>
          </p:nvPr>
        </p:nvSpPr>
        <p:spPr/>
        <p:txBody>
          <a:bodyPr>
            <a:noAutofit/>
          </a:bodyPr>
          <a:lstStyle/>
          <a:p>
            <a:r>
              <a:rPr lang="en-US" dirty="0"/>
              <a:t>Since 2021, the Ministry has also allocated $750K per year as one-time interim capacity funding to eligible First Nations-mandated institutes. </a:t>
            </a:r>
          </a:p>
          <a:p>
            <a:r>
              <a:rPr lang="en-US" dirty="0"/>
              <a:t>As with the core funding, IAHLA worked with FNESC to determine eligibility and the allocation methodology of capacity funds to eligible member institutes. </a:t>
            </a:r>
          </a:p>
          <a:p>
            <a:pPr lvl="1"/>
            <a:endParaRPr lang="en-US" dirty="0"/>
          </a:p>
          <a:p>
            <a:pPr lvl="1"/>
            <a:r>
              <a:rPr lang="en-US" dirty="0"/>
              <a:t>2021/22: 11 institutes received capacity funding</a:t>
            </a:r>
          </a:p>
          <a:p>
            <a:pPr lvl="1"/>
            <a:r>
              <a:rPr lang="en-US" dirty="0"/>
              <a:t>2022/23: 11 institutes received capacity funding</a:t>
            </a:r>
          </a:p>
          <a:p>
            <a:pPr lvl="1"/>
            <a:r>
              <a:rPr lang="en-US" dirty="0"/>
              <a:t>2023/24: 7 institutes received capacity funding</a:t>
            </a:r>
          </a:p>
        </p:txBody>
      </p:sp>
      <p:sp>
        <p:nvSpPr>
          <p:cNvPr id="6" name="Title 5">
            <a:extLst>
              <a:ext uri="{FF2B5EF4-FFF2-40B4-BE49-F238E27FC236}">
                <a16:creationId xmlns:a16="http://schemas.microsoft.com/office/drawing/2014/main" id="{86DECC1F-9CF7-ED72-539C-46A1BB4ED714}"/>
              </a:ext>
            </a:extLst>
          </p:cNvPr>
          <p:cNvSpPr>
            <a:spLocks noGrp="1"/>
          </p:cNvSpPr>
          <p:nvPr>
            <p:ph type="title"/>
          </p:nvPr>
        </p:nvSpPr>
        <p:spPr/>
        <p:txBody>
          <a:bodyPr>
            <a:normAutofit fontScale="90000"/>
          </a:bodyPr>
          <a:lstStyle/>
          <a:p>
            <a:r>
              <a:rPr lang="en-CA" sz="4000" i="1" dirty="0"/>
              <a:t>First Nations Mandated Post-Secondary Institutes Act </a:t>
            </a:r>
            <a:r>
              <a:rPr lang="en-CA" sz="4000" dirty="0"/>
              <a:t>– Background, cont'd</a:t>
            </a:r>
            <a:endParaRPr lang="en-US" dirty="0"/>
          </a:p>
        </p:txBody>
      </p:sp>
      <p:sp>
        <p:nvSpPr>
          <p:cNvPr id="2" name="Slide Number Placeholder 1">
            <a:extLst>
              <a:ext uri="{FF2B5EF4-FFF2-40B4-BE49-F238E27FC236}">
                <a16:creationId xmlns:a16="http://schemas.microsoft.com/office/drawing/2014/main" id="{001CF5CF-9115-5762-FDB7-870B70EF347C}"/>
              </a:ext>
            </a:extLst>
          </p:cNvPr>
          <p:cNvSpPr>
            <a:spLocks noGrp="1"/>
          </p:cNvSpPr>
          <p:nvPr>
            <p:ph type="sldNum" sz="quarter" idx="4"/>
          </p:nvPr>
        </p:nvSpPr>
        <p:spPr/>
        <p:txBody>
          <a:bodyPr/>
          <a:lstStyle/>
          <a:p>
            <a:fld id="{70B51D39-34A8-445B-B5A0-FAFBA1D9F764}" type="slidenum">
              <a:rPr lang="en-CA" smtClean="0"/>
              <a:pPr/>
              <a:t>47</a:t>
            </a:fld>
            <a:endParaRPr lang="en-CA"/>
          </a:p>
        </p:txBody>
      </p:sp>
    </p:spTree>
    <p:extLst>
      <p:ext uri="{BB962C8B-B14F-4D97-AF65-F5344CB8AC3E}">
        <p14:creationId xmlns:p14="http://schemas.microsoft.com/office/powerpoint/2010/main" val="3404434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4B16F-00C7-3555-7331-D815B43F715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940C5BC-8FE5-AEFD-A8FC-370F744DCA09}"/>
              </a:ext>
            </a:extLst>
          </p:cNvPr>
          <p:cNvSpPr>
            <a:spLocks noGrp="1"/>
          </p:cNvSpPr>
          <p:nvPr>
            <p:ph idx="1"/>
          </p:nvPr>
        </p:nvSpPr>
        <p:spPr/>
        <p:txBody>
          <a:bodyPr>
            <a:noAutofit/>
          </a:bodyPr>
          <a:lstStyle/>
          <a:p>
            <a:r>
              <a:rPr lang="en-US" sz="2400" dirty="0"/>
              <a:t>This one-time capacity funding has supported First Nations-mandated institutes to increase their capacity through activities such as:</a:t>
            </a:r>
          </a:p>
          <a:p>
            <a:pPr lvl="1"/>
            <a:r>
              <a:rPr lang="en-CA" dirty="0"/>
              <a:t>Needs assessments, feasibility studies, and development of community education and training plans, </a:t>
            </a:r>
          </a:p>
          <a:p>
            <a:pPr lvl="1"/>
            <a:r>
              <a:rPr lang="en-CA" dirty="0"/>
              <a:t>Strategic planning / comprehensive institutional planning, </a:t>
            </a:r>
          </a:p>
          <a:p>
            <a:pPr lvl="1"/>
            <a:r>
              <a:rPr lang="en-CA" dirty="0"/>
              <a:t>Developing or expanding partnerships with public post-secondary institutions or other organizations (e.g., Partnership Agreements, Memorandums of Understanding), </a:t>
            </a:r>
          </a:p>
          <a:p>
            <a:pPr lvl="1"/>
            <a:r>
              <a:rPr lang="en-CA" dirty="0"/>
              <a:t>Engagement or consultation linked to improving and expanding existing programs or services, and</a:t>
            </a:r>
          </a:p>
          <a:p>
            <a:pPr lvl="1"/>
            <a:r>
              <a:rPr lang="en-CA" dirty="0"/>
              <a:t>Evaluation of existing programs and services including research activities.</a:t>
            </a:r>
          </a:p>
        </p:txBody>
      </p:sp>
      <p:sp>
        <p:nvSpPr>
          <p:cNvPr id="6" name="Title 5">
            <a:extLst>
              <a:ext uri="{FF2B5EF4-FFF2-40B4-BE49-F238E27FC236}">
                <a16:creationId xmlns:a16="http://schemas.microsoft.com/office/drawing/2014/main" id="{4E55043C-3CDC-15EE-26C8-323039BF746A}"/>
              </a:ext>
            </a:extLst>
          </p:cNvPr>
          <p:cNvSpPr>
            <a:spLocks noGrp="1"/>
          </p:cNvSpPr>
          <p:nvPr>
            <p:ph type="title"/>
          </p:nvPr>
        </p:nvSpPr>
        <p:spPr/>
        <p:txBody>
          <a:bodyPr>
            <a:normAutofit fontScale="90000"/>
          </a:bodyPr>
          <a:lstStyle/>
          <a:p>
            <a:r>
              <a:rPr lang="en-CA" sz="4000" i="1" dirty="0"/>
              <a:t>First Nations Mandated Post-Secondary Institutes Act </a:t>
            </a:r>
            <a:r>
              <a:rPr lang="en-CA" sz="4000" dirty="0"/>
              <a:t>– Background, cont'd</a:t>
            </a:r>
            <a:endParaRPr lang="en-US" dirty="0"/>
          </a:p>
        </p:txBody>
      </p:sp>
      <p:sp>
        <p:nvSpPr>
          <p:cNvPr id="2" name="Slide Number Placeholder 1">
            <a:extLst>
              <a:ext uri="{FF2B5EF4-FFF2-40B4-BE49-F238E27FC236}">
                <a16:creationId xmlns:a16="http://schemas.microsoft.com/office/drawing/2014/main" id="{FC0F0253-5FDB-D584-2C7A-4A9B0DBEB764}"/>
              </a:ext>
            </a:extLst>
          </p:cNvPr>
          <p:cNvSpPr>
            <a:spLocks noGrp="1"/>
          </p:cNvSpPr>
          <p:nvPr>
            <p:ph type="sldNum" sz="quarter" idx="4"/>
          </p:nvPr>
        </p:nvSpPr>
        <p:spPr/>
        <p:txBody>
          <a:bodyPr/>
          <a:lstStyle/>
          <a:p>
            <a:fld id="{70B51D39-34A8-445B-B5A0-FAFBA1D9F764}" type="slidenum">
              <a:rPr lang="en-CA" smtClean="0"/>
              <a:pPr/>
              <a:t>48</a:t>
            </a:fld>
            <a:endParaRPr lang="en-CA"/>
          </a:p>
        </p:txBody>
      </p:sp>
    </p:spTree>
    <p:extLst>
      <p:ext uri="{BB962C8B-B14F-4D97-AF65-F5344CB8AC3E}">
        <p14:creationId xmlns:p14="http://schemas.microsoft.com/office/powerpoint/2010/main" val="4176927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82096-19EE-EEEC-0722-0F6ED73C85B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BFCCC0C-EB05-444F-43C5-EB605E708512}"/>
              </a:ext>
            </a:extLst>
          </p:cNvPr>
          <p:cNvSpPr>
            <a:spLocks noGrp="1"/>
          </p:cNvSpPr>
          <p:nvPr>
            <p:ph idx="1"/>
          </p:nvPr>
        </p:nvSpPr>
        <p:spPr/>
        <p:txBody>
          <a:bodyPr>
            <a:noAutofit/>
          </a:bodyPr>
          <a:lstStyle/>
          <a:p>
            <a:r>
              <a:rPr lang="en-CA" sz="2400" dirty="0"/>
              <a:t>In 2021 and 2022, the BC Assembly of First Nations, the Union of BC Indian Chiefs and the First Nations Summit passed resolutions calling on the Province to co-develop legislation that recognizes the unique and complementary role of First Nations-mandated post-secondary institutes and that identifies a legal commitment to provide ongoing core operational and capacity funding. </a:t>
            </a:r>
          </a:p>
          <a:p>
            <a:r>
              <a:rPr lang="en-US" sz="2400" dirty="0"/>
              <a:t>One action included in the Declaration Act Action Plan calls for the recognize the integral role of Indigenous-led post-secondary institutes as a key pillar of BC’s post-secondary system through the provision of core funding, capacity funding and the development of legislation. </a:t>
            </a:r>
          </a:p>
          <a:p>
            <a:endParaRPr lang="en-CA" dirty="0"/>
          </a:p>
        </p:txBody>
      </p:sp>
      <p:sp>
        <p:nvSpPr>
          <p:cNvPr id="6" name="Title 5">
            <a:extLst>
              <a:ext uri="{FF2B5EF4-FFF2-40B4-BE49-F238E27FC236}">
                <a16:creationId xmlns:a16="http://schemas.microsoft.com/office/drawing/2014/main" id="{34B85435-953A-2A66-B2A0-46DB54030F18}"/>
              </a:ext>
            </a:extLst>
          </p:cNvPr>
          <p:cNvSpPr>
            <a:spLocks noGrp="1"/>
          </p:cNvSpPr>
          <p:nvPr>
            <p:ph type="title"/>
          </p:nvPr>
        </p:nvSpPr>
        <p:spPr/>
        <p:txBody>
          <a:bodyPr>
            <a:normAutofit fontScale="90000"/>
          </a:bodyPr>
          <a:lstStyle/>
          <a:p>
            <a:r>
              <a:rPr lang="en-CA" sz="4000" i="1" dirty="0"/>
              <a:t>First Nations Mandated Post-Secondary Institutes Act </a:t>
            </a:r>
            <a:r>
              <a:rPr lang="en-CA" sz="4000" dirty="0"/>
              <a:t>– Background, cont’d</a:t>
            </a:r>
            <a:endParaRPr lang="en-US" dirty="0"/>
          </a:p>
        </p:txBody>
      </p:sp>
      <p:sp>
        <p:nvSpPr>
          <p:cNvPr id="2" name="Slide Number Placeholder 1">
            <a:extLst>
              <a:ext uri="{FF2B5EF4-FFF2-40B4-BE49-F238E27FC236}">
                <a16:creationId xmlns:a16="http://schemas.microsoft.com/office/drawing/2014/main" id="{6A241C08-969F-9F57-4031-62548FDFE245}"/>
              </a:ext>
            </a:extLst>
          </p:cNvPr>
          <p:cNvSpPr>
            <a:spLocks noGrp="1"/>
          </p:cNvSpPr>
          <p:nvPr>
            <p:ph type="sldNum" sz="quarter" idx="4"/>
          </p:nvPr>
        </p:nvSpPr>
        <p:spPr/>
        <p:txBody>
          <a:bodyPr/>
          <a:lstStyle/>
          <a:p>
            <a:fld id="{70B51D39-34A8-445B-B5A0-FAFBA1D9F764}" type="slidenum">
              <a:rPr lang="en-CA" smtClean="0"/>
              <a:pPr/>
              <a:t>49</a:t>
            </a:fld>
            <a:endParaRPr lang="en-CA"/>
          </a:p>
        </p:txBody>
      </p:sp>
    </p:spTree>
    <p:extLst>
      <p:ext uri="{BB962C8B-B14F-4D97-AF65-F5344CB8AC3E}">
        <p14:creationId xmlns:p14="http://schemas.microsoft.com/office/powerpoint/2010/main" val="373991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FAAB6-7DCF-E0CD-0E38-304765AFF56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B554EF4-BB05-9F58-9255-2E8DC9DA5169}"/>
              </a:ext>
            </a:extLst>
          </p:cNvPr>
          <p:cNvSpPr>
            <a:spLocks noGrp="1"/>
          </p:cNvSpPr>
          <p:nvPr>
            <p:ph idx="1"/>
          </p:nvPr>
        </p:nvSpPr>
        <p:spPr/>
        <p:txBody>
          <a:bodyPr>
            <a:normAutofit fontScale="92500" lnSpcReduction="10000"/>
          </a:bodyPr>
          <a:lstStyle/>
          <a:p>
            <a:pPr>
              <a:lnSpc>
                <a:spcPct val="110000"/>
              </a:lnSpc>
            </a:pPr>
            <a:r>
              <a:rPr lang="en-US" dirty="0"/>
              <a:t>FNESC has a formal protocol with the First Nations Leadership Council that recognizes FNESC as the lead policy and advocacy body, as directed by First Nations governments, working to advance quality education, improved accountability, and improved education outcomes for all First Nation students in BC.</a:t>
            </a:r>
          </a:p>
          <a:p>
            <a:pPr>
              <a:lnSpc>
                <a:spcPct val="110000"/>
              </a:lnSpc>
            </a:pPr>
            <a:r>
              <a:rPr lang="en-US" dirty="0"/>
              <a:t>FNESC meets regularly with the First Nations Leadership Council to seek support and direction. FNESC also reports to and seeks direction from the First Nations Summit, Union of BC Indian Chiefs, and BC Assembly of First Nations.</a:t>
            </a:r>
          </a:p>
          <a:p>
            <a:pPr>
              <a:lnSpc>
                <a:spcPct val="110000"/>
              </a:lnSpc>
            </a:pPr>
            <a:r>
              <a:rPr lang="en-US" dirty="0"/>
              <a:t>FNESC has subcommittees for Post-Secondary Education, Local Education Agreements, and First Nations Languages, as well as Personnel and Finance committees.</a:t>
            </a:r>
          </a:p>
          <a:p>
            <a:pPr>
              <a:lnSpc>
                <a:spcPct val="100000"/>
              </a:lnSpc>
            </a:pPr>
            <a:endParaRPr lang="en-CA" dirty="0"/>
          </a:p>
        </p:txBody>
      </p:sp>
      <p:sp>
        <p:nvSpPr>
          <p:cNvPr id="6" name="Title 5">
            <a:extLst>
              <a:ext uri="{FF2B5EF4-FFF2-40B4-BE49-F238E27FC236}">
                <a16:creationId xmlns:a16="http://schemas.microsoft.com/office/drawing/2014/main" id="{D7FC0DB7-F673-C9CD-CD92-1B4E3D83F34B}"/>
              </a:ext>
            </a:extLst>
          </p:cNvPr>
          <p:cNvSpPr>
            <a:spLocks noGrp="1"/>
          </p:cNvSpPr>
          <p:nvPr>
            <p:ph type="title"/>
          </p:nvPr>
        </p:nvSpPr>
        <p:spPr/>
        <p:txBody>
          <a:bodyPr>
            <a:normAutofit/>
          </a:bodyPr>
          <a:lstStyle/>
          <a:p>
            <a:r>
              <a:rPr lang="en-US" dirty="0"/>
              <a:t>About FNESC, cont'd</a:t>
            </a:r>
          </a:p>
        </p:txBody>
      </p:sp>
      <p:sp>
        <p:nvSpPr>
          <p:cNvPr id="2" name="Slide Number Placeholder 1">
            <a:extLst>
              <a:ext uri="{FF2B5EF4-FFF2-40B4-BE49-F238E27FC236}">
                <a16:creationId xmlns:a16="http://schemas.microsoft.com/office/drawing/2014/main" id="{C017F585-7116-3E21-6334-7EC42C224AEF}"/>
              </a:ext>
            </a:extLst>
          </p:cNvPr>
          <p:cNvSpPr>
            <a:spLocks noGrp="1"/>
          </p:cNvSpPr>
          <p:nvPr>
            <p:ph type="sldNum" sz="quarter" idx="4"/>
          </p:nvPr>
        </p:nvSpPr>
        <p:spPr/>
        <p:txBody>
          <a:bodyPr/>
          <a:lstStyle/>
          <a:p>
            <a:fld id="{70B51D39-34A8-445B-B5A0-FAFBA1D9F764}" type="slidenum">
              <a:rPr lang="en-CA" smtClean="0"/>
              <a:pPr/>
              <a:t>5</a:t>
            </a:fld>
            <a:endParaRPr lang="en-CA"/>
          </a:p>
        </p:txBody>
      </p:sp>
    </p:spTree>
    <p:extLst>
      <p:ext uri="{BB962C8B-B14F-4D97-AF65-F5344CB8AC3E}">
        <p14:creationId xmlns:p14="http://schemas.microsoft.com/office/powerpoint/2010/main" val="572261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82ED-DC38-6283-9012-9A36DB36690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4998ADB-9368-3616-17DC-77174E9CFE75}"/>
              </a:ext>
            </a:extLst>
          </p:cNvPr>
          <p:cNvSpPr>
            <a:spLocks noGrp="1"/>
          </p:cNvSpPr>
          <p:nvPr>
            <p:ph idx="1"/>
          </p:nvPr>
        </p:nvSpPr>
        <p:spPr/>
        <p:txBody>
          <a:bodyPr>
            <a:noAutofit/>
          </a:bodyPr>
          <a:lstStyle/>
          <a:p>
            <a:pPr>
              <a:buSzPct val="90000"/>
            </a:pPr>
            <a:r>
              <a:rPr lang="en-US" sz="2400" dirty="0"/>
              <a:t>In 2022, FNESC, IAHLA and the Ministry established a First Nations-specific Policy and Legislation Table to implement the 2022 Declaration Act Action Plan.</a:t>
            </a:r>
          </a:p>
          <a:p>
            <a:pPr>
              <a:buSzPct val="90000"/>
            </a:pPr>
            <a:r>
              <a:rPr lang="en-US" sz="2400" dirty="0"/>
              <a:t>The priority of the Policy and Legislation Table has been implementing the Declaration Act Action Plan item related to Indigenous Institutes. </a:t>
            </a:r>
          </a:p>
          <a:p>
            <a:pPr>
              <a:buSzPct val="90000"/>
            </a:pPr>
            <a:r>
              <a:rPr lang="en-US" sz="2400" dirty="0"/>
              <a:t>The work at the Table has culminated in the First Nations-Mandated Post-Secondary Institutes Act being unanimously passed in the Legislative Assembly of BC and receiving Royal Assent on May 16, 2024 .</a:t>
            </a:r>
          </a:p>
          <a:p>
            <a:endParaRPr lang="en-CA" dirty="0"/>
          </a:p>
        </p:txBody>
      </p:sp>
      <p:sp>
        <p:nvSpPr>
          <p:cNvPr id="6" name="Title 5">
            <a:extLst>
              <a:ext uri="{FF2B5EF4-FFF2-40B4-BE49-F238E27FC236}">
                <a16:creationId xmlns:a16="http://schemas.microsoft.com/office/drawing/2014/main" id="{E7997C9D-CC7C-F774-1DBB-3057D32A5FC8}"/>
              </a:ext>
            </a:extLst>
          </p:cNvPr>
          <p:cNvSpPr>
            <a:spLocks noGrp="1"/>
          </p:cNvSpPr>
          <p:nvPr>
            <p:ph type="title"/>
          </p:nvPr>
        </p:nvSpPr>
        <p:spPr/>
        <p:txBody>
          <a:bodyPr>
            <a:normAutofit fontScale="90000"/>
          </a:bodyPr>
          <a:lstStyle/>
          <a:p>
            <a:r>
              <a:rPr lang="en-CA" sz="4000" i="1" dirty="0"/>
              <a:t>First Nations Mandated Post-Secondary Institutes Act </a:t>
            </a:r>
            <a:r>
              <a:rPr lang="en-CA" sz="4000" dirty="0"/>
              <a:t>– Background, cont’d</a:t>
            </a:r>
            <a:endParaRPr lang="en-US" dirty="0"/>
          </a:p>
        </p:txBody>
      </p:sp>
      <p:sp>
        <p:nvSpPr>
          <p:cNvPr id="2" name="Slide Number Placeholder 1">
            <a:extLst>
              <a:ext uri="{FF2B5EF4-FFF2-40B4-BE49-F238E27FC236}">
                <a16:creationId xmlns:a16="http://schemas.microsoft.com/office/drawing/2014/main" id="{2509376E-929E-1A6F-3DC0-5E067B028654}"/>
              </a:ext>
            </a:extLst>
          </p:cNvPr>
          <p:cNvSpPr>
            <a:spLocks noGrp="1"/>
          </p:cNvSpPr>
          <p:nvPr>
            <p:ph type="sldNum" sz="quarter" idx="4"/>
          </p:nvPr>
        </p:nvSpPr>
        <p:spPr/>
        <p:txBody>
          <a:bodyPr/>
          <a:lstStyle/>
          <a:p>
            <a:fld id="{70B51D39-34A8-445B-B5A0-FAFBA1D9F764}" type="slidenum">
              <a:rPr lang="en-CA" smtClean="0"/>
              <a:pPr/>
              <a:t>50</a:t>
            </a:fld>
            <a:endParaRPr lang="en-CA"/>
          </a:p>
        </p:txBody>
      </p:sp>
    </p:spTree>
    <p:extLst>
      <p:ext uri="{BB962C8B-B14F-4D97-AF65-F5344CB8AC3E}">
        <p14:creationId xmlns:p14="http://schemas.microsoft.com/office/powerpoint/2010/main" val="1806086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E4AEF-4E80-EE42-A401-CDEF6D05337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173F63-E347-1C00-E80A-9FD9585066FD}"/>
              </a:ext>
            </a:extLst>
          </p:cNvPr>
          <p:cNvSpPr>
            <a:spLocks noGrp="1"/>
          </p:cNvSpPr>
          <p:nvPr>
            <p:ph type="ctrTitle"/>
          </p:nvPr>
        </p:nvSpPr>
        <p:spPr>
          <a:xfrm>
            <a:off x="1643208" y="2296636"/>
            <a:ext cx="8905584" cy="1548573"/>
          </a:xfrm>
        </p:spPr>
        <p:txBody>
          <a:bodyPr>
            <a:noAutofit/>
          </a:bodyPr>
          <a:lstStyle/>
          <a:p>
            <a:pPr algn="ctr"/>
            <a:r>
              <a:rPr lang="en-US" sz="4800" dirty="0"/>
              <a:t>Overview of the </a:t>
            </a:r>
            <a:r>
              <a:rPr lang="en-US" sz="4800" i="1" dirty="0"/>
              <a:t>First Nations Mandated Post-Secondary Institutes Act</a:t>
            </a:r>
            <a:endParaRPr lang="en-CA" sz="4800" i="1" dirty="0">
              <a:highlight>
                <a:srgbClr val="FFFF00"/>
              </a:highlight>
            </a:endParaRPr>
          </a:p>
        </p:txBody>
      </p:sp>
      <p:sp>
        <p:nvSpPr>
          <p:cNvPr id="3" name="Slide Number Placeholder 2">
            <a:extLst>
              <a:ext uri="{FF2B5EF4-FFF2-40B4-BE49-F238E27FC236}">
                <a16:creationId xmlns:a16="http://schemas.microsoft.com/office/drawing/2014/main" id="{01460B46-26F9-52F4-08B1-CE1F67BCAAED}"/>
              </a:ext>
            </a:extLst>
          </p:cNvPr>
          <p:cNvSpPr>
            <a:spLocks noGrp="1"/>
          </p:cNvSpPr>
          <p:nvPr>
            <p:ph type="sldNum" sz="quarter" idx="4"/>
          </p:nvPr>
        </p:nvSpPr>
        <p:spPr/>
        <p:txBody>
          <a:bodyPr/>
          <a:lstStyle/>
          <a:p>
            <a:fld id="{70B51D39-34A8-445B-B5A0-FAFBA1D9F764}" type="slidenum">
              <a:rPr lang="en-CA" smtClean="0"/>
              <a:pPr/>
              <a:t>51</a:t>
            </a:fld>
            <a:endParaRPr lang="en-CA"/>
          </a:p>
        </p:txBody>
      </p:sp>
    </p:spTree>
    <p:extLst>
      <p:ext uri="{BB962C8B-B14F-4D97-AF65-F5344CB8AC3E}">
        <p14:creationId xmlns:p14="http://schemas.microsoft.com/office/powerpoint/2010/main" val="3165274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780DD-61B3-D15E-2F5E-2C070B3FD07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76BC918-1AE2-0961-EC5D-69E4A5F46F14}"/>
              </a:ext>
            </a:extLst>
          </p:cNvPr>
          <p:cNvSpPr>
            <a:spLocks noGrp="1"/>
          </p:cNvSpPr>
          <p:nvPr>
            <p:ph idx="1"/>
          </p:nvPr>
        </p:nvSpPr>
        <p:spPr/>
        <p:txBody>
          <a:bodyPr>
            <a:noAutofit/>
          </a:bodyPr>
          <a:lstStyle/>
          <a:p>
            <a:r>
              <a:rPr lang="en-US" sz="2400" dirty="0"/>
              <a:t>The </a:t>
            </a:r>
            <a:r>
              <a:rPr lang="en-US" sz="2400" i="1" dirty="0"/>
              <a:t>First Nations Mandated Post-Secondary Institutes Act </a:t>
            </a:r>
            <a:r>
              <a:rPr lang="en-US" sz="2400" dirty="0"/>
              <a:t>was passed unanimously in the Spring 2024 legislative session and received Royal Assent on May 16, 2024. </a:t>
            </a:r>
          </a:p>
          <a:p>
            <a:r>
              <a:rPr lang="en-US" sz="2400" dirty="0"/>
              <a:t>The Act:</a:t>
            </a:r>
          </a:p>
          <a:p>
            <a:pPr marL="800100" lvl="2" indent="-342900">
              <a:spcBef>
                <a:spcPts val="1000"/>
              </a:spcBef>
              <a:buFont typeface="Arial" panose="020B0604020202020204" pitchFamily="34" charset="0"/>
              <a:buChar char="•"/>
            </a:pPr>
            <a:r>
              <a:rPr lang="en-US" sz="2200" dirty="0"/>
              <a:t>reflects the integral role of First Nations-mandated institutes as a key pillar of BC’s post-secondary system, and </a:t>
            </a:r>
          </a:p>
          <a:p>
            <a:pPr marL="800100" lvl="2" indent="-342900">
              <a:spcBef>
                <a:spcPts val="1000"/>
              </a:spcBef>
              <a:buFont typeface="Arial" panose="020B0604020202020204" pitchFamily="34" charset="0"/>
              <a:buChar char="•"/>
            </a:pPr>
            <a:r>
              <a:rPr lang="en-US" sz="2200" dirty="0"/>
              <a:t>commits the Province to contribute ongoing operational funding and capacity funding for eligible institutes.</a:t>
            </a:r>
          </a:p>
          <a:p>
            <a:pPr marL="800100" lvl="2" indent="-342900">
              <a:spcBef>
                <a:spcPts val="1000"/>
              </a:spcBef>
              <a:buFont typeface="Arial" panose="020B0604020202020204" pitchFamily="34" charset="0"/>
              <a:buChar char="•"/>
            </a:pPr>
            <a:endParaRPr lang="en-US" sz="2200" dirty="0"/>
          </a:p>
        </p:txBody>
      </p:sp>
      <p:sp>
        <p:nvSpPr>
          <p:cNvPr id="6" name="Title 5">
            <a:extLst>
              <a:ext uri="{FF2B5EF4-FFF2-40B4-BE49-F238E27FC236}">
                <a16:creationId xmlns:a16="http://schemas.microsoft.com/office/drawing/2014/main" id="{D48612B2-40C3-FAD2-9023-BDDC15976903}"/>
              </a:ext>
            </a:extLst>
          </p:cNvPr>
          <p:cNvSpPr>
            <a:spLocks noGrp="1"/>
          </p:cNvSpPr>
          <p:nvPr>
            <p:ph type="title"/>
          </p:nvPr>
        </p:nvSpPr>
        <p:spPr/>
        <p:txBody>
          <a:bodyPr>
            <a:normAutofit/>
          </a:bodyPr>
          <a:lstStyle/>
          <a:p>
            <a:r>
              <a:rPr lang="en-CA" sz="4000" dirty="0"/>
              <a:t>The </a:t>
            </a:r>
            <a:r>
              <a:rPr lang="en-CA" sz="4000" i="1" dirty="0"/>
              <a:t>First Nations Mandated Institutes Act</a:t>
            </a:r>
            <a:endParaRPr lang="en-US" dirty="0"/>
          </a:p>
        </p:txBody>
      </p:sp>
      <p:sp>
        <p:nvSpPr>
          <p:cNvPr id="2" name="Slide Number Placeholder 1">
            <a:extLst>
              <a:ext uri="{FF2B5EF4-FFF2-40B4-BE49-F238E27FC236}">
                <a16:creationId xmlns:a16="http://schemas.microsoft.com/office/drawing/2014/main" id="{D4EA9B49-2B3A-6A17-0336-39C04F3B9255}"/>
              </a:ext>
            </a:extLst>
          </p:cNvPr>
          <p:cNvSpPr>
            <a:spLocks noGrp="1"/>
          </p:cNvSpPr>
          <p:nvPr>
            <p:ph type="sldNum" sz="quarter" idx="4"/>
          </p:nvPr>
        </p:nvSpPr>
        <p:spPr/>
        <p:txBody>
          <a:bodyPr/>
          <a:lstStyle/>
          <a:p>
            <a:fld id="{70B51D39-34A8-445B-B5A0-FAFBA1D9F764}" type="slidenum">
              <a:rPr lang="en-CA" smtClean="0"/>
              <a:pPr/>
              <a:t>52</a:t>
            </a:fld>
            <a:endParaRPr lang="en-CA"/>
          </a:p>
        </p:txBody>
      </p:sp>
    </p:spTree>
    <p:extLst>
      <p:ext uri="{BB962C8B-B14F-4D97-AF65-F5344CB8AC3E}">
        <p14:creationId xmlns:p14="http://schemas.microsoft.com/office/powerpoint/2010/main" val="1038425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780DD-61B3-D15E-2F5E-2C070B3FD07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76BC918-1AE2-0961-EC5D-69E4A5F46F14}"/>
              </a:ext>
            </a:extLst>
          </p:cNvPr>
          <p:cNvSpPr>
            <a:spLocks noGrp="1"/>
          </p:cNvSpPr>
          <p:nvPr>
            <p:ph idx="1"/>
          </p:nvPr>
        </p:nvSpPr>
        <p:spPr/>
        <p:txBody>
          <a:bodyPr>
            <a:noAutofit/>
          </a:bodyPr>
          <a:lstStyle/>
          <a:p>
            <a:pPr>
              <a:lnSpc>
                <a:spcPct val="100000"/>
              </a:lnSpc>
            </a:pPr>
            <a:r>
              <a:rPr lang="en-US" sz="2400" dirty="0"/>
              <a:t>Unlike the one-time funding provided over the last several years, this statutory commitment for the provision of ongoing operational funding will provide predictability and stability and will support First Nations to establish long-term operational and program plans for their institutes.</a:t>
            </a:r>
          </a:p>
          <a:p>
            <a:pPr>
              <a:lnSpc>
                <a:spcPct val="100000"/>
              </a:lnSpc>
            </a:pPr>
            <a:r>
              <a:rPr lang="en-US" sz="2400" dirty="0"/>
              <a:t>Recognizing the autonomy with which First Nations-mandated institutes operate and the right of First Nations to establish and control their educational systems and institutions as affirmed in article 14.1 of the </a:t>
            </a:r>
            <a:r>
              <a:rPr lang="en-US" sz="2400" i="1" dirty="0"/>
              <a:t>UN Declaration</a:t>
            </a:r>
            <a:r>
              <a:rPr lang="en-US" sz="2400" dirty="0"/>
              <a:t>, the Act establishes a flexible and collaborative framework and does not establish provincial oversight of First Nations-mandated institutes</a:t>
            </a:r>
            <a:r>
              <a:rPr lang="en-US" dirty="0"/>
              <a:t>.</a:t>
            </a:r>
          </a:p>
        </p:txBody>
      </p:sp>
      <p:sp>
        <p:nvSpPr>
          <p:cNvPr id="6" name="Title 5">
            <a:extLst>
              <a:ext uri="{FF2B5EF4-FFF2-40B4-BE49-F238E27FC236}">
                <a16:creationId xmlns:a16="http://schemas.microsoft.com/office/drawing/2014/main" id="{D48612B2-40C3-FAD2-9023-BDDC15976903}"/>
              </a:ext>
            </a:extLst>
          </p:cNvPr>
          <p:cNvSpPr>
            <a:spLocks noGrp="1"/>
          </p:cNvSpPr>
          <p:nvPr>
            <p:ph type="title"/>
          </p:nvPr>
        </p:nvSpPr>
        <p:spPr/>
        <p:txBody>
          <a:bodyPr>
            <a:normAutofit/>
          </a:bodyPr>
          <a:lstStyle/>
          <a:p>
            <a:r>
              <a:rPr lang="en-CA" sz="4000" dirty="0"/>
              <a:t>The </a:t>
            </a:r>
            <a:r>
              <a:rPr lang="en-CA" sz="4000" i="1" dirty="0"/>
              <a:t>First Nations Mandated Institutes Act, cont’d</a:t>
            </a:r>
            <a:endParaRPr lang="en-US" dirty="0"/>
          </a:p>
        </p:txBody>
      </p:sp>
      <p:sp>
        <p:nvSpPr>
          <p:cNvPr id="2" name="Slide Number Placeholder 1">
            <a:extLst>
              <a:ext uri="{FF2B5EF4-FFF2-40B4-BE49-F238E27FC236}">
                <a16:creationId xmlns:a16="http://schemas.microsoft.com/office/drawing/2014/main" id="{D4EA9B49-2B3A-6A17-0336-39C04F3B9255}"/>
              </a:ext>
            </a:extLst>
          </p:cNvPr>
          <p:cNvSpPr>
            <a:spLocks noGrp="1"/>
          </p:cNvSpPr>
          <p:nvPr>
            <p:ph type="sldNum" sz="quarter" idx="4"/>
          </p:nvPr>
        </p:nvSpPr>
        <p:spPr/>
        <p:txBody>
          <a:bodyPr/>
          <a:lstStyle/>
          <a:p>
            <a:fld id="{70B51D39-34A8-445B-B5A0-FAFBA1D9F764}" type="slidenum">
              <a:rPr lang="en-CA" smtClean="0"/>
              <a:pPr/>
              <a:t>53</a:t>
            </a:fld>
            <a:endParaRPr lang="en-CA"/>
          </a:p>
        </p:txBody>
      </p:sp>
    </p:spTree>
    <p:extLst>
      <p:ext uri="{BB962C8B-B14F-4D97-AF65-F5344CB8AC3E}">
        <p14:creationId xmlns:p14="http://schemas.microsoft.com/office/powerpoint/2010/main" val="994697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246EB-74AF-C428-DE46-FA9C5F28194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DF161F1-DD9B-9E13-0D08-75D765A2EF45}"/>
              </a:ext>
            </a:extLst>
          </p:cNvPr>
          <p:cNvSpPr>
            <a:spLocks noGrp="1"/>
          </p:cNvSpPr>
          <p:nvPr>
            <p:ph idx="1"/>
          </p:nvPr>
        </p:nvSpPr>
        <p:spPr/>
        <p:txBody>
          <a:bodyPr>
            <a:noAutofit/>
          </a:bodyPr>
          <a:lstStyle/>
          <a:p>
            <a:pPr>
              <a:defRPr/>
            </a:pPr>
            <a:r>
              <a:rPr lang="en-CA" sz="2400" dirty="0"/>
              <a:t>The </a:t>
            </a:r>
            <a:r>
              <a:rPr lang="en-US" sz="2400" i="1" dirty="0"/>
              <a:t>First Nations Mandated Post-Secondary Institutes Act</a:t>
            </a:r>
            <a:r>
              <a:rPr lang="en-CA" sz="2400" dirty="0"/>
              <a:t> requires that the Minister consult and cooperate with First Nations on the development of the regulation that establishes the eligibility criteria for operational funding.</a:t>
            </a:r>
          </a:p>
          <a:p>
            <a:pPr lvl="0">
              <a:defRPr/>
            </a:pPr>
            <a:r>
              <a:rPr lang="en-CA" sz="2400" dirty="0"/>
              <a:t>The Act also requires the Minister to establish policies and procedures for the administration of the Act in consultation and cooperation with First Nations, including:</a:t>
            </a:r>
          </a:p>
          <a:p>
            <a:pPr lvl="1">
              <a:spcBef>
                <a:spcPts val="1000"/>
              </a:spcBef>
              <a:defRPr/>
            </a:pPr>
            <a:r>
              <a:rPr lang="en-CA" dirty="0"/>
              <a:t>eligibility criteria for capacity funding;</a:t>
            </a:r>
          </a:p>
          <a:p>
            <a:pPr lvl="1">
              <a:spcBef>
                <a:spcPts val="1000"/>
              </a:spcBef>
              <a:defRPr/>
            </a:pPr>
            <a:r>
              <a:rPr lang="en-CA" dirty="0"/>
              <a:t>how funding is provided, including the form of funding agreements and reporting requirements; and</a:t>
            </a:r>
          </a:p>
          <a:p>
            <a:pPr lvl="1">
              <a:spcBef>
                <a:spcPts val="1000"/>
              </a:spcBef>
              <a:defRPr/>
            </a:pPr>
            <a:r>
              <a:rPr lang="en-CA" dirty="0"/>
              <a:t>evaluation of applications and proposals.</a:t>
            </a:r>
          </a:p>
        </p:txBody>
      </p:sp>
      <p:sp>
        <p:nvSpPr>
          <p:cNvPr id="6" name="Title 5">
            <a:extLst>
              <a:ext uri="{FF2B5EF4-FFF2-40B4-BE49-F238E27FC236}">
                <a16:creationId xmlns:a16="http://schemas.microsoft.com/office/drawing/2014/main" id="{CAA36840-9F19-75D3-0B52-6BE5F5E58C72}"/>
              </a:ext>
            </a:extLst>
          </p:cNvPr>
          <p:cNvSpPr>
            <a:spLocks noGrp="1"/>
          </p:cNvSpPr>
          <p:nvPr>
            <p:ph type="title"/>
          </p:nvPr>
        </p:nvSpPr>
        <p:spPr/>
        <p:txBody>
          <a:bodyPr>
            <a:normAutofit/>
          </a:bodyPr>
          <a:lstStyle/>
          <a:p>
            <a:r>
              <a:rPr lang="en-CA" sz="4000" dirty="0"/>
              <a:t>The </a:t>
            </a:r>
            <a:r>
              <a:rPr lang="en-CA" sz="4000" i="1" dirty="0"/>
              <a:t>First Nations Mandated Institutes Act, cont’d</a:t>
            </a:r>
            <a:endParaRPr lang="en-US" dirty="0"/>
          </a:p>
        </p:txBody>
      </p:sp>
      <p:sp>
        <p:nvSpPr>
          <p:cNvPr id="2" name="Slide Number Placeholder 1">
            <a:extLst>
              <a:ext uri="{FF2B5EF4-FFF2-40B4-BE49-F238E27FC236}">
                <a16:creationId xmlns:a16="http://schemas.microsoft.com/office/drawing/2014/main" id="{A7592721-802C-3B11-2D59-15571249C1A0}"/>
              </a:ext>
            </a:extLst>
          </p:cNvPr>
          <p:cNvSpPr>
            <a:spLocks noGrp="1"/>
          </p:cNvSpPr>
          <p:nvPr>
            <p:ph type="sldNum" sz="quarter" idx="4"/>
          </p:nvPr>
        </p:nvSpPr>
        <p:spPr/>
        <p:txBody>
          <a:bodyPr/>
          <a:lstStyle/>
          <a:p>
            <a:fld id="{70B51D39-34A8-445B-B5A0-FAFBA1D9F764}" type="slidenum">
              <a:rPr lang="en-CA" smtClean="0"/>
              <a:pPr/>
              <a:t>54</a:t>
            </a:fld>
            <a:endParaRPr lang="en-CA"/>
          </a:p>
        </p:txBody>
      </p:sp>
    </p:spTree>
    <p:extLst>
      <p:ext uri="{BB962C8B-B14F-4D97-AF65-F5344CB8AC3E}">
        <p14:creationId xmlns:p14="http://schemas.microsoft.com/office/powerpoint/2010/main" val="1998490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ED720-17AB-8E52-9496-95B918927BB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DB15B58-6751-9234-6F6B-888F1BE300D4}"/>
              </a:ext>
            </a:extLst>
          </p:cNvPr>
          <p:cNvSpPr>
            <a:spLocks noGrp="1"/>
          </p:cNvSpPr>
          <p:nvPr>
            <p:ph idx="1"/>
          </p:nvPr>
        </p:nvSpPr>
        <p:spPr/>
        <p:txBody>
          <a:bodyPr>
            <a:noAutofit/>
          </a:bodyPr>
          <a:lstStyle/>
          <a:p>
            <a:r>
              <a:rPr lang="en-CA" sz="2400" dirty="0"/>
              <a:t>The Ministry and FNESC signed a bilateral protocol setting out how we will work together to develop and implement policies and processes for the administration of the Act, including:</a:t>
            </a:r>
          </a:p>
          <a:p>
            <a:pPr lvl="1">
              <a:spcBef>
                <a:spcPts val="1000"/>
              </a:spcBef>
            </a:pPr>
            <a:r>
              <a:rPr lang="en-CA" sz="2200" dirty="0"/>
              <a:t>co-developing the eligibility criteria for ongoing operational funding and for capacity funding;</a:t>
            </a:r>
          </a:p>
          <a:p>
            <a:pPr lvl="1">
              <a:spcBef>
                <a:spcPts val="1000"/>
              </a:spcBef>
            </a:pPr>
            <a:r>
              <a:rPr lang="en-CA" sz="2200" dirty="0"/>
              <a:t>co-developing the funding allocation methodology;</a:t>
            </a:r>
          </a:p>
          <a:p>
            <a:pPr lvl="1">
              <a:spcBef>
                <a:spcPts val="1000"/>
              </a:spcBef>
            </a:pPr>
            <a:r>
              <a:rPr lang="en-CA" sz="2200" dirty="0"/>
              <a:t>co-developing funding agreement templates, including reporting requirements;</a:t>
            </a:r>
          </a:p>
          <a:p>
            <a:pPr lvl="1">
              <a:spcBef>
                <a:spcPts val="1000"/>
              </a:spcBef>
            </a:pPr>
            <a:r>
              <a:rPr lang="en-CA" sz="2200" dirty="0"/>
              <a:t>jointly assessing applications; </a:t>
            </a:r>
          </a:p>
          <a:p>
            <a:pPr lvl="1">
              <a:spcBef>
                <a:spcPts val="1000"/>
              </a:spcBef>
            </a:pPr>
            <a:r>
              <a:rPr lang="en-CA" sz="2200" dirty="0"/>
              <a:t>jointly reviewing reporting; and</a:t>
            </a:r>
          </a:p>
          <a:p>
            <a:pPr lvl="1">
              <a:spcBef>
                <a:spcPts val="1000"/>
              </a:spcBef>
            </a:pPr>
            <a:r>
              <a:rPr lang="en-CA" sz="2200" dirty="0"/>
              <a:t>co-developing funding submissions to seek additional funding when required.</a:t>
            </a:r>
          </a:p>
          <a:p>
            <a:pPr marL="0" indent="0" algn="just">
              <a:spcBef>
                <a:spcPts val="200"/>
              </a:spcBef>
              <a:spcAft>
                <a:spcPts val="600"/>
              </a:spcAft>
              <a:buNone/>
            </a:pPr>
            <a:endParaRPr lang="en-US" sz="2200" dirty="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1F320E80-02D4-3C11-944D-2087736E875B}"/>
              </a:ext>
            </a:extLst>
          </p:cNvPr>
          <p:cNvSpPr>
            <a:spLocks noGrp="1"/>
          </p:cNvSpPr>
          <p:nvPr>
            <p:ph type="title"/>
          </p:nvPr>
        </p:nvSpPr>
        <p:spPr/>
        <p:txBody>
          <a:bodyPr>
            <a:normAutofit fontScale="90000"/>
          </a:bodyPr>
          <a:lstStyle/>
          <a:p>
            <a:r>
              <a:rPr lang="en-CA" sz="4000" dirty="0"/>
              <a:t>The </a:t>
            </a:r>
            <a:r>
              <a:rPr lang="en-CA" sz="4000" i="1" dirty="0"/>
              <a:t>First Nations Mandated Institutes Act </a:t>
            </a:r>
            <a:r>
              <a:rPr lang="en-CA" sz="4000" dirty="0"/>
              <a:t>– Administration and Policy</a:t>
            </a:r>
            <a:endParaRPr lang="en-US" dirty="0"/>
          </a:p>
        </p:txBody>
      </p:sp>
      <p:sp>
        <p:nvSpPr>
          <p:cNvPr id="2" name="Slide Number Placeholder 1">
            <a:extLst>
              <a:ext uri="{FF2B5EF4-FFF2-40B4-BE49-F238E27FC236}">
                <a16:creationId xmlns:a16="http://schemas.microsoft.com/office/drawing/2014/main" id="{6A875449-1FB6-9EF6-4A87-DDF88AC132DC}"/>
              </a:ext>
            </a:extLst>
          </p:cNvPr>
          <p:cNvSpPr>
            <a:spLocks noGrp="1"/>
          </p:cNvSpPr>
          <p:nvPr>
            <p:ph type="sldNum" sz="quarter" idx="4"/>
          </p:nvPr>
        </p:nvSpPr>
        <p:spPr/>
        <p:txBody>
          <a:bodyPr/>
          <a:lstStyle/>
          <a:p>
            <a:fld id="{70B51D39-34A8-445B-B5A0-FAFBA1D9F764}" type="slidenum">
              <a:rPr lang="en-CA" smtClean="0"/>
              <a:pPr/>
              <a:t>55</a:t>
            </a:fld>
            <a:endParaRPr lang="en-CA"/>
          </a:p>
        </p:txBody>
      </p:sp>
    </p:spTree>
    <p:extLst>
      <p:ext uri="{BB962C8B-B14F-4D97-AF65-F5344CB8AC3E}">
        <p14:creationId xmlns:p14="http://schemas.microsoft.com/office/powerpoint/2010/main" val="486465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48550-6DC9-7857-21A2-1969E5C55B4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A6D1292-65EC-745C-FC21-699DCF033706}"/>
              </a:ext>
            </a:extLst>
          </p:cNvPr>
          <p:cNvSpPr>
            <a:spLocks noGrp="1"/>
          </p:cNvSpPr>
          <p:nvPr>
            <p:ph idx="1"/>
          </p:nvPr>
        </p:nvSpPr>
        <p:spPr/>
        <p:txBody>
          <a:bodyPr>
            <a:noAutofit/>
          </a:bodyPr>
          <a:lstStyle/>
          <a:p>
            <a:pPr>
              <a:spcAft>
                <a:spcPts val="600"/>
              </a:spcAft>
              <a:defRPr/>
            </a:pPr>
            <a:r>
              <a:rPr lang="en-US" sz="2400" dirty="0"/>
              <a:t>The </a:t>
            </a:r>
            <a:r>
              <a:rPr lang="en-US" sz="2400" i="1" dirty="0"/>
              <a:t>First Nations Mandated Post-Secondary Institutes Act </a:t>
            </a:r>
            <a:r>
              <a:rPr lang="en-US" sz="2400" dirty="0"/>
              <a:t>requires the Minister to provide ongoing operational funding to First Nations-mandated institutes that meet eligibility criteria. These institutes will be listed on a ministerial order.</a:t>
            </a:r>
          </a:p>
          <a:p>
            <a:pPr marR="0" lvl="0" fontAlgn="auto">
              <a:spcAft>
                <a:spcPts val="600"/>
              </a:spcAft>
              <a:buSzTx/>
              <a:tabLst/>
              <a:defRPr/>
            </a:pPr>
            <a:r>
              <a:rPr lang="en-US" sz="2400" dirty="0"/>
              <a:t>Eligibility criteria for operational funding will be established in a regulation of the Lieutenant Governor in Council (Provincial Cabinet), in consultation and cooperation with First Nations.</a:t>
            </a:r>
          </a:p>
          <a:p>
            <a:pPr marR="0" lvl="0" fontAlgn="auto">
              <a:spcAft>
                <a:spcPts val="600"/>
              </a:spcAft>
              <a:buSzTx/>
              <a:tabLst/>
              <a:defRPr/>
            </a:pPr>
            <a:r>
              <a:rPr lang="en-US" sz="2400" dirty="0"/>
              <a:t>The Minister will enter into a funding agreement with institutes that will be co-developed with FNESC.</a:t>
            </a:r>
          </a:p>
          <a:p>
            <a:pPr marR="0" lvl="0" fontAlgn="auto">
              <a:spcAft>
                <a:spcPts val="600"/>
              </a:spcAft>
              <a:buSzTx/>
              <a:tabLst/>
              <a:defRPr/>
            </a:pPr>
            <a:r>
              <a:rPr lang="en-US" sz="2400" dirty="0"/>
              <a:t>The current total annual funding for all eligible institutes is $6M.  </a:t>
            </a:r>
          </a:p>
          <a:p>
            <a:pPr marR="0" lvl="0" fontAlgn="auto">
              <a:spcAft>
                <a:spcPts val="600"/>
              </a:spcAft>
              <a:buSzTx/>
              <a:tabLst/>
              <a:defRPr/>
            </a:pPr>
            <a:r>
              <a:rPr lang="en-US" sz="2400" dirty="0"/>
              <a:t>The allocation methodology and application process will be co-developed.</a:t>
            </a:r>
          </a:p>
          <a:p>
            <a:pPr marL="0" indent="0" algn="just">
              <a:spcBef>
                <a:spcPts val="200"/>
              </a:spcBef>
              <a:spcAft>
                <a:spcPts val="600"/>
              </a:spcAft>
              <a:buNone/>
            </a:pPr>
            <a:endParaRPr lang="en-US" sz="2200" dirty="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BDBC051C-373A-2122-522A-3F7EB9953FE9}"/>
              </a:ext>
            </a:extLst>
          </p:cNvPr>
          <p:cNvSpPr>
            <a:spLocks noGrp="1"/>
          </p:cNvSpPr>
          <p:nvPr>
            <p:ph type="title"/>
          </p:nvPr>
        </p:nvSpPr>
        <p:spPr/>
        <p:txBody>
          <a:bodyPr>
            <a:normAutofit fontScale="90000"/>
          </a:bodyPr>
          <a:lstStyle/>
          <a:p>
            <a:r>
              <a:rPr lang="en-CA" sz="4000" dirty="0"/>
              <a:t>The </a:t>
            </a:r>
            <a:r>
              <a:rPr lang="en-CA" sz="4000" i="1" dirty="0"/>
              <a:t>First Nations Mandated Institutes Act </a:t>
            </a:r>
            <a:r>
              <a:rPr lang="en-CA" sz="4000" dirty="0"/>
              <a:t>– Ongoing Operational Funding</a:t>
            </a:r>
            <a:endParaRPr lang="en-US" dirty="0"/>
          </a:p>
        </p:txBody>
      </p:sp>
      <p:sp>
        <p:nvSpPr>
          <p:cNvPr id="2" name="Slide Number Placeholder 1">
            <a:extLst>
              <a:ext uri="{FF2B5EF4-FFF2-40B4-BE49-F238E27FC236}">
                <a16:creationId xmlns:a16="http://schemas.microsoft.com/office/drawing/2014/main" id="{08987E87-E34D-5344-89DE-BAE77A5B2C2A}"/>
              </a:ext>
            </a:extLst>
          </p:cNvPr>
          <p:cNvSpPr>
            <a:spLocks noGrp="1"/>
          </p:cNvSpPr>
          <p:nvPr>
            <p:ph type="sldNum" sz="quarter" idx="4"/>
          </p:nvPr>
        </p:nvSpPr>
        <p:spPr/>
        <p:txBody>
          <a:bodyPr/>
          <a:lstStyle/>
          <a:p>
            <a:fld id="{70B51D39-34A8-445B-B5A0-FAFBA1D9F764}" type="slidenum">
              <a:rPr lang="en-CA" smtClean="0"/>
              <a:pPr/>
              <a:t>56</a:t>
            </a:fld>
            <a:endParaRPr lang="en-CA"/>
          </a:p>
        </p:txBody>
      </p:sp>
    </p:spTree>
    <p:extLst>
      <p:ext uri="{BB962C8B-B14F-4D97-AF65-F5344CB8AC3E}">
        <p14:creationId xmlns:p14="http://schemas.microsoft.com/office/powerpoint/2010/main" val="1503257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E0674-3BF0-EA1D-2064-3009DDA406F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3E21B91-8042-9EB3-8E59-98DDDDB74DCE}"/>
              </a:ext>
            </a:extLst>
          </p:cNvPr>
          <p:cNvSpPr>
            <a:spLocks noGrp="1"/>
          </p:cNvSpPr>
          <p:nvPr>
            <p:ph idx="1"/>
          </p:nvPr>
        </p:nvSpPr>
        <p:spPr/>
        <p:txBody>
          <a:bodyPr>
            <a:noAutofit/>
          </a:bodyPr>
          <a:lstStyle/>
          <a:p>
            <a:pPr marR="0" lvl="0" fontAlgn="auto">
              <a:spcAft>
                <a:spcPts val="600"/>
              </a:spcAft>
              <a:buClrTx/>
              <a:buSzTx/>
              <a:tabLst/>
              <a:defRPr/>
            </a:pPr>
            <a:r>
              <a:rPr lang="en-CA" sz="2400" dirty="0"/>
              <a:t>The eligibility criteria for one-time core funding over the past few years were that the Institute:</a:t>
            </a:r>
          </a:p>
          <a:p>
            <a:pPr lvl="1">
              <a:spcAft>
                <a:spcPts val="600"/>
              </a:spcAft>
              <a:defRPr/>
            </a:pPr>
            <a:r>
              <a:rPr lang="en-CA" sz="2200" dirty="0"/>
              <a:t>was established and controlled by a First Nation or group of First Nations;</a:t>
            </a:r>
            <a:endParaRPr lang="en-US" sz="2200" dirty="0"/>
          </a:p>
          <a:p>
            <a:pPr lvl="1">
              <a:spcAft>
                <a:spcPts val="600"/>
              </a:spcAft>
              <a:defRPr/>
            </a:pPr>
            <a:r>
              <a:rPr lang="en-CA" sz="2200" dirty="0"/>
              <a:t>did not receive core funding through another provincial or federal program;</a:t>
            </a:r>
            <a:endParaRPr lang="en-US" sz="2200" dirty="0"/>
          </a:p>
          <a:p>
            <a:pPr lvl="1">
              <a:spcAft>
                <a:spcPts val="600"/>
              </a:spcAft>
              <a:defRPr/>
            </a:pPr>
            <a:r>
              <a:rPr lang="en-CA" sz="2200" dirty="0"/>
              <a:t>had an FTE count to 15 FTEs in four of the last five years; and </a:t>
            </a:r>
            <a:endParaRPr lang="en-US" sz="2200" dirty="0"/>
          </a:p>
          <a:p>
            <a:pPr lvl="1">
              <a:spcAft>
                <a:spcPts val="600"/>
              </a:spcAft>
              <a:defRPr/>
            </a:pPr>
            <a:r>
              <a:rPr lang="en-CA" sz="2200" dirty="0"/>
              <a:t>had designated space to offer programming.</a:t>
            </a:r>
          </a:p>
          <a:p>
            <a:pPr marL="0" indent="0">
              <a:buNone/>
            </a:pPr>
            <a:endParaRPr lang="en-CA" sz="2200" dirty="0"/>
          </a:p>
          <a:p>
            <a:pPr>
              <a:spcAft>
                <a:spcPts val="600"/>
              </a:spcAft>
              <a:defRPr/>
            </a:pPr>
            <a:r>
              <a:rPr lang="en-US" sz="2400" dirty="0"/>
              <a:t>FNESC, IAHLA, and the Ministry are currently working together on potential criteria for core funding under the legislation. </a:t>
            </a:r>
          </a:p>
        </p:txBody>
      </p:sp>
      <p:sp>
        <p:nvSpPr>
          <p:cNvPr id="6" name="Title 5">
            <a:extLst>
              <a:ext uri="{FF2B5EF4-FFF2-40B4-BE49-F238E27FC236}">
                <a16:creationId xmlns:a16="http://schemas.microsoft.com/office/drawing/2014/main" id="{E7E68102-DED4-C2AB-336A-9BD6644E0F9B}"/>
              </a:ext>
            </a:extLst>
          </p:cNvPr>
          <p:cNvSpPr>
            <a:spLocks noGrp="1"/>
          </p:cNvSpPr>
          <p:nvPr>
            <p:ph type="title"/>
          </p:nvPr>
        </p:nvSpPr>
        <p:spPr/>
        <p:txBody>
          <a:bodyPr>
            <a:normAutofit fontScale="90000"/>
          </a:bodyPr>
          <a:lstStyle/>
          <a:p>
            <a:r>
              <a:rPr lang="en-CA" sz="4000" dirty="0"/>
              <a:t>The </a:t>
            </a:r>
            <a:r>
              <a:rPr lang="en-CA" sz="4000" i="1" dirty="0"/>
              <a:t>First Nations Mandated Institutes Act </a:t>
            </a:r>
            <a:r>
              <a:rPr lang="en-CA" sz="4000" dirty="0"/>
              <a:t>– Ongoing Operational Funding Criteria</a:t>
            </a:r>
            <a:endParaRPr lang="en-US" dirty="0"/>
          </a:p>
        </p:txBody>
      </p:sp>
      <p:sp>
        <p:nvSpPr>
          <p:cNvPr id="2" name="Slide Number Placeholder 1">
            <a:extLst>
              <a:ext uri="{FF2B5EF4-FFF2-40B4-BE49-F238E27FC236}">
                <a16:creationId xmlns:a16="http://schemas.microsoft.com/office/drawing/2014/main" id="{0BECA82F-1CA4-88A1-54A8-C490D72285F9}"/>
              </a:ext>
            </a:extLst>
          </p:cNvPr>
          <p:cNvSpPr>
            <a:spLocks noGrp="1"/>
          </p:cNvSpPr>
          <p:nvPr>
            <p:ph type="sldNum" sz="quarter" idx="4"/>
          </p:nvPr>
        </p:nvSpPr>
        <p:spPr/>
        <p:txBody>
          <a:bodyPr/>
          <a:lstStyle/>
          <a:p>
            <a:fld id="{70B51D39-34A8-445B-B5A0-FAFBA1D9F764}" type="slidenum">
              <a:rPr lang="en-CA" smtClean="0"/>
              <a:pPr/>
              <a:t>57</a:t>
            </a:fld>
            <a:endParaRPr lang="en-CA"/>
          </a:p>
        </p:txBody>
      </p:sp>
    </p:spTree>
    <p:extLst>
      <p:ext uri="{BB962C8B-B14F-4D97-AF65-F5344CB8AC3E}">
        <p14:creationId xmlns:p14="http://schemas.microsoft.com/office/powerpoint/2010/main" val="3095606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15054-FA5F-824B-D0E7-7B4D8A5F7EF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96BF1B-C750-60B2-8875-E77D3107DA57}"/>
              </a:ext>
            </a:extLst>
          </p:cNvPr>
          <p:cNvSpPr>
            <a:spLocks noGrp="1"/>
          </p:cNvSpPr>
          <p:nvPr>
            <p:ph idx="1"/>
          </p:nvPr>
        </p:nvSpPr>
        <p:spPr/>
        <p:txBody>
          <a:bodyPr>
            <a:noAutofit/>
          </a:bodyPr>
          <a:lstStyle/>
          <a:p>
            <a:pPr>
              <a:spcAft>
                <a:spcPts val="600"/>
              </a:spcAft>
              <a:defRPr/>
            </a:pPr>
            <a:r>
              <a:rPr lang="en-US" sz="2400" dirty="0"/>
              <a:t>The </a:t>
            </a:r>
            <a:r>
              <a:rPr lang="en-US" sz="2400" i="1" dirty="0"/>
              <a:t>First Nations Mandated Post-Secondary Institutes Act</a:t>
            </a:r>
            <a:r>
              <a:rPr lang="en-US" sz="2400" dirty="0"/>
              <a:t> also requires the Ministry to make available funding to support the development of institutional capacity at First Nations-mandated post-secondary institutes that are not receiving ongoing operational funding. </a:t>
            </a:r>
          </a:p>
          <a:p>
            <a:pPr>
              <a:spcAft>
                <a:spcPts val="600"/>
              </a:spcAft>
              <a:defRPr/>
            </a:pPr>
            <a:r>
              <a:rPr lang="en-US" sz="2400" dirty="0"/>
              <a:t>Eligibility criteria for this capacity funding will be established by policy, in consultation and cooperation with First Nations.</a:t>
            </a:r>
          </a:p>
          <a:p>
            <a:pPr>
              <a:spcAft>
                <a:spcPts val="600"/>
              </a:spcAft>
              <a:defRPr/>
            </a:pPr>
            <a:r>
              <a:rPr lang="en-US" sz="2400" dirty="0"/>
              <a:t>The Minister will enter into a co-developed funding agreement with institutes.</a:t>
            </a:r>
          </a:p>
          <a:p>
            <a:pPr>
              <a:spcAft>
                <a:spcPts val="600"/>
              </a:spcAft>
              <a:defRPr/>
            </a:pPr>
            <a:r>
              <a:rPr lang="en-US" sz="2400" dirty="0"/>
              <a:t>Currently total annual funding of $450K is available.  </a:t>
            </a:r>
          </a:p>
          <a:p>
            <a:pPr>
              <a:spcAft>
                <a:spcPts val="600"/>
              </a:spcAft>
              <a:defRPr/>
            </a:pPr>
            <a:r>
              <a:rPr lang="en-US" sz="2400" dirty="0"/>
              <a:t>The allocation methodology and application process will be co-developed.</a:t>
            </a:r>
          </a:p>
          <a:p>
            <a:pPr marL="0" indent="0" algn="just">
              <a:spcBef>
                <a:spcPts val="200"/>
              </a:spcBef>
              <a:spcAft>
                <a:spcPts val="600"/>
              </a:spcAft>
              <a:buNone/>
            </a:pPr>
            <a:endParaRPr lang="en-US" sz="2200" dirty="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CFA7967C-B12F-8831-6287-ED42091F508D}"/>
              </a:ext>
            </a:extLst>
          </p:cNvPr>
          <p:cNvSpPr>
            <a:spLocks noGrp="1"/>
          </p:cNvSpPr>
          <p:nvPr>
            <p:ph type="title"/>
          </p:nvPr>
        </p:nvSpPr>
        <p:spPr/>
        <p:txBody>
          <a:bodyPr>
            <a:normAutofit fontScale="90000"/>
          </a:bodyPr>
          <a:lstStyle/>
          <a:p>
            <a:r>
              <a:rPr lang="en-CA" sz="4000" dirty="0"/>
              <a:t>The </a:t>
            </a:r>
            <a:r>
              <a:rPr lang="en-CA" sz="4000" i="1" dirty="0"/>
              <a:t>First Nations Mandated Institutes Act </a:t>
            </a:r>
            <a:r>
              <a:rPr lang="en-CA" sz="4000" dirty="0"/>
              <a:t>– Interim Capacity Funding</a:t>
            </a:r>
            <a:endParaRPr lang="en-US" dirty="0"/>
          </a:p>
        </p:txBody>
      </p:sp>
      <p:sp>
        <p:nvSpPr>
          <p:cNvPr id="2" name="Slide Number Placeholder 1">
            <a:extLst>
              <a:ext uri="{FF2B5EF4-FFF2-40B4-BE49-F238E27FC236}">
                <a16:creationId xmlns:a16="http://schemas.microsoft.com/office/drawing/2014/main" id="{427B417A-66E3-87CF-F5AF-8FEA0443C62D}"/>
              </a:ext>
            </a:extLst>
          </p:cNvPr>
          <p:cNvSpPr>
            <a:spLocks noGrp="1"/>
          </p:cNvSpPr>
          <p:nvPr>
            <p:ph type="sldNum" sz="quarter" idx="4"/>
          </p:nvPr>
        </p:nvSpPr>
        <p:spPr/>
        <p:txBody>
          <a:bodyPr/>
          <a:lstStyle/>
          <a:p>
            <a:fld id="{70B51D39-34A8-445B-B5A0-FAFBA1D9F764}" type="slidenum">
              <a:rPr lang="en-CA" smtClean="0"/>
              <a:pPr/>
              <a:t>58</a:t>
            </a:fld>
            <a:endParaRPr lang="en-CA"/>
          </a:p>
        </p:txBody>
      </p:sp>
    </p:spTree>
    <p:extLst>
      <p:ext uri="{BB962C8B-B14F-4D97-AF65-F5344CB8AC3E}">
        <p14:creationId xmlns:p14="http://schemas.microsoft.com/office/powerpoint/2010/main" val="336845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6F5B7-7EC4-2D38-ED8E-5D08870EA93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C7B303-4F09-DC50-66B9-6D9A5A48302B}"/>
              </a:ext>
            </a:extLst>
          </p:cNvPr>
          <p:cNvSpPr>
            <a:spLocks noGrp="1"/>
          </p:cNvSpPr>
          <p:nvPr>
            <p:ph idx="1"/>
          </p:nvPr>
        </p:nvSpPr>
        <p:spPr/>
        <p:txBody>
          <a:bodyPr>
            <a:noAutofit/>
          </a:bodyPr>
          <a:lstStyle/>
          <a:p>
            <a:r>
              <a:rPr lang="en-CA" sz="2400" dirty="0"/>
              <a:t>Considerations for potential eligibility criteria for capacity funding include that the First Nations-mandated institute:</a:t>
            </a:r>
          </a:p>
          <a:p>
            <a:pPr lvl="1"/>
            <a:r>
              <a:rPr lang="en-US" sz="2200" dirty="0"/>
              <a:t>is mandated by one or more Indigenous governing bodies acting on behalf of one or more First Nations in British Columbia, to provide post-secondary education; </a:t>
            </a:r>
            <a:endParaRPr lang="en-CA" sz="2200" dirty="0"/>
          </a:p>
          <a:p>
            <a:pPr lvl="1"/>
            <a:r>
              <a:rPr lang="en-CA" sz="2200" dirty="0"/>
              <a:t>has delivered PSE, Adult Basic Education, or E or University and College Entrance programs for a number of years (possibly the previous three years) and has delivered PSE programs in at least one of those years;</a:t>
            </a:r>
          </a:p>
          <a:p>
            <a:pPr lvl="1"/>
            <a:r>
              <a:rPr lang="en-CA" sz="2200" dirty="0"/>
              <a:t>maintains designated instructional and administrative space that is used by the institute; and</a:t>
            </a:r>
          </a:p>
          <a:p>
            <a:pPr lvl="1"/>
            <a:r>
              <a:rPr lang="en-CA" sz="2200" dirty="0"/>
              <a:t>is not currently receiving ongoing operational funding that is intended to support the operation of the institute from the provincial or federal government.</a:t>
            </a:r>
          </a:p>
          <a:p>
            <a:pPr lvl="1"/>
            <a:r>
              <a:rPr lang="en-CA" sz="2200" dirty="0"/>
              <a:t>Additional scoring variables would be developed to enable evaluation of proposals where there are more applications than funding available.</a:t>
            </a:r>
          </a:p>
          <a:p>
            <a:pPr lvl="1"/>
            <a:endParaRPr lang="en-CA" sz="2200" dirty="0"/>
          </a:p>
          <a:p>
            <a:pPr marL="0" indent="0" algn="just">
              <a:spcBef>
                <a:spcPts val="200"/>
              </a:spcBef>
              <a:spcAft>
                <a:spcPts val="600"/>
              </a:spcAft>
              <a:buNone/>
            </a:pPr>
            <a:endParaRPr lang="en-US" sz="2200" dirty="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CE482FB2-517B-C418-9C42-C896091FAEDA}"/>
              </a:ext>
            </a:extLst>
          </p:cNvPr>
          <p:cNvSpPr>
            <a:spLocks noGrp="1"/>
          </p:cNvSpPr>
          <p:nvPr>
            <p:ph type="title"/>
          </p:nvPr>
        </p:nvSpPr>
        <p:spPr/>
        <p:txBody>
          <a:bodyPr>
            <a:normAutofit fontScale="90000"/>
          </a:bodyPr>
          <a:lstStyle/>
          <a:p>
            <a:r>
              <a:rPr lang="en-CA" sz="4000" dirty="0"/>
              <a:t>The </a:t>
            </a:r>
            <a:r>
              <a:rPr lang="en-CA" sz="4000" i="1" dirty="0"/>
              <a:t>First Nations Mandated Institutes Act </a:t>
            </a:r>
            <a:r>
              <a:rPr lang="en-CA" sz="4000" dirty="0"/>
              <a:t>– Interim Capacity Funding Criteria</a:t>
            </a:r>
            <a:endParaRPr lang="en-US" dirty="0"/>
          </a:p>
        </p:txBody>
      </p:sp>
      <p:sp>
        <p:nvSpPr>
          <p:cNvPr id="2" name="Slide Number Placeholder 1">
            <a:extLst>
              <a:ext uri="{FF2B5EF4-FFF2-40B4-BE49-F238E27FC236}">
                <a16:creationId xmlns:a16="http://schemas.microsoft.com/office/drawing/2014/main" id="{4342947A-D66B-7727-0E3F-E825737CFFC7}"/>
              </a:ext>
            </a:extLst>
          </p:cNvPr>
          <p:cNvSpPr>
            <a:spLocks noGrp="1"/>
          </p:cNvSpPr>
          <p:nvPr>
            <p:ph type="sldNum" sz="quarter" idx="4"/>
          </p:nvPr>
        </p:nvSpPr>
        <p:spPr/>
        <p:txBody>
          <a:bodyPr/>
          <a:lstStyle/>
          <a:p>
            <a:fld id="{70B51D39-34A8-445B-B5A0-FAFBA1D9F764}" type="slidenum">
              <a:rPr lang="en-CA" smtClean="0"/>
              <a:pPr/>
              <a:t>59</a:t>
            </a:fld>
            <a:endParaRPr lang="en-CA"/>
          </a:p>
        </p:txBody>
      </p:sp>
    </p:spTree>
    <p:extLst>
      <p:ext uri="{BB962C8B-B14F-4D97-AF65-F5344CB8AC3E}">
        <p14:creationId xmlns:p14="http://schemas.microsoft.com/office/powerpoint/2010/main" val="185446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39C5D-7FC3-2BB6-E6B5-EDF9262E4DB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FCDDC41-2098-A8D5-C83C-394CFF2C15ED}"/>
              </a:ext>
            </a:extLst>
          </p:cNvPr>
          <p:cNvSpPr>
            <a:spLocks noGrp="1"/>
          </p:cNvSpPr>
          <p:nvPr>
            <p:ph type="title"/>
          </p:nvPr>
        </p:nvSpPr>
        <p:spPr/>
        <p:txBody>
          <a:bodyPr>
            <a:normAutofit/>
          </a:bodyPr>
          <a:lstStyle/>
          <a:p>
            <a:r>
              <a:rPr lang="en-CA" dirty="0"/>
              <a:t>Students in the BC Education System (2023-24)</a:t>
            </a:r>
            <a:endParaRPr lang="en-US" dirty="0"/>
          </a:p>
        </p:txBody>
      </p:sp>
      <p:sp>
        <p:nvSpPr>
          <p:cNvPr id="2" name="Slide Number Placeholder 1">
            <a:extLst>
              <a:ext uri="{FF2B5EF4-FFF2-40B4-BE49-F238E27FC236}">
                <a16:creationId xmlns:a16="http://schemas.microsoft.com/office/drawing/2014/main" id="{1C1D93DE-6E3E-0F22-743B-FEA190F75C4C}"/>
              </a:ext>
            </a:extLst>
          </p:cNvPr>
          <p:cNvSpPr>
            <a:spLocks noGrp="1"/>
          </p:cNvSpPr>
          <p:nvPr>
            <p:ph type="sldNum" sz="quarter" idx="4"/>
          </p:nvPr>
        </p:nvSpPr>
        <p:spPr/>
        <p:txBody>
          <a:bodyPr/>
          <a:lstStyle/>
          <a:p>
            <a:fld id="{70B51D39-34A8-445B-B5A0-FAFBA1D9F764}" type="slidenum">
              <a:rPr lang="en-CA" smtClean="0"/>
              <a:pPr/>
              <a:t>6</a:t>
            </a:fld>
            <a:endParaRPr lang="en-CA"/>
          </a:p>
        </p:txBody>
      </p:sp>
      <p:graphicFrame>
        <p:nvGraphicFramePr>
          <p:cNvPr id="15" name="Content Placeholder 6">
            <a:extLst>
              <a:ext uri="{FF2B5EF4-FFF2-40B4-BE49-F238E27FC236}">
                <a16:creationId xmlns:a16="http://schemas.microsoft.com/office/drawing/2014/main" id="{92AC9647-147D-AFCC-9904-555906879D3E}"/>
              </a:ext>
            </a:extLst>
          </p:cNvPr>
          <p:cNvGraphicFramePr>
            <a:graphicFrameLocks noGrp="1"/>
          </p:cNvGraphicFramePr>
          <p:nvPr>
            <p:ph idx="1"/>
            <p:extLst>
              <p:ext uri="{D42A27DB-BD31-4B8C-83A1-F6EECF244321}">
                <p14:modId xmlns:p14="http://schemas.microsoft.com/office/powerpoint/2010/main" val="892877702"/>
              </p:ext>
            </p:extLst>
          </p:nvPr>
        </p:nvGraphicFramePr>
        <p:xfrm>
          <a:off x="642012" y="4121695"/>
          <a:ext cx="10515600" cy="2070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Content Placeholder 6">
            <a:extLst>
              <a:ext uri="{FF2B5EF4-FFF2-40B4-BE49-F238E27FC236}">
                <a16:creationId xmlns:a16="http://schemas.microsoft.com/office/drawing/2014/main" id="{D8281E1E-252A-C8C2-5623-CE4CD2B52DAF}"/>
              </a:ext>
            </a:extLst>
          </p:cNvPr>
          <p:cNvGraphicFramePr>
            <a:graphicFrameLocks/>
          </p:cNvGraphicFramePr>
          <p:nvPr>
            <p:extLst>
              <p:ext uri="{D42A27DB-BD31-4B8C-83A1-F6EECF244321}">
                <p14:modId xmlns:p14="http://schemas.microsoft.com/office/powerpoint/2010/main" val="1209803867"/>
              </p:ext>
            </p:extLst>
          </p:nvPr>
        </p:nvGraphicFramePr>
        <p:xfrm>
          <a:off x="642012" y="1900835"/>
          <a:ext cx="10515600" cy="12250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itle 4">
            <a:extLst>
              <a:ext uri="{FF2B5EF4-FFF2-40B4-BE49-F238E27FC236}">
                <a16:creationId xmlns:a16="http://schemas.microsoft.com/office/drawing/2014/main" id="{34B21277-C7FD-E8B9-F869-FFE72FE43FC7}"/>
              </a:ext>
            </a:extLst>
          </p:cNvPr>
          <p:cNvSpPr txBox="1">
            <a:spLocks/>
          </p:cNvSpPr>
          <p:nvPr/>
        </p:nvSpPr>
        <p:spPr>
          <a:xfrm>
            <a:off x="838200" y="1525370"/>
            <a:ext cx="7477897" cy="375465"/>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85000"/>
              </a:lnSpc>
              <a:spcBef>
                <a:spcPct val="0"/>
              </a:spcBef>
              <a:buNone/>
              <a:defRPr sz="4000" b="1" kern="1200">
                <a:solidFill>
                  <a:schemeClr val="bg1"/>
                </a:solidFill>
                <a:latin typeface="+mj-lt"/>
                <a:ea typeface="+mj-ea"/>
                <a:cs typeface="+mj-cs"/>
              </a:defRPr>
            </a:lvl1pPr>
          </a:lstStyle>
          <a:p>
            <a:r>
              <a:rPr lang="en-CA">
                <a:solidFill>
                  <a:schemeClr val="tx1">
                    <a:lumMod val="65000"/>
                    <a:lumOff val="35000"/>
                  </a:schemeClr>
                </a:solidFill>
              </a:rPr>
              <a:t>First Nations Schools</a:t>
            </a:r>
          </a:p>
        </p:txBody>
      </p:sp>
      <p:sp>
        <p:nvSpPr>
          <p:cNvPr id="18" name="Title 4">
            <a:extLst>
              <a:ext uri="{FF2B5EF4-FFF2-40B4-BE49-F238E27FC236}">
                <a16:creationId xmlns:a16="http://schemas.microsoft.com/office/drawing/2014/main" id="{78D30867-3354-DCFE-62AC-CDC604B4CF2B}"/>
              </a:ext>
            </a:extLst>
          </p:cNvPr>
          <p:cNvSpPr txBox="1">
            <a:spLocks/>
          </p:cNvSpPr>
          <p:nvPr/>
        </p:nvSpPr>
        <p:spPr>
          <a:xfrm>
            <a:off x="838199" y="3746231"/>
            <a:ext cx="7477897" cy="375465"/>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85000"/>
              </a:lnSpc>
              <a:spcBef>
                <a:spcPct val="0"/>
              </a:spcBef>
              <a:buNone/>
              <a:defRPr sz="4000" b="1" kern="1200">
                <a:solidFill>
                  <a:schemeClr val="bg1"/>
                </a:solidFill>
                <a:latin typeface="+mj-lt"/>
                <a:ea typeface="+mj-ea"/>
                <a:cs typeface="+mj-cs"/>
              </a:defRPr>
            </a:lvl1pPr>
          </a:lstStyle>
          <a:p>
            <a:r>
              <a:rPr lang="en-CA">
                <a:solidFill>
                  <a:schemeClr val="tx1">
                    <a:lumMod val="65000"/>
                    <a:lumOff val="35000"/>
                  </a:schemeClr>
                </a:solidFill>
              </a:rPr>
              <a:t>Public and Independent Schools</a:t>
            </a:r>
          </a:p>
        </p:txBody>
      </p:sp>
    </p:spTree>
    <p:extLst>
      <p:ext uri="{BB962C8B-B14F-4D97-AF65-F5344CB8AC3E}">
        <p14:creationId xmlns:p14="http://schemas.microsoft.com/office/powerpoint/2010/main" val="2847607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1EECF-627B-C3D6-E6A0-3B64FE91BCB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75EB52A-45AF-6410-253F-B0BA0CA181F8}"/>
              </a:ext>
            </a:extLst>
          </p:cNvPr>
          <p:cNvSpPr>
            <a:spLocks noGrp="1"/>
          </p:cNvSpPr>
          <p:nvPr>
            <p:ph idx="1"/>
          </p:nvPr>
        </p:nvSpPr>
        <p:spPr/>
        <p:txBody>
          <a:bodyPr>
            <a:noAutofit/>
          </a:bodyPr>
          <a:lstStyle/>
          <a:p>
            <a:r>
              <a:rPr lang="en-CA" dirty="0"/>
              <a:t>IAHLA and FNESC will be developing additional resources and supports for First Nations who wish to establish their own post-secondary institute or who wish to further develop the capacity of their existing institute.</a:t>
            </a:r>
            <a:endParaRPr lang="en-US" dirty="0"/>
          </a:p>
          <a:p>
            <a:r>
              <a:rPr lang="en-US" dirty="0"/>
              <a:t>Increases in funding will need to be negotiated with the Federal and Provincial Governments as the First Nations-mandated institutes system develops, as more institutes become eligible for funding, and as the cost of providing the full breadth of programs and services is determined.</a:t>
            </a:r>
          </a:p>
          <a:p>
            <a:pPr marL="0" indent="0" algn="just">
              <a:spcBef>
                <a:spcPts val="200"/>
              </a:spcBef>
              <a:spcAft>
                <a:spcPts val="600"/>
              </a:spcAft>
              <a:buNone/>
            </a:pPr>
            <a:endParaRPr lang="en-US" sz="2200" dirty="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50254B89-0E82-F596-0285-2AD5FDD45ECB}"/>
              </a:ext>
            </a:extLst>
          </p:cNvPr>
          <p:cNvSpPr>
            <a:spLocks noGrp="1"/>
          </p:cNvSpPr>
          <p:nvPr>
            <p:ph type="title"/>
          </p:nvPr>
        </p:nvSpPr>
        <p:spPr/>
        <p:txBody>
          <a:bodyPr>
            <a:normAutofit/>
          </a:bodyPr>
          <a:lstStyle/>
          <a:p>
            <a:r>
              <a:rPr lang="en-CA" sz="4000" dirty="0"/>
              <a:t>Provincial Funding and Legislation – Next Steps</a:t>
            </a:r>
            <a:endParaRPr lang="en-US" dirty="0"/>
          </a:p>
        </p:txBody>
      </p:sp>
      <p:sp>
        <p:nvSpPr>
          <p:cNvPr id="2" name="Slide Number Placeholder 1">
            <a:extLst>
              <a:ext uri="{FF2B5EF4-FFF2-40B4-BE49-F238E27FC236}">
                <a16:creationId xmlns:a16="http://schemas.microsoft.com/office/drawing/2014/main" id="{1DFB2546-4A22-5582-BBB5-3FE345AE1DBE}"/>
              </a:ext>
            </a:extLst>
          </p:cNvPr>
          <p:cNvSpPr>
            <a:spLocks noGrp="1"/>
          </p:cNvSpPr>
          <p:nvPr>
            <p:ph type="sldNum" sz="quarter" idx="4"/>
          </p:nvPr>
        </p:nvSpPr>
        <p:spPr/>
        <p:txBody>
          <a:bodyPr/>
          <a:lstStyle/>
          <a:p>
            <a:fld id="{70B51D39-34A8-445B-B5A0-FAFBA1D9F764}" type="slidenum">
              <a:rPr lang="en-CA" smtClean="0"/>
              <a:pPr/>
              <a:t>60</a:t>
            </a:fld>
            <a:endParaRPr lang="en-CA"/>
          </a:p>
        </p:txBody>
      </p:sp>
    </p:spTree>
    <p:extLst>
      <p:ext uri="{BB962C8B-B14F-4D97-AF65-F5344CB8AC3E}">
        <p14:creationId xmlns:p14="http://schemas.microsoft.com/office/powerpoint/2010/main" val="2297772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384F4-142E-45DF-9944-7E4B02E774D6}"/>
              </a:ext>
            </a:extLst>
          </p:cNvPr>
          <p:cNvSpPr>
            <a:spLocks noGrp="1"/>
          </p:cNvSpPr>
          <p:nvPr>
            <p:ph type="title"/>
          </p:nvPr>
        </p:nvSpPr>
        <p:spPr>
          <a:xfrm>
            <a:off x="2124170" y="2252827"/>
            <a:ext cx="7943660" cy="1450785"/>
          </a:xfrm>
        </p:spPr>
        <p:txBody>
          <a:bodyPr>
            <a:noAutofit/>
          </a:bodyPr>
          <a:lstStyle/>
          <a:p>
            <a:pPr algn="ctr"/>
            <a:r>
              <a:rPr lang="en-US" dirty="0"/>
              <a:t>Thank you </a:t>
            </a:r>
            <a:br>
              <a:rPr lang="en-US" sz="4800" dirty="0"/>
            </a:br>
            <a:r>
              <a:rPr lang="en-US" sz="3200" dirty="0"/>
              <a:t>We appreciate your participation and your commitment to First Nations education.</a:t>
            </a:r>
            <a:endParaRPr lang="en-US" sz="3600" dirty="0"/>
          </a:p>
        </p:txBody>
      </p:sp>
      <p:pic>
        <p:nvPicPr>
          <p:cNvPr id="8" name="Picture 7">
            <a:extLst>
              <a:ext uri="{FF2B5EF4-FFF2-40B4-BE49-F238E27FC236}">
                <a16:creationId xmlns:a16="http://schemas.microsoft.com/office/drawing/2014/main" id="{52A84DA8-94AA-4B97-975C-EFE7E5C8D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8747" y="4371763"/>
            <a:ext cx="1454505" cy="1450786"/>
          </a:xfrm>
          <a:prstGeom prst="rect">
            <a:avLst/>
          </a:prstGeom>
        </p:spPr>
      </p:pic>
      <p:sp>
        <p:nvSpPr>
          <p:cNvPr id="2" name="Slide Number Placeholder 1">
            <a:extLst>
              <a:ext uri="{FF2B5EF4-FFF2-40B4-BE49-F238E27FC236}">
                <a16:creationId xmlns:a16="http://schemas.microsoft.com/office/drawing/2014/main" id="{310E5D19-4B5C-CBF0-FAD0-2128688FF16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1D39-34A8-445B-B5A0-FAFBA1D9F764}" type="slidenum">
              <a:rPr kumimoji="0" lang="en-CA" sz="2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CA"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28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38200" y="1573213"/>
          <a:ext cx="10515600"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CA"/>
              <a:t>Foundations of Our System</a:t>
            </a:r>
          </a:p>
        </p:txBody>
      </p:sp>
      <p:sp>
        <p:nvSpPr>
          <p:cNvPr id="3" name="Slide Number Placeholder 2">
            <a:extLst>
              <a:ext uri="{FF2B5EF4-FFF2-40B4-BE49-F238E27FC236}">
                <a16:creationId xmlns:a16="http://schemas.microsoft.com/office/drawing/2014/main" id="{74D2D8FE-4961-FEA0-51C2-91D5C282B96C}"/>
              </a:ext>
            </a:extLst>
          </p:cNvPr>
          <p:cNvSpPr>
            <a:spLocks noGrp="1"/>
          </p:cNvSpPr>
          <p:nvPr>
            <p:ph type="sldNum" sz="quarter" idx="4"/>
          </p:nvPr>
        </p:nvSpPr>
        <p:spPr/>
        <p:txBody>
          <a:bodyPr/>
          <a:lstStyle/>
          <a:p>
            <a:fld id="{70B51D39-34A8-445B-B5A0-FAFBA1D9F764}" type="slidenum">
              <a:rPr lang="en-CA" smtClean="0"/>
              <a:pPr/>
              <a:t>7</a:t>
            </a:fld>
            <a:endParaRPr lang="en-CA"/>
          </a:p>
        </p:txBody>
      </p:sp>
    </p:spTree>
    <p:extLst>
      <p:ext uri="{BB962C8B-B14F-4D97-AF65-F5344CB8AC3E}">
        <p14:creationId xmlns:p14="http://schemas.microsoft.com/office/powerpoint/2010/main" val="96242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D6D5-0557-DC0E-661E-09F6C5A2B7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D895BF-ABEA-C035-550A-41F11BE372C0}"/>
              </a:ext>
            </a:extLst>
          </p:cNvPr>
          <p:cNvSpPr>
            <a:spLocks noGrp="1"/>
          </p:cNvSpPr>
          <p:nvPr>
            <p:ph type="ctrTitle"/>
          </p:nvPr>
        </p:nvSpPr>
        <p:spPr>
          <a:xfrm>
            <a:off x="2357051" y="2222371"/>
            <a:ext cx="7477897" cy="1548573"/>
          </a:xfrm>
        </p:spPr>
        <p:txBody>
          <a:bodyPr>
            <a:normAutofit/>
          </a:bodyPr>
          <a:lstStyle/>
          <a:p>
            <a:pPr algn="ctr"/>
            <a:r>
              <a:rPr lang="en-US" sz="4800" dirty="0"/>
              <a:t>Declaration Act Action Plan</a:t>
            </a:r>
            <a:endParaRPr lang="en-CA" sz="4800" dirty="0">
              <a:highlight>
                <a:srgbClr val="FFFF00"/>
              </a:highlight>
            </a:endParaRPr>
          </a:p>
        </p:txBody>
      </p:sp>
      <p:sp>
        <p:nvSpPr>
          <p:cNvPr id="3" name="Slide Number Placeholder 2">
            <a:extLst>
              <a:ext uri="{FF2B5EF4-FFF2-40B4-BE49-F238E27FC236}">
                <a16:creationId xmlns:a16="http://schemas.microsoft.com/office/drawing/2014/main" id="{975080E6-9165-67BE-06CA-331AB932C539}"/>
              </a:ext>
            </a:extLst>
          </p:cNvPr>
          <p:cNvSpPr>
            <a:spLocks noGrp="1"/>
          </p:cNvSpPr>
          <p:nvPr>
            <p:ph type="sldNum" sz="quarter" idx="4"/>
          </p:nvPr>
        </p:nvSpPr>
        <p:spPr/>
        <p:txBody>
          <a:bodyPr/>
          <a:lstStyle/>
          <a:p>
            <a:fld id="{70B51D39-34A8-445B-B5A0-FAFBA1D9F764}" type="slidenum">
              <a:rPr lang="en-CA" smtClean="0"/>
              <a:pPr/>
              <a:t>8</a:t>
            </a:fld>
            <a:endParaRPr lang="en-CA"/>
          </a:p>
        </p:txBody>
      </p:sp>
    </p:spTree>
    <p:extLst>
      <p:ext uri="{BB962C8B-B14F-4D97-AF65-F5344CB8AC3E}">
        <p14:creationId xmlns:p14="http://schemas.microsoft.com/office/powerpoint/2010/main" val="153157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26DBC-884E-5435-ABC9-F36CD7421E4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B67AA7F-5078-2BF5-9556-60F96C826797}"/>
              </a:ext>
            </a:extLst>
          </p:cNvPr>
          <p:cNvSpPr>
            <a:spLocks noGrp="1"/>
          </p:cNvSpPr>
          <p:nvPr>
            <p:ph idx="1"/>
          </p:nvPr>
        </p:nvSpPr>
        <p:spPr/>
        <p:txBody>
          <a:bodyPr>
            <a:normAutofit fontScale="92500"/>
          </a:bodyPr>
          <a:lstStyle/>
          <a:p>
            <a:pPr marL="285750" indent="-285750" algn="just">
              <a:spcBef>
                <a:spcPts val="200"/>
              </a:spcBef>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The United Nations Declaration on the Rights of Indigenous Peoples (UN Declaration) provides the universal framework of minimum standards for the survival, dignity, well-being and self-determination of Indigenous peoples.</a:t>
            </a:r>
          </a:p>
          <a:p>
            <a:pPr marL="285750" indent="-285750" algn="just">
              <a:spcBef>
                <a:spcPts val="200"/>
              </a:spcBef>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Education-specific references in the UN Declaration include:</a:t>
            </a:r>
          </a:p>
          <a:p>
            <a:pPr marL="742950" lvl="1" indent="-285750" algn="just">
              <a:spcBef>
                <a:spcPts val="200"/>
              </a:spcBef>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Indigenous peoples have the right to establish and control their educational systems and institutions providing education in their own languages, in a manner appropriate to their cultural methods of teaching and learning (Article 14.1)</a:t>
            </a:r>
          </a:p>
          <a:p>
            <a:pPr marL="742950" lvl="1" indent="-285750" algn="just">
              <a:spcBef>
                <a:spcPts val="200"/>
              </a:spcBef>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Indigenous individuals, particularly children, have the right to all levels and forms of education of the State without discrimination (Article 14.2).</a:t>
            </a:r>
          </a:p>
          <a:p>
            <a:pPr marL="0" indent="0" algn="l" rtl="0" fontAlgn="base">
              <a:buNone/>
            </a:pPr>
            <a:r>
              <a:rPr lang="en-US" sz="2400" b="0" i="0" dirty="0">
                <a:effectLst/>
              </a:rPr>
              <a:t>​</a:t>
            </a:r>
          </a:p>
          <a:p>
            <a:pPr>
              <a:lnSpc>
                <a:spcPct val="100000"/>
              </a:lnSpc>
            </a:pPr>
            <a:endParaRPr lang="en-CA" dirty="0"/>
          </a:p>
        </p:txBody>
      </p:sp>
      <p:sp>
        <p:nvSpPr>
          <p:cNvPr id="6" name="Title 5">
            <a:extLst>
              <a:ext uri="{FF2B5EF4-FFF2-40B4-BE49-F238E27FC236}">
                <a16:creationId xmlns:a16="http://schemas.microsoft.com/office/drawing/2014/main" id="{69EF7500-BE5C-06B4-363B-8829A6738F8F}"/>
              </a:ext>
            </a:extLst>
          </p:cNvPr>
          <p:cNvSpPr>
            <a:spLocks noGrp="1"/>
          </p:cNvSpPr>
          <p:nvPr>
            <p:ph type="title"/>
          </p:nvPr>
        </p:nvSpPr>
        <p:spPr/>
        <p:txBody>
          <a:bodyPr>
            <a:normAutofit/>
          </a:bodyPr>
          <a:lstStyle/>
          <a:p>
            <a:r>
              <a:rPr lang="en-CA" sz="4000" dirty="0"/>
              <a:t>UN Declaration on the Rights of Indigenous Peoples</a:t>
            </a:r>
            <a:endParaRPr lang="en-US" dirty="0"/>
          </a:p>
        </p:txBody>
      </p:sp>
      <p:sp>
        <p:nvSpPr>
          <p:cNvPr id="2" name="Slide Number Placeholder 1">
            <a:extLst>
              <a:ext uri="{FF2B5EF4-FFF2-40B4-BE49-F238E27FC236}">
                <a16:creationId xmlns:a16="http://schemas.microsoft.com/office/drawing/2014/main" id="{94B39960-6065-904B-C8CD-3FF748104378}"/>
              </a:ext>
            </a:extLst>
          </p:cNvPr>
          <p:cNvSpPr>
            <a:spLocks noGrp="1"/>
          </p:cNvSpPr>
          <p:nvPr>
            <p:ph type="sldNum" sz="quarter" idx="4"/>
          </p:nvPr>
        </p:nvSpPr>
        <p:spPr/>
        <p:txBody>
          <a:bodyPr/>
          <a:lstStyle/>
          <a:p>
            <a:fld id="{70B51D39-34A8-445B-B5A0-FAFBA1D9F764}" type="slidenum">
              <a:rPr lang="en-CA" smtClean="0"/>
              <a:pPr/>
              <a:t>9</a:t>
            </a:fld>
            <a:endParaRPr lang="en-CA"/>
          </a:p>
        </p:txBody>
      </p:sp>
    </p:spTree>
    <p:extLst>
      <p:ext uri="{BB962C8B-B14F-4D97-AF65-F5344CB8AC3E}">
        <p14:creationId xmlns:p14="http://schemas.microsoft.com/office/powerpoint/2010/main" val="704893822"/>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472C4"/>
      </a:accent1>
      <a:accent2>
        <a:srgbClr val="DB6D1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Template FNESC 2022" id="{BC003EFA-F0B8-4548-A329-3AA84DBD1FD0}" vid="{E7B714EB-7A35-4654-BFDB-3EEAAC51ADCF}"/>
    </a:ext>
  </a:extLst>
</a:theme>
</file>

<file path=ppt/theme/theme2.xml><?xml version="1.0" encoding="utf-8"?>
<a:theme xmlns:a="http://schemas.openxmlformats.org/drawingml/2006/main" name="4_Office Theme">
  <a:themeElements>
    <a:clrScheme name="Custom 1">
      <a:dk1>
        <a:sysClr val="windowText" lastClr="000000"/>
      </a:dk1>
      <a:lt1>
        <a:sysClr val="window" lastClr="FFFFFF"/>
      </a:lt1>
      <a:dk2>
        <a:srgbClr val="44546A"/>
      </a:dk2>
      <a:lt2>
        <a:srgbClr val="E7E6E6"/>
      </a:lt2>
      <a:accent1>
        <a:srgbClr val="4472C4"/>
      </a:accent1>
      <a:accent2>
        <a:srgbClr val="DB6D1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098B063-D881-4F43-B0B4-C5064F0526B1}" vid="{C0E00F3D-AC57-4601-A2B1-8ACE600D85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C1F259FB5F1743B0AABDE6E19F3587" ma:contentTypeVersion="15" ma:contentTypeDescription="Create a new document." ma:contentTypeScope="" ma:versionID="197ef63f42850ea5539349d84736bef9">
  <xsd:schema xmlns:xsd="http://www.w3.org/2001/XMLSchema" xmlns:xs="http://www.w3.org/2001/XMLSchema" xmlns:p="http://schemas.microsoft.com/office/2006/metadata/properties" xmlns:ns2="9da97c54-3012-49fd-8896-0db67528b2a3" xmlns:ns3="a10d9883-6879-4486-9776-c67b50dca88e" targetNamespace="http://schemas.microsoft.com/office/2006/metadata/properties" ma:root="true" ma:fieldsID="3c5e3f5eefc2b92454afe60b7d20a218" ns2:_="" ns3:_="">
    <xsd:import namespace="9da97c54-3012-49fd-8896-0db67528b2a3"/>
    <xsd:import namespace="a10d9883-6879-4486-9776-c67b50dca8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97c54-3012-49fd-8896-0db67528b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 ma:index="14" nillable="true" ma:displayName="Notes" ma:format="Dropdown" ma:internalName="Notes">
      <xsd:simpleType>
        <xsd:restriction base="dms:Text">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9b50559-7390-452f-8d4d-780c6c1e431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0d9883-6879-4486-9776-c67b50dca88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1302640-33fa-49e2-b3eb-16fe5876aec8}" ma:internalName="TaxCatchAll" ma:showField="CatchAllData" ma:web="a10d9883-6879-4486-9776-c67b50dca8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9da97c54-3012-49fd-8896-0db67528b2a3" xsi:nil="true"/>
    <lcf76f155ced4ddcb4097134ff3c332f xmlns="9da97c54-3012-49fd-8896-0db67528b2a3">
      <Terms xmlns="http://schemas.microsoft.com/office/infopath/2007/PartnerControls"/>
    </lcf76f155ced4ddcb4097134ff3c332f>
    <TaxCatchAll xmlns="a10d9883-6879-4486-9776-c67b50dca88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DA933-1463-4D0D-B192-2FABEC288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a97c54-3012-49fd-8896-0db67528b2a3"/>
    <ds:schemaRef ds:uri="a10d9883-6879-4486-9776-c67b50dca8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9AAA8C-48A7-4353-B2BF-D69EA3FAA689}">
  <ds:schemaRefs>
    <ds:schemaRef ds:uri="http://schemas.microsoft.com/office/2006/metadata/properties"/>
    <ds:schemaRef ds:uri="http://schemas.microsoft.com/office/infopath/2007/PartnerControls"/>
    <ds:schemaRef ds:uri="9da97c54-3012-49fd-8896-0db67528b2a3"/>
    <ds:schemaRef ds:uri="a10d9883-6879-4486-9776-c67b50dca88e"/>
  </ds:schemaRefs>
</ds:datastoreItem>
</file>

<file path=customXml/itemProps3.xml><?xml version="1.0" encoding="utf-8"?>
<ds:datastoreItem xmlns:ds="http://schemas.openxmlformats.org/officeDocument/2006/customXml" ds:itemID="{ECB57BBD-491B-44D5-AF8D-F21ECBA783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1670</TotalTime>
  <Words>5320</Words>
  <Application>Microsoft Macintosh PowerPoint</Application>
  <PresentationFormat>Widescreen</PresentationFormat>
  <Paragraphs>436</Paragraphs>
  <Slides>61</Slides>
  <Notes>61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Aptos</vt:lpstr>
      <vt:lpstr>Aptos Display</vt:lpstr>
      <vt:lpstr>Arial</vt:lpstr>
      <vt:lpstr>Calibri</vt:lpstr>
      <vt:lpstr>Calibri Light</vt:lpstr>
      <vt:lpstr>Open Sans</vt:lpstr>
      <vt:lpstr>1_Office Theme</vt:lpstr>
      <vt:lpstr>4_Office Theme</vt:lpstr>
      <vt:lpstr>2025 AFN Education Forum: Reigniting the Flames of our Ancestors</vt:lpstr>
      <vt:lpstr>Recognition of the Territory</vt:lpstr>
      <vt:lpstr>Overview</vt:lpstr>
      <vt:lpstr>About FNESC</vt:lpstr>
      <vt:lpstr>About FNESC, cont'd</vt:lpstr>
      <vt:lpstr>Students in the BC Education System (2023-24)</vt:lpstr>
      <vt:lpstr>Foundations of Our System</vt:lpstr>
      <vt:lpstr>Declaration Act Action Plan</vt:lpstr>
      <vt:lpstr>UN Declaration on the Rights of Indigenous Peoples</vt:lpstr>
      <vt:lpstr>Declaration on the Rights of Indigenous Peoples Act</vt:lpstr>
      <vt:lpstr>Declaration Act Action Plan</vt:lpstr>
      <vt:lpstr>Declaration Act Action Plan</vt:lpstr>
      <vt:lpstr>Distinctions-Based Approach</vt:lpstr>
      <vt:lpstr>Distinctions-Based Approach</vt:lpstr>
      <vt:lpstr>Distinctions-Based Approach in Public Education</vt:lpstr>
      <vt:lpstr>Distinctions-Based Approach Primer</vt:lpstr>
      <vt:lpstr>Distinctions-Based Approach Primer, cont'd</vt:lpstr>
      <vt:lpstr>BC School Act Amendments</vt:lpstr>
      <vt:lpstr>Policy &amp; Legislation Table</vt:lpstr>
      <vt:lpstr>First Nations School of Choice</vt:lpstr>
      <vt:lpstr>First Nations School of Choice – Context</vt:lpstr>
      <vt:lpstr>First Nations School of Choice – Legislative Change</vt:lpstr>
      <vt:lpstr>First Nations School of Choice</vt:lpstr>
      <vt:lpstr>Model Local Education Agreement</vt:lpstr>
      <vt:lpstr>Local Education Agreements – Context </vt:lpstr>
      <vt:lpstr>Model LEA – Legislative Change</vt:lpstr>
      <vt:lpstr>Model LEA – Sections </vt:lpstr>
      <vt:lpstr>Model LEA – Sections, cont’d </vt:lpstr>
      <vt:lpstr>Indigenous Education Councils</vt:lpstr>
      <vt:lpstr>Indigenous Education Councils – Context</vt:lpstr>
      <vt:lpstr>Indigenous Education Councils – Legislative Change</vt:lpstr>
      <vt:lpstr>Legislative Change, cont’d</vt:lpstr>
      <vt:lpstr>IEC Membership</vt:lpstr>
      <vt:lpstr>IEC Membership, cont’d</vt:lpstr>
      <vt:lpstr>Rules for an Indigenous Education Council</vt:lpstr>
      <vt:lpstr>Operationalization of an Indigenous Education Council</vt:lpstr>
      <vt:lpstr>Operationalization of an Indigenous Education Council, cont'd</vt:lpstr>
      <vt:lpstr>Operationalization of an Indigenous Education Council, cont'd</vt:lpstr>
      <vt:lpstr>First Nations-Mandated Post-Secondary Institutes Act</vt:lpstr>
      <vt:lpstr>Background – First Nations-Mandated Post-Secondary Institutes Act</vt:lpstr>
      <vt:lpstr>First Nations Mandated Post-Secondary Institutes Act - Background</vt:lpstr>
      <vt:lpstr>First Nations Mandated Post-Secondary Institutes Act – Background, cont’d</vt:lpstr>
      <vt:lpstr>First Nations Mandated Post-Secondary Institutes Act – Background, cont'd</vt:lpstr>
      <vt:lpstr>First Nations Mandated Post-Secondary Institutes Act – Background, cont'd</vt:lpstr>
      <vt:lpstr>First Nations Mandated Post-Secondary Institutes Act – Background, cont'd</vt:lpstr>
      <vt:lpstr>First Nations Mandated Post-Secondary Institutes Act – Background, cont'd</vt:lpstr>
      <vt:lpstr>First Nations Mandated Post-Secondary Institutes Act – Background, cont'd</vt:lpstr>
      <vt:lpstr>First Nations Mandated Post-Secondary Institutes Act – Background, cont'd</vt:lpstr>
      <vt:lpstr>First Nations Mandated Post-Secondary Institutes Act – Background, cont’d</vt:lpstr>
      <vt:lpstr>First Nations Mandated Post-Secondary Institutes Act – Background, cont’d</vt:lpstr>
      <vt:lpstr>Overview of the First Nations Mandated Post-Secondary Institutes Act</vt:lpstr>
      <vt:lpstr>The First Nations Mandated Institutes Act</vt:lpstr>
      <vt:lpstr>The First Nations Mandated Institutes Act, cont’d</vt:lpstr>
      <vt:lpstr>The First Nations Mandated Institutes Act, cont’d</vt:lpstr>
      <vt:lpstr>The First Nations Mandated Institutes Act – Administration and Policy</vt:lpstr>
      <vt:lpstr>The First Nations Mandated Institutes Act – Ongoing Operational Funding</vt:lpstr>
      <vt:lpstr>The First Nations Mandated Institutes Act – Ongoing Operational Funding Criteria</vt:lpstr>
      <vt:lpstr>The First Nations Mandated Institutes Act – Interim Capacity Funding</vt:lpstr>
      <vt:lpstr>The First Nations Mandated Institutes Act – Interim Capacity Funding Criteria</vt:lpstr>
      <vt:lpstr>Provincial Funding and Legislation – Next Steps</vt:lpstr>
      <vt:lpstr>Thank you  We appreciate your participation and your commitment to First Nations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Education Forum - Assembly of First Nations</dc:title>
  <dc:creator>Connor Morris</dc:creator>
  <cp:lastModifiedBy>Thane Bonar</cp:lastModifiedBy>
  <cp:revision>27</cp:revision>
  <cp:lastPrinted>2025-02-12T16:52:00Z</cp:lastPrinted>
  <dcterms:created xsi:type="dcterms:W3CDTF">2024-11-19T17:00:21Z</dcterms:created>
  <dcterms:modified xsi:type="dcterms:W3CDTF">2025-02-13T20:55:44Z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0x010100E2C1F259FB5F1743B0AABDE6E19F3587</vt:lpwstr>
  </property>
</Properties>
</file>