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6" autoAdjust="0"/>
    <p:restoredTop sz="94654"/>
  </p:normalViewPr>
  <p:slideViewPr>
    <p:cSldViewPr snapToGrid="0">
      <p:cViewPr varScale="1">
        <p:scale>
          <a:sx n="86" d="100"/>
          <a:sy n="86" d="100"/>
        </p:scale>
        <p:origin x="24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551E-873D-E396-37CC-B5A611918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D1893-7169-0A3B-6DC1-76D3825B0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000DD-A51E-E99A-C35E-ADC3F75D7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33A4-ACAA-4B6B-AE9B-21F2B289BB01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1EC83-EFDA-7DFE-E208-16C697B0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09F95-C112-DE7F-CF9D-A2F2BBD72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2C32-5154-4F03-9C52-9F15A9038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9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479C-7BA6-9849-16D8-CC69AC6B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D1246-609A-B84C-09E5-41979DF27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F8B80-631A-A2DE-61ED-DFD4ED7CB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33A4-ACAA-4B6B-AE9B-21F2B289BB01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A55E3-8481-A6F5-84E9-17BC19492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6987-5FF8-FBF2-04C5-36395DC6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2C32-5154-4F03-9C52-9F15A9038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D85DE9-F72A-3373-39FB-A53046064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16BD2-E6CB-DDA1-9EF2-033854F1C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A4E16-F826-2775-D773-69984FFE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33A4-ACAA-4B6B-AE9B-21F2B289BB01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8CBE-1D84-475D-636E-F06D3573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7FA5D-C30A-70D8-7590-66C122B1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2C32-5154-4F03-9C52-9F15A9038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3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D257-936D-69B8-9DE6-34C7A458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9F52-F8ED-E6DB-298E-CA1F4AF33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0A81B-BD8D-E91D-6CF3-5EC3E44DC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33A4-ACAA-4B6B-AE9B-21F2B289BB01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D4AED-645F-1274-894E-8D2FA1120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9252D-6948-B909-022C-0D73EF04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2C32-5154-4F03-9C52-9F15A9038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3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01FE-B29C-4EA3-24F9-B8E9235F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91A59-2180-4D29-A0AF-049B6A7DB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FA757-F0AD-E70C-F8B5-D0BA9020C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33A4-ACAA-4B6B-AE9B-21F2B289BB01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6A2A8-0AB6-75A8-F5A3-0D5228077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00514-F89F-97BC-FF82-01A23E21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2C32-5154-4F03-9C52-9F15A9038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CE1F-2113-6F97-0A0A-AF1B1E57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68B42-914F-2563-165B-8DB4355DA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308A7-3D3E-B4B6-CCF7-FF4710674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936DF-77CC-290A-B8B2-BCD053C9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33A4-ACAA-4B6B-AE9B-21F2B289BB01}" type="datetimeFigureOut">
              <a:rPr lang="en-US" smtClean="0"/>
              <a:t>7/5/24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2EE2B-8826-4112-2553-E15E4CA4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5DFB6-328A-963A-E2A5-13DD091F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2C32-5154-4F03-9C52-9F15A9038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1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3BD5-5E17-A21C-6A45-7BEE9655C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E22E7-CA30-F3CC-CAAD-8064BA9A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D4D2B-D37D-A0A4-5C6C-1590057C3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DF9FA-E858-10FE-F1A2-BDED471BF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94C5B1-F44E-24B1-1993-366A1C56B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07856-220E-AC1E-32E0-90190B7E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33A4-ACAA-4B6B-AE9B-21F2B289BB01}" type="datetimeFigureOut">
              <a:rPr lang="en-US" smtClean="0"/>
              <a:t>7/5/24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DB2124-8B3E-168F-41EC-D0147DBB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FC4F5F-7771-79A0-D197-93C76F50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2C32-5154-4F03-9C52-9F15A9038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1586-FA09-D76B-C57F-84711F00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00BCF7-FF2F-3E3E-D67A-7438A0D35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33A4-ACAA-4B6B-AE9B-21F2B289BB01}" type="datetimeFigureOut">
              <a:rPr lang="en-US" smtClean="0"/>
              <a:t>7/5/24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12870-B667-837B-519D-D4462390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3CC45-6E14-35DA-2F0F-7D26EF98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2C32-5154-4F03-9C52-9F15A9038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07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31B50-6911-32D9-858F-526E6216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33A4-ACAA-4B6B-AE9B-21F2B289BB01}" type="datetimeFigureOut">
              <a:rPr lang="en-US" smtClean="0"/>
              <a:t>7/5/24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79BAF2-85B5-117F-926E-12F8B068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B6B82-463F-AC9E-7C94-43919CA7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2C32-5154-4F03-9C52-9F15A9038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9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D88C-18E6-12EB-7BCA-9170EE30F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96218-DACF-86FC-06F9-AF27E5FCA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341AF-687A-F418-4339-70A227F43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4DA7B-A06B-BAC6-5FB6-390735A9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33A4-ACAA-4B6B-AE9B-21F2B289BB01}" type="datetimeFigureOut">
              <a:rPr lang="en-US" smtClean="0"/>
              <a:t>7/5/24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E7B45-719B-83AC-8C0C-5E61FD55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EA373-299E-62EF-B5CC-F21DF896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2C32-5154-4F03-9C52-9F15A9038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A52F-E504-025B-75FF-F30CE87E0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9F401-7E9B-716A-43ED-975D816AC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49573-43E2-A25A-83C4-7FC1AC048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0CE26-925D-DBE1-ECA6-61F941CCE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33A4-ACAA-4B6B-AE9B-21F2B289BB01}" type="datetimeFigureOut">
              <a:rPr lang="en-US" smtClean="0"/>
              <a:t>7/5/24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48237-A914-4A26-7D6F-78A6BA02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12690-DD7D-B81C-EED9-8789BCDAD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2C32-5154-4F03-9C52-9F15A9038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7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B3A859-CF94-4A5D-D41D-7A615BFE4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C90BF-EDDC-B19A-D843-03CE3E3DC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3FCEF-91A5-912D-0DF1-3A9F09C3D5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8833A4-ACAA-4B6B-AE9B-21F2B289BB01}" type="datetimeFigureOut">
              <a:rPr lang="en-US" smtClean="0"/>
              <a:t>7/5/24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F96AB-83DE-9DA1-54F4-ADCDF6A70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8C27E-DC8B-F6BF-D87D-FB9E9C2E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742C32-5154-4F03-9C52-9F15A9038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7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mmorningstar@afn.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7BF7B-017A-2F62-32C8-A2EA55392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478" y="1814642"/>
            <a:ext cx="10383187" cy="14413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Nations Health Legislation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DEA431-740E-DAAF-9944-56BBFE6B5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AFN Health Sector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AFN Annual General Assembly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Monday, July 8, 2024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10:30am-12noon </a:t>
            </a:r>
          </a:p>
        </p:txBody>
      </p:sp>
    </p:spTree>
    <p:extLst>
      <p:ext uri="{BB962C8B-B14F-4D97-AF65-F5344CB8AC3E}">
        <p14:creationId xmlns:p14="http://schemas.microsoft.com/office/powerpoint/2010/main" val="372192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63FFB-7B1E-73D5-BD2D-B38BCC4B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314" y="1819171"/>
            <a:ext cx="10515600" cy="107393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AFN Resolutions on Indigenous Health Legislation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B3563-6C39-B955-8BF1-6D1F792C6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043" y="2769535"/>
            <a:ext cx="9382897" cy="35258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Resolution #69/2016 </a:t>
            </a:r>
          </a:p>
          <a:p>
            <a:pPr lvl="1">
              <a:lnSpc>
                <a:spcPct val="100000"/>
              </a:lnSpc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Exploring a Legislative Base for First Nations Health (as one of the potential tools for affirming First Nations jurisdiction in health)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Resolution #18/2021</a:t>
            </a:r>
          </a:p>
          <a:p>
            <a:pPr lvl="1">
              <a:lnSpc>
                <a:spcPct val="100000"/>
              </a:lnSpc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Supporting First Nations Participation in the development of Distinctions-based Health Legislation 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Resolution #16/2023</a:t>
            </a:r>
          </a:p>
          <a:p>
            <a:pPr lvl="1">
              <a:lnSpc>
                <a:spcPct val="100000"/>
              </a:lnSpc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Distinctions-based Indigenous Health Legislation 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Resolution #79/2023 </a:t>
            </a:r>
          </a:p>
          <a:p>
            <a:pPr lvl="1">
              <a:lnSpc>
                <a:spcPct val="100000"/>
              </a:lnSpc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Reconsider Proposed Distinctions-based Indigenous Health Legislation Process </a:t>
            </a:r>
          </a:p>
        </p:txBody>
      </p:sp>
    </p:spTree>
    <p:extLst>
      <p:ext uri="{BB962C8B-B14F-4D97-AF65-F5344CB8AC3E}">
        <p14:creationId xmlns:p14="http://schemas.microsoft.com/office/powerpoint/2010/main" val="81761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37699-CF0B-ADC4-6D6B-FF348C0AF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358" y="1813900"/>
            <a:ext cx="10515600" cy="116914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#79/2023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B10E0-9236-8899-3EA3-C76CFAE2D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762" y="2641574"/>
            <a:ext cx="10281380" cy="380419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AFN Resolution #79/2023 passed at December Special Chiefs Assembly. Called for a suspension of the current legislative process due to issues with timeline, funding, and First Nation Inherent &amp; Treaty rights alignment. It called on Canada to, among other things: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First Nations-led engagement processes required for Nations-based legislation.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Clearly identify and utilize First Nation-supported principles, perspectives, and standards to inform legislative development.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 with the AFN, in consultation with First Nations, to develop an adequate and sustainable fiscal arrangement enabling Nation-based health legislation implementation in each region. </a:t>
            </a: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1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FF35-45DD-0615-78C0-3F9EB5FA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834161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AFN AGA Dialogue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5F9B1-9B35-3183-B54C-D6931E6C4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738" y="2946634"/>
            <a:ext cx="9340121" cy="34562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a February 2024 CCOH meeting, First Nations leadership directed the AFN and ISC to re-envision the work towards First Nations Health Legislation.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AFN Health is working with CCOH to develop a First Nations-led version of the Key Elements document, outlining foundational principles that affirm First Nations concepts for legislation.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vision is now presented to First Nations-in-Assembly for further direction.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AFN Health has been working with Dr Josee Lavoie to organize regional feedback, consolidate historical legislative opportunities and identifying the principles to cement First Nations health legislation. 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5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4364-9777-3241-7D30-DEA68A4A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8961"/>
            <a:ext cx="10515600" cy="107390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Meegwich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Cho,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Nia’wen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5A443-A414-4EE0-6161-1F408B9DC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2867"/>
            <a:ext cx="10515600" cy="31929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Information: </a:t>
            </a:r>
          </a:p>
          <a:p>
            <a:pPr algn="ctr">
              <a:lnSpc>
                <a:spcPct val="100000"/>
              </a:lnSpc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Melanie Morningstar</a:t>
            </a:r>
          </a:p>
          <a:p>
            <a:pPr algn="ctr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Acting Director, AFN Health Sector </a:t>
            </a:r>
          </a:p>
          <a:p>
            <a:pPr algn="ctr">
              <a:lnSpc>
                <a:spcPct val="10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mmorningstar@afn.ca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8200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309</Words>
  <Application>Microsoft Macintosh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First Nations Health Legislation </vt:lpstr>
      <vt:lpstr>AFN Resolutions on Indigenous Health Legislation </vt:lpstr>
      <vt:lpstr>Resolution #79/2023 </vt:lpstr>
      <vt:lpstr>AFN AGA Dialogue Session </vt:lpstr>
      <vt:lpstr>Meegwich, Mahsi Cho, Nia’wen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Nations Health Legislation</dc:title>
  <dc:creator>Marlene Larocque</dc:creator>
  <cp:lastModifiedBy>Hollie King</cp:lastModifiedBy>
  <cp:revision>7</cp:revision>
  <dcterms:created xsi:type="dcterms:W3CDTF">2024-05-31T15:32:55Z</dcterms:created>
  <dcterms:modified xsi:type="dcterms:W3CDTF">2024-07-05T14:58:40Z</dcterms:modified>
</cp:coreProperties>
</file>