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6.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 id="2147483786" r:id="rId2"/>
    <p:sldMasterId id="2147483798" r:id="rId3"/>
    <p:sldMasterId id="2147483810" r:id="rId4"/>
    <p:sldMasterId id="2147483822" r:id="rId5"/>
    <p:sldMasterId id="2147483834" r:id="rId6"/>
    <p:sldMasterId id="2147483846" r:id="rId7"/>
    <p:sldMasterId id="2147483880" r:id="rId8"/>
    <p:sldMasterId id="2147483892" r:id="rId9"/>
    <p:sldMasterId id="2147483910" r:id="rId10"/>
    <p:sldMasterId id="2147483922" r:id="rId11"/>
  </p:sldMasterIdLst>
  <p:notesMasterIdLst>
    <p:notesMasterId r:id="rId41"/>
  </p:notesMasterIdLst>
  <p:sldIdLst>
    <p:sldId id="447" r:id="rId12"/>
    <p:sldId id="820" r:id="rId13"/>
    <p:sldId id="874" r:id="rId14"/>
    <p:sldId id="846" r:id="rId15"/>
    <p:sldId id="445" r:id="rId16"/>
    <p:sldId id="855" r:id="rId17"/>
    <p:sldId id="875" r:id="rId18"/>
    <p:sldId id="754" r:id="rId19"/>
    <p:sldId id="821" r:id="rId20"/>
    <p:sldId id="852" r:id="rId21"/>
    <p:sldId id="355" r:id="rId22"/>
    <p:sldId id="356" r:id="rId23"/>
    <p:sldId id="866" r:id="rId24"/>
    <p:sldId id="867" r:id="rId25"/>
    <p:sldId id="870" r:id="rId26"/>
    <p:sldId id="679" r:id="rId27"/>
    <p:sldId id="256" r:id="rId28"/>
    <p:sldId id="862" r:id="rId29"/>
    <p:sldId id="863" r:id="rId30"/>
    <p:sldId id="864" r:id="rId31"/>
    <p:sldId id="858" r:id="rId32"/>
    <p:sldId id="860" r:id="rId33"/>
    <p:sldId id="767" r:id="rId34"/>
    <p:sldId id="856" r:id="rId35"/>
    <p:sldId id="428" r:id="rId36"/>
    <p:sldId id="431" r:id="rId37"/>
    <p:sldId id="868" r:id="rId38"/>
    <p:sldId id="837" r:id="rId39"/>
    <p:sldId id="848"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autoAdjust="0"/>
    <p:restoredTop sz="94694"/>
  </p:normalViewPr>
  <p:slideViewPr>
    <p:cSldViewPr snapToGrid="0">
      <p:cViewPr varScale="1">
        <p:scale>
          <a:sx n="109" d="100"/>
          <a:sy n="109" d="100"/>
        </p:scale>
        <p:origin x="7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customXml" Target="../customXml/item1.xml"/><Relationship Id="rId20" Type="http://schemas.openxmlformats.org/officeDocument/2006/relationships/slide" Target="slides/slide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76CA2-C7F1-4FC0-A9C0-AF0CBE492714}" type="datetimeFigureOut">
              <a:rPr lang="en-CA" smtClean="0"/>
              <a:t>2024-03-06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FD60E-E7BC-4FCA-B983-E9C00010C1AF}" type="slidenum">
              <a:rPr lang="en-CA" smtClean="0"/>
              <a:t>‹#›</a:t>
            </a:fld>
            <a:endParaRPr lang="en-CA"/>
          </a:p>
        </p:txBody>
      </p:sp>
    </p:spTree>
    <p:extLst>
      <p:ext uri="{BB962C8B-B14F-4D97-AF65-F5344CB8AC3E}">
        <p14:creationId xmlns:p14="http://schemas.microsoft.com/office/powerpoint/2010/main" val="24583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everyone for being here today. Land Acknowledgement?</a:t>
            </a:r>
          </a:p>
          <a:p>
            <a:endParaRPr lang="en-US" dirty="0"/>
          </a:p>
          <a:p>
            <a:r>
              <a:rPr lang="en-US" dirty="0"/>
              <a:t>My name is …… and I have the privilege of helping you learn about Crime Prevention Through Environmental Design. Today we are going to discuss the theory behind this concept, the core principles, and the steps to be taken in order to create and implement a successful design.</a:t>
            </a:r>
          </a:p>
          <a:p>
            <a:endParaRPr lang="en-US" dirty="0"/>
          </a:p>
          <a:p>
            <a:r>
              <a:rPr lang="en-US" dirty="0"/>
              <a:t>I encourage you to ask any questions throughout the presentation, and please let me know if I can speak louder, quieter, faster, or slower.</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4AAE-06DE-F546-9671-B479505A50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034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Tessa</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17</a:t>
            </a:fld>
            <a:endParaRPr lang="en-CA"/>
          </a:p>
        </p:txBody>
      </p:sp>
    </p:spTree>
    <p:extLst>
      <p:ext uri="{BB962C8B-B14F-4D97-AF65-F5344CB8AC3E}">
        <p14:creationId xmlns:p14="http://schemas.microsoft.com/office/powerpoint/2010/main" val="3119816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Shalyn</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18</a:t>
            </a:fld>
            <a:endParaRPr lang="en-CA"/>
          </a:p>
        </p:txBody>
      </p:sp>
    </p:spTree>
    <p:extLst>
      <p:ext uri="{BB962C8B-B14F-4D97-AF65-F5344CB8AC3E}">
        <p14:creationId xmlns:p14="http://schemas.microsoft.com/office/powerpoint/2010/main" val="860596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Shlayn</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19</a:t>
            </a:fld>
            <a:endParaRPr lang="en-CA"/>
          </a:p>
        </p:txBody>
      </p:sp>
    </p:spTree>
    <p:extLst>
      <p:ext uri="{BB962C8B-B14F-4D97-AF65-F5344CB8AC3E}">
        <p14:creationId xmlns:p14="http://schemas.microsoft.com/office/powerpoint/2010/main" val="744640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Shlayn</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20</a:t>
            </a:fld>
            <a:endParaRPr lang="en-CA"/>
          </a:p>
        </p:txBody>
      </p:sp>
    </p:spTree>
    <p:extLst>
      <p:ext uri="{BB962C8B-B14F-4D97-AF65-F5344CB8AC3E}">
        <p14:creationId xmlns:p14="http://schemas.microsoft.com/office/powerpoint/2010/main" val="322213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Jeremiah</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21</a:t>
            </a:fld>
            <a:endParaRPr lang="en-CA"/>
          </a:p>
        </p:txBody>
      </p:sp>
    </p:spTree>
    <p:extLst>
      <p:ext uri="{BB962C8B-B14F-4D97-AF65-F5344CB8AC3E}">
        <p14:creationId xmlns:p14="http://schemas.microsoft.com/office/powerpoint/2010/main" val="2941177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A5F8F-9F36-858D-5F45-8A8327192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A3AB9-9320-D4ED-CF6E-7C4517E35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BF847-E1D1-DED2-E567-E90533BA94EF}"/>
              </a:ext>
            </a:extLst>
          </p:cNvPr>
          <p:cNvSpPr>
            <a:spLocks noGrp="1"/>
          </p:cNvSpPr>
          <p:nvPr>
            <p:ph type="body" idx="1"/>
          </p:nvPr>
        </p:nvSpPr>
        <p:spPr/>
        <p:txBody>
          <a:bodyPr/>
          <a:lstStyle/>
          <a:p>
            <a:endParaRPr lang="en-US" sz="1800" b="0" i="0" u="none" strike="noStrike" dirty="0">
              <a:solidFill>
                <a:srgbClr val="000000"/>
              </a:solidFill>
              <a:effectLst/>
              <a:latin typeface="Calibri" panose="020F0502020204030204" pitchFamily="34" charset="0"/>
            </a:endParaRPr>
          </a:p>
          <a:p>
            <a:r>
              <a:rPr lang="en-US" sz="1800" dirty="0">
                <a:latin typeface="BC Sans" pitchFamily="2" charset="0"/>
                <a:cs typeface="Arial" panose="020B0604020202020204" pitchFamily="34" charset="0"/>
              </a:rPr>
              <a:t>Jeremiah AF is building on proactive actions but a deeper dive into how we future-proof our food system in all phases of emergency events takes time.</a:t>
            </a:r>
          </a:p>
          <a:p>
            <a:endParaRPr lang="en-US" sz="1800" dirty="0">
              <a:latin typeface="BC Sans" pitchFamily="2" charset="0"/>
              <a:cs typeface="Arial" panose="020B0604020202020204" pitchFamily="34" charset="0"/>
            </a:endParaRPr>
          </a:p>
          <a:p>
            <a:endParaRPr lang="en-US" sz="1800" b="0" i="0" u="none" strike="noStrike"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7058EE26-39D6-AF14-D214-65F5142332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BEB8C-BDA3-4F17-939B-7A60190486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235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AA758-FC1E-305E-BB1C-53C8B1D45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CC82B-4DC2-24B6-87DC-FE8C589A8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1671A2-55E3-F06E-BD29-C67BFB8FB1D9}"/>
              </a:ext>
            </a:extLst>
          </p:cNvPr>
          <p:cNvSpPr>
            <a:spLocks noGrp="1"/>
          </p:cNvSpPr>
          <p:nvPr>
            <p:ph type="body" idx="1"/>
          </p:nvPr>
        </p:nvSpPr>
        <p:spPr/>
        <p:txBody>
          <a:bodyPr/>
          <a:lstStyle/>
          <a:p>
            <a:r>
              <a:rPr lang="en-US" dirty="0"/>
              <a:t>Sheena</a:t>
            </a:r>
          </a:p>
        </p:txBody>
      </p:sp>
      <p:sp>
        <p:nvSpPr>
          <p:cNvPr id="4" name="Slide Number Placeholder 3">
            <a:extLst>
              <a:ext uri="{FF2B5EF4-FFF2-40B4-BE49-F238E27FC236}">
                <a16:creationId xmlns:a16="http://schemas.microsoft.com/office/drawing/2014/main" id="{3436CFEA-01C5-AEBC-8925-33BE11C0D5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03B0C1-4CB5-486F-82C5-F4FE87D375C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124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Sheena </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25</a:t>
            </a:fld>
            <a:endParaRPr lang="en-CA"/>
          </a:p>
        </p:txBody>
      </p:sp>
    </p:spTree>
    <p:extLst>
      <p:ext uri="{BB962C8B-B14F-4D97-AF65-F5344CB8AC3E}">
        <p14:creationId xmlns:p14="http://schemas.microsoft.com/office/powerpoint/2010/main" val="1746843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 </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26</a:t>
            </a:fld>
            <a:endParaRPr lang="en-CA"/>
          </a:p>
        </p:txBody>
      </p:sp>
    </p:spTree>
    <p:extLst>
      <p:ext uri="{BB962C8B-B14F-4D97-AF65-F5344CB8AC3E}">
        <p14:creationId xmlns:p14="http://schemas.microsoft.com/office/powerpoint/2010/main" val="7017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28</a:t>
            </a:fld>
            <a:endParaRPr lang="en-CA"/>
          </a:p>
        </p:txBody>
      </p:sp>
    </p:spTree>
    <p:extLst>
      <p:ext uri="{BB962C8B-B14F-4D97-AF65-F5344CB8AC3E}">
        <p14:creationId xmlns:p14="http://schemas.microsoft.com/office/powerpoint/2010/main" val="369192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r>
              <a:rPr lang="en-US" sz="1200" dirty="0">
                <a:solidFill>
                  <a:prstClr val="white"/>
                </a:solidFill>
                <a:latin typeface="RealpageBAS20"/>
              </a:rPr>
              <a:t>“with respect to this canoe journey there will be extremes of weather and climate</a:t>
            </a:r>
          </a:p>
          <a:p>
            <a:pPr defTabSz="685800"/>
            <a:r>
              <a:rPr lang="en-US" sz="1200" dirty="0">
                <a:solidFill>
                  <a:prstClr val="white"/>
                </a:solidFill>
                <a:latin typeface="RealpageBAS20"/>
              </a:rPr>
              <a:t>there will be portages rapids waterfalls riptides swells crests gales typhoons tsunami</a:t>
            </a:r>
          </a:p>
          <a:p>
            <a:pPr defTabSz="685800"/>
            <a:r>
              <a:rPr lang="en-US" sz="1200" dirty="0">
                <a:solidFill>
                  <a:prstClr val="white"/>
                </a:solidFill>
                <a:latin typeface="RealpageBAS20"/>
              </a:rPr>
              <a:t>forest and grass fires droughts sandstorms blizzards toxic sludge customs agents</a:t>
            </a:r>
          </a:p>
          <a:p>
            <a:pPr defTabSz="685800"/>
            <a:r>
              <a:rPr lang="en-US" sz="1200" dirty="0">
                <a:solidFill>
                  <a:prstClr val="white"/>
                </a:solidFill>
                <a:latin typeface="RealpageBAS20"/>
              </a:rPr>
              <a:t>so bring waterproof windproof heatproof coldproof insulated breathable comfortable</a:t>
            </a:r>
          </a:p>
          <a:p>
            <a:pPr defTabSz="685800"/>
            <a:r>
              <a:rPr lang="en-US" sz="1200" dirty="0">
                <a:solidFill>
                  <a:prstClr val="white"/>
                </a:solidFill>
                <a:latin typeface="RealpageBAS20"/>
              </a:rPr>
              <a:t>light wash `n wear bedding clothing attitudes and a thick skin</a:t>
            </a:r>
          </a:p>
          <a:p>
            <a:pPr defTabSz="685800"/>
            <a:r>
              <a:rPr lang="en-US" sz="1200" dirty="0">
                <a:solidFill>
                  <a:prstClr val="white"/>
                </a:solidFill>
                <a:latin typeface="RealpageBAS20"/>
              </a:rPr>
              <a:t>you might want to bring a tent some </a:t>
            </a:r>
            <a:r>
              <a:rPr lang="en-US" sz="1200" dirty="0" err="1">
                <a:solidFill>
                  <a:prstClr val="white"/>
                </a:solidFill>
                <a:latin typeface="RealpageBAS20"/>
              </a:rPr>
              <a:t>bushsmarts</a:t>
            </a:r>
            <a:r>
              <a:rPr lang="en-US" sz="1200" dirty="0">
                <a:solidFill>
                  <a:prstClr val="white"/>
                </a:solidFill>
                <a:latin typeface="RealpageBAS20"/>
              </a:rPr>
              <a:t> and navigating knowhow</a:t>
            </a:r>
          </a:p>
          <a:p>
            <a:pPr defTabSz="685800"/>
            <a:r>
              <a:rPr lang="en-US" sz="1200" dirty="0">
                <a:solidFill>
                  <a:prstClr val="white"/>
                </a:solidFill>
                <a:latin typeface="RealpageBAS20"/>
              </a:rPr>
              <a:t>but please no cellphones beepers laptops palmtops modems (p.447)”.</a:t>
            </a:r>
          </a:p>
          <a:p>
            <a:pPr defTabSz="685800"/>
            <a:endParaRPr lang="en-US" sz="1200" dirty="0">
              <a:solidFill>
                <a:prstClr val="white"/>
              </a:solidFill>
              <a:latin typeface="RealpageBAS20"/>
            </a:endParaRPr>
          </a:p>
          <a:p>
            <a:pPr defTabSz="685800"/>
            <a:r>
              <a:rPr lang="en-US" sz="1200" dirty="0">
                <a:solidFill>
                  <a:prstClr val="white"/>
                </a:solidFill>
                <a:latin typeface="RealpageBAS20"/>
              </a:rPr>
              <a:t>Peter Cole (2002) </a:t>
            </a:r>
            <a:r>
              <a:rPr lang="en-US" sz="1200" dirty="0" err="1">
                <a:solidFill>
                  <a:prstClr val="white"/>
                </a:solidFill>
                <a:latin typeface="Goudy Old Style"/>
              </a:rPr>
              <a:t>aboriginalizing</a:t>
            </a:r>
            <a:r>
              <a:rPr lang="en-US" sz="1200" dirty="0">
                <a:solidFill>
                  <a:prstClr val="white"/>
                </a:solidFill>
                <a:latin typeface="Goudy Old Style"/>
              </a:rPr>
              <a:t> methodology: considering the Canoe</a:t>
            </a:r>
          </a:p>
          <a:p>
            <a:pPr defTabSz="685800"/>
            <a:r>
              <a:rPr lang="en-US" b="0" i="0" dirty="0">
                <a:solidFill>
                  <a:srgbClr val="222222"/>
                </a:solidFill>
                <a:effectLst/>
                <a:latin typeface="Open Sans" panose="020B0606030504020204" pitchFamily="34" charset="0"/>
              </a:rPr>
              <a:t>Peter Cole is a member of the Douglas First Nation, one of the </a:t>
            </a:r>
            <a:r>
              <a:rPr lang="en-US" b="0" i="1" dirty="0">
                <a:solidFill>
                  <a:srgbClr val="222222"/>
                </a:solidFill>
                <a:effectLst/>
                <a:latin typeface="Open Sans" panose="020B0606030504020204" pitchFamily="34" charset="0"/>
              </a:rPr>
              <a:t>Stl’atl’imx </a:t>
            </a:r>
            <a:r>
              <a:rPr lang="en-US" b="0" i="0" dirty="0">
                <a:solidFill>
                  <a:srgbClr val="222222"/>
                </a:solidFill>
                <a:effectLst/>
                <a:latin typeface="Open Sans" panose="020B0606030504020204" pitchFamily="34" charset="0"/>
              </a:rPr>
              <a:t>communities in SW British Columbia, and also has Celtic heritage</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B0C1-4CB5-486F-82C5-F4FE87D375C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7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Santana</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9</a:t>
            </a:fld>
            <a:endParaRPr lang="en-CA"/>
          </a:p>
        </p:txBody>
      </p:sp>
    </p:spTree>
    <p:extLst>
      <p:ext uri="{BB962C8B-B14F-4D97-AF65-F5344CB8AC3E}">
        <p14:creationId xmlns:p14="http://schemas.microsoft.com/office/powerpoint/2010/main" val="3372200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Santana</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10</a:t>
            </a:fld>
            <a:endParaRPr lang="en-CA"/>
          </a:p>
        </p:txBody>
      </p:sp>
    </p:spTree>
    <p:extLst>
      <p:ext uri="{BB962C8B-B14F-4D97-AF65-F5344CB8AC3E}">
        <p14:creationId xmlns:p14="http://schemas.microsoft.com/office/powerpoint/2010/main" val="1032753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FireSmart</a:t>
            </a:r>
            <a:r>
              <a:rPr lang="en-US" dirty="0"/>
              <a:t>, </a:t>
            </a:r>
            <a:r>
              <a:rPr lang="en-US" dirty="0" err="1"/>
              <a:t>etc</a:t>
            </a:r>
            <a:endParaRPr lang="en-US" dirty="0"/>
          </a:p>
          <a:p>
            <a:r>
              <a:rPr lang="en-US" dirty="0"/>
              <a:t>Runners for elders/people </a:t>
            </a:r>
            <a:r>
              <a:rPr lang="en-US" dirty="0" err="1"/>
              <a:t>withPrompts</a:t>
            </a:r>
            <a:r>
              <a:rPr lang="en-US" dirty="0"/>
              <a:t> for your group members:</a:t>
            </a:r>
          </a:p>
          <a:p>
            <a:r>
              <a:rPr lang="en-US" dirty="0"/>
              <a:t>- Inform leadership and work on decision – evacuation alert template/ BCR/ SOLE</a:t>
            </a:r>
          </a:p>
          <a:p>
            <a:pPr marL="174708" indent="-174708">
              <a:buFontTx/>
              <a:buChar char="-"/>
            </a:pPr>
            <a:r>
              <a:rPr lang="en-US" dirty="0"/>
              <a:t>Ask SPSA to set up a coordination call with other agencies</a:t>
            </a:r>
          </a:p>
          <a:p>
            <a:pPr marL="174708" indent="-174708">
              <a:buFontTx/>
              <a:buChar char="-"/>
            </a:pPr>
            <a:r>
              <a:rPr lang="en-US" dirty="0"/>
              <a:t>Get messaging to community about the hazard and how to protect their homes</a:t>
            </a:r>
          </a:p>
          <a:p>
            <a:pPr marL="174708" indent="-174708">
              <a:buFontTx/>
              <a:buChar char="-"/>
            </a:pPr>
            <a:r>
              <a:rPr lang="en-US" dirty="0"/>
              <a:t>Spot forecasts – ECCC and SPSA</a:t>
            </a:r>
          </a:p>
          <a:p>
            <a:pPr marL="174708" indent="-174708">
              <a:buFontTx/>
              <a:buChar char="-"/>
            </a:pPr>
            <a:r>
              <a:rPr lang="en-US" dirty="0"/>
              <a:t>Broadcast intrusive alert?</a:t>
            </a:r>
          </a:p>
          <a:p>
            <a:pPr marL="174708" indent="-174708">
              <a:buFontTx/>
              <a:buChar char="-"/>
            </a:pPr>
            <a:r>
              <a:rPr lang="en-US" dirty="0"/>
              <a:t>Evacuation planning – where, when, who, and how?</a:t>
            </a:r>
          </a:p>
          <a:p>
            <a:pPr marL="174708" indent="-174708">
              <a:buFontTx/>
              <a:buChar char="-"/>
            </a:pPr>
            <a:r>
              <a:rPr lang="en-US" dirty="0"/>
              <a:t>Protect/ </a:t>
            </a:r>
            <a:r>
              <a:rPr lang="en-US" dirty="0" err="1"/>
              <a:t>FireSmart</a:t>
            </a:r>
            <a:r>
              <a:rPr lang="en-US" dirty="0"/>
              <a:t> critical infrastructure – the bridge, community buildings</a:t>
            </a:r>
          </a:p>
          <a:p>
            <a:pPr marL="174708" indent="-174708">
              <a:buFontTx/>
              <a:buChar char="-"/>
            </a:pPr>
            <a:r>
              <a:rPr lang="en-US" dirty="0"/>
              <a:t>Public works team – activate them to work on the evacuation routes, out phones to inform them about Evac Alert and help them get ready</a:t>
            </a:r>
          </a:p>
          <a:p>
            <a:pPr marL="174708" indent="-174708">
              <a:buFontTx/>
              <a:buChar char="-"/>
            </a:pPr>
            <a:r>
              <a:rPr lang="en-US" dirty="0"/>
              <a:t>Contact neighboring communities for ESS supports</a:t>
            </a:r>
          </a:p>
          <a:p>
            <a:pPr marL="174708" indent="-174708">
              <a:buFontTx/>
              <a:buChar char="-"/>
            </a:pPr>
            <a:r>
              <a:rPr lang="en-US" dirty="0"/>
              <a:t>Identify vulnerable households and help them prepare/ plan for special evacuations</a:t>
            </a:r>
          </a:p>
          <a:p>
            <a:pPr marL="174708" indent="-174708">
              <a:buFontTx/>
              <a:buChar char="-"/>
            </a:pPr>
            <a:r>
              <a:rPr lang="en-US" dirty="0"/>
              <a:t>Pre-evacuation for vulnerable folks?</a:t>
            </a:r>
          </a:p>
          <a:p>
            <a:pPr marL="174708" indent="-174708">
              <a:buFontTx/>
              <a:buChar char="-"/>
            </a:pPr>
            <a:r>
              <a:rPr lang="en-US" dirty="0"/>
              <a:t>Potentially planning for a helicopter?</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94B72-CBB5-427F-8E58-6738E6111E9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4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Sheri</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13</a:t>
            </a:fld>
            <a:endParaRPr lang="en-CA"/>
          </a:p>
        </p:txBody>
      </p:sp>
    </p:spTree>
    <p:extLst>
      <p:ext uri="{BB962C8B-B14F-4D97-AF65-F5344CB8AC3E}">
        <p14:creationId xmlns:p14="http://schemas.microsoft.com/office/powerpoint/2010/main" val="168049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Sheri </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14</a:t>
            </a:fld>
            <a:endParaRPr lang="en-CA"/>
          </a:p>
        </p:txBody>
      </p:sp>
    </p:spTree>
    <p:extLst>
      <p:ext uri="{BB962C8B-B14F-4D97-AF65-F5344CB8AC3E}">
        <p14:creationId xmlns:p14="http://schemas.microsoft.com/office/powerpoint/2010/main" val="2395536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Aaliyah</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15</a:t>
            </a:fld>
            <a:endParaRPr lang="en-CA"/>
          </a:p>
        </p:txBody>
      </p:sp>
    </p:spTree>
    <p:extLst>
      <p:ext uri="{BB962C8B-B14F-4D97-AF65-F5344CB8AC3E}">
        <p14:creationId xmlns:p14="http://schemas.microsoft.com/office/powerpoint/2010/main" val="52818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Brent</a:t>
            </a:r>
            <a:endParaRPr lang="en-CA" dirty="0"/>
          </a:p>
        </p:txBody>
      </p:sp>
      <p:sp>
        <p:nvSpPr>
          <p:cNvPr id="4" name="Slide Number Placeholder 3"/>
          <p:cNvSpPr>
            <a:spLocks noGrp="1"/>
          </p:cNvSpPr>
          <p:nvPr>
            <p:ph type="sldNum" sz="quarter" idx="5"/>
          </p:nvPr>
        </p:nvSpPr>
        <p:spPr/>
        <p:txBody>
          <a:bodyPr/>
          <a:lstStyle/>
          <a:p>
            <a:fld id="{5A1FD60E-E7BC-4FCA-B983-E9C00010C1AF}" type="slidenum">
              <a:rPr lang="en-CA" smtClean="0"/>
              <a:t>16</a:t>
            </a:fld>
            <a:endParaRPr lang="en-CA"/>
          </a:p>
        </p:txBody>
      </p:sp>
    </p:spTree>
    <p:extLst>
      <p:ext uri="{BB962C8B-B14F-4D97-AF65-F5344CB8AC3E}">
        <p14:creationId xmlns:p14="http://schemas.microsoft.com/office/powerpoint/2010/main" val="363967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jpe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Master" Target="../slideMasters/slideMaster11.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sv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3997C8-2243-454D-A4C1-8E084D3D418B}"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80E54D-2D05-4075-9B67-F38EEE4FAFFC}" type="slidenum">
              <a:rPr lang="en-CA" smtClean="0"/>
              <a:t>‹#›</a:t>
            </a:fld>
            <a:endParaRPr lang="en-CA"/>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360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997C8-2243-454D-A4C1-8E084D3D418B}"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80E54D-2D05-4075-9B67-F38EEE4FAFFC}" type="slidenum">
              <a:rPr lang="en-CA" smtClean="0"/>
              <a:t>‹#›</a:t>
            </a:fld>
            <a:endParaRPr lang="en-CA"/>
          </a:p>
        </p:txBody>
      </p:sp>
    </p:spTree>
    <p:extLst>
      <p:ext uri="{BB962C8B-B14F-4D97-AF65-F5344CB8AC3E}">
        <p14:creationId xmlns:p14="http://schemas.microsoft.com/office/powerpoint/2010/main" val="17363716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BB1798-AFAF-4320-8F66-7F3DB58BBF39}"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C226-BAF5-419F-BEA6-31B9670E4AE3}"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255378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BB1798-AFAF-4320-8F66-7F3DB58BBF39}"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6994746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BB1798-AFAF-4320-8F66-7F3DB58BBF39}" type="datetimeFigureOut">
              <a:rPr lang="en-US" smtClean="0"/>
              <a:t>3/6/24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3376788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BB1798-AFAF-4320-8F66-7F3DB58BBF39}" type="datetimeFigureOut">
              <a:rPr lang="en-US" smtClean="0"/>
              <a:t>3/6/24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567423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1798-AFAF-4320-8F66-7F3DB58BBF39}"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13290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1798-AFAF-4320-8F66-7F3DB58BBF39}"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17147141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4610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53670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5307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9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997C8-2243-454D-A4C1-8E084D3D418B}"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80E54D-2D05-4075-9B67-F38EEE4FAFFC}" type="slidenum">
              <a:rPr lang="en-CA" smtClean="0"/>
              <a:t>‹#›</a:t>
            </a:fld>
            <a:endParaRPr lang="en-CA"/>
          </a:p>
        </p:txBody>
      </p:sp>
    </p:spTree>
    <p:extLst>
      <p:ext uri="{BB962C8B-B14F-4D97-AF65-F5344CB8AC3E}">
        <p14:creationId xmlns:p14="http://schemas.microsoft.com/office/powerpoint/2010/main" val="32024164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24333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7" name="Freeform 2">
            <a:extLst>
              <a:ext uri="{FF2B5EF4-FFF2-40B4-BE49-F238E27FC236}">
                <a16:creationId xmlns:a16="http://schemas.microsoft.com/office/drawing/2014/main" id="{BAE20855-BA4A-BAE4-B1F3-D083DB2E5B0C}"/>
              </a:ext>
            </a:extLst>
          </p:cNvPr>
          <p:cNvSpPr/>
          <p:nvPr userDrawn="1"/>
        </p:nvSpPr>
        <p:spPr>
          <a:xfrm>
            <a:off x="9512723" y="-869213"/>
            <a:ext cx="4755856" cy="5628232"/>
          </a:xfrm>
          <a:custGeom>
            <a:avLst/>
            <a:gdLst/>
            <a:ahLst/>
            <a:cxnLst/>
            <a:rect l="l" t="t" r="r" b="b"/>
            <a:pathLst>
              <a:path w="7133784" h="8442348">
                <a:moveTo>
                  <a:pt x="0" y="0"/>
                </a:moveTo>
                <a:lnTo>
                  <a:pt x="7133784" y="0"/>
                </a:lnTo>
                <a:lnTo>
                  <a:pt x="7133784" y="8442349"/>
                </a:lnTo>
                <a:lnTo>
                  <a:pt x="0" y="8442349"/>
                </a:lnTo>
                <a:lnTo>
                  <a:pt x="0" y="0"/>
                </a:lnTo>
                <a:close/>
              </a:path>
            </a:pathLst>
          </a:custGeom>
          <a:blipFill>
            <a:blip r:embed="rId2" cstate="screen">
              <a:alphaModFix amt="5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19">
            <a:extLst>
              <a:ext uri="{FF2B5EF4-FFF2-40B4-BE49-F238E27FC236}">
                <a16:creationId xmlns:a16="http://schemas.microsoft.com/office/drawing/2014/main" id="{04C7D982-2A13-8284-A4C0-6BEBE48996CE}"/>
              </a:ext>
            </a:extLst>
          </p:cNvPr>
          <p:cNvSpPr/>
          <p:nvPr userDrawn="1"/>
        </p:nvSpPr>
        <p:spPr>
          <a:xfrm>
            <a:off x="9847291" y="399295"/>
            <a:ext cx="2043360" cy="1033688"/>
          </a:xfrm>
          <a:custGeom>
            <a:avLst/>
            <a:gdLst/>
            <a:ahLst/>
            <a:cxnLst/>
            <a:rect l="l" t="t" r="r" b="b"/>
            <a:pathLst>
              <a:path w="3065040" h="1550532">
                <a:moveTo>
                  <a:pt x="0" y="0"/>
                </a:moveTo>
                <a:lnTo>
                  <a:pt x="3065040" y="0"/>
                </a:lnTo>
                <a:lnTo>
                  <a:pt x="3065040" y="1550532"/>
                </a:lnTo>
                <a:lnTo>
                  <a:pt x="0" y="1550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25202704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descr="A group of snakes from sticks&#10;&#10;Description automatically generated">
            <a:extLst>
              <a:ext uri="{FF2B5EF4-FFF2-40B4-BE49-F238E27FC236}">
                <a16:creationId xmlns:a16="http://schemas.microsoft.com/office/drawing/2014/main" id="{B8F45DB2-AA9A-80DD-73B6-57AC2C12E3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
          <a:stretch/>
        </p:blipFill>
        <p:spPr>
          <a:xfrm>
            <a:off x="762" y="5469982"/>
            <a:ext cx="12190476" cy="1387589"/>
          </a:xfrm>
          <a:prstGeom prst="rect">
            <a:avLst/>
          </a:prstGeom>
        </p:spPr>
      </p:pic>
      <p:sp>
        <p:nvSpPr>
          <p:cNvPr id="6" name="Freeform 2">
            <a:extLst>
              <a:ext uri="{FF2B5EF4-FFF2-40B4-BE49-F238E27FC236}">
                <a16:creationId xmlns:a16="http://schemas.microsoft.com/office/drawing/2014/main" id="{8B16C0BD-C0DA-786F-DC5C-72D9D85531D1}"/>
              </a:ext>
            </a:extLst>
          </p:cNvPr>
          <p:cNvSpPr/>
          <p:nvPr userDrawn="1"/>
        </p:nvSpPr>
        <p:spPr>
          <a:xfrm>
            <a:off x="9512723" y="-869213"/>
            <a:ext cx="4755856" cy="5628232"/>
          </a:xfrm>
          <a:custGeom>
            <a:avLst/>
            <a:gdLst/>
            <a:ahLst/>
            <a:cxnLst/>
            <a:rect l="l" t="t" r="r" b="b"/>
            <a:pathLst>
              <a:path w="7133784" h="8442348">
                <a:moveTo>
                  <a:pt x="0" y="0"/>
                </a:moveTo>
                <a:lnTo>
                  <a:pt x="7133784" y="0"/>
                </a:lnTo>
                <a:lnTo>
                  <a:pt x="7133784" y="8442349"/>
                </a:lnTo>
                <a:lnTo>
                  <a:pt x="0" y="8442349"/>
                </a:lnTo>
                <a:lnTo>
                  <a:pt x="0" y="0"/>
                </a:lnTo>
                <a:close/>
              </a:path>
            </a:pathLst>
          </a:custGeom>
          <a:blipFill>
            <a:blip r:embed="rId3" cstate="screen">
              <a:alphaModFix amt="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19">
            <a:extLst>
              <a:ext uri="{FF2B5EF4-FFF2-40B4-BE49-F238E27FC236}">
                <a16:creationId xmlns:a16="http://schemas.microsoft.com/office/drawing/2014/main" id="{9EF6E972-BDE3-D1E9-19B9-D285AAEC55D9}"/>
              </a:ext>
            </a:extLst>
          </p:cNvPr>
          <p:cNvSpPr/>
          <p:nvPr userDrawn="1"/>
        </p:nvSpPr>
        <p:spPr>
          <a:xfrm>
            <a:off x="9847291" y="399295"/>
            <a:ext cx="2043360" cy="1033688"/>
          </a:xfrm>
          <a:custGeom>
            <a:avLst/>
            <a:gdLst/>
            <a:ahLst/>
            <a:cxnLst/>
            <a:rect l="l" t="t" r="r" b="b"/>
            <a:pathLst>
              <a:path w="3065040" h="1550532">
                <a:moveTo>
                  <a:pt x="0" y="0"/>
                </a:moveTo>
                <a:lnTo>
                  <a:pt x="3065040" y="0"/>
                </a:lnTo>
                <a:lnTo>
                  <a:pt x="3065040" y="1550532"/>
                </a:lnTo>
                <a:lnTo>
                  <a:pt x="0" y="155053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11781193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5215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85740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22060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68549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Plain 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4A06-44A9-4C4A-AA2C-4E64D3DF63A9}"/>
              </a:ext>
            </a:extLst>
          </p:cNvPr>
          <p:cNvSpPr>
            <a:spLocks noGrp="1"/>
          </p:cNvSpPr>
          <p:nvPr>
            <p:ph type="ctrTitle" hasCustomPrompt="1"/>
          </p:nvPr>
        </p:nvSpPr>
        <p:spPr>
          <a:xfrm>
            <a:off x="1524000" y="1049638"/>
            <a:ext cx="9144000" cy="2387600"/>
          </a:xfrm>
        </p:spPr>
        <p:txBody>
          <a:bodyPr anchor="b">
            <a:normAutofit/>
          </a:bodyPr>
          <a:lstStyle>
            <a:lvl1pPr algn="ctr">
              <a:defRPr sz="4400">
                <a:solidFill>
                  <a:schemeClr val="accent1"/>
                </a:solidFill>
              </a:defRPr>
            </a:lvl1pPr>
          </a:lstStyle>
          <a:p>
            <a:r>
              <a:rPr lang="en-US"/>
              <a:t>Your presentation’s title goes here</a:t>
            </a:r>
            <a:endParaRPr lang="en-CA"/>
          </a:p>
        </p:txBody>
      </p:sp>
      <p:sp>
        <p:nvSpPr>
          <p:cNvPr id="3" name="Subtitle 2">
            <a:extLst>
              <a:ext uri="{FF2B5EF4-FFF2-40B4-BE49-F238E27FC236}">
                <a16:creationId xmlns:a16="http://schemas.microsoft.com/office/drawing/2014/main" id="{0015867C-92E4-48D7-B67E-A8BEC8164DED}"/>
              </a:ext>
            </a:extLst>
          </p:cNvPr>
          <p:cNvSpPr>
            <a:spLocks noGrp="1"/>
          </p:cNvSpPr>
          <p:nvPr>
            <p:ph type="subTitle" idx="1" hasCustomPrompt="1"/>
          </p:nvPr>
        </p:nvSpPr>
        <p:spPr>
          <a:xfrm>
            <a:off x="1524000" y="3529313"/>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Optionally, you can put a subtitle here</a:t>
            </a:r>
            <a:endParaRPr lang="en-CA"/>
          </a:p>
        </p:txBody>
      </p:sp>
      <p:sp>
        <p:nvSpPr>
          <p:cNvPr id="7" name="Date Placeholder 6">
            <a:extLst>
              <a:ext uri="{FF2B5EF4-FFF2-40B4-BE49-F238E27FC236}">
                <a16:creationId xmlns:a16="http://schemas.microsoft.com/office/drawing/2014/main" id="{0533BA2B-9109-4141-8A0D-6AA9FCCCA08F}"/>
              </a:ext>
            </a:extLst>
          </p:cNvPr>
          <p:cNvSpPr>
            <a:spLocks noGrp="1"/>
          </p:cNvSpPr>
          <p:nvPr>
            <p:ph type="dt" sz="half" idx="10"/>
          </p:nvPr>
        </p:nvSpPr>
        <p:spPr/>
        <p:txBody>
          <a:bodyPr/>
          <a:lstStyle/>
          <a:p>
            <a:fld id="{74678516-87FA-46FD-AD71-5A49E38B475E}" type="datetimeFigureOut">
              <a:rPr lang="en-CA" smtClean="0"/>
              <a:t>2024-03-06</a:t>
            </a:fld>
            <a:endParaRPr lang="en-CA"/>
          </a:p>
        </p:txBody>
      </p:sp>
      <p:sp>
        <p:nvSpPr>
          <p:cNvPr id="8" name="Footer Placeholder 7">
            <a:extLst>
              <a:ext uri="{FF2B5EF4-FFF2-40B4-BE49-F238E27FC236}">
                <a16:creationId xmlns:a16="http://schemas.microsoft.com/office/drawing/2014/main" id="{1F4B757A-06C7-4C22-8EDF-81734DF36F9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7128759-C3CC-4B48-B7C7-777509EE17C6}"/>
              </a:ext>
            </a:extLst>
          </p:cNvPr>
          <p:cNvSpPr>
            <a:spLocks noGrp="1"/>
          </p:cNvSpPr>
          <p:nvPr>
            <p:ph type="sldNum" sz="quarter" idx="12"/>
          </p:nvPr>
        </p:nvSpPr>
        <p:spPr/>
        <p:txBody>
          <a:bodyPr/>
          <a:lstStyle/>
          <a:p>
            <a:fld id="{C9A5642E-E65E-4FF9-8B3D-340166719BFC}" type="slidenum">
              <a:rPr lang="en-CA" smtClean="0"/>
              <a:t>‹#›</a:t>
            </a:fld>
            <a:endParaRPr lang="en-CA"/>
          </a:p>
        </p:txBody>
      </p:sp>
      <p:sp>
        <p:nvSpPr>
          <p:cNvPr id="10" name="Rectangle 9">
            <a:extLst>
              <a:ext uri="{FF2B5EF4-FFF2-40B4-BE49-F238E27FC236}">
                <a16:creationId xmlns:a16="http://schemas.microsoft.com/office/drawing/2014/main" id="{CE1667B3-BB2C-4F3B-B38F-9969F7AD4E33}"/>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4141413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ull-Width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74A5-DB37-46A9-935E-F070664B878C}"/>
              </a:ext>
            </a:extLst>
          </p:cNvPr>
          <p:cNvSpPr>
            <a:spLocks noGrp="1"/>
          </p:cNvSpPr>
          <p:nvPr>
            <p:ph type="title" hasCustomPrompt="1"/>
          </p:nvPr>
        </p:nvSpPr>
        <p:spPr>
          <a:xfrm>
            <a:off x="1059542" y="365126"/>
            <a:ext cx="10065658" cy="817404"/>
          </a:xfrm>
        </p:spPr>
        <p:txBody>
          <a:bodyPr anchor="b"/>
          <a:lstStyle>
            <a:lvl1pPr>
              <a:defRPr>
                <a:solidFill>
                  <a:schemeClr val="accent1"/>
                </a:solidFill>
              </a:defRPr>
            </a:lvl1pPr>
          </a:lstStyle>
          <a:p>
            <a:r>
              <a:rPr lang="en-US"/>
              <a:t>Your slide’s heading goes here</a:t>
            </a:r>
            <a:endParaRPr lang="en-CA"/>
          </a:p>
        </p:txBody>
      </p:sp>
      <p:sp>
        <p:nvSpPr>
          <p:cNvPr id="3" name="Content Placeholder 2">
            <a:extLst>
              <a:ext uri="{FF2B5EF4-FFF2-40B4-BE49-F238E27FC236}">
                <a16:creationId xmlns:a16="http://schemas.microsoft.com/office/drawing/2014/main" id="{8653609F-548E-4058-B782-A81E4C940DFD}"/>
              </a:ext>
            </a:extLst>
          </p:cNvPr>
          <p:cNvSpPr>
            <a:spLocks noGrp="1"/>
          </p:cNvSpPr>
          <p:nvPr>
            <p:ph idx="1"/>
          </p:nvPr>
        </p:nvSpPr>
        <p:spPr>
          <a:xfrm>
            <a:off x="1059542" y="1825625"/>
            <a:ext cx="10065657" cy="3774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1059542" y="6356350"/>
            <a:ext cx="2521858" cy="365125"/>
          </a:xfrm>
        </p:spPr>
        <p:txBody>
          <a:bodyPr/>
          <a:lstStyle/>
          <a:p>
            <a:fld id="{74678516-87FA-46FD-AD71-5A49E38B475E}" type="datetimeFigureOut">
              <a:rPr lang="en-CA" smtClean="0"/>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8610600" y="6356350"/>
            <a:ext cx="2514599" cy="365125"/>
          </a:xfrm>
        </p:spPr>
        <p:txBody>
          <a:bodyPr/>
          <a:lstStyle/>
          <a:p>
            <a:fld id="{C9A5642E-E65E-4FF9-8B3D-340166719BFC}" type="slidenum">
              <a:rPr lang="en-CA" smtClean="0"/>
              <a:t>‹#›</a:t>
            </a:fld>
            <a:endParaRPr lang="en-CA"/>
          </a:p>
        </p:txBody>
      </p:sp>
      <p:cxnSp>
        <p:nvCxnSpPr>
          <p:cNvPr id="9" name="Straight Connector 8">
            <a:extLst>
              <a:ext uri="{FF2B5EF4-FFF2-40B4-BE49-F238E27FC236}">
                <a16:creationId xmlns:a16="http://schemas.microsoft.com/office/drawing/2014/main" id="{7116C357-F0E3-4843-B7D2-2351D9B17161}"/>
              </a:ext>
            </a:extLst>
          </p:cNvPr>
          <p:cNvCxnSpPr>
            <a:cxnSpLocks/>
          </p:cNvCxnSpPr>
          <p:nvPr userDrawn="1"/>
        </p:nvCxnSpPr>
        <p:spPr>
          <a:xfrm>
            <a:off x="1059543" y="1428442"/>
            <a:ext cx="1006565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10342CB-B846-47F0-B27A-15B189784EEA}"/>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29105049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mall Photo (Right S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F9FC98D-6713-4178-90D6-70D8C5D179AD}"/>
              </a:ext>
            </a:extLst>
          </p:cNvPr>
          <p:cNvSpPr>
            <a:spLocks noGrp="1"/>
          </p:cNvSpPr>
          <p:nvPr>
            <p:ph type="pic" sz="quarter" idx="14" hasCustomPrompt="1"/>
          </p:nvPr>
        </p:nvSpPr>
        <p:spPr>
          <a:xfrm>
            <a:off x="8254314" y="0"/>
            <a:ext cx="3937686" cy="6858000"/>
          </a:xfrm>
          <a:noFill/>
        </p:spPr>
        <p:txBody>
          <a:bodyPr anchor="ctr">
            <a:normAutofit/>
          </a:bodyPr>
          <a:lstStyle>
            <a:lvl1pPr marL="0" indent="0" algn="ctr">
              <a:buNone/>
              <a:defRPr sz="1800">
                <a:solidFill>
                  <a:schemeClr val="bg1"/>
                </a:solidFill>
                <a:highlight>
                  <a:srgbClr val="3F3F3F"/>
                </a:highlight>
              </a:defRPr>
            </a:lvl1pPr>
          </a:lstStyle>
          <a:p>
            <a:br>
              <a:rPr lang="en-CA"/>
            </a:br>
            <a:br>
              <a:rPr lang="en-CA"/>
            </a:br>
            <a:r>
              <a:rPr lang="en-CA"/>
              <a:t>Click to change photo</a:t>
            </a:r>
          </a:p>
        </p:txBody>
      </p:sp>
      <p:sp>
        <p:nvSpPr>
          <p:cNvPr id="2" name="Title 1">
            <a:extLst>
              <a:ext uri="{FF2B5EF4-FFF2-40B4-BE49-F238E27FC236}">
                <a16:creationId xmlns:a16="http://schemas.microsoft.com/office/drawing/2014/main" id="{30FE74A5-DB37-46A9-935E-F070664B878C}"/>
              </a:ext>
            </a:extLst>
          </p:cNvPr>
          <p:cNvSpPr>
            <a:spLocks noGrp="1"/>
          </p:cNvSpPr>
          <p:nvPr>
            <p:ph type="title" hasCustomPrompt="1"/>
          </p:nvPr>
        </p:nvSpPr>
        <p:spPr>
          <a:xfrm>
            <a:off x="674517" y="365126"/>
            <a:ext cx="6871341" cy="817404"/>
          </a:xfrm>
        </p:spPr>
        <p:txBody>
          <a:bodyPr anchor="b">
            <a:noAutofit/>
          </a:bodyPr>
          <a:lstStyle>
            <a:lvl1pPr>
              <a:defRPr sz="4000">
                <a:solidFill>
                  <a:schemeClr val="accent1"/>
                </a:solidFill>
              </a:defRPr>
            </a:lvl1pPr>
          </a:lstStyle>
          <a:p>
            <a:r>
              <a:rPr lang="en-US"/>
              <a:t>Your slide’s heading goes here</a:t>
            </a:r>
            <a:endParaRPr lang="en-CA"/>
          </a:p>
        </p:txBody>
      </p:sp>
      <p:sp>
        <p:nvSpPr>
          <p:cNvPr id="3" name="Content Placeholder 2">
            <a:extLst>
              <a:ext uri="{FF2B5EF4-FFF2-40B4-BE49-F238E27FC236}">
                <a16:creationId xmlns:a16="http://schemas.microsoft.com/office/drawing/2014/main" id="{8653609F-548E-4058-B782-A81E4C940DFD}"/>
              </a:ext>
            </a:extLst>
          </p:cNvPr>
          <p:cNvSpPr>
            <a:spLocks noGrp="1"/>
          </p:cNvSpPr>
          <p:nvPr>
            <p:ph idx="1"/>
          </p:nvPr>
        </p:nvSpPr>
        <p:spPr>
          <a:xfrm>
            <a:off x="674519" y="1825626"/>
            <a:ext cx="6871340" cy="375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674518" y="6356350"/>
            <a:ext cx="2521857" cy="365125"/>
          </a:xfrm>
        </p:spPr>
        <p:txBody>
          <a:bodyPr/>
          <a:lstStyle/>
          <a:p>
            <a:fld id="{74678516-87FA-46FD-AD71-5A49E38B475E}" type="datetimeFigureOut">
              <a:rPr lang="en-CA" smtClean="0"/>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a:xfrm>
            <a:off x="4038600" y="6356350"/>
            <a:ext cx="3507255" cy="365125"/>
          </a:xfrm>
        </p:spPr>
        <p:txBody>
          <a:bodyPr/>
          <a:lstStyle>
            <a:lvl1pPr algn="r">
              <a:defRPr/>
            </a:lvl1p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10683875" y="6356350"/>
            <a:ext cx="441324" cy="365125"/>
          </a:xfrm>
          <a:solidFill>
            <a:srgbClr val="3F3F3F">
              <a:alpha val="74902"/>
            </a:srgbClr>
          </a:solidFill>
        </p:spPr>
        <p:txBody>
          <a:bodyPr/>
          <a:lstStyle>
            <a:lvl1pPr algn="ctr">
              <a:defRPr>
                <a:solidFill>
                  <a:schemeClr val="bg1"/>
                </a:solidFill>
              </a:defRPr>
            </a:lvl1pPr>
          </a:lstStyle>
          <a:p>
            <a:fld id="{C9A5642E-E65E-4FF9-8B3D-340166719BFC}" type="slidenum">
              <a:rPr lang="en-CA" smtClean="0"/>
              <a:pPr/>
              <a:t>‹#›</a:t>
            </a:fld>
            <a:endParaRPr lang="en-CA"/>
          </a:p>
        </p:txBody>
      </p:sp>
      <p:cxnSp>
        <p:nvCxnSpPr>
          <p:cNvPr id="9" name="Straight Connector 8">
            <a:extLst>
              <a:ext uri="{FF2B5EF4-FFF2-40B4-BE49-F238E27FC236}">
                <a16:creationId xmlns:a16="http://schemas.microsoft.com/office/drawing/2014/main" id="{7116C357-F0E3-4843-B7D2-2351D9B17161}"/>
              </a:ext>
            </a:extLst>
          </p:cNvPr>
          <p:cNvCxnSpPr>
            <a:cxnSpLocks/>
          </p:cNvCxnSpPr>
          <p:nvPr userDrawn="1"/>
        </p:nvCxnSpPr>
        <p:spPr>
          <a:xfrm>
            <a:off x="674519" y="1428442"/>
            <a:ext cx="687134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77DE08B-1605-4796-B6CB-4B74E1D8B516}"/>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227131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BF93B81-635F-4135-A0A8-8CAB1DE91B02}" type="datetime1">
              <a:rPr lang="en-US" smtClean="0"/>
              <a:t>3/6/24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080E9C-9506-47F0-BCF0-43E990CEEA42}" type="slidenum">
              <a:rPr lang="en-US"/>
              <a:pPr>
                <a:defRPr/>
              </a:pPr>
              <a:t>‹#›</a:t>
            </a:fld>
            <a:endParaRPr lang="en-US"/>
          </a:p>
        </p:txBody>
      </p:sp>
    </p:spTree>
    <p:extLst>
      <p:ext uri="{BB962C8B-B14F-4D97-AF65-F5344CB8AC3E}">
        <p14:creationId xmlns:p14="http://schemas.microsoft.com/office/powerpoint/2010/main" val="512387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mall Photo (Left S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F9FC98D-6713-4178-90D6-70D8C5D179AD}"/>
              </a:ext>
            </a:extLst>
          </p:cNvPr>
          <p:cNvSpPr>
            <a:spLocks noGrp="1"/>
          </p:cNvSpPr>
          <p:nvPr>
            <p:ph type="pic" sz="quarter" idx="14" hasCustomPrompt="1"/>
          </p:nvPr>
        </p:nvSpPr>
        <p:spPr>
          <a:xfrm>
            <a:off x="180753" y="0"/>
            <a:ext cx="3771453" cy="6858000"/>
          </a:xfrm>
          <a:noFill/>
        </p:spPr>
        <p:txBody>
          <a:bodyPr anchor="ctr">
            <a:normAutofit/>
          </a:bodyPr>
          <a:lstStyle>
            <a:lvl1pPr marL="0" indent="0" algn="ctr">
              <a:buNone/>
              <a:defRPr sz="1800">
                <a:solidFill>
                  <a:schemeClr val="bg1"/>
                </a:solidFill>
                <a:highlight>
                  <a:srgbClr val="3F3F3F"/>
                </a:highlight>
              </a:defRPr>
            </a:lvl1pPr>
          </a:lstStyle>
          <a:p>
            <a:br>
              <a:rPr lang="en-CA"/>
            </a:br>
            <a:br>
              <a:rPr lang="en-CA"/>
            </a:br>
            <a:r>
              <a:rPr lang="en-CA"/>
              <a:t>Click to change photo</a:t>
            </a:r>
          </a:p>
        </p:txBody>
      </p:sp>
      <p:sp>
        <p:nvSpPr>
          <p:cNvPr id="2" name="Title 1">
            <a:extLst>
              <a:ext uri="{FF2B5EF4-FFF2-40B4-BE49-F238E27FC236}">
                <a16:creationId xmlns:a16="http://schemas.microsoft.com/office/drawing/2014/main" id="{30FE74A5-DB37-46A9-935E-F070664B878C}"/>
              </a:ext>
            </a:extLst>
          </p:cNvPr>
          <p:cNvSpPr>
            <a:spLocks noGrp="1"/>
          </p:cNvSpPr>
          <p:nvPr>
            <p:ph type="title" hasCustomPrompt="1"/>
          </p:nvPr>
        </p:nvSpPr>
        <p:spPr>
          <a:xfrm>
            <a:off x="4620740" y="365126"/>
            <a:ext cx="6871341" cy="817404"/>
          </a:xfrm>
        </p:spPr>
        <p:txBody>
          <a:bodyPr anchor="b">
            <a:noAutofit/>
          </a:bodyPr>
          <a:lstStyle>
            <a:lvl1pPr>
              <a:defRPr sz="4000">
                <a:solidFill>
                  <a:schemeClr val="accent1"/>
                </a:solidFill>
              </a:defRPr>
            </a:lvl1pPr>
          </a:lstStyle>
          <a:p>
            <a:r>
              <a:rPr lang="en-US"/>
              <a:t>Your slide’s heading goes here</a:t>
            </a:r>
            <a:endParaRPr lang="en-CA"/>
          </a:p>
        </p:txBody>
      </p:sp>
      <p:sp>
        <p:nvSpPr>
          <p:cNvPr id="3" name="Content Placeholder 2">
            <a:extLst>
              <a:ext uri="{FF2B5EF4-FFF2-40B4-BE49-F238E27FC236}">
                <a16:creationId xmlns:a16="http://schemas.microsoft.com/office/drawing/2014/main" id="{8653609F-548E-4058-B782-A81E4C940DFD}"/>
              </a:ext>
            </a:extLst>
          </p:cNvPr>
          <p:cNvSpPr>
            <a:spLocks noGrp="1"/>
          </p:cNvSpPr>
          <p:nvPr>
            <p:ph idx="1"/>
          </p:nvPr>
        </p:nvSpPr>
        <p:spPr>
          <a:xfrm>
            <a:off x="4620742" y="1825626"/>
            <a:ext cx="6871340" cy="375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674518" y="6356350"/>
            <a:ext cx="2521857" cy="365125"/>
          </a:xfrm>
          <a:solidFill>
            <a:srgbClr val="3F3F3F">
              <a:alpha val="74902"/>
            </a:srgbClr>
          </a:solidFill>
        </p:spPr>
        <p:txBody>
          <a:bodyPr/>
          <a:lstStyle>
            <a:lvl1pPr>
              <a:defRPr lang="en-CA" sz="1200" kern="1200" smtClean="0">
                <a:solidFill>
                  <a:schemeClr val="bg1"/>
                </a:solidFill>
                <a:latin typeface="+mn-lt"/>
                <a:ea typeface="+mn-ea"/>
                <a:cs typeface="+mn-cs"/>
              </a:defRPr>
            </a:lvl1pPr>
          </a:lstStyle>
          <a:p>
            <a:fld id="{74678516-87FA-46FD-AD71-5A49E38B475E}" type="datetimeFigureOut">
              <a:rPr lang="en-CA" smtClean="0"/>
              <a:pPr/>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a:xfrm>
            <a:off x="4620738" y="6356350"/>
            <a:ext cx="4114800" cy="365125"/>
          </a:xfrm>
        </p:spPr>
        <p:txBody>
          <a:bodyPr/>
          <a:lstStyle>
            <a:lvl1pPr algn="l">
              <a:defRPr/>
            </a:lvl1p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11050754" y="6356350"/>
            <a:ext cx="441324" cy="365125"/>
          </a:xfrm>
          <a:noFill/>
        </p:spPr>
        <p:txBody>
          <a:bodyPr/>
          <a:lstStyle>
            <a:lvl1pPr algn="ctr">
              <a:defRPr>
                <a:solidFill>
                  <a:schemeClr val="bg1">
                    <a:lumMod val="65000"/>
                  </a:schemeClr>
                </a:solidFill>
              </a:defRPr>
            </a:lvl1pPr>
          </a:lstStyle>
          <a:p>
            <a:fld id="{C9A5642E-E65E-4FF9-8B3D-340166719BFC}" type="slidenum">
              <a:rPr lang="en-CA" smtClean="0"/>
              <a:pPr/>
              <a:t>‹#›</a:t>
            </a:fld>
            <a:endParaRPr lang="en-CA"/>
          </a:p>
        </p:txBody>
      </p:sp>
      <p:cxnSp>
        <p:nvCxnSpPr>
          <p:cNvPr id="9" name="Straight Connector 8">
            <a:extLst>
              <a:ext uri="{FF2B5EF4-FFF2-40B4-BE49-F238E27FC236}">
                <a16:creationId xmlns:a16="http://schemas.microsoft.com/office/drawing/2014/main" id="{7116C357-F0E3-4843-B7D2-2351D9B17161}"/>
              </a:ext>
            </a:extLst>
          </p:cNvPr>
          <p:cNvCxnSpPr>
            <a:cxnSpLocks/>
          </p:cNvCxnSpPr>
          <p:nvPr userDrawn="1"/>
        </p:nvCxnSpPr>
        <p:spPr>
          <a:xfrm>
            <a:off x="4620742" y="1428442"/>
            <a:ext cx="687134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77DE08B-1605-4796-B6CB-4B74E1D8B516}"/>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163425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alf Photo (Right S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F9FC98D-6713-4178-90D6-70D8C5D179AD}"/>
              </a:ext>
            </a:extLst>
          </p:cNvPr>
          <p:cNvSpPr>
            <a:spLocks noGrp="1"/>
          </p:cNvSpPr>
          <p:nvPr>
            <p:ph type="pic" sz="quarter" idx="14" hasCustomPrompt="1"/>
          </p:nvPr>
        </p:nvSpPr>
        <p:spPr>
          <a:xfrm>
            <a:off x="6096000" y="0"/>
            <a:ext cx="6088744" cy="6858000"/>
          </a:xfrm>
          <a:noFill/>
        </p:spPr>
        <p:txBody>
          <a:bodyPr anchor="ctr">
            <a:normAutofit/>
          </a:bodyPr>
          <a:lstStyle>
            <a:lvl1pPr marL="0" indent="0" algn="ctr">
              <a:buNone/>
              <a:defRPr sz="1800">
                <a:solidFill>
                  <a:schemeClr val="bg1"/>
                </a:solidFill>
                <a:highlight>
                  <a:srgbClr val="3F3F3F"/>
                </a:highlight>
              </a:defRPr>
            </a:lvl1pPr>
          </a:lstStyle>
          <a:p>
            <a:br>
              <a:rPr lang="en-CA"/>
            </a:br>
            <a:br>
              <a:rPr lang="en-CA"/>
            </a:br>
            <a:r>
              <a:rPr lang="en-CA"/>
              <a:t>Click to change photo</a:t>
            </a:r>
          </a:p>
        </p:txBody>
      </p:sp>
      <p:sp>
        <p:nvSpPr>
          <p:cNvPr id="2" name="Title 1">
            <a:extLst>
              <a:ext uri="{FF2B5EF4-FFF2-40B4-BE49-F238E27FC236}">
                <a16:creationId xmlns:a16="http://schemas.microsoft.com/office/drawing/2014/main" id="{30FE74A5-DB37-46A9-935E-F070664B878C}"/>
              </a:ext>
            </a:extLst>
          </p:cNvPr>
          <p:cNvSpPr>
            <a:spLocks noGrp="1"/>
          </p:cNvSpPr>
          <p:nvPr>
            <p:ph type="title" hasCustomPrompt="1"/>
          </p:nvPr>
        </p:nvSpPr>
        <p:spPr>
          <a:xfrm>
            <a:off x="674518" y="365126"/>
            <a:ext cx="4826908" cy="817404"/>
          </a:xfrm>
        </p:spPr>
        <p:txBody>
          <a:bodyPr anchor="b">
            <a:noAutofit/>
          </a:bodyPr>
          <a:lstStyle>
            <a:lvl1pPr>
              <a:defRPr sz="4000">
                <a:solidFill>
                  <a:schemeClr val="accent1"/>
                </a:solidFill>
              </a:defRPr>
            </a:lvl1pPr>
          </a:lstStyle>
          <a:p>
            <a:r>
              <a:rPr lang="en-US"/>
              <a:t>Slide heading here</a:t>
            </a:r>
            <a:endParaRPr lang="en-CA"/>
          </a:p>
        </p:txBody>
      </p:sp>
      <p:sp>
        <p:nvSpPr>
          <p:cNvPr id="3" name="Content Placeholder 2">
            <a:extLst>
              <a:ext uri="{FF2B5EF4-FFF2-40B4-BE49-F238E27FC236}">
                <a16:creationId xmlns:a16="http://schemas.microsoft.com/office/drawing/2014/main" id="{8653609F-548E-4058-B782-A81E4C940DFD}"/>
              </a:ext>
            </a:extLst>
          </p:cNvPr>
          <p:cNvSpPr>
            <a:spLocks noGrp="1"/>
          </p:cNvSpPr>
          <p:nvPr>
            <p:ph idx="1"/>
          </p:nvPr>
        </p:nvSpPr>
        <p:spPr>
          <a:xfrm>
            <a:off x="674519" y="1825626"/>
            <a:ext cx="4826907" cy="3729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674518" y="6356350"/>
            <a:ext cx="1016059" cy="365125"/>
          </a:xfrm>
        </p:spPr>
        <p:txBody>
          <a:bodyPr/>
          <a:lstStyle/>
          <a:p>
            <a:fld id="{74678516-87FA-46FD-AD71-5A49E38B475E}" type="datetimeFigureOut">
              <a:rPr lang="en-CA" smtClean="0"/>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a:xfrm>
            <a:off x="1690576" y="6356350"/>
            <a:ext cx="3810849" cy="365125"/>
          </a:xfrm>
        </p:spPr>
        <p:txBody>
          <a:bodyPr/>
          <a:lstStyle>
            <a:lvl1pPr algn="r">
              <a:defRPr/>
            </a:lvl1p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10683875" y="6356350"/>
            <a:ext cx="441324" cy="365125"/>
          </a:xfrm>
          <a:solidFill>
            <a:srgbClr val="3F3F3F">
              <a:alpha val="74902"/>
            </a:srgbClr>
          </a:solidFill>
        </p:spPr>
        <p:txBody>
          <a:bodyPr/>
          <a:lstStyle>
            <a:lvl1pPr algn="ctr">
              <a:defRPr>
                <a:solidFill>
                  <a:schemeClr val="bg1"/>
                </a:solidFill>
              </a:defRPr>
            </a:lvl1pPr>
          </a:lstStyle>
          <a:p>
            <a:fld id="{C9A5642E-E65E-4FF9-8B3D-340166719BFC}" type="slidenum">
              <a:rPr lang="en-CA" smtClean="0"/>
              <a:pPr/>
              <a:t>‹#›</a:t>
            </a:fld>
            <a:endParaRPr lang="en-CA"/>
          </a:p>
        </p:txBody>
      </p:sp>
      <p:cxnSp>
        <p:nvCxnSpPr>
          <p:cNvPr id="9" name="Straight Connector 8">
            <a:extLst>
              <a:ext uri="{FF2B5EF4-FFF2-40B4-BE49-F238E27FC236}">
                <a16:creationId xmlns:a16="http://schemas.microsoft.com/office/drawing/2014/main" id="{7116C357-F0E3-4843-B7D2-2351D9B17161}"/>
              </a:ext>
            </a:extLst>
          </p:cNvPr>
          <p:cNvCxnSpPr>
            <a:cxnSpLocks/>
          </p:cNvCxnSpPr>
          <p:nvPr userDrawn="1"/>
        </p:nvCxnSpPr>
        <p:spPr>
          <a:xfrm>
            <a:off x="674519" y="1428442"/>
            <a:ext cx="482690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8D64265-27A1-41D3-B2F4-E6C45E717D0E}"/>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26673973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alf Photo (Left S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F9FC98D-6713-4178-90D6-70D8C5D179AD}"/>
              </a:ext>
            </a:extLst>
          </p:cNvPr>
          <p:cNvSpPr>
            <a:spLocks noGrp="1"/>
          </p:cNvSpPr>
          <p:nvPr>
            <p:ph type="pic" sz="quarter" idx="14" hasCustomPrompt="1"/>
          </p:nvPr>
        </p:nvSpPr>
        <p:spPr>
          <a:xfrm>
            <a:off x="207854" y="0"/>
            <a:ext cx="5907991" cy="6858000"/>
          </a:xfrm>
          <a:noFill/>
        </p:spPr>
        <p:txBody>
          <a:bodyPr anchor="ctr">
            <a:normAutofit/>
          </a:bodyPr>
          <a:lstStyle>
            <a:lvl1pPr marL="0" indent="0" algn="ctr">
              <a:buNone/>
              <a:defRPr sz="1800">
                <a:solidFill>
                  <a:schemeClr val="bg1"/>
                </a:solidFill>
                <a:highlight>
                  <a:srgbClr val="3F3F3F"/>
                </a:highlight>
              </a:defRPr>
            </a:lvl1pPr>
          </a:lstStyle>
          <a:p>
            <a:br>
              <a:rPr lang="en-CA"/>
            </a:br>
            <a:br>
              <a:rPr lang="en-CA"/>
            </a:br>
            <a:r>
              <a:rPr lang="en-CA"/>
              <a:t>Click to change photo</a:t>
            </a:r>
          </a:p>
        </p:txBody>
      </p:sp>
      <p:sp>
        <p:nvSpPr>
          <p:cNvPr id="2" name="Title 1">
            <a:extLst>
              <a:ext uri="{FF2B5EF4-FFF2-40B4-BE49-F238E27FC236}">
                <a16:creationId xmlns:a16="http://schemas.microsoft.com/office/drawing/2014/main" id="{30FE74A5-DB37-46A9-935E-F070664B878C}"/>
              </a:ext>
            </a:extLst>
          </p:cNvPr>
          <p:cNvSpPr>
            <a:spLocks noGrp="1"/>
          </p:cNvSpPr>
          <p:nvPr>
            <p:ph type="title" hasCustomPrompt="1"/>
          </p:nvPr>
        </p:nvSpPr>
        <p:spPr>
          <a:xfrm>
            <a:off x="6690577" y="365126"/>
            <a:ext cx="4826908" cy="817404"/>
          </a:xfrm>
        </p:spPr>
        <p:txBody>
          <a:bodyPr anchor="b">
            <a:noAutofit/>
          </a:bodyPr>
          <a:lstStyle>
            <a:lvl1pPr>
              <a:defRPr sz="4000">
                <a:solidFill>
                  <a:schemeClr val="accent1"/>
                </a:solidFill>
              </a:defRPr>
            </a:lvl1pPr>
          </a:lstStyle>
          <a:p>
            <a:r>
              <a:rPr lang="en-US"/>
              <a:t>Slide heading here</a:t>
            </a:r>
            <a:endParaRPr lang="en-CA"/>
          </a:p>
        </p:txBody>
      </p:sp>
      <p:sp>
        <p:nvSpPr>
          <p:cNvPr id="3" name="Content Placeholder 2">
            <a:extLst>
              <a:ext uri="{FF2B5EF4-FFF2-40B4-BE49-F238E27FC236}">
                <a16:creationId xmlns:a16="http://schemas.microsoft.com/office/drawing/2014/main" id="{8653609F-548E-4058-B782-A81E4C940DFD}"/>
              </a:ext>
            </a:extLst>
          </p:cNvPr>
          <p:cNvSpPr>
            <a:spLocks noGrp="1"/>
          </p:cNvSpPr>
          <p:nvPr>
            <p:ph idx="1"/>
          </p:nvPr>
        </p:nvSpPr>
        <p:spPr>
          <a:xfrm>
            <a:off x="6690578" y="1825626"/>
            <a:ext cx="4826907" cy="3729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674518" y="6356350"/>
            <a:ext cx="1016059" cy="365125"/>
          </a:xfrm>
          <a:solidFill>
            <a:srgbClr val="3F3F3F">
              <a:alpha val="74902"/>
            </a:srgbClr>
          </a:solidFill>
        </p:spPr>
        <p:txBody>
          <a:bodyPr/>
          <a:lstStyle>
            <a:lvl1pPr>
              <a:defRPr>
                <a:solidFill>
                  <a:schemeClr val="bg1"/>
                </a:solidFill>
              </a:defRPr>
            </a:lvl1pPr>
          </a:lstStyle>
          <a:p>
            <a:fld id="{74678516-87FA-46FD-AD71-5A49E38B475E}" type="datetimeFigureOut">
              <a:rPr lang="en-CA" smtClean="0"/>
              <a:pPr/>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a:xfrm>
            <a:off x="6690577" y="6356350"/>
            <a:ext cx="3810849" cy="365125"/>
          </a:xfrm>
        </p:spPr>
        <p:txBody>
          <a:bodyPr/>
          <a:lstStyle>
            <a:lvl1pPr algn="l">
              <a:defRPr/>
            </a:lvl1p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11076158" y="6356350"/>
            <a:ext cx="441324" cy="365125"/>
          </a:xfrm>
          <a:noFill/>
        </p:spPr>
        <p:txBody>
          <a:bodyPr/>
          <a:lstStyle>
            <a:lvl1pPr algn="ctr">
              <a:defRPr>
                <a:solidFill>
                  <a:schemeClr val="bg1">
                    <a:lumMod val="65000"/>
                  </a:schemeClr>
                </a:solidFill>
              </a:defRPr>
            </a:lvl1pPr>
          </a:lstStyle>
          <a:p>
            <a:fld id="{C9A5642E-E65E-4FF9-8B3D-340166719BFC}" type="slidenum">
              <a:rPr lang="en-CA" smtClean="0"/>
              <a:pPr/>
              <a:t>‹#›</a:t>
            </a:fld>
            <a:endParaRPr lang="en-CA"/>
          </a:p>
        </p:txBody>
      </p:sp>
      <p:cxnSp>
        <p:nvCxnSpPr>
          <p:cNvPr id="9" name="Straight Connector 8">
            <a:extLst>
              <a:ext uri="{FF2B5EF4-FFF2-40B4-BE49-F238E27FC236}">
                <a16:creationId xmlns:a16="http://schemas.microsoft.com/office/drawing/2014/main" id="{7116C357-F0E3-4843-B7D2-2351D9B17161}"/>
              </a:ext>
            </a:extLst>
          </p:cNvPr>
          <p:cNvCxnSpPr>
            <a:cxnSpLocks/>
          </p:cNvCxnSpPr>
          <p:nvPr userDrawn="1"/>
        </p:nvCxnSpPr>
        <p:spPr>
          <a:xfrm>
            <a:off x="6690578" y="1428442"/>
            <a:ext cx="482690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8D64265-27A1-41D3-B2F4-E6C45E717D0E}"/>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32896079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ullscreen Photo">
    <p:spTree>
      <p:nvGrpSpPr>
        <p:cNvPr id="1" name=""/>
        <p:cNvGrpSpPr/>
        <p:nvPr/>
      </p:nvGrpSpPr>
      <p:grpSpPr>
        <a:xfrm>
          <a:off x="0" y="0"/>
          <a:ext cx="0" cy="0"/>
          <a:chOff x="0" y="0"/>
          <a:chExt cx="0" cy="0"/>
        </a:xfrm>
      </p:grpSpPr>
      <p:pic>
        <p:nvPicPr>
          <p:cNvPr id="11" name="Picture 10" descr="A picture containing tree, outdoor, nature, forest&#10;&#10;Description automatically generated">
            <a:extLst>
              <a:ext uri="{FF2B5EF4-FFF2-40B4-BE49-F238E27FC236}">
                <a16:creationId xmlns:a16="http://schemas.microsoft.com/office/drawing/2014/main" id="{EBB7C728-32B0-4790-BD28-B36ABDECA5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14460" cy="6858001"/>
          </a:xfrm>
          <a:prstGeom prst="rect">
            <a:avLst/>
          </a:prstGeom>
        </p:spPr>
      </p:pic>
      <p:sp>
        <p:nvSpPr>
          <p:cNvPr id="13" name="Picture Placeholder 12">
            <a:extLst>
              <a:ext uri="{FF2B5EF4-FFF2-40B4-BE49-F238E27FC236}">
                <a16:creationId xmlns:a16="http://schemas.microsoft.com/office/drawing/2014/main" id="{2F9FC98D-6713-4178-90D6-70D8C5D179AD}"/>
              </a:ext>
            </a:extLst>
          </p:cNvPr>
          <p:cNvSpPr>
            <a:spLocks noGrp="1"/>
          </p:cNvSpPr>
          <p:nvPr>
            <p:ph type="pic" sz="quarter" idx="14" hasCustomPrompt="1"/>
          </p:nvPr>
        </p:nvSpPr>
        <p:spPr>
          <a:xfrm>
            <a:off x="0" y="0"/>
            <a:ext cx="12192000" cy="6858000"/>
          </a:xfrm>
          <a:noFill/>
        </p:spPr>
        <p:txBody>
          <a:bodyPr anchor="ctr">
            <a:normAutofit/>
          </a:bodyPr>
          <a:lstStyle>
            <a:lvl1pPr marL="0" indent="0" algn="ctr">
              <a:buNone/>
              <a:defRPr sz="1800">
                <a:solidFill>
                  <a:schemeClr val="bg1"/>
                </a:solidFill>
                <a:highlight>
                  <a:srgbClr val="3F3F3F"/>
                </a:highlight>
              </a:defRPr>
            </a:lvl1pPr>
          </a:lstStyle>
          <a:p>
            <a:br>
              <a:rPr lang="en-CA"/>
            </a:br>
            <a:br>
              <a:rPr lang="en-CA"/>
            </a:br>
            <a:r>
              <a:rPr lang="en-CA"/>
              <a:t>Click to change photo</a:t>
            </a:r>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674518" y="6356350"/>
            <a:ext cx="1009903" cy="365125"/>
          </a:xfrm>
          <a:solidFill>
            <a:srgbClr val="3F3F3F">
              <a:alpha val="74902"/>
            </a:srgbClr>
          </a:solidFill>
        </p:spPr>
        <p:txBody>
          <a:bodyPr/>
          <a:lstStyle>
            <a:lvl1pPr algn="ctr">
              <a:defRPr>
                <a:solidFill>
                  <a:schemeClr val="bg1"/>
                </a:solidFill>
              </a:defRPr>
            </a:lvl1pPr>
          </a:lstStyle>
          <a:p>
            <a:fld id="{74678516-87FA-46FD-AD71-5A49E38B475E}" type="datetimeFigureOut">
              <a:rPr lang="en-CA" smtClean="0"/>
              <a:pPr/>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a:solidFill>
            <a:srgbClr val="3F3F3F">
              <a:alpha val="74902"/>
            </a:srgbClr>
          </a:solidFill>
        </p:spPr>
        <p:txBody>
          <a:bodyPr/>
          <a:lstStyle>
            <a:lvl1pPr>
              <a:defRPr>
                <a:solidFill>
                  <a:schemeClr val="bg1"/>
                </a:solidFill>
              </a:defRPr>
            </a:lvl1p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10683875" y="6356350"/>
            <a:ext cx="441324" cy="365125"/>
          </a:xfrm>
          <a:solidFill>
            <a:srgbClr val="3F3F3F">
              <a:alpha val="74902"/>
            </a:srgbClr>
          </a:solidFill>
        </p:spPr>
        <p:txBody>
          <a:bodyPr/>
          <a:lstStyle>
            <a:lvl1pPr algn="ctr">
              <a:defRPr>
                <a:solidFill>
                  <a:schemeClr val="bg1"/>
                </a:solidFill>
              </a:defRPr>
            </a:lvl1pPr>
          </a:lstStyle>
          <a:p>
            <a:fld id="{C9A5642E-E65E-4FF9-8B3D-340166719BFC}" type="slidenum">
              <a:rPr lang="en-CA" smtClean="0"/>
              <a:pPr/>
              <a:t>‹#›</a:t>
            </a:fld>
            <a:endParaRPr lang="en-CA"/>
          </a:p>
        </p:txBody>
      </p:sp>
    </p:spTree>
    <p:extLst>
      <p:ext uri="{BB962C8B-B14F-4D97-AF65-F5344CB8AC3E}">
        <p14:creationId xmlns:p14="http://schemas.microsoft.com/office/powerpoint/2010/main" val="41261178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Image Title Slide">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AADEAAE-42D7-470D-A802-799D88B1AE68}"/>
              </a:ext>
            </a:extLst>
          </p:cNvPr>
          <p:cNvGrpSpPr/>
          <p:nvPr userDrawn="1"/>
        </p:nvGrpSpPr>
        <p:grpSpPr>
          <a:xfrm>
            <a:off x="-3" y="0"/>
            <a:ext cx="12192003" cy="5297489"/>
            <a:chOff x="-3" y="0"/>
            <a:chExt cx="12192003" cy="5297489"/>
          </a:xfrm>
        </p:grpSpPr>
        <p:pic>
          <p:nvPicPr>
            <p:cNvPr id="10" name="Picture 9">
              <a:extLst>
                <a:ext uri="{FF2B5EF4-FFF2-40B4-BE49-F238E27FC236}">
                  <a16:creationId xmlns:a16="http://schemas.microsoft.com/office/drawing/2014/main" id="{DC31BA39-8C8B-469B-9D2C-960F65A550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6095996" cy="2648744"/>
            </a:xfrm>
            <a:prstGeom prst="rect">
              <a:avLst/>
            </a:prstGeom>
          </p:spPr>
        </p:pic>
        <p:pic>
          <p:nvPicPr>
            <p:cNvPr id="11" name="Picture 10">
              <a:extLst>
                <a:ext uri="{FF2B5EF4-FFF2-40B4-BE49-F238E27FC236}">
                  <a16:creationId xmlns:a16="http://schemas.microsoft.com/office/drawing/2014/main" id="{1FA1BD1D-9867-4E96-8D64-C714CADDD0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5999" y="1"/>
              <a:ext cx="6096001" cy="2648744"/>
            </a:xfrm>
            <a:prstGeom prst="rect">
              <a:avLst/>
            </a:prstGeom>
          </p:spPr>
        </p:pic>
        <p:pic>
          <p:nvPicPr>
            <p:cNvPr id="12" name="Picture 11">
              <a:extLst>
                <a:ext uri="{FF2B5EF4-FFF2-40B4-BE49-F238E27FC236}">
                  <a16:creationId xmlns:a16="http://schemas.microsoft.com/office/drawing/2014/main" id="{4C1DDC47-578C-4B9C-9DA0-0DEF3BBE5E8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 y="2648745"/>
              <a:ext cx="6096001" cy="2648744"/>
            </a:xfrm>
            <a:prstGeom prst="rect">
              <a:avLst/>
            </a:prstGeom>
          </p:spPr>
        </p:pic>
        <p:pic>
          <p:nvPicPr>
            <p:cNvPr id="13" name="Picture 12">
              <a:extLst>
                <a:ext uri="{FF2B5EF4-FFF2-40B4-BE49-F238E27FC236}">
                  <a16:creationId xmlns:a16="http://schemas.microsoft.com/office/drawing/2014/main" id="{B4EDCCF4-98C2-47BA-9408-486E8C4C900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095995" y="2648745"/>
              <a:ext cx="6096000" cy="2648744"/>
            </a:xfrm>
            <a:prstGeom prst="rect">
              <a:avLst/>
            </a:prstGeom>
          </p:spPr>
        </p:pic>
      </p:grpSp>
      <p:grpSp>
        <p:nvGrpSpPr>
          <p:cNvPr id="30" name="Group 29">
            <a:extLst>
              <a:ext uri="{FF2B5EF4-FFF2-40B4-BE49-F238E27FC236}">
                <a16:creationId xmlns:a16="http://schemas.microsoft.com/office/drawing/2014/main" id="{64040F29-8E15-4CF2-936A-46AA0B47A22B}"/>
              </a:ext>
            </a:extLst>
          </p:cNvPr>
          <p:cNvGrpSpPr/>
          <p:nvPr userDrawn="1"/>
        </p:nvGrpSpPr>
        <p:grpSpPr>
          <a:xfrm>
            <a:off x="4092028" y="0"/>
            <a:ext cx="8099971" cy="3253565"/>
            <a:chOff x="4092028" y="0"/>
            <a:chExt cx="8099971" cy="3253565"/>
          </a:xfrm>
        </p:grpSpPr>
        <p:pic>
          <p:nvPicPr>
            <p:cNvPr id="26" name="Graphic 25">
              <a:extLst>
                <a:ext uri="{FF2B5EF4-FFF2-40B4-BE49-F238E27FC236}">
                  <a16:creationId xmlns:a16="http://schemas.microsoft.com/office/drawing/2014/main" id="{6CF0A8D9-59C2-40DD-8E28-6A469F29623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92028" y="1"/>
              <a:ext cx="2003969" cy="604820"/>
            </a:xfrm>
            <a:prstGeom prst="rect">
              <a:avLst/>
            </a:prstGeom>
          </p:spPr>
        </p:pic>
        <p:pic>
          <p:nvPicPr>
            <p:cNvPr id="27" name="Graphic 26">
              <a:extLst>
                <a:ext uri="{FF2B5EF4-FFF2-40B4-BE49-F238E27FC236}">
                  <a16:creationId xmlns:a16="http://schemas.microsoft.com/office/drawing/2014/main" id="{41F6DC63-207F-4829-A2FC-2CD6D4A7F8C8}"/>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643692" y="0"/>
              <a:ext cx="2548307" cy="604820"/>
            </a:xfrm>
            <a:prstGeom prst="rect">
              <a:avLst/>
            </a:prstGeom>
          </p:spPr>
        </p:pic>
        <p:pic>
          <p:nvPicPr>
            <p:cNvPr id="28" name="Graphic 27">
              <a:extLst>
                <a:ext uri="{FF2B5EF4-FFF2-40B4-BE49-F238E27FC236}">
                  <a16:creationId xmlns:a16="http://schemas.microsoft.com/office/drawing/2014/main" id="{5E82D751-4015-4B47-824F-7996F3A21711}"/>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132346" y="2648744"/>
              <a:ext cx="1963648" cy="604819"/>
            </a:xfrm>
            <a:prstGeom prst="rect">
              <a:avLst/>
            </a:prstGeom>
          </p:spPr>
        </p:pic>
        <p:pic>
          <p:nvPicPr>
            <p:cNvPr id="29" name="Graphic 28">
              <a:extLst>
                <a:ext uri="{FF2B5EF4-FFF2-40B4-BE49-F238E27FC236}">
                  <a16:creationId xmlns:a16="http://schemas.microsoft.com/office/drawing/2014/main" id="{41FB8561-2BFA-4E59-AD9E-95384D695414}"/>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313014" y="2648745"/>
              <a:ext cx="1878973" cy="604820"/>
            </a:xfrm>
            <a:prstGeom prst="rect">
              <a:avLst/>
            </a:prstGeom>
          </p:spPr>
        </p:pic>
      </p:grpSp>
      <p:sp>
        <p:nvSpPr>
          <p:cNvPr id="9" name="Picture Placeholder 8">
            <a:extLst>
              <a:ext uri="{FF2B5EF4-FFF2-40B4-BE49-F238E27FC236}">
                <a16:creationId xmlns:a16="http://schemas.microsoft.com/office/drawing/2014/main" id="{172E300F-6280-454E-8374-D33F43CF8883}"/>
              </a:ext>
            </a:extLst>
          </p:cNvPr>
          <p:cNvSpPr>
            <a:spLocks noGrp="1"/>
          </p:cNvSpPr>
          <p:nvPr>
            <p:ph type="pic" sz="quarter" idx="13" hasCustomPrompt="1"/>
          </p:nvPr>
        </p:nvSpPr>
        <p:spPr>
          <a:xfrm>
            <a:off x="0" y="0"/>
            <a:ext cx="12192000" cy="5305425"/>
          </a:xfrm>
          <a:noFill/>
        </p:spPr>
        <p:txBody>
          <a:bodyPr anchor="ctr">
            <a:normAutofit/>
          </a:bodyPr>
          <a:lstStyle>
            <a:lvl1pPr marL="0" indent="0" algn="ctr">
              <a:buNone/>
              <a:defRPr sz="2000">
                <a:solidFill>
                  <a:schemeClr val="bg1"/>
                </a:solidFill>
                <a:highlight>
                  <a:srgbClr val="3F3F3F"/>
                </a:highlight>
              </a:defRPr>
            </a:lvl1pPr>
          </a:lstStyle>
          <a:p>
            <a:br>
              <a:rPr lang="en-CA"/>
            </a:br>
            <a:br>
              <a:rPr lang="en-CA"/>
            </a:br>
            <a:br>
              <a:rPr lang="en-CA"/>
            </a:br>
            <a:br>
              <a:rPr lang="en-CA"/>
            </a:br>
            <a:r>
              <a:rPr lang="en-CA"/>
              <a:t>Click to change picture</a:t>
            </a:r>
          </a:p>
        </p:txBody>
      </p:sp>
      <p:sp>
        <p:nvSpPr>
          <p:cNvPr id="2" name="Title 1">
            <a:extLst>
              <a:ext uri="{FF2B5EF4-FFF2-40B4-BE49-F238E27FC236}">
                <a16:creationId xmlns:a16="http://schemas.microsoft.com/office/drawing/2014/main" id="{3D304A06-44A9-4C4A-AA2C-4E64D3DF63A9}"/>
              </a:ext>
            </a:extLst>
          </p:cNvPr>
          <p:cNvSpPr>
            <a:spLocks noGrp="1"/>
          </p:cNvSpPr>
          <p:nvPr userDrawn="1">
            <p:ph type="ctrTitle" hasCustomPrompt="1"/>
          </p:nvPr>
        </p:nvSpPr>
        <p:spPr>
          <a:xfrm>
            <a:off x="1071868" y="5470193"/>
            <a:ext cx="7169764" cy="738689"/>
          </a:xfrm>
        </p:spPr>
        <p:txBody>
          <a:bodyPr anchor="b">
            <a:normAutofit/>
          </a:bodyPr>
          <a:lstStyle>
            <a:lvl1pPr algn="l">
              <a:defRPr sz="4400">
                <a:solidFill>
                  <a:schemeClr val="accent1"/>
                </a:solidFill>
              </a:defRPr>
            </a:lvl1pPr>
          </a:lstStyle>
          <a:p>
            <a:r>
              <a:rPr lang="en-US"/>
              <a:t>This is an alternative title slide</a:t>
            </a:r>
            <a:endParaRPr lang="en-CA"/>
          </a:p>
        </p:txBody>
      </p:sp>
      <p:sp>
        <p:nvSpPr>
          <p:cNvPr id="3" name="Subtitle 2">
            <a:extLst>
              <a:ext uri="{FF2B5EF4-FFF2-40B4-BE49-F238E27FC236}">
                <a16:creationId xmlns:a16="http://schemas.microsoft.com/office/drawing/2014/main" id="{0015867C-92E4-48D7-B67E-A8BEC8164DED}"/>
              </a:ext>
            </a:extLst>
          </p:cNvPr>
          <p:cNvSpPr>
            <a:spLocks noGrp="1"/>
          </p:cNvSpPr>
          <p:nvPr userDrawn="1">
            <p:ph type="subTitle" idx="1" hasCustomPrompt="1"/>
          </p:nvPr>
        </p:nvSpPr>
        <p:spPr>
          <a:xfrm>
            <a:off x="1071868" y="6180638"/>
            <a:ext cx="7169764" cy="49270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Optionally, you can put a subtitle here</a:t>
            </a:r>
            <a:endParaRPr lang="en-CA"/>
          </a:p>
        </p:txBody>
      </p:sp>
      <p:sp>
        <p:nvSpPr>
          <p:cNvPr id="6" name="Slide Number Placeholder 5">
            <a:extLst>
              <a:ext uri="{FF2B5EF4-FFF2-40B4-BE49-F238E27FC236}">
                <a16:creationId xmlns:a16="http://schemas.microsoft.com/office/drawing/2014/main" id="{3966A78F-F9B6-458C-B154-F1002D4E6F84}"/>
              </a:ext>
            </a:extLst>
          </p:cNvPr>
          <p:cNvSpPr>
            <a:spLocks noGrp="1"/>
          </p:cNvSpPr>
          <p:nvPr userDrawn="1">
            <p:ph type="sldNum" sz="quarter" idx="12"/>
          </p:nvPr>
        </p:nvSpPr>
        <p:spPr>
          <a:xfrm>
            <a:off x="11413708" y="6356350"/>
            <a:ext cx="438149" cy="365125"/>
          </a:xfrm>
          <a:noFill/>
        </p:spPr>
        <p:txBody>
          <a:bodyPr/>
          <a:lstStyle>
            <a:lvl1pPr algn="ctr">
              <a:defRPr>
                <a:solidFill>
                  <a:schemeClr val="tx1"/>
                </a:solidFill>
              </a:defRPr>
            </a:lvl1pPr>
          </a:lstStyle>
          <a:p>
            <a:fld id="{C9A5642E-E65E-4FF9-8B3D-340166719BFC}" type="slidenum">
              <a:rPr lang="en-CA" smtClean="0"/>
              <a:pPr/>
              <a:t>‹#›</a:t>
            </a:fld>
            <a:endParaRPr lang="en-CA"/>
          </a:p>
        </p:txBody>
      </p:sp>
    </p:spTree>
    <p:extLst>
      <p:ext uri="{BB962C8B-B14F-4D97-AF65-F5344CB8AC3E}">
        <p14:creationId xmlns:p14="http://schemas.microsoft.com/office/powerpoint/2010/main" val="2038445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53609F-548E-4058-B782-A81E4C940DFD}"/>
              </a:ext>
            </a:extLst>
          </p:cNvPr>
          <p:cNvSpPr>
            <a:spLocks noGrp="1"/>
          </p:cNvSpPr>
          <p:nvPr>
            <p:ph idx="1"/>
          </p:nvPr>
        </p:nvSpPr>
        <p:spPr>
          <a:xfrm>
            <a:off x="1059542" y="359234"/>
            <a:ext cx="10065657" cy="5240448"/>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mmmmlevel</a:t>
            </a:r>
          </a:p>
          <a:p>
            <a:pPr lvl="4"/>
            <a:r>
              <a:rPr lang="en-US"/>
              <a:t>Fifth level</a:t>
            </a:r>
            <a:endParaRPr lang="en-CA"/>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1059542" y="6356350"/>
            <a:ext cx="2521858" cy="365125"/>
          </a:xfrm>
        </p:spPr>
        <p:txBody>
          <a:bodyPr/>
          <a:lstStyle/>
          <a:p>
            <a:fld id="{74678516-87FA-46FD-AD71-5A49E38B475E}" type="datetimeFigureOut">
              <a:rPr lang="en-CA" smtClean="0"/>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8610600" y="6356350"/>
            <a:ext cx="2514599" cy="365125"/>
          </a:xfrm>
        </p:spPr>
        <p:txBody>
          <a:bodyPr/>
          <a:lstStyle/>
          <a:p>
            <a:fld id="{C9A5642E-E65E-4FF9-8B3D-340166719BFC}" type="slidenum">
              <a:rPr lang="en-CA" smtClean="0"/>
              <a:t>‹#›</a:t>
            </a:fld>
            <a:endParaRPr lang="en-CA"/>
          </a:p>
        </p:txBody>
      </p:sp>
      <p:sp>
        <p:nvSpPr>
          <p:cNvPr id="8" name="Rectangle 7">
            <a:extLst>
              <a:ext uri="{FF2B5EF4-FFF2-40B4-BE49-F238E27FC236}">
                <a16:creationId xmlns:a16="http://schemas.microsoft.com/office/drawing/2014/main" id="{68A5EEE7-61E4-417D-AD61-C57F40900341}"/>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14895127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74A5-DB37-46A9-935E-F070664B878C}"/>
              </a:ext>
            </a:extLst>
          </p:cNvPr>
          <p:cNvSpPr>
            <a:spLocks noGrp="1"/>
          </p:cNvSpPr>
          <p:nvPr>
            <p:ph type="title" hasCustomPrompt="1"/>
          </p:nvPr>
        </p:nvSpPr>
        <p:spPr>
          <a:xfrm>
            <a:off x="1059542" y="365126"/>
            <a:ext cx="10065658" cy="817404"/>
          </a:xfrm>
        </p:spPr>
        <p:txBody>
          <a:bodyPr anchor="b"/>
          <a:lstStyle>
            <a:lvl1pPr>
              <a:defRPr>
                <a:solidFill>
                  <a:schemeClr val="accent1"/>
                </a:solidFill>
              </a:defRPr>
            </a:lvl1pPr>
          </a:lstStyle>
          <a:p>
            <a:r>
              <a:rPr lang="en-US"/>
              <a:t>Your slide’s heading goes here</a:t>
            </a:r>
            <a:endParaRPr lang="en-CA"/>
          </a:p>
        </p:txBody>
      </p:sp>
      <p:sp>
        <p:nvSpPr>
          <p:cNvPr id="3" name="Content Placeholder 2">
            <a:extLst>
              <a:ext uri="{FF2B5EF4-FFF2-40B4-BE49-F238E27FC236}">
                <a16:creationId xmlns:a16="http://schemas.microsoft.com/office/drawing/2014/main" id="{8653609F-548E-4058-B782-A81E4C940DFD}"/>
              </a:ext>
            </a:extLst>
          </p:cNvPr>
          <p:cNvSpPr>
            <a:spLocks noGrp="1"/>
          </p:cNvSpPr>
          <p:nvPr>
            <p:ph idx="1"/>
          </p:nvPr>
        </p:nvSpPr>
        <p:spPr>
          <a:xfrm>
            <a:off x="1059543" y="1825626"/>
            <a:ext cx="4826907" cy="3774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1059542" y="6356350"/>
            <a:ext cx="2521857" cy="365125"/>
          </a:xfrm>
        </p:spPr>
        <p:txBody>
          <a:bodyPr/>
          <a:lstStyle/>
          <a:p>
            <a:fld id="{74678516-87FA-46FD-AD71-5A49E38B475E}" type="datetimeFigureOut">
              <a:rPr lang="en-CA" smtClean="0"/>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8610600" y="6356350"/>
            <a:ext cx="2514599" cy="365125"/>
          </a:xfrm>
        </p:spPr>
        <p:txBody>
          <a:bodyPr/>
          <a:lstStyle/>
          <a:p>
            <a:fld id="{C9A5642E-E65E-4FF9-8B3D-340166719BFC}" type="slidenum">
              <a:rPr lang="en-CA" smtClean="0"/>
              <a:t>‹#›</a:t>
            </a:fld>
            <a:endParaRPr lang="en-CA"/>
          </a:p>
        </p:txBody>
      </p:sp>
      <p:cxnSp>
        <p:nvCxnSpPr>
          <p:cNvPr id="9" name="Straight Connector 8">
            <a:extLst>
              <a:ext uri="{FF2B5EF4-FFF2-40B4-BE49-F238E27FC236}">
                <a16:creationId xmlns:a16="http://schemas.microsoft.com/office/drawing/2014/main" id="{7116C357-F0E3-4843-B7D2-2351D9B17161}"/>
              </a:ext>
            </a:extLst>
          </p:cNvPr>
          <p:cNvCxnSpPr>
            <a:cxnSpLocks/>
          </p:cNvCxnSpPr>
          <p:nvPr userDrawn="1"/>
        </p:nvCxnSpPr>
        <p:spPr>
          <a:xfrm>
            <a:off x="1059543" y="1428442"/>
            <a:ext cx="10065657"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1614C56-04C2-41D2-B467-B6E59346097D}"/>
              </a:ext>
            </a:extLst>
          </p:cNvPr>
          <p:cNvSpPr>
            <a:spLocks noGrp="1"/>
          </p:cNvSpPr>
          <p:nvPr>
            <p:ph idx="13"/>
          </p:nvPr>
        </p:nvSpPr>
        <p:spPr>
          <a:xfrm>
            <a:off x="6298292" y="1825626"/>
            <a:ext cx="4826907" cy="3774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a:extLst>
              <a:ext uri="{FF2B5EF4-FFF2-40B4-BE49-F238E27FC236}">
                <a16:creationId xmlns:a16="http://schemas.microsoft.com/office/drawing/2014/main" id="{CABA807B-F543-46AF-A391-C17D31A830B6}"/>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2606552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74A5-DB37-46A9-935E-F070664B878C}"/>
              </a:ext>
            </a:extLst>
          </p:cNvPr>
          <p:cNvSpPr>
            <a:spLocks noGrp="1"/>
          </p:cNvSpPr>
          <p:nvPr>
            <p:ph type="title" hasCustomPrompt="1"/>
          </p:nvPr>
        </p:nvSpPr>
        <p:spPr>
          <a:xfrm>
            <a:off x="1059542" y="365126"/>
            <a:ext cx="10065658" cy="817404"/>
          </a:xfrm>
        </p:spPr>
        <p:txBody>
          <a:bodyPr anchor="b"/>
          <a:lstStyle>
            <a:lvl1pPr>
              <a:defRPr>
                <a:solidFill>
                  <a:schemeClr val="accent1"/>
                </a:solidFill>
              </a:defRPr>
            </a:lvl1pPr>
          </a:lstStyle>
          <a:p>
            <a:r>
              <a:rPr lang="en-US"/>
              <a:t>Your slide’s heading goes here</a:t>
            </a:r>
            <a:endParaRPr lang="en-CA"/>
          </a:p>
        </p:txBody>
      </p:sp>
      <p:sp>
        <p:nvSpPr>
          <p:cNvPr id="3" name="Content Placeholder 2">
            <a:extLst>
              <a:ext uri="{FF2B5EF4-FFF2-40B4-BE49-F238E27FC236}">
                <a16:creationId xmlns:a16="http://schemas.microsoft.com/office/drawing/2014/main" id="{8653609F-548E-4058-B782-A81E4C940DFD}"/>
              </a:ext>
            </a:extLst>
          </p:cNvPr>
          <p:cNvSpPr>
            <a:spLocks noGrp="1"/>
          </p:cNvSpPr>
          <p:nvPr>
            <p:ph idx="1"/>
          </p:nvPr>
        </p:nvSpPr>
        <p:spPr>
          <a:xfrm>
            <a:off x="1059543" y="1825626"/>
            <a:ext cx="3140982" cy="3774044"/>
          </a:xfrm>
        </p:spPr>
        <p:txBody>
          <a:bodyPr>
            <a:normAutofit/>
          </a:bodyPr>
          <a:lstStyle>
            <a:lvl1pPr>
              <a:defRPr sz="2400"/>
            </a:lvl1pPr>
            <a:lvl2pPr>
              <a:defRPr sz="24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1059542" y="6356350"/>
            <a:ext cx="2521857" cy="365125"/>
          </a:xfrm>
        </p:spPr>
        <p:txBody>
          <a:bodyPr/>
          <a:lstStyle/>
          <a:p>
            <a:fld id="{74678516-87FA-46FD-AD71-5A49E38B475E}" type="datetimeFigureOut">
              <a:rPr lang="en-CA" smtClean="0"/>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8610600" y="6356350"/>
            <a:ext cx="2514599" cy="365125"/>
          </a:xfrm>
        </p:spPr>
        <p:txBody>
          <a:bodyPr/>
          <a:lstStyle/>
          <a:p>
            <a:fld id="{C9A5642E-E65E-4FF9-8B3D-340166719BFC}" type="slidenum">
              <a:rPr lang="en-CA" smtClean="0"/>
              <a:t>‹#›</a:t>
            </a:fld>
            <a:endParaRPr lang="en-CA"/>
          </a:p>
        </p:txBody>
      </p:sp>
      <p:cxnSp>
        <p:nvCxnSpPr>
          <p:cNvPr id="9" name="Straight Connector 8">
            <a:extLst>
              <a:ext uri="{FF2B5EF4-FFF2-40B4-BE49-F238E27FC236}">
                <a16:creationId xmlns:a16="http://schemas.microsoft.com/office/drawing/2014/main" id="{7116C357-F0E3-4843-B7D2-2351D9B17161}"/>
              </a:ext>
            </a:extLst>
          </p:cNvPr>
          <p:cNvCxnSpPr>
            <a:cxnSpLocks/>
          </p:cNvCxnSpPr>
          <p:nvPr userDrawn="1"/>
        </p:nvCxnSpPr>
        <p:spPr>
          <a:xfrm>
            <a:off x="1059543" y="1428442"/>
            <a:ext cx="1006565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AC6C10E-04CD-448F-9CE4-F007CA5ADEDD}"/>
              </a:ext>
            </a:extLst>
          </p:cNvPr>
          <p:cNvSpPr>
            <a:spLocks noGrp="1"/>
          </p:cNvSpPr>
          <p:nvPr>
            <p:ph idx="13"/>
          </p:nvPr>
        </p:nvSpPr>
        <p:spPr>
          <a:xfrm>
            <a:off x="7991475" y="1825626"/>
            <a:ext cx="3140982" cy="3774044"/>
          </a:xfrm>
        </p:spPr>
        <p:txBody>
          <a:bodyPr>
            <a:normAutofit/>
          </a:bodyPr>
          <a:lstStyle>
            <a:lvl1pPr>
              <a:defRPr sz="2400"/>
            </a:lvl1pPr>
            <a:lvl2pPr>
              <a:defRPr sz="24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Content Placeholder 2">
            <a:extLst>
              <a:ext uri="{FF2B5EF4-FFF2-40B4-BE49-F238E27FC236}">
                <a16:creationId xmlns:a16="http://schemas.microsoft.com/office/drawing/2014/main" id="{5AA2AFF3-540A-47FA-8BDB-23912F26A9B2}"/>
              </a:ext>
            </a:extLst>
          </p:cNvPr>
          <p:cNvSpPr>
            <a:spLocks noGrp="1"/>
          </p:cNvSpPr>
          <p:nvPr>
            <p:ph idx="14"/>
          </p:nvPr>
        </p:nvSpPr>
        <p:spPr>
          <a:xfrm>
            <a:off x="4525509" y="1825626"/>
            <a:ext cx="3140982" cy="3774044"/>
          </a:xfrm>
        </p:spPr>
        <p:txBody>
          <a:bodyPr>
            <a:normAutofit/>
          </a:bodyPr>
          <a:lstStyle>
            <a:lvl1pPr>
              <a:defRPr sz="2400"/>
            </a:lvl1pPr>
            <a:lvl2pPr>
              <a:defRPr sz="24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Rectangle 11">
            <a:extLst>
              <a:ext uri="{FF2B5EF4-FFF2-40B4-BE49-F238E27FC236}">
                <a16:creationId xmlns:a16="http://schemas.microsoft.com/office/drawing/2014/main" id="{7F2D63A1-0665-49D1-A666-6094059AD63E}"/>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28160975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74A5-DB37-46A9-935E-F070664B878C}"/>
              </a:ext>
            </a:extLst>
          </p:cNvPr>
          <p:cNvSpPr>
            <a:spLocks noGrp="1"/>
          </p:cNvSpPr>
          <p:nvPr>
            <p:ph type="title" hasCustomPrompt="1"/>
          </p:nvPr>
        </p:nvSpPr>
        <p:spPr>
          <a:xfrm>
            <a:off x="1059542" y="365126"/>
            <a:ext cx="10065658" cy="817404"/>
          </a:xfrm>
        </p:spPr>
        <p:txBody>
          <a:bodyPr anchor="b"/>
          <a:lstStyle>
            <a:lvl1pPr>
              <a:defRPr>
                <a:solidFill>
                  <a:schemeClr val="accent1"/>
                </a:solidFill>
              </a:defRPr>
            </a:lvl1pPr>
          </a:lstStyle>
          <a:p>
            <a:r>
              <a:rPr lang="en-US"/>
              <a:t>Your slide’s heading goes here</a:t>
            </a:r>
            <a:endParaRPr lang="en-CA"/>
          </a:p>
        </p:txBody>
      </p:sp>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1059542" y="6356350"/>
            <a:ext cx="2521857" cy="365125"/>
          </a:xfrm>
        </p:spPr>
        <p:txBody>
          <a:bodyPr/>
          <a:lstStyle/>
          <a:p>
            <a:fld id="{74678516-87FA-46FD-AD71-5A49E38B475E}" type="datetimeFigureOut">
              <a:rPr lang="en-CA" smtClean="0"/>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8610600" y="6356350"/>
            <a:ext cx="2514599" cy="365125"/>
          </a:xfrm>
        </p:spPr>
        <p:txBody>
          <a:bodyPr/>
          <a:lstStyle/>
          <a:p>
            <a:fld id="{C9A5642E-E65E-4FF9-8B3D-340166719BFC}" type="slidenum">
              <a:rPr lang="en-CA" smtClean="0"/>
              <a:t>‹#›</a:t>
            </a:fld>
            <a:endParaRPr lang="en-CA"/>
          </a:p>
        </p:txBody>
      </p:sp>
      <p:cxnSp>
        <p:nvCxnSpPr>
          <p:cNvPr id="9" name="Straight Connector 8">
            <a:extLst>
              <a:ext uri="{FF2B5EF4-FFF2-40B4-BE49-F238E27FC236}">
                <a16:creationId xmlns:a16="http://schemas.microsoft.com/office/drawing/2014/main" id="{7116C357-F0E3-4843-B7D2-2351D9B17161}"/>
              </a:ext>
            </a:extLst>
          </p:cNvPr>
          <p:cNvCxnSpPr>
            <a:cxnSpLocks/>
          </p:cNvCxnSpPr>
          <p:nvPr userDrawn="1"/>
        </p:nvCxnSpPr>
        <p:spPr>
          <a:xfrm>
            <a:off x="1059543" y="1428442"/>
            <a:ext cx="1006565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97BD727-01EE-4B03-96FF-142D97B93370}"/>
              </a:ext>
            </a:extLst>
          </p:cNvPr>
          <p:cNvSpPr>
            <a:spLocks noGrp="1"/>
          </p:cNvSpPr>
          <p:nvPr>
            <p:ph idx="14"/>
          </p:nvPr>
        </p:nvSpPr>
        <p:spPr>
          <a:xfrm>
            <a:off x="1059544" y="1825626"/>
            <a:ext cx="2359931" cy="3774048"/>
          </a:xfrm>
        </p:spPr>
        <p:txBody>
          <a:bodyPr>
            <a:noAutofit/>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Content Placeholder 2">
            <a:extLst>
              <a:ext uri="{FF2B5EF4-FFF2-40B4-BE49-F238E27FC236}">
                <a16:creationId xmlns:a16="http://schemas.microsoft.com/office/drawing/2014/main" id="{76D15B28-125A-4829-9694-CD4F7F3DBBF5}"/>
              </a:ext>
            </a:extLst>
          </p:cNvPr>
          <p:cNvSpPr>
            <a:spLocks noGrp="1"/>
          </p:cNvSpPr>
          <p:nvPr>
            <p:ph idx="15"/>
          </p:nvPr>
        </p:nvSpPr>
        <p:spPr>
          <a:xfrm>
            <a:off x="8772525" y="1825626"/>
            <a:ext cx="2359931" cy="3774048"/>
          </a:xfrm>
        </p:spPr>
        <p:txBody>
          <a:bodyPr>
            <a:noAutofit/>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4" name="Content Placeholder 2">
            <a:extLst>
              <a:ext uri="{FF2B5EF4-FFF2-40B4-BE49-F238E27FC236}">
                <a16:creationId xmlns:a16="http://schemas.microsoft.com/office/drawing/2014/main" id="{A1AACB1B-8196-45FB-8709-379FC97673B1}"/>
              </a:ext>
            </a:extLst>
          </p:cNvPr>
          <p:cNvSpPr>
            <a:spLocks noGrp="1"/>
          </p:cNvSpPr>
          <p:nvPr>
            <p:ph idx="16"/>
          </p:nvPr>
        </p:nvSpPr>
        <p:spPr>
          <a:xfrm>
            <a:off x="3625804" y="1825626"/>
            <a:ext cx="2359931" cy="3774048"/>
          </a:xfrm>
        </p:spPr>
        <p:txBody>
          <a:bodyPr>
            <a:noAutofit/>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Content Placeholder 2">
            <a:extLst>
              <a:ext uri="{FF2B5EF4-FFF2-40B4-BE49-F238E27FC236}">
                <a16:creationId xmlns:a16="http://schemas.microsoft.com/office/drawing/2014/main" id="{2C4EC479-AEDD-4BE3-A8C3-7AA2F92E706B}"/>
              </a:ext>
            </a:extLst>
          </p:cNvPr>
          <p:cNvSpPr>
            <a:spLocks noGrp="1"/>
          </p:cNvSpPr>
          <p:nvPr>
            <p:ph idx="17"/>
          </p:nvPr>
        </p:nvSpPr>
        <p:spPr>
          <a:xfrm>
            <a:off x="6206265" y="1825626"/>
            <a:ext cx="2359931" cy="3774048"/>
          </a:xfrm>
        </p:spPr>
        <p:txBody>
          <a:bodyPr>
            <a:noAutofit/>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Rectangle 15">
            <a:extLst>
              <a:ext uri="{FF2B5EF4-FFF2-40B4-BE49-F238E27FC236}">
                <a16:creationId xmlns:a16="http://schemas.microsoft.com/office/drawing/2014/main" id="{044B97DF-E1F2-4E71-B2D9-3853A7C82BE4}"/>
              </a:ext>
            </a:extLst>
          </p:cNvPr>
          <p:cNvSpPr/>
          <p:nvPr userDrawn="1"/>
        </p:nvSpPr>
        <p:spPr>
          <a:xfrm>
            <a:off x="0" y="0"/>
            <a:ext cx="180753" cy="6858000"/>
          </a:xfrm>
          <a:prstGeom prst="rect">
            <a:avLst/>
          </a:prstGeom>
          <a:solidFill>
            <a:schemeClr val="accent1"/>
          </a:solidFill>
          <a:ln w="9525" cap="flat">
            <a:noFill/>
            <a:prstDash val="solid"/>
            <a:miter/>
          </a:ln>
        </p:spPr>
        <p:txBody>
          <a:bodyPr rtlCol="0" anchor="ctr"/>
          <a:lstStyle/>
          <a:p>
            <a:pPr algn="l"/>
            <a:endParaRPr lang="en-CA"/>
          </a:p>
        </p:txBody>
      </p:sp>
    </p:spTree>
    <p:extLst>
      <p:ext uri="{BB962C8B-B14F-4D97-AF65-F5344CB8AC3E}">
        <p14:creationId xmlns:p14="http://schemas.microsoft.com/office/powerpoint/2010/main" val="36134599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4CBBFF-C78A-41A1-A7D5-77AAFA8B5B19}"/>
              </a:ext>
            </a:extLst>
          </p:cNvPr>
          <p:cNvSpPr>
            <a:spLocks noGrp="1"/>
          </p:cNvSpPr>
          <p:nvPr>
            <p:ph type="dt" sz="half" idx="10"/>
          </p:nvPr>
        </p:nvSpPr>
        <p:spPr>
          <a:xfrm>
            <a:off x="1059542" y="6356350"/>
            <a:ext cx="2521858" cy="365125"/>
          </a:xfrm>
        </p:spPr>
        <p:txBody>
          <a:bodyPr/>
          <a:lstStyle/>
          <a:p>
            <a:fld id="{74678516-87FA-46FD-AD71-5A49E38B475E}" type="datetimeFigureOut">
              <a:rPr lang="en-CA" smtClean="0"/>
              <a:t>2024-03-06</a:t>
            </a:fld>
            <a:endParaRPr lang="en-CA"/>
          </a:p>
        </p:txBody>
      </p:sp>
      <p:sp>
        <p:nvSpPr>
          <p:cNvPr id="5" name="Footer Placeholder 4">
            <a:extLst>
              <a:ext uri="{FF2B5EF4-FFF2-40B4-BE49-F238E27FC236}">
                <a16:creationId xmlns:a16="http://schemas.microsoft.com/office/drawing/2014/main" id="{B6A7A0A5-D929-484C-BC7D-49CACD6C29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8387552-595B-4544-9739-FCE161E0ABFD}"/>
              </a:ext>
            </a:extLst>
          </p:cNvPr>
          <p:cNvSpPr>
            <a:spLocks noGrp="1"/>
          </p:cNvSpPr>
          <p:nvPr>
            <p:ph type="sldNum" sz="quarter" idx="12"/>
          </p:nvPr>
        </p:nvSpPr>
        <p:spPr>
          <a:xfrm>
            <a:off x="8610600" y="6356350"/>
            <a:ext cx="2514599" cy="365125"/>
          </a:xfrm>
        </p:spPr>
        <p:txBody>
          <a:bodyPr/>
          <a:lstStyle/>
          <a:p>
            <a:fld id="{C9A5642E-E65E-4FF9-8B3D-340166719BFC}" type="slidenum">
              <a:rPr lang="en-CA" smtClean="0"/>
              <a:t>‹#›</a:t>
            </a:fld>
            <a:endParaRPr lang="en-CA"/>
          </a:p>
        </p:txBody>
      </p:sp>
    </p:spTree>
    <p:extLst>
      <p:ext uri="{BB962C8B-B14F-4D97-AF65-F5344CB8AC3E}">
        <p14:creationId xmlns:p14="http://schemas.microsoft.com/office/powerpoint/2010/main" val="2320878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0940F9-7811-4B78-B86E-C1BFE00DC660}" type="datetime1">
              <a:rPr lang="en-US" smtClean="0"/>
              <a:t>3/6/24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5D732B-9326-413E-8B73-5D302368E8B2}" type="slidenum">
              <a:rPr lang="en-US"/>
              <a:pPr>
                <a:defRPr/>
              </a:pPr>
              <a:t>‹#›</a:t>
            </a:fld>
            <a:endParaRPr lang="en-US"/>
          </a:p>
        </p:txBody>
      </p:sp>
    </p:spTree>
    <p:extLst>
      <p:ext uri="{BB962C8B-B14F-4D97-AF65-F5344CB8AC3E}">
        <p14:creationId xmlns:p14="http://schemas.microsoft.com/office/powerpoint/2010/main" val="1860828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3F7BEF9-A342-48CE-A7AC-55111C6E7B0C}" type="datetime1">
              <a:rPr lang="en-US" smtClean="0"/>
              <a:t>3/6/24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B805B2-C53F-4A1C-BD1F-DFB093A74F9A}" type="slidenum">
              <a:rPr lang="en-US"/>
              <a:pPr>
                <a:defRPr/>
              </a:pPr>
              <a:t>‹#›</a:t>
            </a:fld>
            <a:endParaRPr lang="en-US"/>
          </a:p>
        </p:txBody>
      </p:sp>
    </p:spTree>
    <p:extLst>
      <p:ext uri="{BB962C8B-B14F-4D97-AF65-F5344CB8AC3E}">
        <p14:creationId xmlns:p14="http://schemas.microsoft.com/office/powerpoint/2010/main" val="3479789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2ED239-92E1-4A33-ADCF-6F724D95B19D}" type="datetime1">
              <a:rPr lang="en-US" smtClean="0"/>
              <a:t>3/6/24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95FCC2-DE99-4BBC-8068-72EE26AE956F}" type="slidenum">
              <a:rPr lang="en-US"/>
              <a:pPr>
                <a:defRPr/>
              </a:pPr>
              <a:t>‹#›</a:t>
            </a:fld>
            <a:endParaRPr lang="en-US"/>
          </a:p>
        </p:txBody>
      </p:sp>
    </p:spTree>
    <p:extLst>
      <p:ext uri="{BB962C8B-B14F-4D97-AF65-F5344CB8AC3E}">
        <p14:creationId xmlns:p14="http://schemas.microsoft.com/office/powerpoint/2010/main" val="12336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623AD70-652C-44BA-B966-26A63B6D9D79}" type="datetime1">
              <a:rPr lang="en-US" smtClean="0"/>
              <a:t>3/6/24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1086392-C4AB-4219-A9E6-1E049D197AF3}" type="slidenum">
              <a:rPr lang="en-US"/>
              <a:pPr>
                <a:defRPr/>
              </a:pPr>
              <a:t>‹#›</a:t>
            </a:fld>
            <a:endParaRPr lang="en-US"/>
          </a:p>
        </p:txBody>
      </p:sp>
    </p:spTree>
    <p:extLst>
      <p:ext uri="{BB962C8B-B14F-4D97-AF65-F5344CB8AC3E}">
        <p14:creationId xmlns:p14="http://schemas.microsoft.com/office/powerpoint/2010/main" val="1699607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4" name="Straight Connector 11"/>
          <p:cNvCxnSpPr/>
          <p:nvPr userDrawn="1"/>
        </p:nvCxnSpPr>
        <p:spPr>
          <a:xfrm>
            <a:off x="3759200" y="914400"/>
            <a:ext cx="7823200" cy="0"/>
          </a:xfrm>
          <a:prstGeom prst="line">
            <a:avLst/>
          </a:prstGeom>
          <a:ln w="38100">
            <a:solidFill>
              <a:srgbClr val="DD2FA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51200" y="274638"/>
            <a:ext cx="8331200" cy="639762"/>
          </a:xfrm>
        </p:spPr>
        <p:txBody>
          <a:bodyPr>
            <a:normAutofit/>
          </a:bodyPr>
          <a:lstStyle>
            <a:lvl1pPr algn="r">
              <a:defRPr sz="2800"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a:t>Click to edit Master title style</a:t>
            </a:r>
          </a:p>
        </p:txBody>
      </p:sp>
      <p:sp>
        <p:nvSpPr>
          <p:cNvPr id="10" name="Text Placeholder 9"/>
          <p:cNvSpPr>
            <a:spLocks noGrp="1"/>
          </p:cNvSpPr>
          <p:nvPr>
            <p:ph type="body" sz="quarter" idx="13"/>
          </p:nvPr>
        </p:nvSpPr>
        <p:spPr>
          <a:xfrm>
            <a:off x="3759200" y="1219200"/>
            <a:ext cx="7823200" cy="4953000"/>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4"/>
          </p:nvPr>
        </p:nvSpPr>
        <p:spPr>
          <a:xfrm>
            <a:off x="10871200" y="6356351"/>
            <a:ext cx="711200" cy="365125"/>
          </a:xfrm>
        </p:spPr>
        <p:txBody>
          <a:bodyPr/>
          <a:lstStyle>
            <a:lvl1pPr>
              <a:defRPr/>
            </a:lvl1pPr>
          </a:lstStyle>
          <a:p>
            <a:pPr>
              <a:defRPr/>
            </a:pPr>
            <a:fld id="{260F4334-B796-4720-9FBB-8793413BBCA3}" type="slidenum">
              <a:rPr lang="en-US"/>
              <a:pPr>
                <a:defRPr/>
              </a:pPr>
              <a:t>‹#›</a:t>
            </a:fld>
            <a:endParaRPr lang="en-US"/>
          </a:p>
        </p:txBody>
      </p:sp>
      <p:sp>
        <p:nvSpPr>
          <p:cNvPr id="6" name="Footer Placeholder 7"/>
          <p:cNvSpPr>
            <a:spLocks noGrp="1"/>
          </p:cNvSpPr>
          <p:nvPr>
            <p:ph type="ftr" sz="quarter" idx="15"/>
          </p:nvPr>
        </p:nvSpPr>
        <p:spPr>
          <a:xfrm>
            <a:off x="5994400" y="6356351"/>
            <a:ext cx="3860800" cy="365125"/>
          </a:xfrm>
        </p:spPr>
        <p:txBody>
          <a:bodyPr/>
          <a:lstStyle>
            <a:lvl1pPr>
              <a:defRPr/>
            </a:lvl1pPr>
          </a:lstStyle>
          <a:p>
            <a:pPr>
              <a:defRPr/>
            </a:pPr>
            <a:endParaRPr lang="en-US"/>
          </a:p>
        </p:txBody>
      </p:sp>
    </p:spTree>
    <p:extLst>
      <p:ext uri="{BB962C8B-B14F-4D97-AF65-F5344CB8AC3E}">
        <p14:creationId xmlns:p14="http://schemas.microsoft.com/office/powerpoint/2010/main" val="92544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6B19264-EC7F-4129-ABE9-D64BCEA7AC6A}" type="datetime1">
              <a:rPr lang="en-US" smtClean="0"/>
              <a:t>3/6/24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1EC7C4-85FD-4D4B-BA7F-BF853AE719D0}" type="slidenum">
              <a:rPr lang="en-US"/>
              <a:pPr>
                <a:defRPr/>
              </a:pPr>
              <a:t>‹#›</a:t>
            </a:fld>
            <a:endParaRPr lang="en-US"/>
          </a:p>
        </p:txBody>
      </p:sp>
    </p:spTree>
    <p:extLst>
      <p:ext uri="{BB962C8B-B14F-4D97-AF65-F5344CB8AC3E}">
        <p14:creationId xmlns:p14="http://schemas.microsoft.com/office/powerpoint/2010/main" val="275054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EA900A-E312-4C91-BFFB-D7E36CDE6CBE}" type="datetime1">
              <a:rPr lang="en-US" smtClean="0"/>
              <a:t>3/6/24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EDC01F-A871-4151-8B9F-19D20346C8C2}" type="slidenum">
              <a:rPr lang="en-US"/>
              <a:pPr>
                <a:defRPr/>
              </a:pPr>
              <a:t>‹#›</a:t>
            </a:fld>
            <a:endParaRPr lang="en-US"/>
          </a:p>
        </p:txBody>
      </p:sp>
    </p:spTree>
    <p:extLst>
      <p:ext uri="{BB962C8B-B14F-4D97-AF65-F5344CB8AC3E}">
        <p14:creationId xmlns:p14="http://schemas.microsoft.com/office/powerpoint/2010/main" val="31064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997C8-2243-454D-A4C1-8E084D3D418B}"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80E54D-2D05-4075-9B67-F38EEE4FAFFC}" type="slidenum">
              <a:rPr lang="en-CA" smtClean="0"/>
              <a:t>‹#›</a:t>
            </a:fld>
            <a:endParaRPr lang="en-CA"/>
          </a:p>
        </p:txBody>
      </p:sp>
    </p:spTree>
    <p:extLst>
      <p:ext uri="{BB962C8B-B14F-4D97-AF65-F5344CB8AC3E}">
        <p14:creationId xmlns:p14="http://schemas.microsoft.com/office/powerpoint/2010/main" val="3000379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6986DFD-DC53-4877-9AE9-14E7B1434BAE}" type="datetime1">
              <a:rPr lang="en-US" smtClean="0"/>
              <a:t>3/6/24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43B42B-5A0B-4AC1-8B4E-A6A775F16287}" type="slidenum">
              <a:rPr lang="en-US"/>
              <a:pPr>
                <a:defRPr/>
              </a:pPr>
              <a:t>‹#›</a:t>
            </a:fld>
            <a:endParaRPr lang="en-US"/>
          </a:p>
        </p:txBody>
      </p:sp>
    </p:spTree>
    <p:extLst>
      <p:ext uri="{BB962C8B-B14F-4D97-AF65-F5344CB8AC3E}">
        <p14:creationId xmlns:p14="http://schemas.microsoft.com/office/powerpoint/2010/main" val="2233386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733F13-6EC5-4376-8177-E639BDC48771}" type="datetime1">
              <a:rPr lang="en-US" smtClean="0"/>
              <a:t>3/6/24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1CA7BE-6807-40CF-BD9B-17088B4D2DEA}" type="slidenum">
              <a:rPr lang="en-US"/>
              <a:pPr>
                <a:defRPr/>
              </a:pPr>
              <a:t>‹#›</a:t>
            </a:fld>
            <a:endParaRPr lang="en-US"/>
          </a:p>
        </p:txBody>
      </p:sp>
    </p:spTree>
    <p:extLst>
      <p:ext uri="{BB962C8B-B14F-4D97-AF65-F5344CB8AC3E}">
        <p14:creationId xmlns:p14="http://schemas.microsoft.com/office/powerpoint/2010/main" val="362879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ED2C1E2-983C-4D87-8A2D-400067AB3589}" type="datetime1">
              <a:rPr lang="en-US" smtClean="0"/>
              <a:t>3/6/24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A638BA-C5F4-48C8-A532-D689C924FC44}" type="slidenum">
              <a:rPr lang="en-US"/>
              <a:pPr>
                <a:defRPr/>
              </a:pPr>
              <a:t>‹#›</a:t>
            </a:fld>
            <a:endParaRPr lang="en-US"/>
          </a:p>
        </p:txBody>
      </p:sp>
    </p:spTree>
    <p:extLst>
      <p:ext uri="{BB962C8B-B14F-4D97-AF65-F5344CB8AC3E}">
        <p14:creationId xmlns:p14="http://schemas.microsoft.com/office/powerpoint/2010/main" val="1015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3725-B851-4AFD-9403-456BB50676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C1E477-6550-43AE-AB88-2155C7B44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89A2D-2018-4E63-B4B2-39C516E8404C}"/>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5" name="Footer Placeholder 4">
            <a:extLst>
              <a:ext uri="{FF2B5EF4-FFF2-40B4-BE49-F238E27FC236}">
                <a16:creationId xmlns:a16="http://schemas.microsoft.com/office/drawing/2014/main" id="{3FC287F5-8E60-462F-8E5D-EEBB1DB24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4F3ED-DBFF-4D2D-9DFA-351CE4E97323}"/>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1197192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FC42-D134-4CF8-8681-41129444C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B5C1FF-B8CD-4EFA-8692-EDDCF1831D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86B22-CE13-4943-95E1-6DD2E7BF684D}"/>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5" name="Footer Placeholder 4">
            <a:extLst>
              <a:ext uri="{FF2B5EF4-FFF2-40B4-BE49-F238E27FC236}">
                <a16:creationId xmlns:a16="http://schemas.microsoft.com/office/drawing/2014/main" id="{3E24486A-7EB4-4BED-9044-5AB74C7FB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59C0F-5449-41F2-9DAB-E1796EDB5038}"/>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3939325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EDC4-BA70-4218-A63C-028AC60E25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2B069A-887E-444C-AD5C-BEFE504247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F7120A-FB98-42B0-BEC0-D550E47C8179}"/>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5" name="Footer Placeholder 4">
            <a:extLst>
              <a:ext uri="{FF2B5EF4-FFF2-40B4-BE49-F238E27FC236}">
                <a16:creationId xmlns:a16="http://schemas.microsoft.com/office/drawing/2014/main" id="{A38AB085-CFF4-455D-BF6F-6A8B3C978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958DB-503B-42DF-B687-69BF54C6BC67}"/>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3024348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43F0-4DD8-480C-8C75-0DA9958D4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A30C2-C330-40F2-B0A2-30F6612CA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7DAA7E-258E-4AFC-A63B-0F4129CD07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5C3353-006B-40F0-AC9B-E0F7A1B284B8}"/>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6" name="Footer Placeholder 5">
            <a:extLst>
              <a:ext uri="{FF2B5EF4-FFF2-40B4-BE49-F238E27FC236}">
                <a16:creationId xmlns:a16="http://schemas.microsoft.com/office/drawing/2014/main" id="{BFB35280-0A0E-4F3B-9174-C43A6DA21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A766AF-E716-413F-8375-95E22FD768C5}"/>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2461252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A935-9190-4EED-915D-0EA8E87C6C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A3D6A-4141-423D-B824-55414CBAD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A165BC-318D-4605-A371-8DDD57F982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E203B-1EFC-4E62-85C9-A7E88B3354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C748F0-F5C0-4AA1-9F2E-2A0D3C6377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EB2D5E-ADAE-4384-9038-F004431A7571}"/>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8" name="Footer Placeholder 7">
            <a:extLst>
              <a:ext uri="{FF2B5EF4-FFF2-40B4-BE49-F238E27FC236}">
                <a16:creationId xmlns:a16="http://schemas.microsoft.com/office/drawing/2014/main" id="{B6D43ECD-32F1-4B05-9BFF-8438070982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A4E331-F975-487D-A8DA-2BB3D132C9A4}"/>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3341605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83DA-8F6F-499A-86DF-B229880316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66E662-77DB-449A-AEC7-B61872B68DB6}"/>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4" name="Footer Placeholder 3">
            <a:extLst>
              <a:ext uri="{FF2B5EF4-FFF2-40B4-BE49-F238E27FC236}">
                <a16:creationId xmlns:a16="http://schemas.microsoft.com/office/drawing/2014/main" id="{712EC2AD-FB63-4732-B98C-3AB214F546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BA1C69-3D7D-4B41-84FB-19C33B787D0E}"/>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1638457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AA8302-158C-4196-A3EA-EAA5BA102F17}"/>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3" name="Footer Placeholder 2">
            <a:extLst>
              <a:ext uri="{FF2B5EF4-FFF2-40B4-BE49-F238E27FC236}">
                <a16:creationId xmlns:a16="http://schemas.microsoft.com/office/drawing/2014/main" id="{05DE1BEE-FEB6-4A91-944D-61726FFCB0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978D7F-572B-42D1-B0AF-B2065610E213}"/>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2831063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997C8-2243-454D-A4C1-8E084D3D418B}" type="datetimeFigureOut">
              <a:rPr lang="en-CA" smtClean="0"/>
              <a:t>2024-03-06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80E54D-2D05-4075-9B67-F38EEE4FAFFC}" type="slidenum">
              <a:rPr lang="en-CA" smtClean="0"/>
              <a:t>‹#›</a:t>
            </a:fld>
            <a:endParaRPr lang="en-CA"/>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562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9306-BEDB-41C3-9F45-6CBE7CDE02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326644-2B65-47E0-B4D2-6E9278800C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229113-4DB7-4E2E-8444-DF71AF110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56DA-4EF1-4AF4-82F9-AA3FC4E7A227}"/>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6" name="Footer Placeholder 5">
            <a:extLst>
              <a:ext uri="{FF2B5EF4-FFF2-40B4-BE49-F238E27FC236}">
                <a16:creationId xmlns:a16="http://schemas.microsoft.com/office/drawing/2014/main" id="{7F4C6F80-6A06-4DDD-AD71-BC43443ABB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9F241E-8663-4116-AF02-648B4465116E}"/>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2234388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884CB-7444-4083-9B28-EF755D48D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326D89-D168-4B36-977C-D8CE47E11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2DF113-3B9A-4CBE-BACF-7B60C7D42E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6872DD-6D11-4EAC-A867-755611E78905}"/>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6" name="Footer Placeholder 5">
            <a:extLst>
              <a:ext uri="{FF2B5EF4-FFF2-40B4-BE49-F238E27FC236}">
                <a16:creationId xmlns:a16="http://schemas.microsoft.com/office/drawing/2014/main" id="{D9DF0BD8-1017-4C2A-A38F-F7C08A582C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A93477-C8BD-457B-B14A-593FCF3F6E35}"/>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1849295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4AEC-079B-455B-BCD0-D4A3F1323F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DE5EDA-D4A4-4A5A-841D-7BDA1E165D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028EF-711A-4598-9880-EDFEFA719E03}"/>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5" name="Footer Placeholder 4">
            <a:extLst>
              <a:ext uri="{FF2B5EF4-FFF2-40B4-BE49-F238E27FC236}">
                <a16:creationId xmlns:a16="http://schemas.microsoft.com/office/drawing/2014/main" id="{918F7462-5489-4EB3-9B5B-4EFABB974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3B145-D33E-45C2-82A8-C38E593DE459}"/>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1895845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D91BB-A636-4B3E-BDE0-3FA9A9F0BE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6C21A2-C408-491B-9AEA-C64DE232A1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8BBE1-0F05-4BC8-B761-61EE6CF66E81}"/>
              </a:ext>
            </a:extLst>
          </p:cNvPr>
          <p:cNvSpPr>
            <a:spLocks noGrp="1"/>
          </p:cNvSpPr>
          <p:nvPr>
            <p:ph type="dt" sz="half" idx="10"/>
          </p:nvPr>
        </p:nvSpPr>
        <p:spPr/>
        <p:txBody>
          <a:bodyPr/>
          <a:lstStyle/>
          <a:p>
            <a:fld id="{B145ADD1-22A4-4C18-84F2-A57110A9F113}" type="datetimeFigureOut">
              <a:rPr lang="en-US" smtClean="0"/>
              <a:t>3/6/24</a:t>
            </a:fld>
            <a:endParaRPr lang="en-US"/>
          </a:p>
        </p:txBody>
      </p:sp>
      <p:sp>
        <p:nvSpPr>
          <p:cNvPr id="5" name="Footer Placeholder 4">
            <a:extLst>
              <a:ext uri="{FF2B5EF4-FFF2-40B4-BE49-F238E27FC236}">
                <a16:creationId xmlns:a16="http://schemas.microsoft.com/office/drawing/2014/main" id="{E0F4A0C7-A7A4-4C4D-8523-EFC2A3F41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F6C9E-4E8B-4A47-98FF-2EEADDF24AE4}"/>
              </a:ext>
            </a:extLst>
          </p:cNvPr>
          <p:cNvSpPr>
            <a:spLocks noGrp="1"/>
          </p:cNvSpPr>
          <p:nvPr>
            <p:ph type="sldNum" sz="quarter" idx="12"/>
          </p:nvPr>
        </p:nvSpPr>
        <p:spPr/>
        <p:txBody>
          <a:bodyPr/>
          <a:lstStyle/>
          <a:p>
            <a:fld id="{3BBA623E-A513-4AD5-9BED-BE4E96A88765}" type="slidenum">
              <a:rPr lang="en-US" smtClean="0"/>
              <a:t>‹#›</a:t>
            </a:fld>
            <a:endParaRPr lang="en-US"/>
          </a:p>
        </p:txBody>
      </p:sp>
    </p:spTree>
    <p:extLst>
      <p:ext uri="{BB962C8B-B14F-4D97-AF65-F5344CB8AC3E}">
        <p14:creationId xmlns:p14="http://schemas.microsoft.com/office/powerpoint/2010/main" val="912454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C4C50-1F9D-4679-B4FE-486436F5CC66}"/>
              </a:ext>
            </a:extLst>
          </p:cNvPr>
          <p:cNvSpPr/>
          <p:nvPr/>
        </p:nvSpPr>
        <p:spPr>
          <a:xfrm>
            <a:off x="0" y="762000"/>
            <a:ext cx="914241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F99904A2-F2D4-4160-B42A-06D62C3A90DB}"/>
              </a:ext>
            </a:extLst>
          </p:cNvPr>
          <p:cNvSpPr/>
          <p:nvPr/>
        </p:nvSpPr>
        <p:spPr>
          <a:xfrm>
            <a:off x="9271000" y="762000"/>
            <a:ext cx="2924175" cy="5334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F942BAD1-E1CD-7356-A786-3F4CB247B8F8}"/>
              </a:ext>
            </a:extLst>
          </p:cNvPr>
          <p:cNvSpPr>
            <a:spLocks noGrp="1"/>
          </p:cNvSpPr>
          <p:nvPr>
            <p:ph type="dt" sz="half" idx="10"/>
          </p:nvPr>
        </p:nvSpPr>
        <p:spPr/>
        <p:txBody>
          <a:bodyPr/>
          <a:lstStyle>
            <a:lvl1pPr>
              <a:defRPr smtClean="0"/>
            </a:lvl1pPr>
          </a:lstStyle>
          <a:p>
            <a:pPr>
              <a:defRPr/>
            </a:pPr>
            <a:fld id="{DF4520C1-AC9B-41FF-AD01-85F91E8E0310}" type="datetime1">
              <a:rPr lang="en-US"/>
              <a:pPr>
                <a:defRPr/>
              </a:pPr>
              <a:t>3/6/24</a:t>
            </a:fld>
            <a:endParaRPr lang="en-CA"/>
          </a:p>
        </p:txBody>
      </p:sp>
      <p:sp>
        <p:nvSpPr>
          <p:cNvPr id="7" name="Footer Placeholder 4">
            <a:extLst>
              <a:ext uri="{FF2B5EF4-FFF2-40B4-BE49-F238E27FC236}">
                <a16:creationId xmlns:a16="http://schemas.microsoft.com/office/drawing/2014/main" id="{65611F82-AA1F-FFC8-E1E4-9616C2FD3B4E}"/>
              </a:ext>
            </a:extLst>
          </p:cNvPr>
          <p:cNvSpPr>
            <a:spLocks noGrp="1"/>
          </p:cNvSpPr>
          <p:nvPr>
            <p:ph type="ftr" sz="quarter" idx="11"/>
          </p:nvPr>
        </p:nvSpPr>
        <p:spPr/>
        <p:txBody>
          <a:bodyPr/>
          <a:lstStyle>
            <a:lvl1pPr>
              <a:defRPr/>
            </a:lvl1pPr>
          </a:lstStyle>
          <a:p>
            <a:pPr>
              <a:defRPr/>
            </a:pPr>
            <a:endParaRPr lang="en-CA"/>
          </a:p>
        </p:txBody>
      </p:sp>
      <p:sp>
        <p:nvSpPr>
          <p:cNvPr id="8" name="Slide Number Placeholder 5">
            <a:extLst>
              <a:ext uri="{FF2B5EF4-FFF2-40B4-BE49-F238E27FC236}">
                <a16:creationId xmlns:a16="http://schemas.microsoft.com/office/drawing/2014/main" id="{CE08C711-1482-E2A9-AEED-A5E810B55A84}"/>
              </a:ext>
            </a:extLst>
          </p:cNvPr>
          <p:cNvSpPr>
            <a:spLocks noGrp="1"/>
          </p:cNvSpPr>
          <p:nvPr>
            <p:ph type="sldNum" sz="quarter" idx="12"/>
          </p:nvPr>
        </p:nvSpPr>
        <p:spPr/>
        <p:txBody>
          <a:bodyPr/>
          <a:lstStyle>
            <a:lvl1pPr>
              <a:defRPr/>
            </a:lvl1pPr>
          </a:lstStyle>
          <a:p>
            <a:pPr>
              <a:defRPr/>
            </a:pPr>
            <a:fld id="{C47E8258-1871-4340-864D-F65E11C3DF7F}" type="slidenum">
              <a:rPr lang="en-CA" altLang="en-US"/>
              <a:pPr>
                <a:defRPr/>
              </a:pPr>
              <a:t>‹#›</a:t>
            </a:fld>
            <a:endParaRPr lang="en-CA" altLang="en-US"/>
          </a:p>
        </p:txBody>
      </p:sp>
    </p:spTree>
    <p:extLst>
      <p:ext uri="{BB962C8B-B14F-4D97-AF65-F5344CB8AC3E}">
        <p14:creationId xmlns:p14="http://schemas.microsoft.com/office/powerpoint/2010/main" val="3721255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5AC7E4C-59CC-C5B8-3B92-C1DD51134BBE}"/>
              </a:ext>
            </a:extLst>
          </p:cNvPr>
          <p:cNvSpPr>
            <a:spLocks noGrp="1"/>
          </p:cNvSpPr>
          <p:nvPr>
            <p:ph type="dt" sz="half" idx="10"/>
          </p:nvPr>
        </p:nvSpPr>
        <p:spPr/>
        <p:txBody>
          <a:bodyPr/>
          <a:lstStyle>
            <a:lvl1pPr>
              <a:defRPr/>
            </a:lvl1pPr>
          </a:lstStyle>
          <a:p>
            <a:pPr>
              <a:defRPr/>
            </a:pPr>
            <a:fld id="{319F4DEA-AE31-4AAD-9270-C343CB3C80B3}" type="datetime1">
              <a:rPr lang="en-US"/>
              <a:pPr>
                <a:defRPr/>
              </a:pPr>
              <a:t>3/6/24</a:t>
            </a:fld>
            <a:endParaRPr lang="en-CA"/>
          </a:p>
        </p:txBody>
      </p:sp>
      <p:sp>
        <p:nvSpPr>
          <p:cNvPr id="5" name="Footer Placeholder 4">
            <a:extLst>
              <a:ext uri="{FF2B5EF4-FFF2-40B4-BE49-F238E27FC236}">
                <a16:creationId xmlns:a16="http://schemas.microsoft.com/office/drawing/2014/main" id="{50F53E07-2E72-6B73-5100-AC37D2B483AB}"/>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36A6A51B-49AB-93BA-54BF-8DDF9887A284}"/>
              </a:ext>
            </a:extLst>
          </p:cNvPr>
          <p:cNvSpPr>
            <a:spLocks noGrp="1"/>
          </p:cNvSpPr>
          <p:nvPr>
            <p:ph type="sldNum" sz="quarter" idx="12"/>
          </p:nvPr>
        </p:nvSpPr>
        <p:spPr/>
        <p:txBody>
          <a:bodyPr/>
          <a:lstStyle>
            <a:lvl1pPr>
              <a:defRPr/>
            </a:lvl1pPr>
          </a:lstStyle>
          <a:p>
            <a:pPr>
              <a:defRPr/>
            </a:pPr>
            <a:fld id="{5877ED99-BA72-4FD4-9D9B-57AC0C2ACB6F}" type="slidenum">
              <a:rPr lang="en-CA" altLang="en-US"/>
              <a:pPr>
                <a:defRPr/>
              </a:pPr>
              <a:t>‹#›</a:t>
            </a:fld>
            <a:endParaRPr lang="en-CA" altLang="en-US"/>
          </a:p>
        </p:txBody>
      </p:sp>
    </p:spTree>
    <p:extLst>
      <p:ext uri="{BB962C8B-B14F-4D97-AF65-F5344CB8AC3E}">
        <p14:creationId xmlns:p14="http://schemas.microsoft.com/office/powerpoint/2010/main" val="1671723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1A51A30-A2E7-DF87-052D-36428F5F21CB}"/>
              </a:ext>
            </a:extLst>
          </p:cNvPr>
          <p:cNvSpPr>
            <a:spLocks noGrp="1"/>
          </p:cNvSpPr>
          <p:nvPr>
            <p:ph type="dt" sz="half" idx="10"/>
          </p:nvPr>
        </p:nvSpPr>
        <p:spPr/>
        <p:txBody>
          <a:bodyPr/>
          <a:lstStyle>
            <a:lvl1pPr>
              <a:defRPr/>
            </a:lvl1pPr>
          </a:lstStyle>
          <a:p>
            <a:pPr>
              <a:defRPr/>
            </a:pPr>
            <a:fld id="{319F4DEA-AE31-4AAD-9270-C343CB3C80B3}" type="datetime1">
              <a:rPr lang="en-US"/>
              <a:pPr>
                <a:defRPr/>
              </a:pPr>
              <a:t>3/6/24</a:t>
            </a:fld>
            <a:endParaRPr lang="en-CA"/>
          </a:p>
        </p:txBody>
      </p:sp>
      <p:sp>
        <p:nvSpPr>
          <p:cNvPr id="5" name="Footer Placeholder 4">
            <a:extLst>
              <a:ext uri="{FF2B5EF4-FFF2-40B4-BE49-F238E27FC236}">
                <a16:creationId xmlns:a16="http://schemas.microsoft.com/office/drawing/2014/main" id="{05DB2E08-6D8C-6E5A-F631-DC038A4077A7}"/>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48013442-E557-A9A8-7C19-88741BE422D6}"/>
              </a:ext>
            </a:extLst>
          </p:cNvPr>
          <p:cNvSpPr>
            <a:spLocks noGrp="1"/>
          </p:cNvSpPr>
          <p:nvPr>
            <p:ph type="sldNum" sz="quarter" idx="12"/>
          </p:nvPr>
        </p:nvSpPr>
        <p:spPr/>
        <p:txBody>
          <a:bodyPr/>
          <a:lstStyle>
            <a:lvl1pPr>
              <a:defRPr/>
            </a:lvl1pPr>
          </a:lstStyle>
          <a:p>
            <a:pPr>
              <a:defRPr/>
            </a:pPr>
            <a:fld id="{6F6EE647-77C4-4B3A-B98F-6389931138D0}" type="slidenum">
              <a:rPr lang="en-CA" altLang="en-US"/>
              <a:pPr>
                <a:defRPr/>
              </a:pPr>
              <a:t>‹#›</a:t>
            </a:fld>
            <a:endParaRPr lang="en-CA" altLang="en-US"/>
          </a:p>
        </p:txBody>
      </p:sp>
    </p:spTree>
    <p:extLst>
      <p:ext uri="{BB962C8B-B14F-4D97-AF65-F5344CB8AC3E}">
        <p14:creationId xmlns:p14="http://schemas.microsoft.com/office/powerpoint/2010/main" val="1109519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2DD566E-0F54-B1F3-14C1-1A824E552AD1}"/>
              </a:ext>
            </a:extLst>
          </p:cNvPr>
          <p:cNvSpPr>
            <a:spLocks noGrp="1"/>
          </p:cNvSpPr>
          <p:nvPr>
            <p:ph type="dt" sz="half" idx="10"/>
          </p:nvPr>
        </p:nvSpPr>
        <p:spPr/>
        <p:txBody>
          <a:bodyPr/>
          <a:lstStyle>
            <a:lvl1pPr>
              <a:defRPr/>
            </a:lvl1pPr>
          </a:lstStyle>
          <a:p>
            <a:pPr>
              <a:defRPr/>
            </a:pPr>
            <a:fld id="{319F4DEA-AE31-4AAD-9270-C343CB3C80B3}" type="datetime1">
              <a:rPr lang="en-US"/>
              <a:pPr>
                <a:defRPr/>
              </a:pPr>
              <a:t>3/6/24</a:t>
            </a:fld>
            <a:endParaRPr lang="en-CA"/>
          </a:p>
        </p:txBody>
      </p:sp>
      <p:sp>
        <p:nvSpPr>
          <p:cNvPr id="6" name="Footer Placeholder 4">
            <a:extLst>
              <a:ext uri="{FF2B5EF4-FFF2-40B4-BE49-F238E27FC236}">
                <a16:creationId xmlns:a16="http://schemas.microsoft.com/office/drawing/2014/main" id="{2B439D57-5DF8-BDBD-4316-21BFF5DC8715}"/>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75C38EDC-E9CD-1533-D8D9-F25A857C5B25}"/>
              </a:ext>
            </a:extLst>
          </p:cNvPr>
          <p:cNvSpPr>
            <a:spLocks noGrp="1"/>
          </p:cNvSpPr>
          <p:nvPr>
            <p:ph type="sldNum" sz="quarter" idx="12"/>
          </p:nvPr>
        </p:nvSpPr>
        <p:spPr/>
        <p:txBody>
          <a:bodyPr/>
          <a:lstStyle>
            <a:lvl1pPr>
              <a:defRPr/>
            </a:lvl1pPr>
          </a:lstStyle>
          <a:p>
            <a:pPr>
              <a:defRPr/>
            </a:pPr>
            <a:fld id="{5A8E998C-62C5-4FA2-87F3-F560A7375986}" type="slidenum">
              <a:rPr lang="en-CA" altLang="en-US"/>
              <a:pPr>
                <a:defRPr/>
              </a:pPr>
              <a:t>‹#›</a:t>
            </a:fld>
            <a:endParaRPr lang="en-CA" altLang="en-US"/>
          </a:p>
        </p:txBody>
      </p:sp>
    </p:spTree>
    <p:extLst>
      <p:ext uri="{BB962C8B-B14F-4D97-AF65-F5344CB8AC3E}">
        <p14:creationId xmlns:p14="http://schemas.microsoft.com/office/powerpoint/2010/main" val="313326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4E5F687B-050C-4B7C-F002-AED4353AF63C}"/>
              </a:ext>
            </a:extLst>
          </p:cNvPr>
          <p:cNvSpPr>
            <a:spLocks noGrp="1"/>
          </p:cNvSpPr>
          <p:nvPr>
            <p:ph type="dt" sz="half" idx="10"/>
          </p:nvPr>
        </p:nvSpPr>
        <p:spPr/>
        <p:txBody>
          <a:bodyPr/>
          <a:lstStyle>
            <a:lvl1pPr>
              <a:defRPr/>
            </a:lvl1pPr>
          </a:lstStyle>
          <a:p>
            <a:pPr>
              <a:defRPr/>
            </a:pPr>
            <a:fld id="{319F4DEA-AE31-4AAD-9270-C343CB3C80B3}" type="datetime1">
              <a:rPr lang="en-US"/>
              <a:pPr>
                <a:defRPr/>
              </a:pPr>
              <a:t>3/6/24</a:t>
            </a:fld>
            <a:endParaRPr lang="en-CA"/>
          </a:p>
        </p:txBody>
      </p:sp>
      <p:sp>
        <p:nvSpPr>
          <p:cNvPr id="7" name="Footer Placeholder 4">
            <a:extLst>
              <a:ext uri="{FF2B5EF4-FFF2-40B4-BE49-F238E27FC236}">
                <a16:creationId xmlns:a16="http://schemas.microsoft.com/office/drawing/2014/main" id="{CBA3CFC7-5ABF-4DFF-E94F-A18B014FDB1F}"/>
              </a:ext>
            </a:extLst>
          </p:cNvPr>
          <p:cNvSpPr>
            <a:spLocks noGrp="1"/>
          </p:cNvSpPr>
          <p:nvPr>
            <p:ph type="ftr" sz="quarter" idx="11"/>
          </p:nvPr>
        </p:nvSpPr>
        <p:spPr/>
        <p:txBody>
          <a:bodyPr/>
          <a:lstStyle>
            <a:lvl1pPr>
              <a:defRPr/>
            </a:lvl1pPr>
          </a:lstStyle>
          <a:p>
            <a:pPr>
              <a:defRPr/>
            </a:pPr>
            <a:endParaRPr lang="en-CA"/>
          </a:p>
        </p:txBody>
      </p:sp>
      <p:sp>
        <p:nvSpPr>
          <p:cNvPr id="8" name="Slide Number Placeholder 5">
            <a:extLst>
              <a:ext uri="{FF2B5EF4-FFF2-40B4-BE49-F238E27FC236}">
                <a16:creationId xmlns:a16="http://schemas.microsoft.com/office/drawing/2014/main" id="{2D8D4AAE-910A-624A-D50B-CED8A760875E}"/>
              </a:ext>
            </a:extLst>
          </p:cNvPr>
          <p:cNvSpPr>
            <a:spLocks noGrp="1"/>
          </p:cNvSpPr>
          <p:nvPr>
            <p:ph type="sldNum" sz="quarter" idx="12"/>
          </p:nvPr>
        </p:nvSpPr>
        <p:spPr/>
        <p:txBody>
          <a:bodyPr/>
          <a:lstStyle>
            <a:lvl1pPr>
              <a:defRPr/>
            </a:lvl1pPr>
          </a:lstStyle>
          <a:p>
            <a:pPr>
              <a:defRPr/>
            </a:pPr>
            <a:fld id="{7C9EB67E-3EA7-45A9-AB1D-B729FACD88BB}" type="slidenum">
              <a:rPr lang="en-CA" altLang="en-US"/>
              <a:pPr>
                <a:defRPr/>
              </a:pPr>
              <a:t>‹#›</a:t>
            </a:fld>
            <a:endParaRPr lang="en-CA" altLang="en-US"/>
          </a:p>
        </p:txBody>
      </p:sp>
    </p:spTree>
    <p:extLst>
      <p:ext uri="{BB962C8B-B14F-4D97-AF65-F5344CB8AC3E}">
        <p14:creationId xmlns:p14="http://schemas.microsoft.com/office/powerpoint/2010/main" val="723862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C11C3D90-A969-F416-212F-16B54511C333}"/>
              </a:ext>
            </a:extLst>
          </p:cNvPr>
          <p:cNvSpPr>
            <a:spLocks noGrp="1"/>
          </p:cNvSpPr>
          <p:nvPr>
            <p:ph type="dt" sz="half" idx="10"/>
          </p:nvPr>
        </p:nvSpPr>
        <p:spPr/>
        <p:txBody>
          <a:bodyPr/>
          <a:lstStyle>
            <a:lvl1pPr>
              <a:defRPr/>
            </a:lvl1pPr>
          </a:lstStyle>
          <a:p>
            <a:pPr>
              <a:defRPr/>
            </a:pPr>
            <a:fld id="{319F4DEA-AE31-4AAD-9270-C343CB3C80B3}" type="datetime1">
              <a:rPr lang="en-US"/>
              <a:pPr>
                <a:defRPr/>
              </a:pPr>
              <a:t>3/6/24</a:t>
            </a:fld>
            <a:endParaRPr lang="en-CA"/>
          </a:p>
        </p:txBody>
      </p:sp>
      <p:sp>
        <p:nvSpPr>
          <p:cNvPr id="3" name="Footer Placeholder 4">
            <a:extLst>
              <a:ext uri="{FF2B5EF4-FFF2-40B4-BE49-F238E27FC236}">
                <a16:creationId xmlns:a16="http://schemas.microsoft.com/office/drawing/2014/main" id="{4F120039-6505-23B2-104F-F5558D3563E0}"/>
              </a:ext>
            </a:extLst>
          </p:cNvPr>
          <p:cNvSpPr>
            <a:spLocks noGrp="1"/>
          </p:cNvSpPr>
          <p:nvPr>
            <p:ph type="ftr" sz="quarter" idx="11"/>
          </p:nvPr>
        </p:nvSpPr>
        <p:spPr/>
        <p:txBody>
          <a:bodyPr/>
          <a:lstStyle>
            <a:lvl1pPr>
              <a:defRPr/>
            </a:lvl1pPr>
          </a:lstStyle>
          <a:p>
            <a:pPr>
              <a:defRPr/>
            </a:pPr>
            <a:endParaRPr lang="en-CA"/>
          </a:p>
        </p:txBody>
      </p:sp>
      <p:sp>
        <p:nvSpPr>
          <p:cNvPr id="4" name="Slide Number Placeholder 5">
            <a:extLst>
              <a:ext uri="{FF2B5EF4-FFF2-40B4-BE49-F238E27FC236}">
                <a16:creationId xmlns:a16="http://schemas.microsoft.com/office/drawing/2014/main" id="{F10FE9E0-6A78-B456-8B44-263C5C0D3520}"/>
              </a:ext>
            </a:extLst>
          </p:cNvPr>
          <p:cNvSpPr>
            <a:spLocks noGrp="1"/>
          </p:cNvSpPr>
          <p:nvPr>
            <p:ph type="sldNum" sz="quarter" idx="12"/>
          </p:nvPr>
        </p:nvSpPr>
        <p:spPr/>
        <p:txBody>
          <a:bodyPr/>
          <a:lstStyle>
            <a:lvl1pPr>
              <a:defRPr/>
            </a:lvl1pPr>
          </a:lstStyle>
          <a:p>
            <a:pPr>
              <a:defRPr/>
            </a:pPr>
            <a:fld id="{E3152579-4E89-4C6E-BAF7-56E06144EF90}" type="slidenum">
              <a:rPr lang="en-CA" altLang="en-US"/>
              <a:pPr>
                <a:defRPr/>
              </a:pPr>
              <a:t>‹#›</a:t>
            </a:fld>
            <a:endParaRPr lang="en-CA" altLang="en-US"/>
          </a:p>
        </p:txBody>
      </p:sp>
    </p:spTree>
    <p:extLst>
      <p:ext uri="{BB962C8B-B14F-4D97-AF65-F5344CB8AC3E}">
        <p14:creationId xmlns:p14="http://schemas.microsoft.com/office/powerpoint/2010/main" val="2543514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3997C8-2243-454D-A4C1-8E084D3D418B}" type="datetimeFigureOut">
              <a:rPr lang="en-CA" smtClean="0"/>
              <a:t>2024-03-06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380E54D-2D05-4075-9B67-F38EEE4FAFFC}" type="slidenum">
              <a:rPr lang="en-CA" smtClean="0"/>
              <a:t>‹#›</a:t>
            </a:fld>
            <a:endParaRPr lang="en-CA"/>
          </a:p>
        </p:txBody>
      </p:sp>
    </p:spTree>
    <p:extLst>
      <p:ext uri="{BB962C8B-B14F-4D97-AF65-F5344CB8AC3E}">
        <p14:creationId xmlns:p14="http://schemas.microsoft.com/office/powerpoint/2010/main" val="1139633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8D419282-0937-569F-506E-DDCAB6380351}"/>
              </a:ext>
            </a:extLst>
          </p:cNvPr>
          <p:cNvSpPr>
            <a:spLocks noGrp="1"/>
          </p:cNvSpPr>
          <p:nvPr>
            <p:ph type="dt" sz="half" idx="10"/>
          </p:nvPr>
        </p:nvSpPr>
        <p:spPr/>
        <p:txBody>
          <a:bodyPr/>
          <a:lstStyle>
            <a:lvl1pPr>
              <a:defRPr smtClean="0"/>
            </a:lvl1pPr>
          </a:lstStyle>
          <a:p>
            <a:pPr>
              <a:defRPr/>
            </a:pPr>
            <a:fld id="{2E234DC2-131D-435F-AFAD-1DE8036A5CFA}" type="datetime1">
              <a:rPr lang="en-US"/>
              <a:pPr>
                <a:defRPr/>
              </a:pPr>
              <a:t>3/6/24</a:t>
            </a:fld>
            <a:endParaRPr lang="en-CA"/>
          </a:p>
        </p:txBody>
      </p:sp>
      <p:sp>
        <p:nvSpPr>
          <p:cNvPr id="3" name="Footer Placeholder 5">
            <a:extLst>
              <a:ext uri="{FF2B5EF4-FFF2-40B4-BE49-F238E27FC236}">
                <a16:creationId xmlns:a16="http://schemas.microsoft.com/office/drawing/2014/main" id="{7853FEB4-4466-F282-8F27-248D4E1ABC09}"/>
              </a:ext>
            </a:extLst>
          </p:cNvPr>
          <p:cNvSpPr>
            <a:spLocks noGrp="1"/>
          </p:cNvSpPr>
          <p:nvPr>
            <p:ph type="ftr" sz="quarter" idx="11"/>
          </p:nvPr>
        </p:nvSpPr>
        <p:spPr/>
        <p:txBody>
          <a:bodyPr/>
          <a:lstStyle>
            <a:lvl1pPr>
              <a:defRPr/>
            </a:lvl1pPr>
          </a:lstStyle>
          <a:p>
            <a:pPr>
              <a:defRPr/>
            </a:pPr>
            <a:endParaRPr lang="en-CA"/>
          </a:p>
        </p:txBody>
      </p:sp>
      <p:sp>
        <p:nvSpPr>
          <p:cNvPr id="4" name="Slide Number Placeholder 6">
            <a:extLst>
              <a:ext uri="{FF2B5EF4-FFF2-40B4-BE49-F238E27FC236}">
                <a16:creationId xmlns:a16="http://schemas.microsoft.com/office/drawing/2014/main" id="{0BDB25A8-4C47-AE43-4173-161473DDB127}"/>
              </a:ext>
            </a:extLst>
          </p:cNvPr>
          <p:cNvSpPr>
            <a:spLocks noGrp="1"/>
          </p:cNvSpPr>
          <p:nvPr>
            <p:ph type="sldNum" sz="quarter" idx="12"/>
          </p:nvPr>
        </p:nvSpPr>
        <p:spPr/>
        <p:txBody>
          <a:bodyPr/>
          <a:lstStyle>
            <a:lvl1pPr>
              <a:defRPr/>
            </a:lvl1pPr>
          </a:lstStyle>
          <a:p>
            <a:pPr>
              <a:defRPr/>
            </a:pPr>
            <a:fld id="{D56D9ABA-3F53-42D0-8D0C-D25AE4A58BE4}" type="slidenum">
              <a:rPr lang="en-CA" altLang="en-US"/>
              <a:pPr>
                <a:defRPr/>
              </a:pPr>
              <a:t>‹#›</a:t>
            </a:fld>
            <a:endParaRPr lang="en-CA" altLang="en-US"/>
          </a:p>
        </p:txBody>
      </p:sp>
    </p:spTree>
    <p:extLst>
      <p:ext uri="{BB962C8B-B14F-4D97-AF65-F5344CB8AC3E}">
        <p14:creationId xmlns:p14="http://schemas.microsoft.com/office/powerpoint/2010/main" val="2467937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a:extLst>
              <a:ext uri="{FF2B5EF4-FFF2-40B4-BE49-F238E27FC236}">
                <a16:creationId xmlns:a16="http://schemas.microsoft.com/office/drawing/2014/main" id="{58CB2F64-B071-4345-3441-E6B5EDDA9617}"/>
              </a:ext>
            </a:extLst>
          </p:cNvPr>
          <p:cNvSpPr>
            <a:spLocks noGrp="1"/>
          </p:cNvSpPr>
          <p:nvPr>
            <p:ph type="dt" sz="half" idx="10"/>
          </p:nvPr>
        </p:nvSpPr>
        <p:spPr/>
        <p:txBody>
          <a:bodyPr/>
          <a:lstStyle>
            <a:lvl1pPr>
              <a:defRPr/>
            </a:lvl1pPr>
          </a:lstStyle>
          <a:p>
            <a:pPr>
              <a:defRPr/>
            </a:pPr>
            <a:fld id="{319F4DEA-AE31-4AAD-9270-C343CB3C80B3}" type="datetime1">
              <a:rPr lang="en-US"/>
              <a:pPr>
                <a:defRPr/>
              </a:pPr>
              <a:t>3/6/24</a:t>
            </a:fld>
            <a:endParaRPr lang="en-CA"/>
          </a:p>
        </p:txBody>
      </p:sp>
      <p:sp>
        <p:nvSpPr>
          <p:cNvPr id="6" name="Footer Placeholder 4">
            <a:extLst>
              <a:ext uri="{FF2B5EF4-FFF2-40B4-BE49-F238E27FC236}">
                <a16:creationId xmlns:a16="http://schemas.microsoft.com/office/drawing/2014/main" id="{23947B89-7C75-ACB1-7617-199F453F8832}"/>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33085970-4A7D-4AA9-2A60-31B00061A297}"/>
              </a:ext>
            </a:extLst>
          </p:cNvPr>
          <p:cNvSpPr>
            <a:spLocks noGrp="1"/>
          </p:cNvSpPr>
          <p:nvPr>
            <p:ph type="sldNum" sz="quarter" idx="12"/>
          </p:nvPr>
        </p:nvSpPr>
        <p:spPr/>
        <p:txBody>
          <a:bodyPr/>
          <a:lstStyle>
            <a:lvl1pPr>
              <a:defRPr/>
            </a:lvl1pPr>
          </a:lstStyle>
          <a:p>
            <a:pPr>
              <a:defRPr/>
            </a:pPr>
            <a:fld id="{5E1C773C-783E-4AC3-B1C5-0AC1B42E287A}" type="slidenum">
              <a:rPr lang="en-CA" altLang="en-US"/>
              <a:pPr>
                <a:defRPr/>
              </a:pPr>
              <a:t>‹#›</a:t>
            </a:fld>
            <a:endParaRPr lang="en-CA" altLang="en-US"/>
          </a:p>
        </p:txBody>
      </p:sp>
    </p:spTree>
    <p:extLst>
      <p:ext uri="{BB962C8B-B14F-4D97-AF65-F5344CB8AC3E}">
        <p14:creationId xmlns:p14="http://schemas.microsoft.com/office/powerpoint/2010/main" val="1498960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rtlCol="0" anchor="t">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7">
            <a:extLst>
              <a:ext uri="{FF2B5EF4-FFF2-40B4-BE49-F238E27FC236}">
                <a16:creationId xmlns:a16="http://schemas.microsoft.com/office/drawing/2014/main" id="{4B2038D2-866E-89AE-8DD8-0D6113F3F32E}"/>
              </a:ext>
            </a:extLst>
          </p:cNvPr>
          <p:cNvSpPr>
            <a:spLocks noGrp="1"/>
          </p:cNvSpPr>
          <p:nvPr>
            <p:ph type="dt" sz="half" idx="10"/>
          </p:nvPr>
        </p:nvSpPr>
        <p:spPr/>
        <p:txBody>
          <a:bodyPr/>
          <a:lstStyle>
            <a:lvl1pPr>
              <a:defRPr smtClean="0"/>
            </a:lvl1pPr>
          </a:lstStyle>
          <a:p>
            <a:pPr>
              <a:defRPr/>
            </a:pPr>
            <a:fld id="{73A71940-3A3E-4474-894D-ABEFB76290E5}" type="datetime1">
              <a:rPr lang="en-US"/>
              <a:pPr>
                <a:defRPr/>
              </a:pPr>
              <a:t>3/6/24</a:t>
            </a:fld>
            <a:endParaRPr lang="en-CA"/>
          </a:p>
        </p:txBody>
      </p:sp>
      <p:sp>
        <p:nvSpPr>
          <p:cNvPr id="6" name="Footer Placeholder 8">
            <a:extLst>
              <a:ext uri="{FF2B5EF4-FFF2-40B4-BE49-F238E27FC236}">
                <a16:creationId xmlns:a16="http://schemas.microsoft.com/office/drawing/2014/main" id="{DC562139-304E-8B38-A267-D937B8CC5B53}"/>
              </a:ext>
            </a:extLst>
          </p:cNvPr>
          <p:cNvSpPr>
            <a:spLocks noGrp="1"/>
          </p:cNvSpPr>
          <p:nvPr>
            <p:ph type="ftr" sz="quarter" idx="11"/>
          </p:nvPr>
        </p:nvSpPr>
        <p:spPr>
          <a:xfrm>
            <a:off x="3498850" y="6356350"/>
            <a:ext cx="5911850" cy="365125"/>
          </a:xfrm>
        </p:spPr>
        <p:txBody>
          <a:bodyPr/>
          <a:lstStyle>
            <a:lvl1pPr>
              <a:defRPr/>
            </a:lvl1pPr>
          </a:lstStyle>
          <a:p>
            <a:pPr>
              <a:defRPr/>
            </a:pPr>
            <a:endParaRPr lang="en-CA"/>
          </a:p>
        </p:txBody>
      </p:sp>
      <p:sp>
        <p:nvSpPr>
          <p:cNvPr id="7" name="Slide Number Placeholder 9">
            <a:extLst>
              <a:ext uri="{FF2B5EF4-FFF2-40B4-BE49-F238E27FC236}">
                <a16:creationId xmlns:a16="http://schemas.microsoft.com/office/drawing/2014/main" id="{BD179725-4386-6153-A547-D5FE0FC039F4}"/>
              </a:ext>
            </a:extLst>
          </p:cNvPr>
          <p:cNvSpPr>
            <a:spLocks noGrp="1"/>
          </p:cNvSpPr>
          <p:nvPr>
            <p:ph type="sldNum" sz="quarter" idx="12"/>
          </p:nvPr>
        </p:nvSpPr>
        <p:spPr/>
        <p:txBody>
          <a:bodyPr/>
          <a:lstStyle>
            <a:lvl1pPr>
              <a:defRPr/>
            </a:lvl1pPr>
          </a:lstStyle>
          <a:p>
            <a:pPr>
              <a:defRPr/>
            </a:pPr>
            <a:fld id="{D6A3847E-F2BC-4D21-848D-EF5FC9B6FA7F}" type="slidenum">
              <a:rPr lang="en-CA" altLang="en-US"/>
              <a:pPr>
                <a:defRPr/>
              </a:pPr>
              <a:t>‹#›</a:t>
            </a:fld>
            <a:endParaRPr lang="en-CA" altLang="en-US"/>
          </a:p>
        </p:txBody>
      </p:sp>
    </p:spTree>
    <p:extLst>
      <p:ext uri="{BB962C8B-B14F-4D97-AF65-F5344CB8AC3E}">
        <p14:creationId xmlns:p14="http://schemas.microsoft.com/office/powerpoint/2010/main" val="2978575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9B9B70F-0657-FA1C-1985-0F3CDEA503A7}"/>
              </a:ext>
            </a:extLst>
          </p:cNvPr>
          <p:cNvSpPr>
            <a:spLocks noGrp="1"/>
          </p:cNvSpPr>
          <p:nvPr>
            <p:ph type="dt" sz="half" idx="10"/>
          </p:nvPr>
        </p:nvSpPr>
        <p:spPr/>
        <p:txBody>
          <a:bodyPr/>
          <a:lstStyle>
            <a:lvl1pPr>
              <a:defRPr/>
            </a:lvl1pPr>
          </a:lstStyle>
          <a:p>
            <a:pPr>
              <a:defRPr/>
            </a:pPr>
            <a:fld id="{319F4DEA-AE31-4AAD-9270-C343CB3C80B3}" type="datetime1">
              <a:rPr lang="en-US"/>
              <a:pPr>
                <a:defRPr/>
              </a:pPr>
              <a:t>3/6/24</a:t>
            </a:fld>
            <a:endParaRPr lang="en-CA"/>
          </a:p>
        </p:txBody>
      </p:sp>
      <p:sp>
        <p:nvSpPr>
          <p:cNvPr id="5" name="Footer Placeholder 4">
            <a:extLst>
              <a:ext uri="{FF2B5EF4-FFF2-40B4-BE49-F238E27FC236}">
                <a16:creationId xmlns:a16="http://schemas.microsoft.com/office/drawing/2014/main" id="{B5C7CC0C-EC14-E5ED-8413-65EA997892FD}"/>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14CCBDA1-0DF8-F0F2-CA90-7042954A8EA7}"/>
              </a:ext>
            </a:extLst>
          </p:cNvPr>
          <p:cNvSpPr>
            <a:spLocks noGrp="1"/>
          </p:cNvSpPr>
          <p:nvPr>
            <p:ph type="sldNum" sz="quarter" idx="12"/>
          </p:nvPr>
        </p:nvSpPr>
        <p:spPr/>
        <p:txBody>
          <a:bodyPr/>
          <a:lstStyle>
            <a:lvl1pPr>
              <a:defRPr/>
            </a:lvl1pPr>
          </a:lstStyle>
          <a:p>
            <a:pPr>
              <a:defRPr/>
            </a:pPr>
            <a:fld id="{CE1D8C67-9DE3-4B76-92F2-E686BB0A5A39}" type="slidenum">
              <a:rPr lang="en-CA" altLang="en-US"/>
              <a:pPr>
                <a:defRPr/>
              </a:pPr>
              <a:t>‹#›</a:t>
            </a:fld>
            <a:endParaRPr lang="en-CA" altLang="en-US"/>
          </a:p>
        </p:txBody>
      </p:sp>
    </p:spTree>
    <p:extLst>
      <p:ext uri="{BB962C8B-B14F-4D97-AF65-F5344CB8AC3E}">
        <p14:creationId xmlns:p14="http://schemas.microsoft.com/office/powerpoint/2010/main" val="3054064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4CACE44-8B26-C93A-05F1-33445596A5F0}"/>
              </a:ext>
            </a:extLst>
          </p:cNvPr>
          <p:cNvSpPr>
            <a:spLocks noGrp="1"/>
          </p:cNvSpPr>
          <p:nvPr>
            <p:ph type="dt" sz="half" idx="10"/>
          </p:nvPr>
        </p:nvSpPr>
        <p:spPr/>
        <p:txBody>
          <a:bodyPr/>
          <a:lstStyle>
            <a:lvl1pPr>
              <a:defRPr/>
            </a:lvl1pPr>
          </a:lstStyle>
          <a:p>
            <a:pPr>
              <a:defRPr/>
            </a:pPr>
            <a:fld id="{319F4DEA-AE31-4AAD-9270-C343CB3C80B3}" type="datetime1">
              <a:rPr lang="en-US"/>
              <a:pPr>
                <a:defRPr/>
              </a:pPr>
              <a:t>3/6/24</a:t>
            </a:fld>
            <a:endParaRPr lang="en-CA"/>
          </a:p>
        </p:txBody>
      </p:sp>
      <p:sp>
        <p:nvSpPr>
          <p:cNvPr id="5" name="Footer Placeholder 4">
            <a:extLst>
              <a:ext uri="{FF2B5EF4-FFF2-40B4-BE49-F238E27FC236}">
                <a16:creationId xmlns:a16="http://schemas.microsoft.com/office/drawing/2014/main" id="{7C880A5B-C4A1-1F1B-625D-19C1F3D7DDFF}"/>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7794EFFB-5766-C92D-BCF2-5D4E16AD4884}"/>
              </a:ext>
            </a:extLst>
          </p:cNvPr>
          <p:cNvSpPr>
            <a:spLocks noGrp="1"/>
          </p:cNvSpPr>
          <p:nvPr>
            <p:ph type="sldNum" sz="quarter" idx="12"/>
          </p:nvPr>
        </p:nvSpPr>
        <p:spPr/>
        <p:txBody>
          <a:bodyPr/>
          <a:lstStyle>
            <a:lvl1pPr>
              <a:defRPr/>
            </a:lvl1pPr>
          </a:lstStyle>
          <a:p>
            <a:pPr>
              <a:defRPr/>
            </a:pPr>
            <a:fld id="{3B854DBA-3890-4B12-8DE0-ED901E0915EE}" type="slidenum">
              <a:rPr lang="en-CA" altLang="en-US"/>
              <a:pPr>
                <a:defRPr/>
              </a:pPr>
              <a:t>‹#›</a:t>
            </a:fld>
            <a:endParaRPr lang="en-CA" altLang="en-US"/>
          </a:p>
        </p:txBody>
      </p:sp>
    </p:spTree>
    <p:extLst>
      <p:ext uri="{BB962C8B-B14F-4D97-AF65-F5344CB8AC3E}">
        <p14:creationId xmlns:p14="http://schemas.microsoft.com/office/powerpoint/2010/main" val="4282860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2A88A8-2F6F-4A81-8DCC-C253F204F9E4}" type="datetime1">
              <a:rPr lang="en-US" smtClean="0"/>
              <a:t>3/6/24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22360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CDD6C5-BC01-423E-8789-D67B2889E279}" type="datetime1">
              <a:rPr lang="en-US" smtClean="0"/>
              <a:t>3/6/24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7615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82A61-98BF-43FA-919E-F7D8BBA9C580}" type="datetime1">
              <a:rPr lang="en-US" smtClean="0"/>
              <a:t>3/6/24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6771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9210A04-25C6-4FF5-94F7-C868C3621CEB}" type="datetime1">
              <a:rPr lang="en-US" smtClean="0"/>
              <a:t>3/6/24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60196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85B42C3-B1BD-48CD-9DC2-2EA58E852842}" type="datetime1">
              <a:rPr lang="en-US" smtClean="0"/>
              <a:t>3/6/24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947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3997C8-2243-454D-A4C1-8E084D3D418B}" type="datetimeFigureOut">
              <a:rPr lang="en-CA" smtClean="0"/>
              <a:t>2024-03-06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380E54D-2D05-4075-9B67-F38EEE4FAFFC}" type="slidenum">
              <a:rPr lang="en-CA" smtClean="0"/>
              <a:t>‹#›</a:t>
            </a:fld>
            <a:endParaRPr lang="en-CA"/>
          </a:p>
        </p:txBody>
      </p:sp>
    </p:spTree>
    <p:extLst>
      <p:ext uri="{BB962C8B-B14F-4D97-AF65-F5344CB8AC3E}">
        <p14:creationId xmlns:p14="http://schemas.microsoft.com/office/powerpoint/2010/main" val="42856893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75D1F447-7125-47C3-810B-49C93E5F856B}" type="datetime1">
              <a:rPr lang="en-US" smtClean="0"/>
              <a:t>3/6/24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91084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C85439-8325-4585-9BE0-3089CC442511}" type="datetime1">
              <a:rPr lang="en-US" smtClean="0"/>
              <a:t>3/6/24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34132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B1A4405-7397-40FF-A2D6-EEA7BEB076BF}" type="datetime1">
              <a:rPr lang="en-US" smtClean="0"/>
              <a:t>3/6/24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67239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CE92086-603E-452D-9AC6-1C0A9857ED1C}" type="datetime1">
              <a:rPr lang="en-US" smtClean="0"/>
              <a:t>3/6/24</a:t>
            </a:fld>
            <a:endParaRPr lang="en-US" dirty="0"/>
          </a:p>
        </p:txBody>
      </p:sp>
      <p:sp>
        <p:nvSpPr>
          <p:cNvPr id="9" name="Footer Placeholder 8"/>
          <p:cNvSpPr>
            <a:spLocks noGrp="1"/>
          </p:cNvSpPr>
          <p:nvPr>
            <p:ph type="ftr" sz="quarter" idx="11"/>
          </p:nvPr>
        </p:nvSpPr>
        <p:spPr>
          <a:xfrm>
            <a:off x="3499102" y="6356352"/>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93096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713003-5174-4A11-BD9C-79B15EDC1315}" type="datetime1">
              <a:rPr lang="en-US" smtClean="0"/>
              <a:t>3/6/24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91228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930679-EE29-4299-87BE-8249A8AB478D}" type="datetime1">
              <a:rPr lang="en-US" smtClean="0"/>
              <a:t>3/6/24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7915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23" indent="0" algn="ctr">
              <a:buNone/>
              <a:defRPr sz="2000"/>
            </a:lvl2pPr>
            <a:lvl3pPr marL="914446" indent="0" algn="ctr">
              <a:buNone/>
              <a:defRPr sz="2000"/>
            </a:lvl3pPr>
            <a:lvl4pPr marL="1371669" indent="0" algn="ctr">
              <a:buNone/>
              <a:defRPr sz="2000"/>
            </a:lvl4pPr>
            <a:lvl5pPr marL="1828891" indent="0" algn="ctr">
              <a:buNone/>
              <a:defRPr sz="2000"/>
            </a:lvl5pPr>
            <a:lvl6pPr marL="2286114" indent="0" algn="ctr">
              <a:buNone/>
              <a:defRPr sz="2000"/>
            </a:lvl6pPr>
            <a:lvl7pPr marL="2743337" indent="0" algn="ctr">
              <a:buNone/>
              <a:defRPr sz="2000"/>
            </a:lvl7pPr>
            <a:lvl8pPr marL="3200560" indent="0" algn="ctr">
              <a:buNone/>
              <a:defRPr sz="2000"/>
            </a:lvl8pPr>
            <a:lvl9pPr marL="3657783"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2A88A8-2F6F-4A81-8DCC-C253F204F9E4}" type="datetime1">
              <a:rPr lang="en-US" smtClean="0"/>
              <a:t>3/6/24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05367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CDD6C5-BC01-423E-8789-D67B2889E279}" type="datetime1">
              <a:rPr lang="en-US" smtClean="0"/>
              <a:t>3/6/24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48960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82A61-98BF-43FA-919E-F7D8BBA9C580}" type="datetime1">
              <a:rPr lang="en-US" smtClean="0"/>
              <a:t>3/6/24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10871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9210A04-25C6-4FF5-94F7-C868C3621CEB}" type="datetime1">
              <a:rPr lang="en-US" smtClean="0"/>
              <a:t>3/6/24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93478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3997C8-2243-454D-A4C1-8E084D3D418B}" type="datetimeFigureOut">
              <a:rPr lang="en-CA" smtClean="0"/>
              <a:t>2024-03-06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380E54D-2D05-4075-9B67-F38EEE4FAFFC}" type="slidenum">
              <a:rPr lang="en-CA" smtClean="0"/>
              <a:t>‹#›</a:t>
            </a:fld>
            <a:endParaRPr lang="en-CA"/>
          </a:p>
        </p:txBody>
      </p:sp>
    </p:spTree>
    <p:extLst>
      <p:ext uri="{BB962C8B-B14F-4D97-AF65-F5344CB8AC3E}">
        <p14:creationId xmlns:p14="http://schemas.microsoft.com/office/powerpoint/2010/main" val="30564002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23" indent="0">
              <a:buNone/>
              <a:defRPr sz="19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23" indent="0">
              <a:buNone/>
              <a:defRPr sz="19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85B42C3-B1BD-48CD-9DC2-2EA58E852842}" type="datetime1">
              <a:rPr lang="en-US" smtClean="0"/>
              <a:t>3/6/24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064537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75D1F447-7125-47C3-810B-49C93E5F856B}" type="datetime1">
              <a:rPr lang="en-US" smtClean="0"/>
              <a:t>3/6/24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24575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C85439-8325-4585-9BE0-3089CC442511}" type="datetime1">
              <a:rPr lang="en-US" smtClean="0"/>
              <a:t>3/6/24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54312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B1A4405-7397-40FF-A2D6-EEA7BEB076BF}" type="datetime1">
              <a:rPr lang="en-US" smtClean="0"/>
              <a:t>3/6/24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52680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CE92086-603E-452D-9AC6-1C0A9857ED1C}" type="datetime1">
              <a:rPr lang="en-US" smtClean="0"/>
              <a:t>3/6/24</a:t>
            </a:fld>
            <a:endParaRPr lang="en-US" dirty="0"/>
          </a:p>
        </p:txBody>
      </p:sp>
      <p:sp>
        <p:nvSpPr>
          <p:cNvPr id="9" name="Footer Placeholder 8"/>
          <p:cNvSpPr>
            <a:spLocks noGrp="1"/>
          </p:cNvSpPr>
          <p:nvPr>
            <p:ph type="ftr" sz="quarter" idx="11"/>
          </p:nvPr>
        </p:nvSpPr>
        <p:spPr>
          <a:xfrm>
            <a:off x="3499102" y="6356352"/>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78663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713003-5174-4A11-BD9C-79B15EDC1315}" type="datetime1">
              <a:rPr lang="en-US" smtClean="0"/>
              <a:t>3/6/24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162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930679-EE29-4299-87BE-8249A8AB478D}" type="datetime1">
              <a:rPr lang="en-US" smtClean="0"/>
              <a:t>3/6/24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19811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6076-CD79-FBBD-88B5-B1A40DE7B3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81A82-D1C0-F016-133C-438564F5F8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8EDD00-29D5-2A9C-E4A5-34FD3EEDB3F1}"/>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5" name="Footer Placeholder 4">
            <a:extLst>
              <a:ext uri="{FF2B5EF4-FFF2-40B4-BE49-F238E27FC236}">
                <a16:creationId xmlns:a16="http://schemas.microsoft.com/office/drawing/2014/main" id="{D9087E15-7C57-9046-92B9-24CC2B7CB6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91BFD0-F3E5-2BDE-69DA-D4FBDAE396F1}"/>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2762248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634C-CA70-4B8B-F935-626FE2043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19D2F-730E-3D70-8F62-7FDC6C14F4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9BD52-CC4A-99A7-916E-BB69439D31D1}"/>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5" name="Footer Placeholder 4">
            <a:extLst>
              <a:ext uri="{FF2B5EF4-FFF2-40B4-BE49-F238E27FC236}">
                <a16:creationId xmlns:a16="http://schemas.microsoft.com/office/drawing/2014/main" id="{254C133C-FDEB-04D3-0CC6-CCC6CD5591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E46795-7DDC-A274-916E-317460B99235}"/>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1072194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CDF9-83D8-70FE-F394-334138F5AD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70FCE6-C5D4-AB19-3719-8E3A906FC1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683835-F91E-9B3D-8153-F19EAB4F5E7D}"/>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5" name="Footer Placeholder 4">
            <a:extLst>
              <a:ext uri="{FF2B5EF4-FFF2-40B4-BE49-F238E27FC236}">
                <a16:creationId xmlns:a16="http://schemas.microsoft.com/office/drawing/2014/main" id="{8791BB17-E1A0-B54C-42AF-A379CA7010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15FECC-B63C-3012-94AB-7FED82B7583D}"/>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420733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33997C8-2243-454D-A4C1-8E084D3D418B}" type="datetimeFigureOut">
              <a:rPr lang="en-CA" smtClean="0"/>
              <a:t>2024-03-06</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B380E54D-2D05-4075-9B67-F38EEE4FAFFC}" type="slidenum">
              <a:rPr lang="en-CA" smtClean="0"/>
              <a:t>‹#›</a:t>
            </a:fld>
            <a:endParaRPr lang="en-CA"/>
          </a:p>
        </p:txBody>
      </p:sp>
    </p:spTree>
    <p:extLst>
      <p:ext uri="{BB962C8B-B14F-4D97-AF65-F5344CB8AC3E}">
        <p14:creationId xmlns:p14="http://schemas.microsoft.com/office/powerpoint/2010/main" val="37579125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5A3B-AD87-F8A7-CEF1-D55DE1E69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F0791-EBC9-88FC-9B11-F6AB3154A7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74A0B6-B965-2E6A-2EFA-26F1F1B162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0B468C-376B-6003-C6CD-37A47EA120D5}"/>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6" name="Footer Placeholder 5">
            <a:extLst>
              <a:ext uri="{FF2B5EF4-FFF2-40B4-BE49-F238E27FC236}">
                <a16:creationId xmlns:a16="http://schemas.microsoft.com/office/drawing/2014/main" id="{610FD3EA-043A-2EE4-AC78-B78094B07B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F5AAFC-38BF-6E3C-EF58-B2CF44F33A9A}"/>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38407105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5D479-68FD-1467-F722-8A2F1B9466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984C63-29E6-84C3-C262-930E045E7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E7187F-0B65-DA27-8124-84ACAA4015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CA3A71-24B4-90A7-4A5B-C5138EC45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02492-A873-D299-C1D3-447586351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B8577C-1E18-3A60-FFD1-7B09C4070A9C}"/>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8" name="Footer Placeholder 7">
            <a:extLst>
              <a:ext uri="{FF2B5EF4-FFF2-40B4-BE49-F238E27FC236}">
                <a16:creationId xmlns:a16="http://schemas.microsoft.com/office/drawing/2014/main" id="{EB6FBDE7-96FB-753A-DD1E-6C1CBF5727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BD76437-AAF2-7C31-B9C7-A3118FE8CB2E}"/>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1943291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0CB9-C62B-9E21-A499-3927BFE6A5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CFC88D-CE0C-B218-EB10-FE36253F57BC}"/>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4" name="Footer Placeholder 3">
            <a:extLst>
              <a:ext uri="{FF2B5EF4-FFF2-40B4-BE49-F238E27FC236}">
                <a16:creationId xmlns:a16="http://schemas.microsoft.com/office/drawing/2014/main" id="{15DCC737-A617-1444-367D-94802F2BFA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641B05-B5BC-D8DC-8456-13FE385322D1}"/>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2589020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3CDC67-AC69-60FD-4606-D2732E5A68AF}"/>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3" name="Footer Placeholder 2">
            <a:extLst>
              <a:ext uri="{FF2B5EF4-FFF2-40B4-BE49-F238E27FC236}">
                <a16:creationId xmlns:a16="http://schemas.microsoft.com/office/drawing/2014/main" id="{F053C1FA-1479-D61E-0259-EF379B3F9F7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82808E2-F0C1-BDAD-0FC0-62E98760C821}"/>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466637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0FE5-F347-EE3C-0BC6-8C2BBC87A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6325AB-0918-F568-14E9-A831B011CC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ADAB99-4C06-6A40-C36A-96A21F58A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F2B331-B1B4-B7D6-F5FD-8C304FE9EB6E}"/>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6" name="Footer Placeholder 5">
            <a:extLst>
              <a:ext uri="{FF2B5EF4-FFF2-40B4-BE49-F238E27FC236}">
                <a16:creationId xmlns:a16="http://schemas.microsoft.com/office/drawing/2014/main" id="{7E7C05FB-AB76-2F2E-1984-72DF482B86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4A68E0-45E1-6F03-4AED-3D8DE7A09FAB}"/>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2435395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2DE1E-750F-87E5-8915-46CD7742E3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218B80-5318-E230-A05F-6F85BE479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267B1BC-C0A1-17C7-D164-DE9D808D1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A7EA1C-3F36-F929-76A4-60E8AC1C5240}"/>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6" name="Footer Placeholder 5">
            <a:extLst>
              <a:ext uri="{FF2B5EF4-FFF2-40B4-BE49-F238E27FC236}">
                <a16:creationId xmlns:a16="http://schemas.microsoft.com/office/drawing/2014/main" id="{E9BCC4C7-BA0F-72A4-4CE9-6D044E1611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6396F0-D97F-088A-3667-F9D1211E9479}"/>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2523001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D952-B8DC-D923-77CE-5B6479493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493E2E-4EC6-6FFE-1FB2-3770FD2FC8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FEE61-8B64-4917-049C-89CDC3269D32}"/>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5" name="Footer Placeholder 4">
            <a:extLst>
              <a:ext uri="{FF2B5EF4-FFF2-40B4-BE49-F238E27FC236}">
                <a16:creationId xmlns:a16="http://schemas.microsoft.com/office/drawing/2014/main" id="{42D1E8B6-BB7D-D386-FC9B-401C8DE741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3F106D-DD1F-FEF9-BA36-C30D911EF9A5}"/>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14702389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1BD880-005E-45CC-993D-98B24B723A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F8DBDF-30C1-3E10-6367-F52DED3A3E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E1590-79FD-C97E-4299-70080EC8BD2E}"/>
              </a:ext>
            </a:extLst>
          </p:cNvPr>
          <p:cNvSpPr>
            <a:spLocks noGrp="1"/>
          </p:cNvSpPr>
          <p:nvPr>
            <p:ph type="dt" sz="half" idx="10"/>
          </p:nvPr>
        </p:nvSpPr>
        <p:spPr/>
        <p:txBody>
          <a:bodyPr/>
          <a:lstStyle/>
          <a:p>
            <a:fld id="{BE5BD093-2D4D-B240-A8E1-570E64509100}" type="datetimeFigureOut">
              <a:rPr lang="en-US" smtClean="0"/>
              <a:t>3/6/24</a:t>
            </a:fld>
            <a:endParaRPr lang="en-US" dirty="0"/>
          </a:p>
        </p:txBody>
      </p:sp>
      <p:sp>
        <p:nvSpPr>
          <p:cNvPr id="5" name="Footer Placeholder 4">
            <a:extLst>
              <a:ext uri="{FF2B5EF4-FFF2-40B4-BE49-F238E27FC236}">
                <a16:creationId xmlns:a16="http://schemas.microsoft.com/office/drawing/2014/main" id="{2D47C10F-36FB-10FC-2D88-A6FCD5737D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2F7F53-ED7F-7B23-BA36-EE98350C2504}"/>
              </a:ext>
            </a:extLst>
          </p:cNvPr>
          <p:cNvSpPr>
            <a:spLocks noGrp="1"/>
          </p:cNvSpPr>
          <p:nvPr>
            <p:ph type="sldNum" sz="quarter" idx="12"/>
          </p:nvPr>
        </p:nvSpPr>
        <p:spPr/>
        <p:txBody>
          <a:bodyPr/>
          <a:lstStyle/>
          <a:p>
            <a:fld id="{F5049B67-A2EE-AB41-BE7E-A2B0AE95C1B4}" type="slidenum">
              <a:rPr lang="en-US" smtClean="0"/>
              <a:t>‹#›</a:t>
            </a:fld>
            <a:endParaRPr lang="en-US" dirty="0"/>
          </a:p>
        </p:txBody>
      </p:sp>
    </p:spTree>
    <p:extLst>
      <p:ext uri="{BB962C8B-B14F-4D97-AF65-F5344CB8AC3E}">
        <p14:creationId xmlns:p14="http://schemas.microsoft.com/office/powerpoint/2010/main" val="27972993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7BB25-01D8-4B72-6CF9-FB0300960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D7FDB87-C79E-3052-F7C2-4B1491437D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2F07D85-EBBC-36E6-F131-65C16282F6B3}"/>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5" name="Footer Placeholder 4">
            <a:extLst>
              <a:ext uri="{FF2B5EF4-FFF2-40B4-BE49-F238E27FC236}">
                <a16:creationId xmlns:a16="http://schemas.microsoft.com/office/drawing/2014/main" id="{AD2037EC-B388-F3F4-A8D4-771FA072AA9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3330B4D-D7DB-446E-710A-45CF4170604E}"/>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752006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5EC7D-DA43-4E84-E313-465C5CE9089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9590616-8D50-55A5-C971-112F68AF4E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89E0F0B-F58A-D207-29E3-95A7BB6AD987}"/>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5" name="Footer Placeholder 4">
            <a:extLst>
              <a:ext uri="{FF2B5EF4-FFF2-40B4-BE49-F238E27FC236}">
                <a16:creationId xmlns:a16="http://schemas.microsoft.com/office/drawing/2014/main" id="{3F10BC9C-DCED-65DE-B153-E534E74A482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553C1DB-4627-391B-9E17-E0B4DF4514F0}"/>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100207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D33997C8-2243-454D-A4C1-8E084D3D418B}" type="datetimeFigureOut">
              <a:rPr lang="en-CA" smtClean="0"/>
              <a:t>2024-03-06</a:t>
            </a:fld>
            <a:endParaRPr lang="en-CA"/>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380E54D-2D05-4075-9B67-F38EEE4FAFFC}" type="slidenum">
              <a:rPr lang="en-CA" smtClean="0"/>
              <a:t>‹#›</a:t>
            </a:fld>
            <a:endParaRPr lang="en-CA"/>
          </a:p>
        </p:txBody>
      </p:sp>
    </p:spTree>
    <p:extLst>
      <p:ext uri="{BB962C8B-B14F-4D97-AF65-F5344CB8AC3E}">
        <p14:creationId xmlns:p14="http://schemas.microsoft.com/office/powerpoint/2010/main" val="31340852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8E5A-8187-0EA2-D7F3-9FC5A90D49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D62543E-5084-D59C-AC59-3B121A39BA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0DB39-EB54-AAC6-C8A4-B6BA162641E9}"/>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5" name="Footer Placeholder 4">
            <a:extLst>
              <a:ext uri="{FF2B5EF4-FFF2-40B4-BE49-F238E27FC236}">
                <a16:creationId xmlns:a16="http://schemas.microsoft.com/office/drawing/2014/main" id="{367587E5-E15A-68C9-1782-11B2F99C430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6FAABD-BC38-C17D-0057-D3029ED1E0A1}"/>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2301943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8CF49-E642-E77B-3025-BDEBC6B8F57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02B1C9C-9855-1538-F283-5C09B27F0E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58BA252-C671-3E47-C1D8-6D53BC5028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946B9C9-D71B-918B-ECD3-0966AD0CC2AB}"/>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6" name="Footer Placeholder 5">
            <a:extLst>
              <a:ext uri="{FF2B5EF4-FFF2-40B4-BE49-F238E27FC236}">
                <a16:creationId xmlns:a16="http://schemas.microsoft.com/office/drawing/2014/main" id="{289099F8-835F-4286-977B-132D3D81D3E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6C3A4C6-0E26-0BDC-3620-57B0E80CFE7D}"/>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2266575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6B26-6EF0-6D86-B59F-E45A7747696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52E740A-282D-D2A7-2F9C-EFEED6EDB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A5AEA4-FEC5-3697-87E8-CB5904C2DE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03746DB-D8CA-B2B6-4072-31C0FB7E10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CB6040-36DD-AE9B-9C0F-D05243FE55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39B15B6-7E3D-9624-B26B-F937C7B120E8}"/>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8" name="Footer Placeholder 7">
            <a:extLst>
              <a:ext uri="{FF2B5EF4-FFF2-40B4-BE49-F238E27FC236}">
                <a16:creationId xmlns:a16="http://schemas.microsoft.com/office/drawing/2014/main" id="{F2D5BA9B-C670-749C-E97D-BFBFFD4C0AE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A070CAE-17F7-8F03-E6F5-16120D9B677C}"/>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23515321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35CA-2C50-C5D5-8B94-41B359534A8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27D9D12-CC2D-8949-990C-779B0221D98B}"/>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4" name="Footer Placeholder 3">
            <a:extLst>
              <a:ext uri="{FF2B5EF4-FFF2-40B4-BE49-F238E27FC236}">
                <a16:creationId xmlns:a16="http://schemas.microsoft.com/office/drawing/2014/main" id="{66ECE161-CB34-23EC-40B6-1815002819D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3B784C2-9495-0384-860C-1712DD1DB8E8}"/>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30638978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B4073-0D57-A4BB-044C-F9F74BF1600E}"/>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3" name="Footer Placeholder 2">
            <a:extLst>
              <a:ext uri="{FF2B5EF4-FFF2-40B4-BE49-F238E27FC236}">
                <a16:creationId xmlns:a16="http://schemas.microsoft.com/office/drawing/2014/main" id="{05E647A7-B916-5876-B768-7CA5F393507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6B3120E-D836-9EE8-0A9C-B7B6EDE3B240}"/>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4546061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D98A-684B-3255-6CC7-A73EBBED3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28243C1-EBC1-2C0F-15F6-35D03BD90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B7F806C-C0CF-22EF-A1B7-274A462FF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D5A38-88F9-D57B-B62F-42AC4EEF813D}"/>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6" name="Footer Placeholder 5">
            <a:extLst>
              <a:ext uri="{FF2B5EF4-FFF2-40B4-BE49-F238E27FC236}">
                <a16:creationId xmlns:a16="http://schemas.microsoft.com/office/drawing/2014/main" id="{26FB198C-A36D-D26E-4DB8-11E60C56C91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B24BF99-EBC7-2299-4E58-B62DB7A5616B}"/>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39233786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74D3-47FD-BC5D-14AA-6F15BF9024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6BB9EFF-B929-92CE-9ACE-3FBD2EBA8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A2E88A4-3BE7-2159-BCEC-418164FFD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8EDC8F-7AA9-2FB7-32DC-C144AC762FB5}"/>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6" name="Footer Placeholder 5">
            <a:extLst>
              <a:ext uri="{FF2B5EF4-FFF2-40B4-BE49-F238E27FC236}">
                <a16:creationId xmlns:a16="http://schemas.microsoft.com/office/drawing/2014/main" id="{D65095CD-3D82-51D4-3B47-E8DC9B733D2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39F91B1-0606-25CD-A7D2-36E41ED42AE0}"/>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3763817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72A2-6650-D312-1D6F-DBB54662BAE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3F41A9B-7657-91C8-6E4A-C9EA85B261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FC541D7-24CE-D337-AED0-D8BE544B2C54}"/>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5" name="Footer Placeholder 4">
            <a:extLst>
              <a:ext uri="{FF2B5EF4-FFF2-40B4-BE49-F238E27FC236}">
                <a16:creationId xmlns:a16="http://schemas.microsoft.com/office/drawing/2014/main" id="{3C605563-CC82-3CC2-2E9C-7A892E0F381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CE35958-ED73-FB97-DD56-C952F71FF075}"/>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300178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309FED-4D65-AA6F-84C9-7DA32D7E9F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B1AD0C0-30DC-5294-8DAE-D0BBFAEB1C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D397786-6B6E-F7CD-BE96-BC4B12FFB73A}"/>
              </a:ext>
            </a:extLst>
          </p:cNvPr>
          <p:cNvSpPr>
            <a:spLocks noGrp="1"/>
          </p:cNvSpPr>
          <p:nvPr>
            <p:ph type="dt" sz="half" idx="10"/>
          </p:nvPr>
        </p:nvSpPr>
        <p:spPr/>
        <p:txBody>
          <a:bodyPr/>
          <a:lstStyle/>
          <a:p>
            <a:fld id="{0380A1FF-E2F3-44AC-B10E-4FA630F3D9D5}" type="datetimeFigureOut">
              <a:rPr lang="en-CA" smtClean="0"/>
              <a:t>2024-03-06</a:t>
            </a:fld>
            <a:endParaRPr lang="en-CA"/>
          </a:p>
        </p:txBody>
      </p:sp>
      <p:sp>
        <p:nvSpPr>
          <p:cNvPr id="5" name="Footer Placeholder 4">
            <a:extLst>
              <a:ext uri="{FF2B5EF4-FFF2-40B4-BE49-F238E27FC236}">
                <a16:creationId xmlns:a16="http://schemas.microsoft.com/office/drawing/2014/main" id="{9D08D120-2BCC-FC64-0C4D-0FA1895F4B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C2CBD36-BDAF-CCB0-E722-574148BF451B}"/>
              </a:ext>
            </a:extLst>
          </p:cNvPr>
          <p:cNvSpPr>
            <a:spLocks noGrp="1"/>
          </p:cNvSpPr>
          <p:nvPr>
            <p:ph type="sldNum" sz="quarter" idx="12"/>
          </p:nvPr>
        </p:nvSpPr>
        <p:spPr/>
        <p:txBody>
          <a:bodyPr/>
          <a:lstStyle/>
          <a:p>
            <a:fld id="{9CAF340E-57A3-4EB1-A34D-157067A3F987}" type="slidenum">
              <a:rPr lang="en-CA" smtClean="0"/>
              <a:t>‹#›</a:t>
            </a:fld>
            <a:endParaRPr lang="en-CA"/>
          </a:p>
        </p:txBody>
      </p:sp>
    </p:spTree>
    <p:extLst>
      <p:ext uri="{BB962C8B-B14F-4D97-AF65-F5344CB8AC3E}">
        <p14:creationId xmlns:p14="http://schemas.microsoft.com/office/powerpoint/2010/main" val="23922839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BB1798-AFAF-4320-8F66-7F3DB58BBF39}"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1210059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3997C8-2243-454D-A4C1-8E084D3D418B}" type="datetimeFigureOut">
              <a:rPr lang="en-CA" smtClean="0"/>
              <a:t>2024-03-06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380E54D-2D05-4075-9B67-F38EEE4FAFFC}" type="slidenum">
              <a:rPr lang="en-CA" smtClean="0"/>
              <a:t>‹#›</a:t>
            </a:fld>
            <a:endParaRPr lang="en-CA"/>
          </a:p>
        </p:txBody>
      </p:sp>
    </p:spTree>
    <p:extLst>
      <p:ext uri="{BB962C8B-B14F-4D97-AF65-F5344CB8AC3E}">
        <p14:creationId xmlns:p14="http://schemas.microsoft.com/office/powerpoint/2010/main" val="24601023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1798-AFAF-4320-8F66-7F3DB58BBF39}"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1340305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BB1798-AFAF-4320-8F66-7F3DB58BBF39}" type="datetimeFigureOut">
              <a:rPr lang="en-US" smtClean="0"/>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25156756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BB1798-AFAF-4320-8F66-7F3DB58BBF39}"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37293513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BB1798-AFAF-4320-8F66-7F3DB58BBF39}" type="datetimeFigureOut">
              <a:rPr lang="en-US" smtClean="0"/>
              <a:t>3/6/24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9096079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BB1798-AFAF-4320-8F66-7F3DB58BBF39}" type="datetimeFigureOut">
              <a:rPr lang="en-US" smtClean="0"/>
              <a:t>3/6/24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8501717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B1798-AFAF-4320-8F66-7F3DB58BBF39}" type="datetimeFigureOut">
              <a:rPr lang="en-US" smtClean="0"/>
              <a:t>3/6/24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24724190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BB1798-AFAF-4320-8F66-7F3DB58BBF39}"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24637630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BB1798-AFAF-4320-8F66-7F3DB58BBF39}"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569271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BB1798-AFAF-4320-8F66-7F3DB58BBF39}"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1093906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BB1798-AFAF-4320-8F66-7F3DB58BBF39}" type="datetimeFigureOut">
              <a:rPr lang="en-US" smtClean="0"/>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C226-BAF5-419F-BEA6-31B9670E4AE3}" type="slidenum">
              <a:rPr lang="en-US" smtClean="0"/>
              <a:t>‹#›</a:t>
            </a:fld>
            <a:endParaRPr lang="en-US"/>
          </a:p>
        </p:txBody>
      </p:sp>
    </p:spTree>
    <p:extLst>
      <p:ext uri="{BB962C8B-B14F-4D97-AF65-F5344CB8AC3E}">
        <p14:creationId xmlns:p14="http://schemas.microsoft.com/office/powerpoint/2010/main" val="1660659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D33997C8-2243-454D-A4C1-8E084D3D418B}" type="datetimeFigureOut">
              <a:rPr lang="en-CA" smtClean="0"/>
              <a:t>2024-03-06</a:t>
            </a:fld>
            <a:endParaRPr lang="en-CA"/>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B380E54D-2D05-4075-9B67-F38EEE4FAFFC}"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13091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3/6/24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7465264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475FF5-FA83-42D7-8943-949EC408F7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2D952BA-7592-4CB1-AB7D-F50DB7533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AD573D3-F500-4A1B-964E-36DE59D3C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78516-87FA-46FD-AD71-5A49E38B475E}" type="datetimeFigureOut">
              <a:rPr lang="en-CA" smtClean="0"/>
              <a:t>2024-03-06</a:t>
            </a:fld>
            <a:endParaRPr lang="en-CA"/>
          </a:p>
        </p:txBody>
      </p:sp>
      <p:sp>
        <p:nvSpPr>
          <p:cNvPr id="5" name="Footer Placeholder 4">
            <a:extLst>
              <a:ext uri="{FF2B5EF4-FFF2-40B4-BE49-F238E27FC236}">
                <a16:creationId xmlns:a16="http://schemas.microsoft.com/office/drawing/2014/main" id="{A357BC96-95C9-4425-9F7D-8F129A10D2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839D6E85-9A5B-4AEC-896D-0C3D1D7B9F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5642E-E65E-4FF9-8B3D-340166719BFC}" type="slidenum">
              <a:rPr lang="en-CA" smtClean="0"/>
              <a:t>‹#›</a:t>
            </a:fld>
            <a:endParaRPr lang="en-CA"/>
          </a:p>
        </p:txBody>
      </p:sp>
    </p:spTree>
    <p:extLst>
      <p:ext uri="{BB962C8B-B14F-4D97-AF65-F5344CB8AC3E}">
        <p14:creationId xmlns:p14="http://schemas.microsoft.com/office/powerpoint/2010/main" val="1715480430"/>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700"/>
        </a:spcAft>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700"/>
        </a:spcAft>
        <a:buClr>
          <a:schemeClr val="bg1">
            <a:lumMod val="75000"/>
          </a:schemeClr>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700"/>
        </a:spcAft>
        <a:buClr>
          <a:schemeClr val="bg1">
            <a:lumMod val="75000"/>
          </a:schemeClr>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700"/>
        </a:spcAft>
        <a:buClr>
          <a:schemeClr val="bg1">
            <a:lumMod val="75000"/>
          </a:schemeClr>
        </a:buClr>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700"/>
        </a:spcAft>
        <a:buClr>
          <a:schemeClr val="bg1">
            <a:lumMod val="75000"/>
          </a:schemeClr>
        </a:buClr>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mn-lt"/>
                <a:cs typeface="+mn-cs"/>
              </a:defRPr>
            </a:lvl1pPr>
          </a:lstStyle>
          <a:p>
            <a:pPr>
              <a:defRPr/>
            </a:pPr>
            <a:fld id="{4DBACCF3-5580-4759-B07E-B8EAB681D45A}" type="datetime1">
              <a:rPr lang="en-US" smtClean="0"/>
              <a:t>3/6/24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bg1"/>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cs typeface="+mn-cs"/>
              </a:defRPr>
            </a:lvl1pPr>
          </a:lstStyle>
          <a:p>
            <a:pPr>
              <a:defRPr/>
            </a:pPr>
            <a:fld id="{BDC1CD21-45FC-4EAE-A3D8-595E65F885DA}" type="slidenum">
              <a:rPr lang="en-US"/>
              <a:pPr>
                <a:defRPr/>
              </a:pPr>
              <a:t>‹#›</a:t>
            </a:fld>
            <a:endParaRPr lang="en-US"/>
          </a:p>
        </p:txBody>
      </p:sp>
    </p:spTree>
    <p:extLst>
      <p:ext uri="{BB962C8B-B14F-4D97-AF65-F5344CB8AC3E}">
        <p14:creationId xmlns:p14="http://schemas.microsoft.com/office/powerpoint/2010/main" val="356193743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dt="0"/>
  <p:txStyles>
    <p:title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bg1"/>
          </a:solidFill>
          <a:latin typeface="Calibri" pitchFamily="34" charset="0"/>
        </a:defRPr>
      </a:lvl2pPr>
      <a:lvl3pPr algn="ctr" rtl="0" fontAlgn="base">
        <a:spcBef>
          <a:spcPct val="0"/>
        </a:spcBef>
        <a:spcAft>
          <a:spcPct val="0"/>
        </a:spcAft>
        <a:defRPr sz="4400">
          <a:solidFill>
            <a:schemeClr val="bg1"/>
          </a:solidFill>
          <a:latin typeface="Calibri" pitchFamily="34" charset="0"/>
        </a:defRPr>
      </a:lvl3pPr>
      <a:lvl4pPr algn="ctr" rtl="0" fontAlgn="base">
        <a:spcBef>
          <a:spcPct val="0"/>
        </a:spcBef>
        <a:spcAft>
          <a:spcPct val="0"/>
        </a:spcAft>
        <a:defRPr sz="4400">
          <a:solidFill>
            <a:schemeClr val="bg1"/>
          </a:solidFill>
          <a:latin typeface="Calibri" pitchFamily="34" charset="0"/>
        </a:defRPr>
      </a:lvl4pPr>
      <a:lvl5pPr algn="ctr" rtl="0" fontAlgn="base">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663B4-69D5-4502-B2E8-224A804F8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6F5D53-D266-4AEA-9AAC-130F312B5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F0851-46DF-4368-BDAC-782B90092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5ADD1-22A4-4C18-84F2-A57110A9F113}" type="datetimeFigureOut">
              <a:rPr lang="en-US" smtClean="0"/>
              <a:t>3/6/24</a:t>
            </a:fld>
            <a:endParaRPr lang="en-US"/>
          </a:p>
        </p:txBody>
      </p:sp>
      <p:sp>
        <p:nvSpPr>
          <p:cNvPr id="5" name="Footer Placeholder 4">
            <a:extLst>
              <a:ext uri="{FF2B5EF4-FFF2-40B4-BE49-F238E27FC236}">
                <a16:creationId xmlns:a16="http://schemas.microsoft.com/office/drawing/2014/main" id="{C0AD4B74-A15A-485D-B62D-0DF79EC19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69F278-EE66-45A1-8D61-E164B99D2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A623E-A513-4AD5-9BED-BE4E96A88765}" type="slidenum">
              <a:rPr lang="en-US" smtClean="0"/>
              <a:t>‹#›</a:t>
            </a:fld>
            <a:endParaRPr lang="en-US"/>
          </a:p>
        </p:txBody>
      </p:sp>
    </p:spTree>
    <p:extLst>
      <p:ext uri="{BB962C8B-B14F-4D97-AF65-F5344CB8AC3E}">
        <p14:creationId xmlns:p14="http://schemas.microsoft.com/office/powerpoint/2010/main" val="250365886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88AB44-3743-B79F-C003-20F797ADC429}"/>
              </a:ext>
            </a:extLst>
          </p:cNvPr>
          <p:cNvSpPr/>
          <p:nvPr/>
        </p:nvSpPr>
        <p:spPr>
          <a:xfrm>
            <a:off x="0" y="758825"/>
            <a:ext cx="3443288"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AF31F16A-871E-6D0E-F9E5-84C535697A21}"/>
              </a:ext>
            </a:extLst>
          </p:cNvPr>
          <p:cNvSpPr>
            <a:spLocks noGrp="1"/>
          </p:cNvSpPr>
          <p:nvPr>
            <p:ph type="title"/>
          </p:nvPr>
        </p:nvSpPr>
        <p:spPr>
          <a:xfrm>
            <a:off x="252413" y="1123950"/>
            <a:ext cx="2947987" cy="46005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a:extLst>
              <a:ext uri="{FF2B5EF4-FFF2-40B4-BE49-F238E27FC236}">
                <a16:creationId xmlns:a16="http://schemas.microsoft.com/office/drawing/2014/main" id="{CE2DFDAA-02E1-5828-24FC-36DAB955648B}"/>
              </a:ext>
            </a:extLst>
          </p:cNvPr>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Text Placeholder 2">
            <a:extLst>
              <a:ext uri="{FF2B5EF4-FFF2-40B4-BE49-F238E27FC236}">
                <a16:creationId xmlns:a16="http://schemas.microsoft.com/office/drawing/2014/main" id="{0EA82F79-BF85-0AB3-E078-7E2C4A295DA0}"/>
              </a:ext>
            </a:extLst>
          </p:cNvPr>
          <p:cNvSpPr>
            <a:spLocks noGrp="1"/>
          </p:cNvSpPr>
          <p:nvPr>
            <p:ph type="body" idx="1"/>
          </p:nvPr>
        </p:nvSpPr>
        <p:spPr bwMode="auto">
          <a:xfrm>
            <a:off x="3868738" y="863600"/>
            <a:ext cx="7315200" cy="5121275"/>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5537E6-9AF8-266A-D38F-537156A1B3E0}"/>
              </a:ext>
            </a:extLst>
          </p:cNvPr>
          <p:cNvSpPr>
            <a:spLocks noGrp="1"/>
          </p:cNvSpPr>
          <p:nvPr>
            <p:ph type="dt" sz="half" idx="2"/>
          </p:nvPr>
        </p:nvSpPr>
        <p:spPr>
          <a:xfrm>
            <a:off x="261938"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825" smtClean="0">
                <a:solidFill>
                  <a:schemeClr val="tx1">
                    <a:lumMod val="50000"/>
                    <a:lumOff val="50000"/>
                  </a:schemeClr>
                </a:solidFill>
                <a:latin typeface="+mn-lt"/>
              </a:defRPr>
            </a:lvl1pPr>
          </a:lstStyle>
          <a:p>
            <a:pPr>
              <a:defRPr/>
            </a:pPr>
            <a:fld id="{319F4DEA-AE31-4AAD-9270-C343CB3C80B3}" type="datetime1">
              <a:rPr lang="en-US"/>
              <a:pPr>
                <a:defRPr/>
              </a:pPr>
              <a:t>3/6/24</a:t>
            </a:fld>
            <a:endParaRPr lang="en-CA"/>
          </a:p>
        </p:txBody>
      </p:sp>
      <p:sp>
        <p:nvSpPr>
          <p:cNvPr id="5" name="Footer Placeholder 4">
            <a:extLst>
              <a:ext uri="{FF2B5EF4-FFF2-40B4-BE49-F238E27FC236}">
                <a16:creationId xmlns:a16="http://schemas.microsoft.com/office/drawing/2014/main" id="{0B5C1F14-39F3-9323-65E7-A193765162CE}"/>
              </a:ext>
            </a:extLst>
          </p:cNvPr>
          <p:cNvSpPr>
            <a:spLocks noGrp="1"/>
          </p:cNvSpPr>
          <p:nvPr>
            <p:ph type="ftr" sz="quarter" idx="3"/>
          </p:nvPr>
        </p:nvSpPr>
        <p:spPr>
          <a:xfrm>
            <a:off x="3868738" y="6356350"/>
            <a:ext cx="591185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schemeClr val="tx1">
                    <a:lumMod val="50000"/>
                    <a:lumOff val="50000"/>
                  </a:schemeClr>
                </a:solidFill>
                <a:latin typeface="+mn-lt"/>
              </a:defRPr>
            </a:lvl1pPr>
          </a:lstStyle>
          <a:p>
            <a:pPr>
              <a:defRPr/>
            </a:pPr>
            <a:endParaRPr lang="en-CA"/>
          </a:p>
        </p:txBody>
      </p:sp>
      <p:sp>
        <p:nvSpPr>
          <p:cNvPr id="6" name="Slide Number Placeholder 5">
            <a:extLst>
              <a:ext uri="{FF2B5EF4-FFF2-40B4-BE49-F238E27FC236}">
                <a16:creationId xmlns:a16="http://schemas.microsoft.com/office/drawing/2014/main" id="{A86A4631-A97E-A233-E968-9C443C08CC95}"/>
              </a:ext>
            </a:extLst>
          </p:cNvPr>
          <p:cNvSpPr>
            <a:spLocks noGrp="1"/>
          </p:cNvSpPr>
          <p:nvPr>
            <p:ph type="sldNum" sz="quarter" idx="4"/>
          </p:nvPr>
        </p:nvSpPr>
        <p:spPr>
          <a:xfrm>
            <a:off x="10634663" y="6356350"/>
            <a:ext cx="15303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1">
                <a:solidFill>
                  <a:schemeClr val="accent1"/>
                </a:solidFill>
              </a:defRPr>
            </a:lvl1pPr>
          </a:lstStyle>
          <a:p>
            <a:pPr>
              <a:defRPr/>
            </a:pPr>
            <a:fld id="{26EEEEDC-3A1B-4F4B-BD69-4423AFE59294}" type="slidenum">
              <a:rPr lang="en-CA" altLang="en-US"/>
              <a:pPr>
                <a:defRPr/>
              </a:pPr>
              <a:t>‹#›</a:t>
            </a:fld>
            <a:endParaRPr lang="en-CA" altLang="en-US"/>
          </a:p>
        </p:txBody>
      </p:sp>
    </p:spTree>
    <p:extLst>
      <p:ext uri="{BB962C8B-B14F-4D97-AF65-F5344CB8AC3E}">
        <p14:creationId xmlns:p14="http://schemas.microsoft.com/office/powerpoint/2010/main" val="212215601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ftr="0" dt="0"/>
  <p:txStyles>
    <p:titleStyle>
      <a:lvl1pPr algn="l" rtl="0" eaLnBrk="0" fontAlgn="base" hangingPunct="0">
        <a:lnSpc>
          <a:spcPct val="90000"/>
        </a:lnSpc>
        <a:spcBef>
          <a:spcPct val="0"/>
        </a:spcBef>
        <a:spcAft>
          <a:spcPct val="0"/>
        </a:spcAft>
        <a:defRPr sz="2700" kern="1200" spc="-45">
          <a:solidFill>
            <a:srgbClr val="FFFFFF"/>
          </a:solidFill>
          <a:latin typeface="+mj-lt"/>
          <a:ea typeface="+mj-ea"/>
          <a:cs typeface="+mj-cs"/>
        </a:defRPr>
      </a:lvl1pPr>
      <a:lvl2pPr algn="l" rtl="0" eaLnBrk="0" fontAlgn="base" hangingPunct="0">
        <a:lnSpc>
          <a:spcPct val="90000"/>
        </a:lnSpc>
        <a:spcBef>
          <a:spcPct val="0"/>
        </a:spcBef>
        <a:spcAft>
          <a:spcPct val="0"/>
        </a:spcAft>
        <a:defRPr sz="2700">
          <a:solidFill>
            <a:srgbClr val="FFFFFF"/>
          </a:solidFill>
          <a:latin typeface="Corbel" panose="020B0503020204020204" pitchFamily="34" charset="0"/>
        </a:defRPr>
      </a:lvl2pPr>
      <a:lvl3pPr algn="l" rtl="0" eaLnBrk="0" fontAlgn="base" hangingPunct="0">
        <a:lnSpc>
          <a:spcPct val="90000"/>
        </a:lnSpc>
        <a:spcBef>
          <a:spcPct val="0"/>
        </a:spcBef>
        <a:spcAft>
          <a:spcPct val="0"/>
        </a:spcAft>
        <a:defRPr sz="2700">
          <a:solidFill>
            <a:srgbClr val="FFFFFF"/>
          </a:solidFill>
          <a:latin typeface="Corbel" panose="020B0503020204020204" pitchFamily="34" charset="0"/>
        </a:defRPr>
      </a:lvl3pPr>
      <a:lvl4pPr algn="l" rtl="0" eaLnBrk="0" fontAlgn="base" hangingPunct="0">
        <a:lnSpc>
          <a:spcPct val="90000"/>
        </a:lnSpc>
        <a:spcBef>
          <a:spcPct val="0"/>
        </a:spcBef>
        <a:spcAft>
          <a:spcPct val="0"/>
        </a:spcAft>
        <a:defRPr sz="2700">
          <a:solidFill>
            <a:srgbClr val="FFFFFF"/>
          </a:solidFill>
          <a:latin typeface="Corbel" panose="020B0503020204020204" pitchFamily="34" charset="0"/>
        </a:defRPr>
      </a:lvl4pPr>
      <a:lvl5pPr algn="l" rtl="0" eaLnBrk="0" fontAlgn="base" hangingPunct="0">
        <a:lnSpc>
          <a:spcPct val="90000"/>
        </a:lnSpc>
        <a:spcBef>
          <a:spcPct val="0"/>
        </a:spcBef>
        <a:spcAft>
          <a:spcPct val="0"/>
        </a:spcAft>
        <a:defRPr sz="2700">
          <a:solidFill>
            <a:srgbClr val="FFFFFF"/>
          </a:solidFill>
          <a:latin typeface="Corbel" panose="020B0503020204020204" pitchFamily="34" charset="0"/>
        </a:defRPr>
      </a:lvl5pPr>
      <a:lvl6pPr marL="342900" algn="l" rtl="0" fontAlgn="base">
        <a:lnSpc>
          <a:spcPct val="90000"/>
        </a:lnSpc>
        <a:spcBef>
          <a:spcPct val="0"/>
        </a:spcBef>
        <a:spcAft>
          <a:spcPct val="0"/>
        </a:spcAft>
        <a:defRPr sz="2700">
          <a:solidFill>
            <a:srgbClr val="FFFFFF"/>
          </a:solidFill>
          <a:latin typeface="Corbel" panose="020B0503020204020204" pitchFamily="34" charset="0"/>
        </a:defRPr>
      </a:lvl6pPr>
      <a:lvl7pPr marL="685800" algn="l" rtl="0" fontAlgn="base">
        <a:lnSpc>
          <a:spcPct val="90000"/>
        </a:lnSpc>
        <a:spcBef>
          <a:spcPct val="0"/>
        </a:spcBef>
        <a:spcAft>
          <a:spcPct val="0"/>
        </a:spcAft>
        <a:defRPr sz="2700">
          <a:solidFill>
            <a:srgbClr val="FFFFFF"/>
          </a:solidFill>
          <a:latin typeface="Corbel" panose="020B0503020204020204" pitchFamily="34" charset="0"/>
        </a:defRPr>
      </a:lvl7pPr>
      <a:lvl8pPr marL="1028700" algn="l" rtl="0" fontAlgn="base">
        <a:lnSpc>
          <a:spcPct val="90000"/>
        </a:lnSpc>
        <a:spcBef>
          <a:spcPct val="0"/>
        </a:spcBef>
        <a:spcAft>
          <a:spcPct val="0"/>
        </a:spcAft>
        <a:defRPr sz="2700">
          <a:solidFill>
            <a:srgbClr val="FFFFFF"/>
          </a:solidFill>
          <a:latin typeface="Corbel" panose="020B0503020204020204" pitchFamily="34" charset="0"/>
        </a:defRPr>
      </a:lvl8pPr>
      <a:lvl9pPr marL="1371600" algn="l" rtl="0" fontAlgn="base">
        <a:lnSpc>
          <a:spcPct val="90000"/>
        </a:lnSpc>
        <a:spcBef>
          <a:spcPct val="0"/>
        </a:spcBef>
        <a:spcAft>
          <a:spcPct val="0"/>
        </a:spcAft>
        <a:defRPr sz="2700">
          <a:solidFill>
            <a:srgbClr val="FFFFFF"/>
          </a:solidFill>
          <a:latin typeface="Corbel" panose="020B0503020204020204" pitchFamily="34" charset="0"/>
        </a:defRPr>
      </a:lvl9pPr>
    </p:titleStyle>
    <p:bodyStyle>
      <a:lvl1pPr marL="136525" indent="-136525" algn="l" rtl="0" eaLnBrk="0" fontAlgn="base" hangingPunct="0">
        <a:lnSpc>
          <a:spcPct val="90000"/>
        </a:lnSpc>
        <a:spcBef>
          <a:spcPts val="900"/>
        </a:spcBef>
        <a:spcAft>
          <a:spcPct val="0"/>
        </a:spcAft>
        <a:buClr>
          <a:schemeClr val="accent1"/>
        </a:buClr>
        <a:buFont typeface="Wingdings 2" panose="05020102010507070707" pitchFamily="18" charset="2"/>
        <a:buChar char=""/>
        <a:defRPr sz="1500" kern="1200">
          <a:solidFill>
            <a:srgbClr val="595959"/>
          </a:solidFill>
          <a:latin typeface="+mn-lt"/>
          <a:ea typeface="+mn-ea"/>
          <a:cs typeface="+mn-cs"/>
        </a:defRPr>
      </a:lvl1pPr>
      <a:lvl2pPr marL="514350" indent="-136525" algn="l" rtl="0" eaLnBrk="0" fontAlgn="base" hangingPunct="0">
        <a:lnSpc>
          <a:spcPct val="90000"/>
        </a:lnSpc>
        <a:spcBef>
          <a:spcPts val="188"/>
        </a:spcBef>
        <a:spcAft>
          <a:spcPts val="188"/>
        </a:spcAft>
        <a:buClr>
          <a:schemeClr val="accent1"/>
        </a:buClr>
        <a:buFont typeface="Wingdings 2" panose="05020102010507070707" pitchFamily="18" charset="2"/>
        <a:buChar char=""/>
        <a:defRPr kern="1200">
          <a:solidFill>
            <a:srgbClr val="595959"/>
          </a:solidFill>
          <a:latin typeface="+mn-lt"/>
          <a:ea typeface="+mn-ea"/>
          <a:cs typeface="+mn-cs"/>
        </a:defRPr>
      </a:lvl2pPr>
      <a:lvl3pPr marL="857250" indent="-136525" algn="l" rtl="0" eaLnBrk="0" fontAlgn="base" hangingPunct="0">
        <a:lnSpc>
          <a:spcPct val="90000"/>
        </a:lnSpc>
        <a:spcBef>
          <a:spcPts val="188"/>
        </a:spcBef>
        <a:spcAft>
          <a:spcPts val="188"/>
        </a:spcAft>
        <a:buClr>
          <a:schemeClr val="accent1"/>
        </a:buClr>
        <a:buFont typeface="Wingdings 2" panose="05020102010507070707" pitchFamily="18" charset="2"/>
        <a:buChar char=""/>
        <a:defRPr sz="1200" kern="1200">
          <a:solidFill>
            <a:srgbClr val="595959"/>
          </a:solidFill>
          <a:latin typeface="+mn-lt"/>
          <a:ea typeface="+mn-ea"/>
          <a:cs typeface="+mn-cs"/>
        </a:defRPr>
      </a:lvl3pPr>
      <a:lvl4pPr marL="1200150" indent="-136525" algn="l" rtl="0" eaLnBrk="0" fontAlgn="base" hangingPunct="0">
        <a:lnSpc>
          <a:spcPct val="90000"/>
        </a:lnSpc>
        <a:spcBef>
          <a:spcPts val="188"/>
        </a:spcBef>
        <a:spcAft>
          <a:spcPts val="188"/>
        </a:spcAft>
        <a:buClr>
          <a:schemeClr val="accent1"/>
        </a:buClr>
        <a:buFont typeface="Wingdings 2" panose="05020102010507070707" pitchFamily="18" charset="2"/>
        <a:buChar char=""/>
        <a:defRPr sz="1000" kern="1200">
          <a:solidFill>
            <a:srgbClr val="595959"/>
          </a:solidFill>
          <a:latin typeface="+mn-lt"/>
          <a:ea typeface="+mn-ea"/>
          <a:cs typeface="+mn-cs"/>
        </a:defRPr>
      </a:lvl4pPr>
      <a:lvl5pPr marL="1543050" indent="-136525" algn="l" rtl="0" eaLnBrk="0" fontAlgn="base" hangingPunct="0">
        <a:lnSpc>
          <a:spcPct val="90000"/>
        </a:lnSpc>
        <a:spcBef>
          <a:spcPts val="188"/>
        </a:spcBef>
        <a:spcAft>
          <a:spcPts val="188"/>
        </a:spcAft>
        <a:buClr>
          <a:schemeClr val="accent1"/>
        </a:buClr>
        <a:buFont typeface="Wingdings 2" panose="05020102010507070707" pitchFamily="18" charset="2"/>
        <a:buChar char=""/>
        <a:defRPr sz="1000" kern="1200">
          <a:solidFill>
            <a:srgbClr val="595959"/>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3A6EBD97-FAB6-4FE3-A0FF-D109A96559CA}" type="datetime1">
              <a:rPr lang="en-US" smtClean="0"/>
              <a:t>3/6/24</a:t>
            </a:fld>
            <a:endParaRPr lang="en-US" dirty="0"/>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8198762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3A6EBD97-FAB6-4FE3-A0FF-D109A96559CA}" type="datetime1">
              <a:rPr lang="en-US" smtClean="0"/>
              <a:t>3/6/24</a:t>
            </a:fld>
            <a:endParaRPr lang="en-US" dirty="0"/>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57301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ftr="0" dt="0"/>
  <p:txStyles>
    <p:titleStyle>
      <a:lvl1pPr algn="l" defTabSz="914446"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9" indent="-182889" algn="l" defTabSz="914446"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34" indent="-182889" algn="l" defTabSz="914446"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57" indent="-182889" algn="l" defTabSz="914446"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80" indent="-182889" algn="l" defTabSz="914446"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503" indent="-182889" algn="l" defTabSz="914446"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726" indent="-228611" algn="l" defTabSz="914446"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949" indent="-228611" algn="l" defTabSz="914446"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171" indent="-228611" algn="l" defTabSz="914446"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394" indent="-228611" algn="l" defTabSz="914446"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13E78-E72F-9D36-520F-6F36F06AE8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ED49FF-90E1-FA39-868D-BD6DA9F86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4C8B6-C990-0EAE-4552-CB9AECCB6E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BD093-2D4D-B240-A8E1-570E64509100}" type="datetimeFigureOut">
              <a:rPr lang="en-US" smtClean="0"/>
              <a:t>3/6/24</a:t>
            </a:fld>
            <a:endParaRPr lang="en-US" dirty="0"/>
          </a:p>
        </p:txBody>
      </p:sp>
      <p:sp>
        <p:nvSpPr>
          <p:cNvPr id="5" name="Footer Placeholder 4">
            <a:extLst>
              <a:ext uri="{FF2B5EF4-FFF2-40B4-BE49-F238E27FC236}">
                <a16:creationId xmlns:a16="http://schemas.microsoft.com/office/drawing/2014/main" id="{ACC0E020-1274-31AF-383E-2D36D6809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0B65762-6FD9-80A1-D688-4E474712A5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49B67-A2EE-AB41-BE7E-A2B0AE95C1B4}" type="slidenum">
              <a:rPr lang="en-US" smtClean="0"/>
              <a:t>‹#›</a:t>
            </a:fld>
            <a:endParaRPr lang="en-US" dirty="0"/>
          </a:p>
        </p:txBody>
      </p:sp>
    </p:spTree>
    <p:extLst>
      <p:ext uri="{BB962C8B-B14F-4D97-AF65-F5344CB8AC3E}">
        <p14:creationId xmlns:p14="http://schemas.microsoft.com/office/powerpoint/2010/main" val="172621517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FE30A1-9402-D693-575A-5A3E1D8171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B57967-84A2-2F04-66D3-62B536708F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A2FECA-0E44-8E9B-1ABE-BA35E662F4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80A1FF-E2F3-44AC-B10E-4FA630F3D9D5}" type="datetimeFigureOut">
              <a:rPr lang="en-CA" smtClean="0"/>
              <a:t>2024-03-06</a:t>
            </a:fld>
            <a:endParaRPr lang="en-CA"/>
          </a:p>
        </p:txBody>
      </p:sp>
      <p:sp>
        <p:nvSpPr>
          <p:cNvPr id="5" name="Footer Placeholder 4">
            <a:extLst>
              <a:ext uri="{FF2B5EF4-FFF2-40B4-BE49-F238E27FC236}">
                <a16:creationId xmlns:a16="http://schemas.microsoft.com/office/drawing/2014/main" id="{5903E180-E16B-CD39-9A61-F144C3DA12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70989DEC-9D30-224F-5277-1EB16DF409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AF340E-57A3-4EB1-A34D-157067A3F987}" type="slidenum">
              <a:rPr lang="en-CA" smtClean="0"/>
              <a:t>‹#›</a:t>
            </a:fld>
            <a:endParaRPr lang="en-CA"/>
          </a:p>
        </p:txBody>
      </p:sp>
    </p:spTree>
    <p:extLst>
      <p:ext uri="{BB962C8B-B14F-4D97-AF65-F5344CB8AC3E}">
        <p14:creationId xmlns:p14="http://schemas.microsoft.com/office/powerpoint/2010/main" val="144067557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CBB1798-AFAF-4320-8F66-7F3DB58BBF39}" type="datetimeFigureOut">
              <a:rPr lang="en-US" smtClean="0"/>
              <a:t>3/6/24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F4FC226-BAF5-419F-BEA6-31B9670E4AE3}" type="slidenum">
              <a:rPr lang="en-US" smtClean="0"/>
              <a:t>‹#›</a:t>
            </a:fld>
            <a:endParaRPr lang="en-US"/>
          </a:p>
        </p:txBody>
      </p:sp>
    </p:spTree>
    <p:extLst>
      <p:ext uri="{BB962C8B-B14F-4D97-AF65-F5344CB8AC3E}">
        <p14:creationId xmlns:p14="http://schemas.microsoft.com/office/powerpoint/2010/main" val="4038096385"/>
      </p:ext>
    </p:extLst>
  </p:cSld>
  <p:clrMap bg1="dk1" tx1="lt1" bg2="dk2"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12"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90.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58.xml"/><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13.xml"/><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13.xml"/><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B2F711-0C09-D009-03DA-02CDBF621F4B}"/>
              </a:ext>
            </a:extLst>
          </p:cNvPr>
          <p:cNvSpPr txBox="1"/>
          <p:nvPr/>
        </p:nvSpPr>
        <p:spPr>
          <a:xfrm>
            <a:off x="1635157" y="3608658"/>
            <a:ext cx="9023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Preparing Our Home: First Nation youth and Intergenerational Emergency Management </a:t>
            </a:r>
          </a:p>
        </p:txBody>
      </p:sp>
      <p:pic>
        <p:nvPicPr>
          <p:cNvPr id="11" name="Picture 10">
            <a:extLst>
              <a:ext uri="{FF2B5EF4-FFF2-40B4-BE49-F238E27FC236}">
                <a16:creationId xmlns:a16="http://schemas.microsoft.com/office/drawing/2014/main" id="{65275465-C4EB-1EE2-46D8-BCF3EE836B66}"/>
              </a:ext>
            </a:extLst>
          </p:cNvPr>
          <p:cNvPicPr>
            <a:picLocks noChangeAspect="1"/>
          </p:cNvPicPr>
          <p:nvPr/>
        </p:nvPicPr>
        <p:blipFill>
          <a:blip r:embed="rId3"/>
          <a:stretch>
            <a:fillRect/>
          </a:stretch>
        </p:blipFill>
        <p:spPr>
          <a:xfrm>
            <a:off x="10508105" y="5174105"/>
            <a:ext cx="1683895" cy="1683895"/>
          </a:xfrm>
          <a:prstGeom prst="rect">
            <a:avLst/>
          </a:prstGeom>
        </p:spPr>
      </p:pic>
      <p:sp>
        <p:nvSpPr>
          <p:cNvPr id="16" name="Title 15">
            <a:extLst>
              <a:ext uri="{FF2B5EF4-FFF2-40B4-BE49-F238E27FC236}">
                <a16:creationId xmlns:a16="http://schemas.microsoft.com/office/drawing/2014/main" id="{318C7F84-3758-AF80-E45C-7D5DE1AC54C9}"/>
              </a:ext>
            </a:extLst>
          </p:cNvPr>
          <p:cNvSpPr>
            <a:spLocks noGrp="1"/>
          </p:cNvSpPr>
          <p:nvPr>
            <p:ph type="title"/>
          </p:nvPr>
        </p:nvSpPr>
        <p:spPr>
          <a:xfrm>
            <a:off x="9739915" y="-3023253"/>
            <a:ext cx="1494090" cy="323033"/>
          </a:xfrm>
        </p:spPr>
        <p:txBody>
          <a:bodyPr>
            <a:normAutofit fontScale="90000"/>
          </a:bodyPr>
          <a:lstStyle/>
          <a:p>
            <a:endParaRPr lang="en-CA"/>
          </a:p>
        </p:txBody>
      </p:sp>
      <p:pic>
        <p:nvPicPr>
          <p:cNvPr id="17" name="Picture 16">
            <a:extLst>
              <a:ext uri="{FF2B5EF4-FFF2-40B4-BE49-F238E27FC236}">
                <a16:creationId xmlns:a16="http://schemas.microsoft.com/office/drawing/2014/main" id="{C4F8EE62-17E1-626A-1F1E-BB18CB2C34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026" y="544523"/>
            <a:ext cx="3807416" cy="2904004"/>
          </a:xfrm>
          <a:prstGeom prst="rect">
            <a:avLst/>
          </a:prstGeom>
        </p:spPr>
      </p:pic>
      <p:pic>
        <p:nvPicPr>
          <p:cNvPr id="18" name="Picture 17">
            <a:extLst>
              <a:ext uri="{FF2B5EF4-FFF2-40B4-BE49-F238E27FC236}">
                <a16:creationId xmlns:a16="http://schemas.microsoft.com/office/drawing/2014/main" id="{77674BCE-7BDF-06B2-72EF-3292952275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9499" y="472172"/>
            <a:ext cx="4037145" cy="3158133"/>
          </a:xfrm>
          <a:prstGeom prst="rect">
            <a:avLst/>
          </a:prstGeom>
        </p:spPr>
      </p:pic>
      <p:pic>
        <p:nvPicPr>
          <p:cNvPr id="19" name="Picture 18">
            <a:extLst>
              <a:ext uri="{FF2B5EF4-FFF2-40B4-BE49-F238E27FC236}">
                <a16:creationId xmlns:a16="http://schemas.microsoft.com/office/drawing/2014/main" id="{9320C7D9-E197-6AB1-B649-ADA5174D92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2716" y="626006"/>
            <a:ext cx="3946245" cy="2970179"/>
          </a:xfrm>
          <a:prstGeom prst="rect">
            <a:avLst/>
          </a:prstGeom>
        </p:spPr>
      </p:pic>
    </p:spTree>
    <p:extLst>
      <p:ext uri="{BB962C8B-B14F-4D97-AF65-F5344CB8AC3E}">
        <p14:creationId xmlns:p14="http://schemas.microsoft.com/office/powerpoint/2010/main" val="320672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0" name="Rectangle 1039">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2CBD25-0062-82C9-198F-B12244DB95E5}"/>
              </a:ext>
            </a:extLst>
          </p:cNvPr>
          <p:cNvSpPr>
            <a:spLocks noGrp="1"/>
          </p:cNvSpPr>
          <p:nvPr>
            <p:ph type="title"/>
          </p:nvPr>
        </p:nvSpPr>
        <p:spPr>
          <a:xfrm>
            <a:off x="1051560" y="4440602"/>
            <a:ext cx="3538728" cy="1645920"/>
          </a:xfrm>
        </p:spPr>
        <p:txBody>
          <a:bodyPr>
            <a:normAutofit/>
          </a:bodyPr>
          <a:lstStyle/>
          <a:p>
            <a:r>
              <a:rPr lang="en-US" sz="3200" dirty="0"/>
              <a:t>Youth-led tabletop exercise </a:t>
            </a:r>
            <a:endParaRPr lang="en-CA" sz="3200" dirty="0"/>
          </a:p>
        </p:txBody>
      </p:sp>
      <p:pic>
        <p:nvPicPr>
          <p:cNvPr id="1026" name="Picture 2" descr="No alt text provided for this image">
            <a:extLst>
              <a:ext uri="{FF2B5EF4-FFF2-40B4-BE49-F238E27FC236}">
                <a16:creationId xmlns:a16="http://schemas.microsoft.com/office/drawing/2014/main" id="{9FBE6DF2-BE30-6C8C-77F8-8774E26877E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 y="10"/>
            <a:ext cx="4884383" cy="3995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alt text provided for this image">
            <a:extLst>
              <a:ext uri="{FF2B5EF4-FFF2-40B4-BE49-F238E27FC236}">
                <a16:creationId xmlns:a16="http://schemas.microsoft.com/office/drawing/2014/main" id="{7B7A963B-7437-55BD-5D80-ABBF6761A30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74877" y="10"/>
            <a:ext cx="7117118" cy="3995918"/>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39" name="Rectangle 1038">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E44EEB5-4E99-B5D3-EEA7-324FFFC333C5}"/>
              </a:ext>
            </a:extLst>
          </p:cNvPr>
          <p:cNvSpPr>
            <a:spLocks noGrp="1"/>
          </p:cNvSpPr>
          <p:nvPr>
            <p:ph idx="1"/>
          </p:nvPr>
        </p:nvSpPr>
        <p:spPr>
          <a:xfrm>
            <a:off x="5349240" y="4440602"/>
            <a:ext cx="6007608" cy="1645920"/>
          </a:xfrm>
        </p:spPr>
        <p:txBody>
          <a:bodyPr anchor="ctr">
            <a:normAutofit/>
          </a:bodyPr>
          <a:lstStyle/>
          <a:p>
            <a:r>
              <a:rPr lang="en-US" sz="1800" dirty="0"/>
              <a:t>Wildfire evacuation scenario </a:t>
            </a:r>
          </a:p>
          <a:p>
            <a:r>
              <a:rPr lang="en-US" sz="1800" dirty="0"/>
              <a:t>“Auntie” role in the Emergency Operations Centre </a:t>
            </a:r>
          </a:p>
          <a:p>
            <a:r>
              <a:rPr lang="en-US" sz="1800" dirty="0"/>
              <a:t>Youth sourced photos, art and videos </a:t>
            </a:r>
          </a:p>
          <a:p>
            <a:endParaRPr lang="en-CA" sz="1800" dirty="0"/>
          </a:p>
        </p:txBody>
      </p:sp>
      <p:pic>
        <p:nvPicPr>
          <p:cNvPr id="5122" name="Picture 2" descr="UArctic - University of the Arctic - USask researchers collaborate with  Indigenous communities to address health inequities with new federal funding">
            <a:extLst>
              <a:ext uri="{FF2B5EF4-FFF2-40B4-BE49-F238E27FC236}">
                <a16:creationId xmlns:a16="http://schemas.microsoft.com/office/drawing/2014/main" id="{8F171BD4-2F36-A6D3-1AE2-55A864436B0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66515" y="5605948"/>
            <a:ext cx="1306286" cy="8141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D Canada Trust">
            <a:extLst>
              <a:ext uri="{FF2B5EF4-FFF2-40B4-BE49-F238E27FC236}">
                <a16:creationId xmlns:a16="http://schemas.microsoft.com/office/drawing/2014/main" id="{98B729C6-E075-C8CC-9573-7C1E2E7DB2C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100482" y="5751121"/>
            <a:ext cx="539976" cy="47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956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754FA-D050-CF08-EAF3-A2E1A202221F}"/>
              </a:ext>
            </a:extLst>
          </p:cNvPr>
          <p:cNvSpPr>
            <a:spLocks noGrp="1"/>
          </p:cNvSpPr>
          <p:nvPr>
            <p:ph type="title"/>
          </p:nvPr>
        </p:nvSpPr>
        <p:spPr/>
        <p:txBody>
          <a:bodyPr/>
          <a:lstStyle/>
          <a:p>
            <a:r>
              <a:rPr lang="en-CA" dirty="0"/>
              <a:t>2	DECISION	2PM June 28</a:t>
            </a:r>
          </a:p>
        </p:txBody>
      </p:sp>
      <p:sp>
        <p:nvSpPr>
          <p:cNvPr id="3" name="Content Placeholder 2">
            <a:extLst>
              <a:ext uri="{FF2B5EF4-FFF2-40B4-BE49-F238E27FC236}">
                <a16:creationId xmlns:a16="http://schemas.microsoft.com/office/drawing/2014/main" id="{BD612A7A-632D-71F7-D333-E811675CE6A0}"/>
              </a:ext>
            </a:extLst>
          </p:cNvPr>
          <p:cNvSpPr>
            <a:spLocks noGrp="1"/>
          </p:cNvSpPr>
          <p:nvPr>
            <p:ph idx="1"/>
          </p:nvPr>
        </p:nvSpPr>
        <p:spPr>
          <a:xfrm>
            <a:off x="552449" y="2225660"/>
            <a:ext cx="7395797" cy="3629677"/>
          </a:xfrm>
        </p:spPr>
        <p:txBody>
          <a:bodyPr>
            <a:normAutofit/>
          </a:bodyPr>
          <a:lstStyle/>
          <a:p>
            <a:r>
              <a:rPr lang="en-US" dirty="0"/>
              <a:t>Consider your different roles. What are your next steps? </a:t>
            </a:r>
          </a:p>
          <a:p>
            <a:r>
              <a:rPr lang="en-US" dirty="0"/>
              <a:t>What factors do you need to consider for your decision-making?</a:t>
            </a:r>
            <a:r>
              <a:rPr lang="en-CA" dirty="0"/>
              <a:t> </a:t>
            </a:r>
          </a:p>
          <a:p>
            <a:r>
              <a:rPr lang="en-CA" dirty="0"/>
              <a:t>Some older community members and those with health issues want to evacuate now but need help. How will you support them?</a:t>
            </a:r>
          </a:p>
          <a:p>
            <a:endParaRPr lang="en-CA" dirty="0"/>
          </a:p>
        </p:txBody>
      </p:sp>
      <p:sp>
        <p:nvSpPr>
          <p:cNvPr id="4" name="TextBox 3">
            <a:extLst>
              <a:ext uri="{FF2B5EF4-FFF2-40B4-BE49-F238E27FC236}">
                <a16:creationId xmlns:a16="http://schemas.microsoft.com/office/drawing/2014/main" id="{08296154-1758-A522-EA7B-372D80E63474}"/>
              </a:ext>
            </a:extLst>
          </p:cNvPr>
          <p:cNvSpPr txBox="1"/>
          <p:nvPr/>
        </p:nvSpPr>
        <p:spPr>
          <a:xfrm>
            <a:off x="2209800" y="5916751"/>
            <a:ext cx="489204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Segoe UI"/>
                <a:ea typeface="+mn-ea"/>
                <a:cs typeface="+mn-cs"/>
              </a:rPr>
              <a:t>Key 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Segoe UI"/>
                <a:ea typeface="+mn-ea"/>
                <a:cs typeface="+mn-cs"/>
              </a:rPr>
              <a:t>Chief</a:t>
            </a:r>
            <a:r>
              <a:rPr kumimoji="0" lang="en-CA" sz="1800" b="0" i="0" u="none" strike="noStrike" kern="1200" cap="none" spc="0" normalizeH="0" baseline="0" noProof="0" dirty="0">
                <a:ln>
                  <a:noFill/>
                </a:ln>
                <a:solidFill>
                  <a:srgbClr val="3F3F3F"/>
                </a:solidFill>
                <a:effectLst/>
                <a:uLnTx/>
                <a:uFillTx/>
                <a:latin typeface="Segoe UI"/>
                <a:ea typeface="+mn-ea"/>
                <a:cs typeface="+mn-cs"/>
              </a:rPr>
              <a:t> and council, EPC, Councillors?</a:t>
            </a:r>
            <a:endParaRPr kumimoji="0" lang="en-US" sz="1800" b="0" i="0" u="none" strike="noStrike" kern="1200" cap="none" spc="0" normalizeH="0" baseline="0" noProof="0" dirty="0">
              <a:ln>
                <a:noFill/>
              </a:ln>
              <a:solidFill>
                <a:srgbClr val="3F3F3F"/>
              </a:solidFill>
              <a:effectLst/>
              <a:uLnTx/>
              <a:uFillTx/>
              <a:latin typeface="Segoe UI"/>
              <a:ea typeface="+mn-ea"/>
              <a:cs typeface="+mn-cs"/>
            </a:endParaRPr>
          </a:p>
        </p:txBody>
      </p:sp>
      <p:sp>
        <p:nvSpPr>
          <p:cNvPr id="5" name="TextBox 4">
            <a:extLst>
              <a:ext uri="{FF2B5EF4-FFF2-40B4-BE49-F238E27FC236}">
                <a16:creationId xmlns:a16="http://schemas.microsoft.com/office/drawing/2014/main" id="{62A6D075-2DEB-72D0-0F2C-83E8089E1EB1}"/>
              </a:ext>
            </a:extLst>
          </p:cNvPr>
          <p:cNvSpPr txBox="1"/>
          <p:nvPr/>
        </p:nvSpPr>
        <p:spPr>
          <a:xfrm>
            <a:off x="190500" y="6477656"/>
            <a:ext cx="561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Segoe UI"/>
                <a:ea typeface="+mn-ea"/>
                <a:cs typeface="+mn-cs"/>
              </a:rPr>
              <a:t>4</a:t>
            </a:r>
            <a:endParaRPr kumimoji="0" lang="en-CA" sz="1800" b="0" i="0" u="none" strike="noStrike" kern="1200" cap="none" spc="0" normalizeH="0" baseline="0" noProof="0" dirty="0">
              <a:ln>
                <a:noFill/>
              </a:ln>
              <a:solidFill>
                <a:srgbClr val="3F3F3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9BF19115-55E0-5D89-1741-227012C72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4375" y="0"/>
            <a:ext cx="3857625" cy="6858000"/>
          </a:xfrm>
          <a:prstGeom prst="rect">
            <a:avLst/>
          </a:prstGeom>
        </p:spPr>
      </p:pic>
      <p:sp>
        <p:nvSpPr>
          <p:cNvPr id="6" name="TextBox 5">
            <a:extLst>
              <a:ext uri="{FF2B5EF4-FFF2-40B4-BE49-F238E27FC236}">
                <a16:creationId xmlns:a16="http://schemas.microsoft.com/office/drawing/2014/main" id="{B3135A55-A5E2-8529-8DD7-6B50BE65AD57}"/>
              </a:ext>
            </a:extLst>
          </p:cNvPr>
          <p:cNvSpPr txBox="1"/>
          <p:nvPr/>
        </p:nvSpPr>
        <p:spPr>
          <a:xfrm>
            <a:off x="8436078" y="6418146"/>
            <a:ext cx="42622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Photo credit: Sheena Charles, Stanley Mission, SK</a:t>
            </a:r>
            <a:endParaRPr kumimoji="0" lang="en-CA"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6681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C0812E-3970-F90B-910F-6C0ACB43517F}"/>
              </a:ext>
            </a:extLst>
          </p:cNvPr>
          <p:cNvSpPr>
            <a:spLocks noGrp="1"/>
          </p:cNvSpPr>
          <p:nvPr>
            <p:ph type="title"/>
          </p:nvPr>
        </p:nvSpPr>
        <p:spPr>
          <a:xfrm>
            <a:off x="6373906" y="365126"/>
            <a:ext cx="5730900" cy="817404"/>
          </a:xfrm>
        </p:spPr>
        <p:txBody>
          <a:bodyPr/>
          <a:lstStyle/>
          <a:p>
            <a:r>
              <a:rPr lang="en-US" dirty="0"/>
              <a:t>3	SITREP	6PM June 28</a:t>
            </a:r>
            <a:endParaRPr lang="en-CA" dirty="0"/>
          </a:p>
        </p:txBody>
      </p:sp>
      <p:sp>
        <p:nvSpPr>
          <p:cNvPr id="3" name="Content Placeholder 2">
            <a:extLst>
              <a:ext uri="{FF2B5EF4-FFF2-40B4-BE49-F238E27FC236}">
                <a16:creationId xmlns:a16="http://schemas.microsoft.com/office/drawing/2014/main" id="{2D0D3287-25C6-55EB-D71C-4A7A1F35B4DB}"/>
              </a:ext>
            </a:extLst>
          </p:cNvPr>
          <p:cNvSpPr>
            <a:spLocks noGrp="1"/>
          </p:cNvSpPr>
          <p:nvPr>
            <p:ph idx="1"/>
          </p:nvPr>
        </p:nvSpPr>
        <p:spPr/>
        <p:txBody>
          <a:bodyPr>
            <a:normAutofit fontScale="92500"/>
          </a:bodyPr>
          <a:lstStyle/>
          <a:p>
            <a:r>
              <a:rPr lang="en-CA" dirty="0">
                <a:highlight>
                  <a:srgbClr val="FFFFFF"/>
                </a:highlight>
              </a:rPr>
              <a:t>The fire is moving rapidly and has spread into a very dry stand of trees. Wind is picking up. </a:t>
            </a:r>
          </a:p>
          <a:p>
            <a:r>
              <a:rPr lang="en-CA" dirty="0">
                <a:highlight>
                  <a:srgbClr val="FFFFFF"/>
                </a:highlight>
              </a:rPr>
              <a:t>The Province  is recommending an Evacuation Order be placed on your community in two days.</a:t>
            </a:r>
            <a:endParaRPr lang="en-CA" sz="2800" dirty="0">
              <a:highlight>
                <a:srgbClr val="FFFFFF"/>
              </a:highlight>
            </a:endParaRPr>
          </a:p>
        </p:txBody>
      </p:sp>
      <p:sp>
        <p:nvSpPr>
          <p:cNvPr id="9" name="TextBox 8">
            <a:extLst>
              <a:ext uri="{FF2B5EF4-FFF2-40B4-BE49-F238E27FC236}">
                <a16:creationId xmlns:a16="http://schemas.microsoft.com/office/drawing/2014/main" id="{342105DC-23B9-8BD5-5E4E-32CC61E290E5}"/>
              </a:ext>
            </a:extLst>
          </p:cNvPr>
          <p:cNvSpPr txBox="1"/>
          <p:nvPr/>
        </p:nvSpPr>
        <p:spPr>
          <a:xfrm>
            <a:off x="190500" y="6477656"/>
            <a:ext cx="561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highlight>
                  <a:srgbClr val="FFFFFF"/>
                </a:highlight>
                <a:uLnTx/>
                <a:uFillTx/>
                <a:latin typeface="Segoe UI"/>
                <a:ea typeface="+mn-ea"/>
                <a:cs typeface="+mn-cs"/>
              </a:rPr>
              <a:t>5</a:t>
            </a:r>
            <a:endParaRPr kumimoji="0" lang="en-CA" sz="1800" b="0" i="0" u="none" strike="noStrike" kern="1200" cap="none" spc="0" normalizeH="0" baseline="0" noProof="0" dirty="0">
              <a:ln>
                <a:noFill/>
              </a:ln>
              <a:solidFill>
                <a:srgbClr val="3F3F3F"/>
              </a:solidFill>
              <a:effectLst/>
              <a:highlight>
                <a:srgbClr val="FFFFFF"/>
              </a:highlight>
              <a:uLnTx/>
              <a:uFillTx/>
              <a:latin typeface="Segoe UI"/>
              <a:ea typeface="+mn-ea"/>
              <a:cs typeface="+mn-cs"/>
            </a:endParaRPr>
          </a:p>
        </p:txBody>
      </p:sp>
      <p:pic>
        <p:nvPicPr>
          <p:cNvPr id="5" name="Picture 4" descr="A fire fighters spraying water in the forest&#10;&#10;Description automatically generated">
            <a:extLst>
              <a:ext uri="{FF2B5EF4-FFF2-40B4-BE49-F238E27FC236}">
                <a16:creationId xmlns:a16="http://schemas.microsoft.com/office/drawing/2014/main" id="{9BB667BA-E08E-B2B4-62A8-12CB16299A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573" y="0"/>
            <a:ext cx="5143500" cy="6858000"/>
          </a:xfrm>
          <a:prstGeom prst="rect">
            <a:avLst/>
          </a:prstGeom>
        </p:spPr>
      </p:pic>
      <p:pic>
        <p:nvPicPr>
          <p:cNvPr id="6" name="Picture 5">
            <a:extLst>
              <a:ext uri="{FF2B5EF4-FFF2-40B4-BE49-F238E27FC236}">
                <a16:creationId xmlns:a16="http://schemas.microsoft.com/office/drawing/2014/main" id="{36524359-38BB-B929-49CF-C825F354A955}"/>
              </a:ext>
            </a:extLst>
          </p:cNvPr>
          <p:cNvPicPr>
            <a:picLocks noChangeAspect="1"/>
          </p:cNvPicPr>
          <p:nvPr/>
        </p:nvPicPr>
        <p:blipFill>
          <a:blip r:embed="rId3"/>
          <a:stretch>
            <a:fillRect/>
          </a:stretch>
        </p:blipFill>
        <p:spPr>
          <a:xfrm>
            <a:off x="1457323" y="6243567"/>
            <a:ext cx="4852837" cy="329213"/>
          </a:xfrm>
          <a:prstGeom prst="rect">
            <a:avLst/>
          </a:prstGeom>
        </p:spPr>
      </p:pic>
    </p:spTree>
    <p:extLst>
      <p:ext uri="{BB962C8B-B14F-4D97-AF65-F5344CB8AC3E}">
        <p14:creationId xmlns:p14="http://schemas.microsoft.com/office/powerpoint/2010/main" val="2730934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A19AAB-0F73-CE62-26D3-74DC14430775}"/>
            </a:ext>
          </a:extLst>
        </p:cNvPr>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53" name="Rectangle 615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107624"/>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B27149-2A18-8E5D-B4A4-CA64FB808040}"/>
              </a:ext>
            </a:extLst>
          </p:cNvPr>
          <p:cNvSpPr>
            <a:spLocks noGrp="1"/>
          </p:cNvSpPr>
          <p:nvPr>
            <p:ph type="title"/>
          </p:nvPr>
        </p:nvSpPr>
        <p:spPr>
          <a:xfrm>
            <a:off x="1051560" y="4329321"/>
            <a:ext cx="3657600" cy="1645920"/>
          </a:xfrm>
        </p:spPr>
        <p:txBody>
          <a:bodyPr>
            <a:normAutofit/>
          </a:bodyPr>
          <a:lstStyle/>
          <a:p>
            <a:r>
              <a:rPr lang="en-US" sz="3200" dirty="0"/>
              <a:t>Emergency Preparedness: K-12 </a:t>
            </a:r>
            <a:endParaRPr lang="en-CA" sz="3200" dirty="0"/>
          </a:p>
        </p:txBody>
      </p:sp>
      <p:pic>
        <p:nvPicPr>
          <p:cNvPr id="7" name="Picture 6">
            <a:extLst>
              <a:ext uri="{FF2B5EF4-FFF2-40B4-BE49-F238E27FC236}">
                <a16:creationId xmlns:a16="http://schemas.microsoft.com/office/drawing/2014/main" id="{DFB3180D-4790-C13A-3940-DE500F20E7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783" y="560792"/>
            <a:ext cx="5486400" cy="3086100"/>
          </a:xfrm>
          <a:prstGeom prst="rect">
            <a:avLst/>
          </a:prstGeom>
        </p:spPr>
      </p:pic>
      <p:pic>
        <p:nvPicPr>
          <p:cNvPr id="6146" name="Picture 2">
            <a:extLst>
              <a:ext uri="{FF2B5EF4-FFF2-40B4-BE49-F238E27FC236}">
                <a16:creationId xmlns:a16="http://schemas.microsoft.com/office/drawing/2014/main" id="{A931330E-9BE5-22DC-6CD5-68D11430AEDE}"/>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110312" y="667657"/>
            <a:ext cx="5906363" cy="2879351"/>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80023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57" name="Rectangle 615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143137"/>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B63D31-B8FC-F383-1144-A5DAB2EC003F}"/>
              </a:ext>
            </a:extLst>
          </p:cNvPr>
          <p:cNvSpPr>
            <a:spLocks noGrp="1"/>
          </p:cNvSpPr>
          <p:nvPr>
            <p:ph idx="1"/>
          </p:nvPr>
        </p:nvSpPr>
        <p:spPr>
          <a:xfrm>
            <a:off x="5250106" y="4329321"/>
            <a:ext cx="6106742" cy="1645920"/>
          </a:xfrm>
        </p:spPr>
        <p:txBody>
          <a:bodyPr anchor="ctr">
            <a:normAutofit/>
          </a:bodyPr>
          <a:lstStyle/>
          <a:p>
            <a:endParaRPr lang="en-CA" sz="1800" dirty="0"/>
          </a:p>
        </p:txBody>
      </p:sp>
    </p:spTree>
    <p:extLst>
      <p:ext uri="{BB962C8B-B14F-4D97-AF65-F5344CB8AC3E}">
        <p14:creationId xmlns:p14="http://schemas.microsoft.com/office/powerpoint/2010/main" val="3502451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8" name="Rectangle 8207">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10" name="Rectangle 8209">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8BD4F0-4E66-4B8A-0825-767B58D3E557}"/>
              </a:ext>
            </a:extLst>
          </p:cNvPr>
          <p:cNvSpPr>
            <a:spLocks noGrp="1"/>
          </p:cNvSpPr>
          <p:nvPr>
            <p:ph type="title"/>
          </p:nvPr>
        </p:nvSpPr>
        <p:spPr>
          <a:xfrm>
            <a:off x="1051560" y="4440602"/>
            <a:ext cx="3538728" cy="1645920"/>
          </a:xfrm>
        </p:spPr>
        <p:txBody>
          <a:bodyPr>
            <a:normAutofit/>
          </a:bodyPr>
          <a:lstStyle/>
          <a:p>
            <a:r>
              <a:rPr lang="en-US" sz="2800" dirty="0">
                <a:latin typeface="+mn-lt"/>
                <a:ea typeface="+mn-ea"/>
                <a:cs typeface="+mn-cs"/>
              </a:rPr>
              <a:t>Lower East Adams Lake fire</a:t>
            </a:r>
            <a:endParaRPr lang="en-CA" sz="2800" dirty="0">
              <a:latin typeface="+mn-lt"/>
              <a:ea typeface="+mn-ea"/>
              <a:cs typeface="+mn-cs"/>
            </a:endParaRPr>
          </a:p>
        </p:txBody>
      </p:sp>
      <p:pic>
        <p:nvPicPr>
          <p:cNvPr id="8196" name="Picture 4" descr="No photo description available.">
            <a:extLst>
              <a:ext uri="{FF2B5EF4-FFF2-40B4-BE49-F238E27FC236}">
                <a16:creationId xmlns:a16="http://schemas.microsoft.com/office/drawing/2014/main" id="{BC8247DD-443B-1923-1BAF-6E70FB48409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 y="10"/>
            <a:ext cx="4884383" cy="399591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AF039C6F-42BF-79F4-61F7-5425A52B482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74877" y="10"/>
            <a:ext cx="7117118" cy="3995918"/>
          </a:xfrm>
          <a:prstGeom prst="rect">
            <a:avLst/>
          </a:prstGeom>
          <a:noFill/>
          <a:extLst>
            <a:ext uri="{909E8E84-426E-40DD-AFC4-6F175D3DCCD1}">
              <a14:hiddenFill xmlns:a14="http://schemas.microsoft.com/office/drawing/2010/main">
                <a:solidFill>
                  <a:srgbClr val="FFFFFF"/>
                </a:solidFill>
              </a14:hiddenFill>
            </a:ext>
          </a:extLst>
        </p:spPr>
      </p:pic>
      <p:sp>
        <p:nvSpPr>
          <p:cNvPr id="8212" name="Rectangle 8211">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214" name="Rectangle 8213">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BD0B0D8-D3F3-7716-E58E-3E417128E255}"/>
              </a:ext>
            </a:extLst>
          </p:cNvPr>
          <p:cNvSpPr>
            <a:spLocks noGrp="1"/>
          </p:cNvSpPr>
          <p:nvPr>
            <p:ph idx="1"/>
          </p:nvPr>
        </p:nvSpPr>
        <p:spPr>
          <a:xfrm>
            <a:off x="5349240" y="4440602"/>
            <a:ext cx="6007608" cy="1645920"/>
          </a:xfrm>
        </p:spPr>
        <p:txBody>
          <a:bodyPr anchor="ctr">
            <a:normAutofit/>
          </a:bodyPr>
          <a:lstStyle/>
          <a:p>
            <a:r>
              <a:rPr lang="en-US" dirty="0"/>
              <a:t>Lower East Adams Lake fire (smoke column pictured in </a:t>
            </a:r>
            <a:r>
              <a:rPr lang="en-CA" dirty="0"/>
              <a:t>high-level thermal scan by satellite</a:t>
            </a:r>
            <a:r>
              <a:rPr lang="en-US" dirty="0"/>
              <a:t>) at 3 a.m. on Aug. 15th</a:t>
            </a:r>
            <a:endParaRPr lang="en-CA" dirty="0"/>
          </a:p>
        </p:txBody>
      </p:sp>
      <p:sp>
        <p:nvSpPr>
          <p:cNvPr id="5" name="TextBox 4">
            <a:extLst>
              <a:ext uri="{FF2B5EF4-FFF2-40B4-BE49-F238E27FC236}">
                <a16:creationId xmlns:a16="http://schemas.microsoft.com/office/drawing/2014/main" id="{4E67C7AA-C67A-3796-F012-20D3C24D32BA}"/>
              </a:ext>
            </a:extLst>
          </p:cNvPr>
          <p:cNvSpPr txBox="1"/>
          <p:nvPr/>
        </p:nvSpPr>
        <p:spPr>
          <a:xfrm>
            <a:off x="794982" y="5868116"/>
            <a:ext cx="6093724" cy="276999"/>
          </a:xfrm>
          <a:prstGeom prst="rect">
            <a:avLst/>
          </a:prstGeom>
          <a:noFill/>
        </p:spPr>
        <p:txBody>
          <a:bodyPr wrap="square">
            <a:spAutoFit/>
          </a:bodyPr>
          <a:lstStyle/>
          <a:p>
            <a:r>
              <a:rPr lang="en-CA" sz="1200" b="0" i="0" dirty="0">
                <a:solidFill>
                  <a:srgbClr val="000000"/>
                </a:solidFill>
                <a:effectLst/>
                <a:latin typeface="Open Sans" panose="020B0606030504020204" pitchFamily="34" charset="0"/>
              </a:rPr>
              <a:t>Photos: BC Wildfire Service</a:t>
            </a:r>
            <a:endParaRPr lang="en-CA" sz="1200" dirty="0"/>
          </a:p>
        </p:txBody>
      </p:sp>
    </p:spTree>
    <p:extLst>
      <p:ext uri="{BB962C8B-B14F-4D97-AF65-F5344CB8AC3E}">
        <p14:creationId xmlns:p14="http://schemas.microsoft.com/office/powerpoint/2010/main" val="1591780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C91FA-4938-2BBB-534D-B3A54A252B96}"/>
              </a:ext>
            </a:extLst>
          </p:cNvPr>
          <p:cNvSpPr>
            <a:spLocks noGrp="1"/>
          </p:cNvSpPr>
          <p:nvPr>
            <p:ph type="title"/>
          </p:nvPr>
        </p:nvSpPr>
        <p:spPr>
          <a:xfrm>
            <a:off x="838200" y="5702341"/>
            <a:ext cx="7061616" cy="804161"/>
          </a:xfrm>
        </p:spPr>
        <p:txBody>
          <a:bodyPr vert="horz" lIns="91440" tIns="45720" rIns="91440" bIns="45720" rtlCol="0" anchor="ctr">
            <a:normAutofit/>
          </a:bodyPr>
          <a:lstStyle/>
          <a:p>
            <a:r>
              <a:rPr lang="en-US" sz="3200" kern="1200">
                <a:solidFill>
                  <a:schemeClr val="tx1"/>
                </a:solidFill>
                <a:latin typeface="+mj-lt"/>
                <a:ea typeface="+mj-ea"/>
                <a:cs typeface="+mj-cs"/>
              </a:rPr>
              <a:t>Safe spaces for children in evacuations </a:t>
            </a:r>
          </a:p>
        </p:txBody>
      </p:sp>
      <p:pic>
        <p:nvPicPr>
          <p:cNvPr id="4" name="Picture 3">
            <a:extLst>
              <a:ext uri="{FF2B5EF4-FFF2-40B4-BE49-F238E27FC236}">
                <a16:creationId xmlns:a16="http://schemas.microsoft.com/office/drawing/2014/main" id="{D1627E2D-15DC-9341-9F48-7AFC894C3C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 y="10"/>
            <a:ext cx="6096000" cy="5279933"/>
          </a:xfrm>
          <a:prstGeom prst="rect">
            <a:avLst/>
          </a:prstGeom>
        </p:spPr>
      </p:pic>
      <p:pic>
        <p:nvPicPr>
          <p:cNvPr id="9218" name="Picture 2" descr="No description available.">
            <a:extLst>
              <a:ext uri="{FF2B5EF4-FFF2-40B4-BE49-F238E27FC236}">
                <a16:creationId xmlns:a16="http://schemas.microsoft.com/office/drawing/2014/main" id="{F226ECB5-D2E6-F970-2E54-0DF3059D84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8" y="10"/>
            <a:ext cx="6095999" cy="5279933"/>
          </a:xfrm>
          <a:prstGeom prst="rect">
            <a:avLst/>
          </a:prstGeom>
          <a:noFill/>
          <a:extLst>
            <a:ext uri="{909E8E84-426E-40DD-AFC4-6F175D3DCCD1}">
              <a14:hiddenFill xmlns:a14="http://schemas.microsoft.com/office/drawing/2010/main">
                <a:solidFill>
                  <a:srgbClr val="FFFFFF"/>
                </a:solidFill>
              </a14:hiddenFill>
            </a:ext>
          </a:extLst>
        </p:spPr>
      </p:pic>
      <p:grpSp>
        <p:nvGrpSpPr>
          <p:cNvPr id="9250" name="Group 9249">
            <a:extLst>
              <a:ext uri="{FF2B5EF4-FFF2-40B4-BE49-F238E27FC236}">
                <a16:creationId xmlns:a16="http://schemas.microsoft.com/office/drawing/2014/main" id="{4FAA5DCB-E796-5631-BEDF-C3538DF18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6489"/>
            <a:ext cx="12192000" cy="123364"/>
            <a:chOff x="1" y="6737460"/>
            <a:chExt cx="12192000" cy="123364"/>
          </a:xfrm>
        </p:grpSpPr>
        <p:sp>
          <p:nvSpPr>
            <p:cNvPr id="9247" name="Rectangle 9246">
              <a:extLst>
                <a:ext uri="{FF2B5EF4-FFF2-40B4-BE49-F238E27FC236}">
                  <a16:creationId xmlns:a16="http://schemas.microsoft.com/office/drawing/2014/main" id="{7D0E53FB-E9D7-2C90-1C0C-D8E0FA5DB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1" name="Rectangle 9250">
              <a:extLst>
                <a:ext uri="{FF2B5EF4-FFF2-40B4-BE49-F238E27FC236}">
                  <a16:creationId xmlns:a16="http://schemas.microsoft.com/office/drawing/2014/main" id="{91AE1BA7-C690-2F30-65D6-3759194F2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593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A89F0F-0786-47AD-B1F8-1265416BD448}"/>
              </a:ext>
            </a:extLst>
          </p:cNvPr>
          <p:cNvSpPr/>
          <p:nvPr/>
        </p:nvSpPr>
        <p:spPr>
          <a:xfrm>
            <a:off x="1524000" y="5541264"/>
            <a:ext cx="9144000" cy="459486"/>
          </a:xfrm>
          <a:prstGeom prst="rect">
            <a:avLst/>
          </a:prstGeom>
          <a:gradFill flip="none" rotWithShape="1">
            <a:gsLst>
              <a:gs pos="100000">
                <a:srgbClr val="00B0F0"/>
              </a:gs>
              <a:gs pos="0">
                <a:srgbClr val="005FA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arallelogram 11">
            <a:extLst>
              <a:ext uri="{FF2B5EF4-FFF2-40B4-BE49-F238E27FC236}">
                <a16:creationId xmlns:a16="http://schemas.microsoft.com/office/drawing/2014/main" id="{EEEFC65C-B400-4330-9B2D-021C430D3E72}"/>
              </a:ext>
            </a:extLst>
          </p:cNvPr>
          <p:cNvSpPr/>
          <p:nvPr/>
        </p:nvSpPr>
        <p:spPr>
          <a:xfrm>
            <a:off x="9957199" y="5666781"/>
            <a:ext cx="378619" cy="333971"/>
          </a:xfrm>
          <a:prstGeom prst="parallelogram">
            <a:avLst>
              <a:gd name="adj" fmla="val 27365"/>
            </a:avLst>
          </a:prstGeom>
          <a:solidFill>
            <a:srgbClr val="40404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a:t>
            </a:r>
          </a:p>
        </p:txBody>
      </p:sp>
      <p:pic>
        <p:nvPicPr>
          <p:cNvPr id="13" name="Picture 12">
            <a:extLst>
              <a:ext uri="{FF2B5EF4-FFF2-40B4-BE49-F238E27FC236}">
                <a16:creationId xmlns:a16="http://schemas.microsoft.com/office/drawing/2014/main" id="{C9371F7C-B5C7-494E-AC2A-066035530E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1176" y="5594497"/>
            <a:ext cx="589856" cy="394220"/>
          </a:xfrm>
          <a:prstGeom prst="rect">
            <a:avLst/>
          </a:prstGeom>
        </p:spPr>
      </p:pic>
      <p:pic>
        <p:nvPicPr>
          <p:cNvPr id="14" name="Picture 13">
            <a:extLst>
              <a:ext uri="{FF2B5EF4-FFF2-40B4-BE49-F238E27FC236}">
                <a16:creationId xmlns:a16="http://schemas.microsoft.com/office/drawing/2014/main" id="{9C380112-D054-401E-9209-B878617986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8951" y="5494664"/>
            <a:ext cx="401469" cy="494055"/>
          </a:xfrm>
          <a:prstGeom prst="rect">
            <a:avLst/>
          </a:prstGeom>
        </p:spPr>
      </p:pic>
      <p:pic>
        <p:nvPicPr>
          <p:cNvPr id="15" name="Picture 14">
            <a:extLst>
              <a:ext uri="{FF2B5EF4-FFF2-40B4-BE49-F238E27FC236}">
                <a16:creationId xmlns:a16="http://schemas.microsoft.com/office/drawing/2014/main" id="{14752802-A167-42A2-9C67-4B07A43F93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58337" y="5611376"/>
            <a:ext cx="1343868" cy="438302"/>
          </a:xfrm>
          <a:prstGeom prst="rect">
            <a:avLst/>
          </a:prstGeom>
        </p:spPr>
      </p:pic>
      <p:cxnSp>
        <p:nvCxnSpPr>
          <p:cNvPr id="10" name="Straight Connector 9">
            <a:extLst>
              <a:ext uri="{FF2B5EF4-FFF2-40B4-BE49-F238E27FC236}">
                <a16:creationId xmlns:a16="http://schemas.microsoft.com/office/drawing/2014/main" id="{C3EB3D97-58F0-4461-8881-D099291CDF16}"/>
              </a:ext>
            </a:extLst>
          </p:cNvPr>
          <p:cNvCxnSpPr>
            <a:cxnSpLocks/>
          </p:cNvCxnSpPr>
          <p:nvPr/>
        </p:nvCxnSpPr>
        <p:spPr>
          <a:xfrm>
            <a:off x="2028080" y="5768504"/>
            <a:ext cx="1714500" cy="0"/>
          </a:xfrm>
          <a:prstGeom prst="line">
            <a:avLst/>
          </a:prstGeom>
          <a:ln w="15875">
            <a:solidFill>
              <a:srgbClr val="F47920"/>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8F450EA6-ACCE-49BF-A515-D66F72864C13}"/>
              </a:ext>
            </a:extLst>
          </p:cNvPr>
          <p:cNvSpPr>
            <a:spLocks noGrp="1"/>
          </p:cNvSpPr>
          <p:nvPr>
            <p:ph type="title"/>
          </p:nvPr>
        </p:nvSpPr>
        <p:spPr>
          <a:xfrm>
            <a:off x="5822019" y="1867982"/>
            <a:ext cx="2163935" cy="632222"/>
          </a:xfrm>
        </p:spPr>
        <p:txBody>
          <a:bodyPr>
            <a:normAutofit/>
          </a:bodyPr>
          <a:lstStyle/>
          <a:p>
            <a:endParaRPr lang="en-US" dirty="0"/>
          </a:p>
        </p:txBody>
      </p:sp>
      <p:sp>
        <p:nvSpPr>
          <p:cNvPr id="17" name="Content Placeholder 2">
            <a:extLst>
              <a:ext uri="{FF2B5EF4-FFF2-40B4-BE49-F238E27FC236}">
                <a16:creationId xmlns:a16="http://schemas.microsoft.com/office/drawing/2014/main" id="{BD1BA660-F0FC-446B-9B35-76CE1F8F6564}"/>
              </a:ext>
            </a:extLst>
          </p:cNvPr>
          <p:cNvSpPr>
            <a:spLocks noGrp="1"/>
          </p:cNvSpPr>
          <p:nvPr>
            <p:ph idx="1"/>
          </p:nvPr>
        </p:nvSpPr>
        <p:spPr>
          <a:xfrm>
            <a:off x="3947887" y="4835344"/>
            <a:ext cx="6196542" cy="2201324"/>
          </a:xfrm>
        </p:spPr>
        <p:txBody>
          <a:bodyPr>
            <a:normAutofit fontScale="92500" lnSpcReduction="10000"/>
          </a:bodyPr>
          <a:lstStyle/>
          <a:p>
            <a:pPr marL="0" indent="0">
              <a:buNone/>
            </a:pPr>
            <a:endParaRPr lang="en-CA" dirty="0"/>
          </a:p>
          <a:p>
            <a:pPr marL="0" indent="0">
              <a:buNone/>
            </a:pPr>
            <a:endParaRPr lang="en-CA" dirty="0"/>
          </a:p>
          <a:p>
            <a:pPr marL="0" indent="0">
              <a:buNone/>
            </a:pPr>
            <a:endParaRPr lang="en-CA" dirty="0"/>
          </a:p>
          <a:p>
            <a:pPr marL="0" indent="0">
              <a:buNone/>
            </a:pPr>
            <a:endParaRPr lang="en-CA" sz="1200" b="1" dirty="0">
              <a:solidFill>
                <a:srgbClr val="212121"/>
              </a:solidFill>
              <a:latin typeface="Merriweather"/>
            </a:endParaRPr>
          </a:p>
          <a:p>
            <a:pPr marL="0" indent="0">
              <a:buNone/>
            </a:pPr>
            <a:endParaRPr lang="en-CA" sz="1200" b="1" dirty="0">
              <a:solidFill>
                <a:srgbClr val="212121"/>
              </a:solidFill>
              <a:latin typeface="Merriweather"/>
            </a:endParaRPr>
          </a:p>
          <a:p>
            <a:pPr marL="0" indent="0">
              <a:buNone/>
            </a:pPr>
            <a:endParaRPr lang="en-CA" sz="1200" b="1" dirty="0">
              <a:solidFill>
                <a:srgbClr val="212121"/>
              </a:solidFill>
              <a:latin typeface="Merriweather"/>
            </a:endParaRPr>
          </a:p>
          <a:p>
            <a:pPr marL="0" indent="0">
              <a:buNone/>
            </a:pPr>
            <a:r>
              <a:rPr lang="en-CA" sz="1200" b="1" dirty="0">
                <a:solidFill>
                  <a:srgbClr val="212121"/>
                </a:solidFill>
                <a:latin typeface="Merriweather"/>
              </a:rPr>
              <a:t>Credit: </a:t>
            </a:r>
            <a:r>
              <a:rPr lang="en-CA" sz="1200" b="1" dirty="0" err="1">
                <a:solidFill>
                  <a:srgbClr val="212121"/>
                </a:solidFill>
                <a:latin typeface="Merriweather"/>
              </a:rPr>
              <a:t>Bizhiw</a:t>
            </a:r>
            <a:r>
              <a:rPr lang="en-CA" sz="1200" b="1" dirty="0">
                <a:solidFill>
                  <a:srgbClr val="212121"/>
                </a:solidFill>
                <a:latin typeface="Merriweather"/>
              </a:rPr>
              <a:t> </a:t>
            </a:r>
            <a:r>
              <a:rPr lang="en-CA" sz="1200" b="1" dirty="0" err="1">
                <a:solidFill>
                  <a:srgbClr val="212121"/>
                </a:solidFill>
                <a:latin typeface="Merriweather"/>
              </a:rPr>
              <a:t>nindizhinikaaz</a:t>
            </a:r>
            <a:r>
              <a:rPr lang="en-CA" sz="1200" b="1" dirty="0">
                <a:solidFill>
                  <a:srgbClr val="212121"/>
                </a:solidFill>
                <a:latin typeface="Merriweather"/>
              </a:rPr>
              <a:t> Devin </a:t>
            </a:r>
            <a:r>
              <a:rPr lang="en-CA" sz="1200" b="1" dirty="0" err="1">
                <a:solidFill>
                  <a:srgbClr val="212121"/>
                </a:solidFill>
                <a:latin typeface="Merriweather"/>
              </a:rPr>
              <a:t>Naveau</a:t>
            </a:r>
            <a:r>
              <a:rPr lang="en-CA" sz="1200" b="1" dirty="0">
                <a:solidFill>
                  <a:srgbClr val="212121"/>
                </a:solidFill>
                <a:latin typeface="Merriweather"/>
              </a:rPr>
              <a:t>, Mattagami First Nation </a:t>
            </a:r>
          </a:p>
          <a:p>
            <a:pPr marL="0" indent="0">
              <a:buNone/>
            </a:pPr>
            <a:endParaRPr lang="en-CA" dirty="0"/>
          </a:p>
          <a:p>
            <a:pPr marL="0" indent="0">
              <a:buNone/>
            </a:pPr>
            <a:endParaRPr lang="en-CA" dirty="0"/>
          </a:p>
          <a:p>
            <a:endParaRPr lang="en-US" dirty="0"/>
          </a:p>
        </p:txBody>
      </p:sp>
      <p:pic>
        <p:nvPicPr>
          <p:cNvPr id="18" name="Content Placeholder 3" descr="A picture containing person, food, person, table&#10;&#10;Description automatically generated">
            <a:extLst>
              <a:ext uri="{FF2B5EF4-FFF2-40B4-BE49-F238E27FC236}">
                <a16:creationId xmlns:a16="http://schemas.microsoft.com/office/drawing/2014/main" id="{2CC113E8-636B-4D61-B4F7-D7A9625CD1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21829" y="3031108"/>
            <a:ext cx="2781065" cy="2241463"/>
          </a:xfrm>
          <a:prstGeom prst="rect">
            <a:avLst/>
          </a:prstGeom>
          <a:ln>
            <a:noFill/>
          </a:ln>
          <a:effectLst>
            <a:outerShdw blurRad="292100" dist="139700" dir="2700000" algn="tl" rotWithShape="0">
              <a:srgbClr val="333333">
                <a:alpha val="65000"/>
              </a:srgbClr>
            </a:outerShdw>
          </a:effectLst>
        </p:spPr>
      </p:pic>
      <p:pic>
        <p:nvPicPr>
          <p:cNvPr id="20" name="Picture 19" descr="A group of people standing next to a tree&#10;&#10;Description automatically generated">
            <a:extLst>
              <a:ext uri="{FF2B5EF4-FFF2-40B4-BE49-F238E27FC236}">
                <a16:creationId xmlns:a16="http://schemas.microsoft.com/office/drawing/2014/main" id="{28CAA4C9-0BC0-4203-83AC-E2A85F7F91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05291" y="645968"/>
            <a:ext cx="2820652" cy="2271403"/>
          </a:xfrm>
          <a:prstGeom prst="rect">
            <a:avLst/>
          </a:prstGeom>
          <a:ln>
            <a:noFill/>
          </a:ln>
          <a:effectLst>
            <a:outerShdw blurRad="292100" dist="139700" dir="2700000" algn="tl" rotWithShape="0">
              <a:srgbClr val="333333">
                <a:alpha val="65000"/>
              </a:srgbClr>
            </a:outerShdw>
          </a:effectLst>
        </p:spPr>
      </p:pic>
      <p:pic>
        <p:nvPicPr>
          <p:cNvPr id="21" name="Picture 4" descr="Image may contain: 2 people, people sitting, living room and indoor">
            <a:extLst>
              <a:ext uri="{FF2B5EF4-FFF2-40B4-BE49-F238E27FC236}">
                <a16:creationId xmlns:a16="http://schemas.microsoft.com/office/drawing/2014/main" id="{3E04D967-9DC0-42ED-A79D-97FC4072567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07316" y="646532"/>
            <a:ext cx="2815770" cy="22799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2" name="Picture 21" descr="A tree with a mountain in the background&#10;&#10;Description automatically generated">
            <a:extLst>
              <a:ext uri="{FF2B5EF4-FFF2-40B4-BE49-F238E27FC236}">
                <a16:creationId xmlns:a16="http://schemas.microsoft.com/office/drawing/2014/main" id="{AA3789DB-68DC-4D12-9361-2C5AF99CFAE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10170" y="3012044"/>
            <a:ext cx="2844801" cy="2289555"/>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4F599053-A6CB-489A-A1D7-5DF6601C7F51}"/>
              </a:ext>
            </a:extLst>
          </p:cNvPr>
          <p:cNvSpPr/>
          <p:nvPr/>
        </p:nvSpPr>
        <p:spPr>
          <a:xfrm>
            <a:off x="9533739" y="3580916"/>
            <a:ext cx="1602758" cy="14606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24" name="Picture 23" descr="A picture containing logo&#10;&#10;Description automatically generated">
            <a:extLst>
              <a:ext uri="{FF2B5EF4-FFF2-40B4-BE49-F238E27FC236}">
                <a16:creationId xmlns:a16="http://schemas.microsoft.com/office/drawing/2014/main" id="{661974D8-6F49-41E7-B633-AB46E86369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3794487" y="602977"/>
            <a:ext cx="1098386" cy="1098386"/>
          </a:xfrm>
          <a:prstGeom prst="rect">
            <a:avLst/>
          </a:prstGeom>
        </p:spPr>
      </p:pic>
      <p:sp>
        <p:nvSpPr>
          <p:cNvPr id="2" name="TextBox 1">
            <a:extLst>
              <a:ext uri="{FF2B5EF4-FFF2-40B4-BE49-F238E27FC236}">
                <a16:creationId xmlns:a16="http://schemas.microsoft.com/office/drawing/2014/main" id="{B72F81FD-9C7C-4C51-9AAE-B1FD555CD286}"/>
              </a:ext>
            </a:extLst>
          </p:cNvPr>
          <p:cNvSpPr txBox="1"/>
          <p:nvPr/>
        </p:nvSpPr>
        <p:spPr>
          <a:xfrm>
            <a:off x="518883" y="750129"/>
            <a:ext cx="3777346"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alibri" panose="020F0502020204030204"/>
                <a:ea typeface="+mn-ea"/>
                <a:cs typeface="+mn-cs"/>
              </a:rPr>
              <a:t>Mattagami First Nation</a:t>
            </a:r>
          </a:p>
        </p:txBody>
      </p:sp>
      <p:pic>
        <p:nvPicPr>
          <p:cNvPr id="25" name="Picture 24" descr="A close up of a logo&#10;&#10;Description automatically generated">
            <a:extLst>
              <a:ext uri="{FF2B5EF4-FFF2-40B4-BE49-F238E27FC236}">
                <a16:creationId xmlns:a16="http://schemas.microsoft.com/office/drawing/2014/main" id="{819586BB-D1DA-4D1D-B5AB-226C04E704E4}"/>
              </a:ext>
            </a:extLst>
          </p:cNvPr>
          <p:cNvPicPr/>
          <p:nvPr/>
        </p:nvPicPr>
        <p:blipFill rotWithShape="1">
          <a:blip r:embed="rId11" cstate="screen">
            <a:extLst>
              <a:ext uri="{28A0092B-C50C-407E-A947-70E740481C1C}">
                <a14:useLocalDpi xmlns:a14="http://schemas.microsoft.com/office/drawing/2010/main"/>
              </a:ext>
            </a:extLst>
          </a:blip>
          <a:srcRect b="3866"/>
          <a:stretch/>
        </p:blipFill>
        <p:spPr>
          <a:xfrm>
            <a:off x="420915" y="1393369"/>
            <a:ext cx="5515430" cy="4249371"/>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D0787247-3EA7-FA1A-E79E-1C32FB389B8E}"/>
              </a:ext>
            </a:extLst>
          </p:cNvPr>
          <p:cNvPicPr>
            <a:picLocks noChangeAspect="1"/>
          </p:cNvPicPr>
          <p:nvPr/>
        </p:nvPicPr>
        <p:blipFill>
          <a:blip r:embed="rId12"/>
          <a:stretch>
            <a:fillRect/>
          </a:stretch>
        </p:blipFill>
        <p:spPr>
          <a:xfrm>
            <a:off x="1537647" y="5546493"/>
            <a:ext cx="9144000" cy="457200"/>
          </a:xfrm>
          <a:prstGeom prst="rect">
            <a:avLst/>
          </a:prstGeom>
        </p:spPr>
      </p:pic>
    </p:spTree>
    <p:extLst>
      <p:ext uri="{BB962C8B-B14F-4D97-AF65-F5344CB8AC3E}">
        <p14:creationId xmlns:p14="http://schemas.microsoft.com/office/powerpoint/2010/main" val="94445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D4C1AD-53D9-3BB0-184D-4A6D78C0C866}"/>
              </a:ext>
            </a:extLst>
          </p:cNvPr>
          <p:cNvSpPr/>
          <p:nvPr/>
        </p:nvSpPr>
        <p:spPr>
          <a:xfrm>
            <a:off x="2244818" y="341830"/>
            <a:ext cx="7702366"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Mattagami First Nation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prstClr val="black"/>
                </a:solidFill>
                <a:effectLst>
                  <a:outerShdw blurRad="38100" dist="19050" dir="2700000" algn="tl" rotWithShape="0">
                    <a:prstClr val="black">
                      <a:alpha val="40000"/>
                    </a:prstClr>
                  </a:outerShdw>
                </a:effectLst>
                <a:latin typeface="Aptos" panose="02110004020202020204"/>
              </a:rPr>
              <a:t>Wildland Protection Plan </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2E0792AE-4152-863D-9703-34FF19EBE4C0}"/>
              </a:ext>
            </a:extLst>
          </p:cNvPr>
          <p:cNvPicPr>
            <a:picLocks noChangeAspect="1"/>
          </p:cNvPicPr>
          <p:nvPr/>
        </p:nvPicPr>
        <p:blipFill>
          <a:blip r:embed="rId3"/>
          <a:stretch>
            <a:fillRect/>
          </a:stretch>
        </p:blipFill>
        <p:spPr>
          <a:xfrm>
            <a:off x="420096" y="5031626"/>
            <a:ext cx="1505843" cy="1560711"/>
          </a:xfrm>
          <a:prstGeom prst="rect">
            <a:avLst/>
          </a:prstGeom>
        </p:spPr>
      </p:pic>
      <p:sp>
        <p:nvSpPr>
          <p:cNvPr id="6" name="TextBox 5">
            <a:extLst>
              <a:ext uri="{FF2B5EF4-FFF2-40B4-BE49-F238E27FC236}">
                <a16:creationId xmlns:a16="http://schemas.microsoft.com/office/drawing/2014/main" id="{912979BB-F0BE-1EE6-2858-1AFC6BCAAEAB}"/>
              </a:ext>
            </a:extLst>
          </p:cNvPr>
          <p:cNvSpPr txBox="1"/>
          <p:nvPr/>
        </p:nvSpPr>
        <p:spPr>
          <a:xfrm>
            <a:off x="831011" y="2446303"/>
            <a:ext cx="42529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The community </a:t>
            </a:r>
            <a:r>
              <a:rPr lang="en-CA" dirty="0">
                <a:solidFill>
                  <a:prstClr val="black"/>
                </a:solidFill>
                <a:latin typeface="Aptos" panose="02110004020202020204"/>
              </a:rPr>
              <a:t>Wild Land Protection Plan</a:t>
            </a: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 delivers a wealth of knowledge to our community members on being better prepared for wildland fires.</a:t>
            </a:r>
          </a:p>
        </p:txBody>
      </p:sp>
      <p:sp>
        <p:nvSpPr>
          <p:cNvPr id="7" name="TextBox 6">
            <a:extLst>
              <a:ext uri="{FF2B5EF4-FFF2-40B4-BE49-F238E27FC236}">
                <a16:creationId xmlns:a16="http://schemas.microsoft.com/office/drawing/2014/main" id="{76C804F2-7CBD-534F-27E9-50F9DCA4A9E6}"/>
              </a:ext>
            </a:extLst>
          </p:cNvPr>
          <p:cNvSpPr txBox="1"/>
          <p:nvPr/>
        </p:nvSpPr>
        <p:spPr>
          <a:xfrm>
            <a:off x="5952226" y="2446303"/>
            <a:ext cx="540876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ptos" panose="02110004020202020204"/>
                <a:ea typeface="+mn-ea"/>
                <a:cs typeface="+mn-cs"/>
              </a:rPr>
              <a:t>Our Project out comes consist of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Fuel Management of forest overgrowth removal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Lowered risks of loss or devastation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Protect the public / community homeowners &amp; industry from the risk of wild land fire by fuel reduction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To have a positive impact on the community’s health and well-being by making the community safer. Education and awareness is a necessity for  emergency preparedness. </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811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Ashcroft Indian Band – Shalyn Pigeon</a:t>
            </a:r>
          </a:p>
        </p:txBody>
      </p:sp>
      <p:sp>
        <p:nvSpPr>
          <p:cNvPr id="5" name="Content Placeholder 4"/>
          <p:cNvSpPr>
            <a:spLocks noGrp="1"/>
          </p:cNvSpPr>
          <p:nvPr>
            <p:ph idx="1"/>
          </p:nvPr>
        </p:nvSpPr>
        <p:spPr/>
        <p:txBody>
          <a:bodyPr/>
          <a:lstStyle/>
          <a:p>
            <a:r>
              <a:rPr lang="en-US" dirty="0"/>
              <a:t>July 7, 2017 – Elephant Hill Wildfire</a:t>
            </a:r>
          </a:p>
          <a:p>
            <a:r>
              <a:rPr lang="en-US" dirty="0"/>
              <a:t>No emergency management plan or capacity</a:t>
            </a:r>
          </a:p>
          <a:p>
            <a:r>
              <a:rPr lang="en-US" dirty="0"/>
              <a:t>Damages: 12/32 homes burnt, maintenance building, almost all power poles, fences, cemetery, personal property</a:t>
            </a:r>
          </a:p>
          <a:p>
            <a:endParaRPr lang="en-US" dirty="0"/>
          </a:p>
          <a:p>
            <a:pPr lvl="1"/>
            <a:endParaRPr lang="en-US" dirty="0"/>
          </a:p>
          <a:p>
            <a:endParaRPr lang="en-US" dirty="0"/>
          </a:p>
          <a:p>
            <a:endParaRPr lang="en-US" dirty="0"/>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5899" y="3868241"/>
            <a:ext cx="4161658" cy="2668385"/>
          </a:xfrm>
          <a:prstGeom prst="rect">
            <a:avLst/>
          </a:prstGeom>
        </p:spPr>
      </p:pic>
      <p:pic>
        <p:nvPicPr>
          <p:cNvPr id="8" name="1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3795" y="3868241"/>
            <a:ext cx="4743796" cy="2668385"/>
          </a:xfrm>
          <a:prstGeom prst="rect">
            <a:avLst/>
          </a:prstGeom>
        </p:spPr>
      </p:pic>
    </p:spTree>
    <p:extLst>
      <p:ext uri="{BB962C8B-B14F-4D97-AF65-F5344CB8AC3E}">
        <p14:creationId xmlns:p14="http://schemas.microsoft.com/office/powerpoint/2010/main" val="1292160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AIB Response</a:t>
            </a:r>
          </a:p>
        </p:txBody>
      </p:sp>
      <p:sp>
        <p:nvSpPr>
          <p:cNvPr id="3" name="Content Placeholder 2"/>
          <p:cNvSpPr>
            <a:spLocks noGrp="1"/>
          </p:cNvSpPr>
          <p:nvPr>
            <p:ph idx="1"/>
          </p:nvPr>
        </p:nvSpPr>
        <p:spPr/>
        <p:txBody>
          <a:bodyPr/>
          <a:lstStyle/>
          <a:p>
            <a:r>
              <a:rPr lang="en-US" dirty="0"/>
              <a:t>First community to be impacted after bi-lateral agreement – “guinea pigs”</a:t>
            </a:r>
          </a:p>
          <a:p>
            <a:r>
              <a:rPr lang="en-US" dirty="0"/>
              <a:t>Opened a Band-run EOC and ESS with no prior training </a:t>
            </a:r>
          </a:p>
          <a:p>
            <a:r>
              <a:rPr lang="en-US" dirty="0"/>
              <a:t> Had to learn “emergency language”</a:t>
            </a:r>
          </a:p>
          <a:p>
            <a:r>
              <a:rPr lang="en-US" dirty="0"/>
              <a:t>Had to teach cultural safety to partners and advocate for community needs – the “system” did not work for us</a:t>
            </a:r>
          </a:p>
        </p:txBody>
      </p:sp>
      <p:pic>
        <p:nvPicPr>
          <p:cNvPr id="1026" name="Picture 2" descr="7730392_web1_170720-ACC-M-Supply-cen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48965" y="3761824"/>
            <a:ext cx="4283421" cy="285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38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9F45E3-C125-49F5-863F-3F771273B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23C6175-7110-4DB0-BEA4-FC1D29302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44DF19B-511F-4F07-A7AD-1A010C6BFC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29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8ED3830-ABBE-41E7-B0D4-FA582F847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A66A5F-53F8-4838-B60E-C2AD0C42CDF8}"/>
              </a:ext>
            </a:extLst>
          </p:cNvPr>
          <p:cNvSpPr>
            <a:spLocks noGrp="1"/>
          </p:cNvSpPr>
          <p:nvPr>
            <p:ph type="title"/>
          </p:nvPr>
        </p:nvSpPr>
        <p:spPr>
          <a:xfrm>
            <a:off x="2600633" y="6164827"/>
            <a:ext cx="7447935" cy="1032387"/>
          </a:xfrm>
        </p:spPr>
        <p:txBody>
          <a:bodyPr vert="horz" lIns="91440" tIns="45720" rIns="91440" bIns="45720" rtlCol="0" anchor="b">
            <a:normAutofit fontScale="90000"/>
          </a:bodyPr>
          <a:lstStyle/>
          <a:p>
            <a:pPr algn="ctr">
              <a:lnSpc>
                <a:spcPct val="100000"/>
              </a:lnSpc>
              <a:spcBef>
                <a:spcPts val="0"/>
              </a:spcBef>
              <a:spcAft>
                <a:spcPts val="600"/>
              </a:spcAft>
              <a:defRPr/>
            </a:pPr>
            <a:br>
              <a:rPr lang="en-US" sz="2700" spc="0" dirty="0">
                <a:latin typeface="Calibri" panose="020F0502020204030204"/>
                <a:ea typeface="+mn-ea"/>
                <a:cs typeface="+mn-cs"/>
              </a:rPr>
            </a:br>
            <a:r>
              <a:rPr lang="en-US" sz="2000" b="1" spc="0" dirty="0">
                <a:solidFill>
                  <a:schemeClr val="bg1"/>
                </a:solidFill>
                <a:latin typeface="Calibri" panose="020F0502020204030204"/>
                <a:ea typeface="+mn-ea"/>
                <a:cs typeface="+mn-cs"/>
              </a:rPr>
              <a:t>Dr. Lilia Yumagulova, Banting Postdoctoral Fellow, </a:t>
            </a:r>
            <a:r>
              <a:rPr lang="en-US" sz="2000" b="1" spc="0" dirty="0" err="1">
                <a:solidFill>
                  <a:schemeClr val="bg1"/>
                </a:solidFill>
                <a:latin typeface="Calibri" panose="020F0502020204030204"/>
                <a:ea typeface="+mn-ea"/>
                <a:cs typeface="+mn-cs"/>
              </a:rPr>
              <a:t>USask</a:t>
            </a:r>
            <a:r>
              <a:rPr lang="en-US" sz="2000" b="1" spc="0" dirty="0">
                <a:solidFill>
                  <a:schemeClr val="bg1"/>
                </a:solidFill>
                <a:latin typeface="Calibri" panose="020F0502020204030204"/>
                <a:ea typeface="+mn-ea"/>
                <a:cs typeface="+mn-cs"/>
              </a:rPr>
              <a:t> </a:t>
            </a:r>
            <a:br>
              <a:rPr lang="en-US" sz="2000" b="1" spc="0" dirty="0">
                <a:solidFill>
                  <a:schemeClr val="bg1"/>
                </a:solidFill>
                <a:latin typeface="Calibri" panose="020F0502020204030204"/>
                <a:ea typeface="+mn-ea"/>
                <a:cs typeface="+mn-cs"/>
              </a:rPr>
            </a:br>
            <a:r>
              <a:rPr lang="en-US" sz="2000" b="1" spc="0" dirty="0">
                <a:solidFill>
                  <a:schemeClr val="bg1"/>
                </a:solidFill>
                <a:latin typeface="Calibri" panose="020F0502020204030204"/>
                <a:ea typeface="+mn-ea"/>
                <a:cs typeface="+mn-cs"/>
              </a:rPr>
              <a:t>Program Director, Preparing Our Home </a:t>
            </a:r>
            <a:br>
              <a:rPr lang="en-US" sz="2700" b="1" spc="0" dirty="0">
                <a:latin typeface="Calibri" panose="020F0502020204030204"/>
                <a:ea typeface="+mn-ea"/>
                <a:cs typeface="+mn-cs"/>
              </a:rPr>
            </a:br>
            <a:br>
              <a:rPr lang="en-CA" sz="1800" spc="0" dirty="0">
                <a:solidFill>
                  <a:prstClr val="black"/>
                </a:solidFill>
                <a:latin typeface="Calibri" panose="020F0502020204030204"/>
              </a:rPr>
            </a:br>
            <a:br>
              <a:rPr lang="en-CA" sz="1800" spc="0" dirty="0">
                <a:solidFill>
                  <a:prstClr val="black"/>
                </a:solidFill>
                <a:latin typeface="Calibri" panose="020F0502020204030204"/>
              </a:rPr>
            </a:br>
            <a:endParaRPr lang="en-US" sz="1800" dirty="0">
              <a:solidFill>
                <a:srgbClr val="003149"/>
              </a:solidFill>
              <a:latin typeface="Arial" panose="020B0604020202020204" pitchFamily="34" charset="0"/>
            </a:endParaRPr>
          </a:p>
        </p:txBody>
      </p:sp>
      <p:sp>
        <p:nvSpPr>
          <p:cNvPr id="17" name="Rectangle 16">
            <a:extLst>
              <a:ext uri="{FF2B5EF4-FFF2-40B4-BE49-F238E27FC236}">
                <a16:creationId xmlns:a16="http://schemas.microsoft.com/office/drawing/2014/main" id="{B9F394EE-52D9-4BC8-8F01-DCF6EAD92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A picture containing text, tree, sky, outdoor&#10;&#10;Description automatically generated">
            <a:extLst>
              <a:ext uri="{FF2B5EF4-FFF2-40B4-BE49-F238E27FC236}">
                <a16:creationId xmlns:a16="http://schemas.microsoft.com/office/drawing/2014/main" id="{EB6B37F2-960A-4EAD-9A0B-F3872CF226C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6603" y="95534"/>
            <a:ext cx="11341289" cy="6388927"/>
          </a:xfrm>
        </p:spPr>
      </p:pic>
      <p:sp>
        <p:nvSpPr>
          <p:cNvPr id="12" name="TextBox 11">
            <a:extLst>
              <a:ext uri="{FF2B5EF4-FFF2-40B4-BE49-F238E27FC236}">
                <a16:creationId xmlns:a16="http://schemas.microsoft.com/office/drawing/2014/main" id="{5E0894BC-CC0E-348F-4308-391032BA9E41}"/>
              </a:ext>
            </a:extLst>
          </p:cNvPr>
          <p:cNvSpPr txBox="1"/>
          <p:nvPr/>
        </p:nvSpPr>
        <p:spPr>
          <a:xfrm>
            <a:off x="609600" y="5990208"/>
            <a:ext cx="463126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Kxwu7lh</a:t>
            </a: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CB46725-E087-1CE8-053C-4C9860DC57E6}"/>
              </a:ext>
            </a:extLst>
          </p:cNvPr>
          <p:cNvSpPr txBox="1"/>
          <p:nvPr/>
        </p:nvSpPr>
        <p:spPr>
          <a:xfrm>
            <a:off x="9312014" y="5967579"/>
            <a:ext cx="193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D34817">
                    <a:lumMod val="75000"/>
                  </a:srgbClr>
                </a:solidFill>
                <a:effectLst/>
                <a:uLnTx/>
                <a:uFillTx/>
                <a:latin typeface="Calibri" panose="020F0502020204030204"/>
                <a:ea typeface="+mn-ea"/>
                <a:cs typeface="+mn-cs"/>
              </a:rPr>
              <a:t>Carime</a:t>
            </a:r>
            <a:r>
              <a:rPr kumimoji="0" lang="en-US" sz="1800" b="0" i="0" u="none" strike="noStrike" kern="1200" cap="none" spc="0" normalizeH="0" baseline="0" noProof="0" dirty="0">
                <a:ln>
                  <a:noFill/>
                </a:ln>
                <a:solidFill>
                  <a:srgbClr val="D34817">
                    <a:lumMod val="75000"/>
                  </a:srgbClr>
                </a:solidFill>
                <a:effectLst/>
                <a:uLnTx/>
                <a:uFillTx/>
                <a:latin typeface="Calibri" panose="020F0502020204030204"/>
                <a:ea typeface="+mn-ea"/>
                <a:cs typeface="+mn-cs"/>
              </a:rPr>
              <a:t> Quezada </a:t>
            </a:r>
            <a:endParaRPr kumimoji="0" lang="en-CA" sz="1800" b="0" i="0" u="none" strike="noStrike" kern="1200" cap="none" spc="0" normalizeH="0" baseline="0" noProof="0" dirty="0">
              <a:ln>
                <a:noFill/>
              </a:ln>
              <a:solidFill>
                <a:srgbClr val="D34817">
                  <a:lumMod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7597275-D8F4-FA8F-ABE0-5B5146099F01}"/>
              </a:ext>
            </a:extLst>
          </p:cNvPr>
          <p:cNvSpPr txBox="1"/>
          <p:nvPr/>
        </p:nvSpPr>
        <p:spPr>
          <a:xfrm>
            <a:off x="3464625" y="4759235"/>
            <a:ext cx="576661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Community preparedness: A Journey </a:t>
            </a:r>
          </a:p>
        </p:txBody>
      </p:sp>
    </p:spTree>
    <p:extLst>
      <p:ext uri="{BB962C8B-B14F-4D97-AF65-F5344CB8AC3E}">
        <p14:creationId xmlns:p14="http://schemas.microsoft.com/office/powerpoint/2010/main" val="1547949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51905"/>
            <a:ext cx="10353762" cy="970450"/>
          </a:xfrm>
        </p:spPr>
        <p:txBody>
          <a:bodyPr/>
          <a:lstStyle/>
          <a:p>
            <a:r>
              <a:rPr lang="en-US" dirty="0"/>
              <a:t>AIB Recovery</a:t>
            </a:r>
          </a:p>
        </p:txBody>
      </p:sp>
      <p:sp>
        <p:nvSpPr>
          <p:cNvPr id="3" name="Content Placeholder 2"/>
          <p:cNvSpPr>
            <a:spLocks noGrp="1"/>
          </p:cNvSpPr>
          <p:nvPr>
            <p:ph idx="1"/>
          </p:nvPr>
        </p:nvSpPr>
        <p:spPr>
          <a:xfrm>
            <a:off x="913795" y="1474754"/>
            <a:ext cx="10353762" cy="4058751"/>
          </a:xfrm>
        </p:spPr>
        <p:txBody>
          <a:bodyPr/>
          <a:lstStyle/>
          <a:p>
            <a:r>
              <a:rPr lang="en-US" dirty="0"/>
              <a:t>“Ugly stepsister to response” with new people &amp; new systems</a:t>
            </a:r>
          </a:p>
          <a:p>
            <a:r>
              <a:rPr lang="en-US" dirty="0"/>
              <a:t>Two sides – 1. Infrastructure; 2. People</a:t>
            </a:r>
          </a:p>
          <a:p>
            <a:r>
              <a:rPr lang="en-US" dirty="0"/>
              <a:t>Disaster financial assistance</a:t>
            </a:r>
          </a:p>
          <a:p>
            <a:r>
              <a:rPr lang="en-US" dirty="0"/>
              <a:t>Community based and community driven healing</a:t>
            </a:r>
          </a:p>
          <a:p>
            <a:pPr lvl="1"/>
            <a:r>
              <a:rPr lang="en-US" dirty="0"/>
              <a:t>Community gatherings, outings, events, culture, food</a:t>
            </a:r>
          </a:p>
          <a:p>
            <a:pPr lvl="1"/>
            <a:r>
              <a:rPr lang="en-US" dirty="0"/>
              <a:t>Community preparedness, </a:t>
            </a:r>
            <a:r>
              <a:rPr lang="en-US" dirty="0" err="1"/>
              <a:t>firesmarting</a:t>
            </a:r>
            <a:r>
              <a:rPr lang="en-US" dirty="0"/>
              <a:t>, controlled burns</a:t>
            </a:r>
          </a:p>
          <a:p>
            <a:pPr lvl="1"/>
            <a:r>
              <a:rPr lang="en-US" dirty="0"/>
              <a:t>Telling our story our way – documentaries (The Fire Within US)</a:t>
            </a:r>
          </a:p>
          <a:p>
            <a:endParaRPr lang="en-US" dirty="0"/>
          </a:p>
        </p:txBody>
      </p:sp>
      <p:pic>
        <p:nvPicPr>
          <p:cNvPr id="4" name="Picture 10" descr="Image may contain: 4 people, people smiling, people sitting and indoor, possible text that says 'ASHCROFT INDIAN RESERV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004" y="4639827"/>
            <a:ext cx="2697242" cy="20066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content.fcxh2-1.fna.fbcdn.net/v/t1.15752-9/p1080x2048/35671874_10161353186615347_4518771582163746816_n.jpg?_nc_cat=102&amp;_nc_sid=b96e70&amp;_nc_ohc=qs22O7yHf7QAX_jp22S&amp;_nc_ht=scontent.fcxh2-1.fna&amp;_nc_tp=6&amp;oh=4895a4befa0e1cc893e58b13d8280a91&amp;oe=5E839AB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10965" y="2773301"/>
            <a:ext cx="2936557" cy="3915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scontent.fcxh2-1.fna.fbcdn.net/v/t1.15752-9/s2048x2048/53207634_562217540926969_3224761127732772864_n.jpg?_nc_cat=104&amp;_nc_sid=b96e70&amp;_nc_ohc=LTaUR2g6zP8AX-uKbUl&amp;_nc_ht=scontent.fcxh2-1.fna&amp;_nc_tp=7&amp;oh=565bc2403dbc0959d45aeaf3e2ebdd43&amp;oe=5E802AF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7640" y="4682037"/>
            <a:ext cx="2619285" cy="19644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scontent.fcxh2-1.fna.fbcdn.net/v/t1.15752-9/59286000_291786885064182_2874230150713573376_n.jpg?_nc_cat=110&amp;_nc_sid=b96e70&amp;_nc_ohc=sFRztgZcUQsAX8tIAxT&amp;_nc_ht=scontent.fcxh2-1.fna&amp;oh=2421fb2b551bbc2c19d6545374485d07&amp;oe=5E83E4B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75643" y="5005458"/>
            <a:ext cx="2742599" cy="154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50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D3F42D-3A69-716F-693F-35CAE661EA5C}"/>
            </a:ext>
          </a:extLst>
        </p:cNvPr>
        <p:cNvGrpSpPr/>
        <p:nvPr/>
      </p:nvGrpSpPr>
      <p:grpSpPr>
        <a:xfrm>
          <a:off x="0" y="0"/>
          <a:ext cx="0" cy="0"/>
          <a:chOff x="0" y="0"/>
          <a:chExt cx="0" cy="0"/>
        </a:xfrm>
      </p:grpSpPr>
      <p:pic>
        <p:nvPicPr>
          <p:cNvPr id="3074" name="Picture 2" descr="No alt text provided for this image">
            <a:extLst>
              <a:ext uri="{FF2B5EF4-FFF2-40B4-BE49-F238E27FC236}">
                <a16:creationId xmlns:a16="http://schemas.microsoft.com/office/drawing/2014/main" id="{D232F3E5-1653-4219-1BBC-2E4BDC5F422D}"/>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711201" y="10"/>
            <a:ext cx="10784114"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4" name="Rectangle 308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0AC745-1CEE-63F6-FDD8-E13AC664496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Mentorship in Emergency Management </a:t>
            </a:r>
          </a:p>
        </p:txBody>
      </p:sp>
      <p:cxnSp>
        <p:nvCxnSpPr>
          <p:cNvPr id="3085" name="Straight Connector 308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335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9AAF-5A1C-389A-280E-9590F42A2F11}"/>
            </a:ext>
          </a:extLst>
        </p:cNvPr>
        <p:cNvGrpSpPr/>
        <p:nvPr/>
      </p:nvGrpSpPr>
      <p:grpSpPr>
        <a:xfrm>
          <a:off x="0" y="0"/>
          <a:ext cx="0" cy="0"/>
          <a:chOff x="0" y="0"/>
          <a:chExt cx="0" cy="0"/>
        </a:xfrm>
      </p:grpSpPr>
      <p:sp>
        <p:nvSpPr>
          <p:cNvPr id="20" name="TextBox 20">
            <a:extLst>
              <a:ext uri="{FF2B5EF4-FFF2-40B4-BE49-F238E27FC236}">
                <a16:creationId xmlns:a16="http://schemas.microsoft.com/office/drawing/2014/main" id="{E8A55995-E49E-75D3-07A8-9BA424B4BB04}"/>
              </a:ext>
            </a:extLst>
          </p:cNvPr>
          <p:cNvSpPr txBox="1"/>
          <p:nvPr/>
        </p:nvSpPr>
        <p:spPr>
          <a:xfrm>
            <a:off x="277988" y="171889"/>
            <a:ext cx="10418871" cy="1146468"/>
          </a:xfrm>
          <a:prstGeom prst="rect">
            <a:avLst/>
          </a:prstGeom>
        </p:spPr>
        <p:txBody>
          <a:bodyPr wrap="square" lIns="0" tIns="0" rIns="0" bIns="0" rtlCol="0" anchor="t">
            <a:spAutoFit/>
          </a:bodyPr>
          <a:lstStyle/>
          <a:p>
            <a:pPr marL="0" marR="0" lvl="0" indent="0" algn="l" defTabSz="609630" rtl="0" eaLnBrk="1" fontAlgn="auto" latinLnBrk="0" hangingPunct="1">
              <a:lnSpc>
                <a:spcPts val="5067"/>
              </a:lnSpc>
              <a:spcBef>
                <a:spcPts val="0"/>
              </a:spcBef>
              <a:spcAft>
                <a:spcPts val="0"/>
              </a:spcAft>
              <a:buClrTx/>
              <a:buSzTx/>
              <a:buFontTx/>
              <a:buNone/>
              <a:tabLst/>
              <a:defRPr/>
            </a:pPr>
            <a:r>
              <a:rPr kumimoji="0" lang="en-CA" sz="3200" b="0" i="0" u="none" strike="noStrike" kern="1200" cap="none" spc="0" normalizeH="0" baseline="0" noProof="0">
                <a:ln>
                  <a:noFill/>
                </a:ln>
                <a:solidFill>
                  <a:srgbClr val="24598F"/>
                </a:solidFill>
                <a:effectLst/>
                <a:uLnTx/>
                <a:uFillTx/>
                <a:latin typeface="BC Sans 1 Heavy"/>
                <a:ea typeface="+mn-ea"/>
                <a:cs typeface="+mn-cs"/>
              </a:rPr>
              <a:t>BC Ministry </a:t>
            </a:r>
            <a:r>
              <a:rPr kumimoji="0" lang="en-CA" sz="3200" b="0" i="0" u="none" strike="noStrike" kern="1200" cap="none" spc="0" normalizeH="0" baseline="0" noProof="0" dirty="0">
                <a:ln>
                  <a:noFill/>
                </a:ln>
                <a:solidFill>
                  <a:srgbClr val="24598F"/>
                </a:solidFill>
                <a:effectLst/>
                <a:uLnTx/>
                <a:uFillTx/>
                <a:latin typeface="BC Sans 1 Heavy"/>
                <a:ea typeface="+mn-ea"/>
                <a:cs typeface="+mn-cs"/>
              </a:rPr>
              <a:t>of Agriculture and Food</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24598F"/>
                </a:solidFill>
                <a:effectLst/>
                <a:uLnTx/>
                <a:uFillTx/>
                <a:latin typeface="BC Sans 1 Heavy"/>
                <a:ea typeface="+mn-ea"/>
                <a:cs typeface="+mn-cs"/>
              </a:rPr>
              <a:t>Food Security in Emergencies – Strategy Development</a:t>
            </a:r>
            <a:endParaRPr kumimoji="0" lang="en-US" sz="3200" b="1" i="0" u="none" strike="noStrike" kern="1200" cap="none" spc="0" normalizeH="0" baseline="0" noProof="0" dirty="0">
              <a:ln>
                <a:noFill/>
              </a:ln>
              <a:solidFill>
                <a:srgbClr val="24598F"/>
              </a:solidFill>
              <a:effectLst/>
              <a:uLnTx/>
              <a:uFillTx/>
              <a:latin typeface="BC Sans 1 Heavy"/>
              <a:ea typeface="+mn-ea"/>
              <a:cs typeface="+mn-cs"/>
            </a:endParaRPr>
          </a:p>
        </p:txBody>
      </p:sp>
      <p:sp>
        <p:nvSpPr>
          <p:cNvPr id="5" name="TextBox 4">
            <a:extLst>
              <a:ext uri="{FF2B5EF4-FFF2-40B4-BE49-F238E27FC236}">
                <a16:creationId xmlns:a16="http://schemas.microsoft.com/office/drawing/2014/main" id="{7DBC57B0-22E0-FD2D-A0D6-F7D85BCD3CC4}"/>
              </a:ext>
            </a:extLst>
          </p:cNvPr>
          <p:cNvSpPr txBox="1"/>
          <p:nvPr/>
        </p:nvSpPr>
        <p:spPr>
          <a:xfrm>
            <a:off x="504209" y="1872266"/>
            <a:ext cx="5195972" cy="1846659"/>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Premier </a:t>
            </a:r>
            <a:r>
              <a:rPr kumimoji="0" lang="en-GB" sz="1600" b="0" i="0" u="none" strike="noStrike" kern="1200" cap="none" spc="0" normalizeH="0" baseline="0" noProof="0" dirty="0" err="1">
                <a:ln>
                  <a:noFill/>
                </a:ln>
                <a:solidFill>
                  <a:prstClr val="black"/>
                </a:solidFill>
                <a:effectLst/>
                <a:uLnTx/>
                <a:uFillTx/>
                <a:latin typeface="BC Sans" pitchFamily="2" charset="0"/>
                <a:ea typeface="+mn-ea"/>
                <a:cs typeface="Arial" panose="020B0604020202020204" pitchFamily="34" charset="0"/>
              </a:rPr>
              <a:t>Eby</a:t>
            </a:r>
            <a:r>
              <a:rPr kumimoji="0" lang="en-GB" sz="16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 directed the Ministry to </a:t>
            </a:r>
            <a:r>
              <a:rPr kumimoji="0" lang="en-US" sz="16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Work with the Minister of Emergency Management and Climate Readiness to </a:t>
            </a:r>
            <a:r>
              <a:rPr kumimoji="0" lang="en-US" sz="1600" b="1" i="1"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support the resilience of B.C.’s food system through an emergency preparedness strategy for food security.</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14D46C1-1E48-E160-BF59-25C5EF43B5EB}"/>
              </a:ext>
            </a:extLst>
          </p:cNvPr>
          <p:cNvPicPr>
            <a:picLocks noChangeAspect="1"/>
          </p:cNvPicPr>
          <p:nvPr/>
        </p:nvPicPr>
        <p:blipFill>
          <a:blip r:embed="rId3"/>
          <a:stretch>
            <a:fillRect/>
          </a:stretch>
        </p:blipFill>
        <p:spPr>
          <a:xfrm>
            <a:off x="584992" y="3429000"/>
            <a:ext cx="5034407" cy="2552881"/>
          </a:xfrm>
          <a:prstGeom prst="rect">
            <a:avLst/>
          </a:prstGeom>
        </p:spPr>
      </p:pic>
      <p:sp>
        <p:nvSpPr>
          <p:cNvPr id="7" name="TextBox 6">
            <a:extLst>
              <a:ext uri="{FF2B5EF4-FFF2-40B4-BE49-F238E27FC236}">
                <a16:creationId xmlns:a16="http://schemas.microsoft.com/office/drawing/2014/main" id="{5075E385-B622-63B3-0A30-15EF8B491571}"/>
              </a:ext>
            </a:extLst>
          </p:cNvPr>
          <p:cNvSpPr txBox="1"/>
          <p:nvPr/>
        </p:nvSpPr>
        <p:spPr>
          <a:xfrm>
            <a:off x="5913405" y="1838092"/>
            <a:ext cx="5357975" cy="4185569"/>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Engagement Characteristics: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Scope</a:t>
            </a:r>
            <a:r>
              <a:rPr kumimoji="0" lang="en-US" sz="14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 The food supply chain -- foundational ecosystem to individual food access in emergencies</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Phases</a:t>
            </a:r>
            <a:r>
              <a:rPr kumimoji="0" lang="en-US" sz="14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 2024 Phase 1 (public, ‘listen, learn, and understand’); 2025 Phase 2 (public, strategy development)</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4 Themes: </a:t>
            </a:r>
            <a:r>
              <a:rPr kumimoji="0" lang="en-US" sz="14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Emergency Food Access, Food Production, Food Supply Chain, and </a:t>
            </a:r>
            <a:r>
              <a:rPr kumimoji="0" lang="en-US" sz="1400" b="0" i="1"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First Nations and Indigenous Peoples</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3" b="1" i="1"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Collaboration: </a:t>
            </a:r>
            <a:r>
              <a:rPr kumimoji="0" lang="en-US" sz="14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The Province wants to share the pen on strategy development with interested First Nations and Indigenous	people. Ursus Resilience Strategies is actively working with key community groups to help us determine how to engage with	these groups in a meaningful, respectful, and productive way.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Goal: </a:t>
            </a:r>
            <a:r>
              <a:rPr kumimoji="0" lang="en-US" sz="1400" b="0" i="0" u="none" strike="noStrike" kern="1200" cap="none" spc="0" normalizeH="0" baseline="0" noProof="0" dirty="0">
                <a:ln>
                  <a:noFill/>
                </a:ln>
                <a:solidFill>
                  <a:prstClr val="black"/>
                </a:solidFill>
                <a:effectLst/>
                <a:uLnTx/>
                <a:uFillTx/>
                <a:latin typeface="BC Sans" pitchFamily="2" charset="0"/>
                <a:ea typeface="+mn-ea"/>
                <a:cs typeface="Arial" panose="020B0604020202020204" pitchFamily="34" charset="0"/>
              </a:rPr>
              <a:t>final strategy in late 2025	</a:t>
            </a:r>
            <a:endParaRPr kumimoji="0" lang="en-GB" sz="1600" b="0" i="0" u="none" strike="noStrike" kern="1200" cap="none" spc="0" normalizeH="0" baseline="0" noProof="0" dirty="0">
              <a:ln>
                <a:noFill/>
              </a:ln>
              <a:solidFill>
                <a:prstClr val="black"/>
              </a:solidFill>
              <a:effectLst/>
              <a:uLnTx/>
              <a:uFillTx/>
              <a:latin typeface="BC San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0293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09630"/>
            <a:endParaRPr lang="en-CA" sz="1200">
              <a:solidFill>
                <a:srgbClr val="FFFFFF"/>
              </a:solidFill>
              <a:latin typeface="Corbel" panose="020B0503020204020204"/>
            </a:endParaRPr>
          </a:p>
        </p:txBody>
      </p:sp>
      <p:sp>
        <p:nvSpPr>
          <p:cNvPr id="25" name="Rectangle 24">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09630"/>
            <a:endParaRPr lang="en-CA" sz="1200">
              <a:solidFill>
                <a:srgbClr val="FFFFFF"/>
              </a:solidFill>
              <a:latin typeface="Corbel" panose="020B0503020204020204"/>
            </a:endParaRPr>
          </a:p>
        </p:txBody>
      </p:sp>
      <p:sp useBgFill="1">
        <p:nvSpPr>
          <p:cNvPr id="27" name="Rectangle 26">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orbel" panose="020B0503020204020204"/>
            </a:endParaRPr>
          </a:p>
        </p:txBody>
      </p:sp>
      <p:sp>
        <p:nvSpPr>
          <p:cNvPr id="29" name="Rectangle 28">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09630"/>
            <a:endParaRPr lang="en-CA" sz="1200">
              <a:solidFill>
                <a:srgbClr val="FFFFFF"/>
              </a:solidFill>
              <a:latin typeface="Corbel" panose="020B0503020204020204"/>
            </a:endParaRPr>
          </a:p>
        </p:txBody>
      </p:sp>
      <p:sp>
        <p:nvSpPr>
          <p:cNvPr id="2" name="Title 1">
            <a:extLst>
              <a:ext uri="{FF2B5EF4-FFF2-40B4-BE49-F238E27FC236}">
                <a16:creationId xmlns:a16="http://schemas.microsoft.com/office/drawing/2014/main" id="{284C99E2-3CCB-FFAB-140A-0F7862D2306C}"/>
              </a:ext>
            </a:extLst>
          </p:cNvPr>
          <p:cNvSpPr>
            <a:spLocks noGrp="1"/>
          </p:cNvSpPr>
          <p:nvPr>
            <p:ph type="title"/>
          </p:nvPr>
        </p:nvSpPr>
        <p:spPr>
          <a:xfrm>
            <a:off x="1069848" y="4590661"/>
            <a:ext cx="10210862" cy="1065690"/>
          </a:xfrm>
        </p:spPr>
        <p:txBody>
          <a:bodyPr vert="horz" lIns="60960" tIns="30480" rIns="60960" bIns="30480" rtlCol="0" anchor="b">
            <a:normAutofit fontScale="90000"/>
          </a:bodyPr>
          <a:lstStyle/>
          <a:p>
            <a:pPr defTabSz="609630"/>
            <a:r>
              <a:rPr lang="en-US" sz="3934" spc="-67" dirty="0">
                <a:solidFill>
                  <a:srgbClr val="FFFFFF"/>
                </a:solidFill>
              </a:rPr>
              <a:t>Community workshops, online workshops, community of practice meetings </a:t>
            </a:r>
          </a:p>
        </p:txBody>
      </p:sp>
      <p:sp>
        <p:nvSpPr>
          <p:cNvPr id="3" name="Text Placeholder 2">
            <a:extLst>
              <a:ext uri="{FF2B5EF4-FFF2-40B4-BE49-F238E27FC236}">
                <a16:creationId xmlns:a16="http://schemas.microsoft.com/office/drawing/2014/main" id="{648FE4C0-B0FA-3586-5252-5D22AACA8BB8}"/>
              </a:ext>
            </a:extLst>
          </p:cNvPr>
          <p:cNvSpPr>
            <a:spLocks noGrp="1"/>
          </p:cNvSpPr>
          <p:nvPr>
            <p:ph type="body" idx="1"/>
          </p:nvPr>
        </p:nvSpPr>
        <p:spPr>
          <a:xfrm>
            <a:off x="1100014" y="5666792"/>
            <a:ext cx="10180696" cy="542592"/>
          </a:xfrm>
        </p:spPr>
        <p:txBody>
          <a:bodyPr vert="horz" lIns="60960" tIns="30480" rIns="60960" bIns="30480" rtlCol="0" anchor="t">
            <a:normAutofit/>
          </a:bodyPr>
          <a:lstStyle/>
          <a:p>
            <a:pPr defTabSz="609630">
              <a:spcBef>
                <a:spcPts val="800"/>
              </a:spcBef>
            </a:pPr>
            <a:r>
              <a:rPr lang="en-US" sz="1467" dirty="0">
                <a:solidFill>
                  <a:schemeClr val="accent1">
                    <a:lumMod val="20000"/>
                    <a:lumOff val="80000"/>
                  </a:schemeClr>
                </a:solidFill>
              </a:rPr>
              <a:t>Photos: Lil’wat Nation Harvesters workshop </a:t>
            </a:r>
          </a:p>
        </p:txBody>
      </p:sp>
      <p:pic>
        <p:nvPicPr>
          <p:cNvPr id="6" name="Picture 4" descr="May be an image of 1 person and table">
            <a:extLst>
              <a:ext uri="{FF2B5EF4-FFF2-40B4-BE49-F238E27FC236}">
                <a16:creationId xmlns:a16="http://schemas.microsoft.com/office/drawing/2014/main" id="{A4FF432D-5509-2195-53CE-C1DF90ED6495}"/>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54000" y="330200"/>
            <a:ext cx="1930400" cy="39097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571EDD-9E3C-4892-52E3-3EA7FCF32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7924800" y="279400"/>
            <a:ext cx="3776436" cy="3919287"/>
          </a:xfrm>
          <a:prstGeom prst="rect">
            <a:avLst/>
          </a:prstGeom>
        </p:spPr>
      </p:pic>
      <p:sp>
        <p:nvSpPr>
          <p:cNvPr id="4" name="Slide Number Placeholder 3">
            <a:extLst>
              <a:ext uri="{FF2B5EF4-FFF2-40B4-BE49-F238E27FC236}">
                <a16:creationId xmlns:a16="http://schemas.microsoft.com/office/drawing/2014/main" id="{0CB15E8B-B7CE-CDDE-C991-D49E11918A34}"/>
              </a:ext>
            </a:extLst>
          </p:cNvPr>
          <p:cNvSpPr>
            <a:spLocks noGrp="1"/>
          </p:cNvSpPr>
          <p:nvPr>
            <p:ph type="sldNum" sz="quarter" idx="12"/>
          </p:nvPr>
        </p:nvSpPr>
        <p:spPr>
          <a:xfrm>
            <a:off x="10634135" y="6356350"/>
            <a:ext cx="1530927" cy="365125"/>
          </a:xfrm>
        </p:spPr>
        <p:txBody>
          <a:bodyPr vert="horz" lIns="60960" tIns="30480" rIns="60960" bIns="30480" rtlCol="0" anchor="ctr">
            <a:normAutofit/>
          </a:bodyPr>
          <a:lstStyle/>
          <a:p>
            <a:pPr defTabSz="304815">
              <a:spcAft>
                <a:spcPts val="400"/>
              </a:spcAft>
            </a:pPr>
            <a:fld id="{4FAB73BC-B049-4115-A692-8D63A059BFB8}" type="slidenum">
              <a:rPr lang="en-US" sz="800" dirty="0">
                <a:solidFill>
                  <a:srgbClr val="40BAD2"/>
                </a:solidFill>
                <a:latin typeface="Corbel" panose="020B0503020204020204"/>
              </a:rPr>
              <a:pPr defTabSz="304815">
                <a:spcAft>
                  <a:spcPts val="400"/>
                </a:spcAft>
              </a:pPr>
              <a:t>23</a:t>
            </a:fld>
            <a:endParaRPr lang="en-US" sz="800" dirty="0">
              <a:solidFill>
                <a:srgbClr val="40BAD2"/>
              </a:solidFill>
              <a:latin typeface="Corbel" panose="020B0503020204020204"/>
            </a:endParaRPr>
          </a:p>
        </p:txBody>
      </p:sp>
      <p:pic>
        <p:nvPicPr>
          <p:cNvPr id="2050" name="Picture 2" descr="May be an image of 1 person, mountain and lake">
            <a:extLst>
              <a:ext uri="{FF2B5EF4-FFF2-40B4-BE49-F238E27FC236}">
                <a16:creationId xmlns:a16="http://schemas.microsoft.com/office/drawing/2014/main" id="{7BED91E9-57AB-7D0C-2D9D-3E4E611D477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40000" y="330200"/>
            <a:ext cx="513080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39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8E62-1521-625C-408C-D8A6B55E9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9ABD9-5B05-AC0D-63DF-102178872E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5801DE5-93E2-0CB3-DD68-B47F9D15EC8B}"/>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35350EA2-C8A4-B1A8-D428-052D90A253ED}"/>
              </a:ext>
            </a:extLst>
          </p:cNvPr>
          <p:cNvSpPr>
            <a:spLocks noGrp="1"/>
          </p:cNvSpPr>
          <p:nvPr>
            <p:ph type="body" sz="half" idx="2"/>
          </p:nvPr>
        </p:nvSpPr>
        <p:spPr/>
        <p:txBody>
          <a:bodyPr/>
          <a:lstStyle/>
          <a:p>
            <a:endParaRPr lang="en-US"/>
          </a:p>
        </p:txBody>
      </p:sp>
      <p:pic>
        <p:nvPicPr>
          <p:cNvPr id="9" name="Picture 8">
            <a:extLst>
              <a:ext uri="{FF2B5EF4-FFF2-40B4-BE49-F238E27FC236}">
                <a16:creationId xmlns:a16="http://schemas.microsoft.com/office/drawing/2014/main" id="{5F5D19D5-89ED-5E03-F680-4C66F7EF25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9872" y="5716854"/>
            <a:ext cx="1031557" cy="1031557"/>
          </a:xfrm>
          <a:prstGeom prst="rect">
            <a:avLst/>
          </a:prstGeom>
        </p:spPr>
      </p:pic>
      <p:pic>
        <p:nvPicPr>
          <p:cNvPr id="5" name="Picture 4">
            <a:extLst>
              <a:ext uri="{FF2B5EF4-FFF2-40B4-BE49-F238E27FC236}">
                <a16:creationId xmlns:a16="http://schemas.microsoft.com/office/drawing/2014/main" id="{F4DEC653-EFAB-57EE-90F5-ED31288BE1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5419" y="0"/>
            <a:ext cx="9018752" cy="6878809"/>
          </a:xfrm>
          <a:prstGeom prst="rect">
            <a:avLst/>
          </a:prstGeom>
        </p:spPr>
      </p:pic>
    </p:spTree>
    <p:extLst>
      <p:ext uri="{BB962C8B-B14F-4D97-AF65-F5344CB8AC3E}">
        <p14:creationId xmlns:p14="http://schemas.microsoft.com/office/powerpoint/2010/main" val="2610308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E15F-A6F2-27A0-E462-C9E79DE19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E95485-5ACF-A315-2094-2B3F5BD747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F7C9FB-0478-AF0A-0E5B-E931F0E65F0C}"/>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E84336D3-032F-4786-4B24-4B43D3AD54BC}"/>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C8AD1244-826B-8430-FA7E-2B44DA3DC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265" y="0"/>
            <a:ext cx="8991470" cy="6858000"/>
          </a:xfrm>
          <a:prstGeom prst="rect">
            <a:avLst/>
          </a:prstGeom>
        </p:spPr>
      </p:pic>
    </p:spTree>
    <p:extLst>
      <p:ext uri="{BB962C8B-B14F-4D97-AF65-F5344CB8AC3E}">
        <p14:creationId xmlns:p14="http://schemas.microsoft.com/office/powerpoint/2010/main" val="1589524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79001-4D9C-6727-800B-23DBA877D2D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3DF0471-2011-9C12-5658-7CC94AE2A9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252" y="791571"/>
            <a:ext cx="6960560" cy="5308979"/>
          </a:xfrm>
          <a:prstGeom prst="rect">
            <a:avLst/>
          </a:prstGeom>
        </p:spPr>
      </p:pic>
      <p:sp>
        <p:nvSpPr>
          <p:cNvPr id="2" name="Title 1">
            <a:extLst>
              <a:ext uri="{FF2B5EF4-FFF2-40B4-BE49-F238E27FC236}">
                <a16:creationId xmlns:a16="http://schemas.microsoft.com/office/drawing/2014/main" id="{FA9BF8A7-F478-EB32-232A-0F993EAF5F7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35E8765-C078-C540-F2F7-935A2496969D}"/>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6187418" y="218364"/>
            <a:ext cx="5502292" cy="6892231"/>
          </a:xfrm>
          <a:prstGeom prst="rect">
            <a:avLst/>
          </a:prstGeom>
        </p:spPr>
      </p:pic>
      <p:sp>
        <p:nvSpPr>
          <p:cNvPr id="4" name="Text Placeholder 3">
            <a:extLst>
              <a:ext uri="{FF2B5EF4-FFF2-40B4-BE49-F238E27FC236}">
                <a16:creationId xmlns:a16="http://schemas.microsoft.com/office/drawing/2014/main" id="{8C43F30E-CD04-1295-6121-F7CA4E7EA993}"/>
              </a:ext>
            </a:extLst>
          </p:cNvPr>
          <p:cNvSpPr>
            <a:spLocks noGrp="1"/>
          </p:cNvSpPr>
          <p:nvPr>
            <p:ph type="body" sz="half" idx="2"/>
          </p:nvPr>
        </p:nvSpPr>
        <p:spPr/>
        <p:txBody>
          <a:bodyPr/>
          <a:lstStyle/>
          <a:p>
            <a:endParaRPr lang="en-US"/>
          </a:p>
        </p:txBody>
      </p:sp>
      <p:pic>
        <p:nvPicPr>
          <p:cNvPr id="3" name="Picture 2">
            <a:extLst>
              <a:ext uri="{FF2B5EF4-FFF2-40B4-BE49-F238E27FC236}">
                <a16:creationId xmlns:a16="http://schemas.microsoft.com/office/drawing/2014/main" id="{FAC2FB34-490D-6574-84F9-EDB6CC3CBD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70343" y="5936343"/>
            <a:ext cx="921657" cy="921657"/>
          </a:xfrm>
          <a:prstGeom prst="rect">
            <a:avLst/>
          </a:prstGeom>
        </p:spPr>
      </p:pic>
    </p:spTree>
    <p:extLst>
      <p:ext uri="{BB962C8B-B14F-4D97-AF65-F5344CB8AC3E}">
        <p14:creationId xmlns:p14="http://schemas.microsoft.com/office/powerpoint/2010/main" val="3981579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BCD903-8FD4-7958-1740-E2F9F34F1F10}"/>
              </a:ext>
            </a:extLst>
          </p:cNvPr>
          <p:cNvSpPr>
            <a:spLocks noGrp="1"/>
          </p:cNvSpPr>
          <p:nvPr>
            <p:ph type="title"/>
          </p:nvPr>
        </p:nvSpPr>
        <p:spPr>
          <a:xfrm>
            <a:off x="838200" y="4974778"/>
            <a:ext cx="4391024" cy="1173700"/>
          </a:xfrm>
        </p:spPr>
        <p:txBody>
          <a:bodyPr anchor="t">
            <a:normAutofit fontScale="90000"/>
          </a:bodyPr>
          <a:lstStyle/>
          <a:p>
            <a:r>
              <a:rPr lang="en-US" sz="4000" dirty="0"/>
              <a:t>Disasters and Resilience on Turtle Island </a:t>
            </a:r>
            <a:endParaRPr lang="en-CA" sz="4000" dirty="0"/>
          </a:p>
        </p:txBody>
      </p:sp>
      <p:pic>
        <p:nvPicPr>
          <p:cNvPr id="7" name="image5.jpg">
            <a:extLst>
              <a:ext uri="{FF2B5EF4-FFF2-40B4-BE49-F238E27FC236}">
                <a16:creationId xmlns:a16="http://schemas.microsoft.com/office/drawing/2014/main" id="{DC184CA0-80D0-91DB-A5C6-C9DF3D83141B}"/>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6" name="Picture 5">
            <a:extLst>
              <a:ext uri="{FF2B5EF4-FFF2-40B4-BE49-F238E27FC236}">
                <a16:creationId xmlns:a16="http://schemas.microsoft.com/office/drawing/2014/main" id="{74E39DA3-982C-E1ED-A870-48111AC5AF6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b="-1"/>
          <a:stretch/>
        </p:blipFill>
        <p:spPr bwMode="auto">
          <a:xfrm>
            <a:off x="3984525" y="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99B88CE2-6137-3DF6-F012-885079974854}"/>
              </a:ext>
            </a:extLst>
          </p:cNvPr>
          <p:cNvSpPr>
            <a:spLocks noGrp="1"/>
          </p:cNvSpPr>
          <p:nvPr>
            <p:ph idx="1"/>
          </p:nvPr>
        </p:nvSpPr>
        <p:spPr>
          <a:xfrm>
            <a:off x="5959168" y="4751519"/>
            <a:ext cx="5692774" cy="1472301"/>
          </a:xfrm>
        </p:spPr>
        <p:txBody>
          <a:bodyPr>
            <a:normAutofit fontScale="92500" lnSpcReduction="20000"/>
          </a:bodyPr>
          <a:lstStyle/>
          <a:p>
            <a:pPr marL="0" indent="0">
              <a:buNone/>
            </a:pPr>
            <a:r>
              <a:rPr lang="en-US" sz="2400" dirty="0">
                <a:solidFill>
                  <a:schemeClr val="bg1">
                    <a:alpha val="80000"/>
                  </a:schemeClr>
                </a:solidFill>
              </a:rPr>
              <a:t>Michelle </a:t>
            </a:r>
            <a:r>
              <a:rPr lang="en-US" sz="2400" dirty="0" err="1">
                <a:solidFill>
                  <a:schemeClr val="bg1">
                    <a:alpha val="80000"/>
                  </a:schemeClr>
                </a:solidFill>
              </a:rPr>
              <a:t>Vandervord</a:t>
            </a:r>
            <a:r>
              <a:rPr lang="en-US" sz="2400" dirty="0">
                <a:solidFill>
                  <a:schemeClr val="bg1">
                    <a:alpha val="80000"/>
                  </a:schemeClr>
                </a:solidFill>
              </a:rPr>
              <a:t>, Patrick Michell, Bryan </a:t>
            </a:r>
            <a:r>
              <a:rPr lang="en-US" sz="2400" dirty="0" err="1">
                <a:solidFill>
                  <a:schemeClr val="bg1">
                    <a:alpha val="80000"/>
                  </a:schemeClr>
                </a:solidFill>
              </a:rPr>
              <a:t>Fayant</a:t>
            </a:r>
            <a:r>
              <a:rPr lang="en-US" sz="2400" dirty="0">
                <a:solidFill>
                  <a:schemeClr val="bg1">
                    <a:alpha val="80000"/>
                  </a:schemeClr>
                </a:solidFill>
              </a:rPr>
              <a:t>, Rose </a:t>
            </a:r>
            <a:r>
              <a:rPr lang="en-US" sz="2400" dirty="0" err="1">
                <a:solidFill>
                  <a:schemeClr val="bg1">
                    <a:alpha val="80000"/>
                  </a:schemeClr>
                </a:solidFill>
              </a:rPr>
              <a:t>Whitehair</a:t>
            </a:r>
            <a:r>
              <a:rPr lang="en-US" sz="2400" dirty="0">
                <a:solidFill>
                  <a:schemeClr val="bg1">
                    <a:alpha val="80000"/>
                  </a:schemeClr>
                </a:solidFill>
              </a:rPr>
              <a:t>, Darlene Yellow Old Woman-Munro, </a:t>
            </a:r>
            <a:r>
              <a:rPr lang="en-US" sz="2400" dirty="0" err="1">
                <a:solidFill>
                  <a:schemeClr val="bg1">
                    <a:alpha val="80000"/>
                  </a:schemeClr>
                </a:solidFill>
              </a:rPr>
              <a:t>Shalyn</a:t>
            </a:r>
            <a:r>
              <a:rPr lang="en-US" sz="2400" dirty="0">
                <a:solidFill>
                  <a:schemeClr val="bg1">
                    <a:alpha val="80000"/>
                  </a:schemeClr>
                </a:solidFill>
              </a:rPr>
              <a:t> Pigeon, David </a:t>
            </a:r>
            <a:r>
              <a:rPr lang="en-US" sz="2400" dirty="0" err="1">
                <a:solidFill>
                  <a:schemeClr val="bg1">
                    <a:alpha val="80000"/>
                  </a:schemeClr>
                </a:solidFill>
              </a:rPr>
              <a:t>Diabo</a:t>
            </a:r>
            <a:r>
              <a:rPr lang="en-US" sz="2400" dirty="0">
                <a:solidFill>
                  <a:schemeClr val="bg1">
                    <a:alpha val="80000"/>
                  </a:schemeClr>
                </a:solidFill>
              </a:rPr>
              <a:t>, Santana </a:t>
            </a:r>
            <a:r>
              <a:rPr lang="en-US" sz="2400" dirty="0" err="1">
                <a:solidFill>
                  <a:schemeClr val="bg1">
                    <a:alpha val="80000"/>
                  </a:schemeClr>
                </a:solidFill>
              </a:rPr>
              <a:t>Dreaver</a:t>
            </a:r>
            <a:r>
              <a:rPr lang="en-US" sz="2400" dirty="0">
                <a:solidFill>
                  <a:schemeClr val="bg1">
                    <a:alpha val="80000"/>
                  </a:schemeClr>
                </a:solidFill>
              </a:rPr>
              <a:t>, Simon Lambert, </a:t>
            </a:r>
            <a:r>
              <a:rPr lang="en-US" sz="2400" dirty="0" err="1">
                <a:solidFill>
                  <a:schemeClr val="bg1">
                    <a:alpha val="80000"/>
                  </a:schemeClr>
                </a:solidFill>
              </a:rPr>
              <a:t>Neebin</a:t>
            </a:r>
            <a:r>
              <a:rPr lang="en-US" sz="2400" dirty="0">
                <a:solidFill>
                  <a:schemeClr val="bg1">
                    <a:alpha val="80000"/>
                  </a:schemeClr>
                </a:solidFill>
              </a:rPr>
              <a:t> Prince, and…</a:t>
            </a:r>
            <a:endParaRPr lang="en-CA" sz="2400" dirty="0">
              <a:solidFill>
                <a:schemeClr val="bg1">
                  <a:alpha val="80000"/>
                </a:schemeClr>
              </a:solidFill>
            </a:endParaRPr>
          </a:p>
        </p:txBody>
      </p:sp>
      <p:pic>
        <p:nvPicPr>
          <p:cNvPr id="8" name="Content Placeholder 4" descr="A group of people posing for a photo&#10;&#10;Description automatically generated">
            <a:extLst>
              <a:ext uri="{FF2B5EF4-FFF2-40B4-BE49-F238E27FC236}">
                <a16:creationId xmlns:a16="http://schemas.microsoft.com/office/drawing/2014/main" id="{29397FB7-B40F-B8E1-3AD4-4943F5EAE1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
          <a:stretch/>
        </p:blipFill>
        <p:spPr>
          <a:xfrm>
            <a:off x="188685" y="3252548"/>
            <a:ext cx="3113532" cy="176205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4" name="Picture 2">
            <a:extLst>
              <a:ext uri="{FF2B5EF4-FFF2-40B4-BE49-F238E27FC236}">
                <a16:creationId xmlns:a16="http://schemas.microsoft.com/office/drawing/2014/main" id="{E63E481D-BB3C-BDB4-CAF6-13CAD5E0787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840709" y="113562"/>
            <a:ext cx="4152188" cy="318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577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59D6C2-B17F-16E8-1A9A-A330C3FDB3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22243" y="750627"/>
            <a:ext cx="2319440" cy="5564298"/>
          </a:xfrm>
          <a:prstGeom prst="rect">
            <a:avLst/>
          </a:prstGeom>
        </p:spPr>
      </p:pic>
      <p:pic>
        <p:nvPicPr>
          <p:cNvPr id="1026" name="Picture 2" descr="May be an image of 1 person, hawk, vulture, owl and great grey owl">
            <a:extLst>
              <a:ext uri="{FF2B5EF4-FFF2-40B4-BE49-F238E27FC236}">
                <a16:creationId xmlns:a16="http://schemas.microsoft.com/office/drawing/2014/main" id="{96F05581-5320-1D37-C070-B0D505F9B4E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16658" y="750626"/>
            <a:ext cx="2471930" cy="5570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A6DA42A-78C6-305A-8AEE-9B68FB483E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584" b="-1"/>
          <a:stretch/>
        </p:blipFill>
        <p:spPr>
          <a:xfrm>
            <a:off x="1842447" y="607001"/>
            <a:ext cx="1951631" cy="5762173"/>
          </a:xfrm>
          <a:prstGeom prst="rect">
            <a:avLst/>
          </a:prstGeom>
        </p:spPr>
      </p:pic>
      <p:pic>
        <p:nvPicPr>
          <p:cNvPr id="7" name="Picture 6">
            <a:extLst>
              <a:ext uri="{FF2B5EF4-FFF2-40B4-BE49-F238E27FC236}">
                <a16:creationId xmlns:a16="http://schemas.microsoft.com/office/drawing/2014/main" id="{73C668AD-C904-07F7-67A3-CEB6AC7ECF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43642" y="736978"/>
            <a:ext cx="3101863" cy="5587089"/>
          </a:xfrm>
          <a:prstGeom prst="rect">
            <a:avLst/>
          </a:prstGeom>
        </p:spPr>
      </p:pic>
      <p:sp>
        <p:nvSpPr>
          <p:cNvPr id="3" name="Subtitle 2">
            <a:extLst>
              <a:ext uri="{FF2B5EF4-FFF2-40B4-BE49-F238E27FC236}">
                <a16:creationId xmlns:a16="http://schemas.microsoft.com/office/drawing/2014/main" id="{5A4CA776-3957-BE39-97B4-5E4FC0124790}"/>
              </a:ext>
            </a:extLst>
          </p:cNvPr>
          <p:cNvSpPr>
            <a:spLocks noGrp="1"/>
          </p:cNvSpPr>
          <p:nvPr>
            <p:ph type="subTitle" idx="1"/>
          </p:nvPr>
        </p:nvSpPr>
        <p:spPr/>
        <p:txBody>
          <a:bodyPr/>
          <a:lstStyle/>
          <a:p>
            <a:endParaRPr lang="en-CA" dirty="0"/>
          </a:p>
        </p:txBody>
      </p:sp>
      <p:pic>
        <p:nvPicPr>
          <p:cNvPr id="8" name="Picture 7">
            <a:extLst>
              <a:ext uri="{FF2B5EF4-FFF2-40B4-BE49-F238E27FC236}">
                <a16:creationId xmlns:a16="http://schemas.microsoft.com/office/drawing/2014/main" id="{76DE679A-0FDE-E310-32CD-457B5E8B104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750317"/>
            <a:ext cx="1857375" cy="5538821"/>
          </a:xfrm>
          <a:prstGeom prst="rect">
            <a:avLst/>
          </a:prstGeom>
        </p:spPr>
      </p:pic>
      <p:pic>
        <p:nvPicPr>
          <p:cNvPr id="5" name="Picture 4">
            <a:extLst>
              <a:ext uri="{FF2B5EF4-FFF2-40B4-BE49-F238E27FC236}">
                <a16:creationId xmlns:a16="http://schemas.microsoft.com/office/drawing/2014/main" id="{8B1DB782-8CEA-337D-5836-9AC0EC9ADBB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26772" y="723331"/>
            <a:ext cx="2465228" cy="5595581"/>
          </a:xfrm>
          <a:prstGeom prst="rect">
            <a:avLst/>
          </a:prstGeom>
        </p:spPr>
      </p:pic>
    </p:spTree>
    <p:extLst>
      <p:ext uri="{BB962C8B-B14F-4D97-AF65-F5344CB8AC3E}">
        <p14:creationId xmlns:p14="http://schemas.microsoft.com/office/powerpoint/2010/main" val="132299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A467F-B027-4963-C4FD-1D6B0DCF26E8}"/>
              </a:ext>
            </a:extLst>
          </p:cNvPr>
          <p:cNvSpPr>
            <a:spLocks noGrp="1"/>
          </p:cNvSpPr>
          <p:nvPr>
            <p:ph type="title"/>
          </p:nvPr>
        </p:nvSpPr>
        <p:spPr>
          <a:xfrm>
            <a:off x="208674" y="2495437"/>
            <a:ext cx="2947482" cy="1283461"/>
          </a:xfrm>
        </p:spPr>
        <p:txBody>
          <a:bodyPr vert="horz" lIns="91440" tIns="45720" rIns="91440" bIns="45720" rtlCol="0" anchor="b">
            <a:normAutofit fontScale="90000"/>
          </a:bodyPr>
          <a:lstStyle/>
          <a:p>
            <a:pPr algn="ctr" eaLnBrk="1" hangingPunct="1">
              <a:defRPr/>
            </a:pPr>
            <a:br>
              <a:rPr lang="en-US" sz="2400" spc="-60" dirty="0"/>
            </a:br>
            <a:r>
              <a:rPr lang="en-US" sz="2400" spc="-60" dirty="0"/>
              <a:t>ACTIVE </a:t>
            </a:r>
            <a:r>
              <a:rPr lang="en-US" sz="6600" spc="-60" dirty="0"/>
              <a:t>HOPE </a:t>
            </a:r>
          </a:p>
        </p:txBody>
      </p:sp>
      <p:sp>
        <p:nvSpPr>
          <p:cNvPr id="5" name="Content Placeholder 4">
            <a:extLst>
              <a:ext uri="{FF2B5EF4-FFF2-40B4-BE49-F238E27FC236}">
                <a16:creationId xmlns:a16="http://schemas.microsoft.com/office/drawing/2014/main" id="{1049234F-01A5-624C-9FB7-AC09FE7E2341}"/>
              </a:ext>
            </a:extLst>
          </p:cNvPr>
          <p:cNvSpPr>
            <a:spLocks noGrp="1"/>
          </p:cNvSpPr>
          <p:nvPr>
            <p:ph idx="1"/>
          </p:nvPr>
        </p:nvSpPr>
        <p:spPr>
          <a:xfrm>
            <a:off x="191069" y="5493001"/>
            <a:ext cx="3134584" cy="744343"/>
          </a:xfrm>
        </p:spPr>
        <p:txBody>
          <a:bodyPr vert="horz" lIns="91440" tIns="45720" rIns="91440" bIns="45720" rtlCol="0" anchor="t">
            <a:normAutofit/>
          </a:bodyPr>
          <a:lstStyle/>
          <a:p>
            <a:pPr indent="-182880" algn="ctr" eaLnBrk="1" hangingPunct="1"/>
            <a:r>
              <a:rPr lang="en-US" sz="1600" dirty="0" err="1">
                <a:solidFill>
                  <a:srgbClr val="FFFFFF"/>
                </a:solidFill>
              </a:rPr>
              <a:t>Neebin</a:t>
            </a:r>
            <a:r>
              <a:rPr lang="en-US" sz="1600" dirty="0">
                <a:solidFill>
                  <a:srgbClr val="FFFFFF"/>
                </a:solidFill>
              </a:rPr>
              <a:t> Prince, Mattagami First Nation  </a:t>
            </a:r>
          </a:p>
        </p:txBody>
      </p:sp>
      <p:pic>
        <p:nvPicPr>
          <p:cNvPr id="50178" name="Picture 2">
            <a:extLst>
              <a:ext uri="{FF2B5EF4-FFF2-40B4-BE49-F238E27FC236}">
                <a16:creationId xmlns:a16="http://schemas.microsoft.com/office/drawing/2014/main" id="{5B96BD84-3ACB-AEB4-80CA-411529B3040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13356" y="623520"/>
            <a:ext cx="7683908" cy="5895267"/>
          </a:xfrm>
          <a:prstGeom prst="rect">
            <a:avLst/>
          </a:prstGeom>
          <a:noFill/>
          <a:extLst>
            <a:ext uri="{909E8E84-426E-40DD-AFC4-6F175D3DCCD1}">
              <a14:hiddenFill xmlns:a14="http://schemas.microsoft.com/office/drawing/2010/main">
                <a:solidFill>
                  <a:srgbClr val="FFFFFF"/>
                </a:solidFill>
              </a14:hiddenFill>
            </a:ext>
          </a:extLst>
        </p:spPr>
      </p:pic>
      <p:sp>
        <p:nvSpPr>
          <p:cNvPr id="13316" name="Slide Number Placeholder 3">
            <a:extLst>
              <a:ext uri="{FF2B5EF4-FFF2-40B4-BE49-F238E27FC236}">
                <a16:creationId xmlns:a16="http://schemas.microsoft.com/office/drawing/2014/main" id="{BF935569-D59C-5CDA-2A3A-1DE8A9092B97}"/>
              </a:ext>
            </a:extLst>
          </p:cNvPr>
          <p:cNvSpPr>
            <a:spLocks noGrp="1" noChangeArrowheads="1"/>
          </p:cNvSpPr>
          <p:nvPr>
            <p:ph type="sldNum" sz="quarter" idx="12"/>
          </p:nvPr>
        </p:nvSpPr>
        <p:spPr bwMode="auto">
          <a:xfrm>
            <a:off x="10634135" y="6356350"/>
            <a:ext cx="153092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r" defTabSz="457200" rtl="0" eaLnBrk="1" fontAlgn="base" latinLnBrk="0" hangingPunct="1">
              <a:lnSpc>
                <a:spcPct val="100000"/>
              </a:lnSpc>
              <a:spcBef>
                <a:spcPct val="0"/>
              </a:spcBef>
              <a:spcAft>
                <a:spcPts val="600"/>
              </a:spcAft>
              <a:buClrTx/>
              <a:buSzTx/>
              <a:buFontTx/>
              <a:buNone/>
              <a:tabLst/>
              <a:defRPr/>
            </a:pPr>
            <a:fld id="{A055DA6E-952D-4903-8B0D-EEB7ECC24151}" type="slidenum">
              <a:rPr kumimoji="0" lang="en-US" altLang="en-US"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457200" rtl="0" eaLnBrk="1" fontAlgn="base" latinLnBrk="0" hangingPunct="1">
                <a:lnSpc>
                  <a:spcPct val="100000"/>
                </a:lnSpc>
                <a:spcBef>
                  <a:spcPct val="0"/>
                </a:spcBef>
                <a:spcAft>
                  <a:spcPts val="600"/>
                </a:spcAft>
                <a:buClrTx/>
                <a:buSzTx/>
                <a:buFontTx/>
                <a:buNone/>
                <a:tabLst/>
                <a:defRPr/>
              </a:pPr>
              <a:t>29</a:t>
            </a:fld>
            <a:endParaRPr kumimoji="0" lang="en-US" altLang="en-US" sz="1200" b="1" i="0" u="none" strike="noStrike" kern="1200" cap="none" spc="0" normalizeH="0" baseline="0" noProof="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0066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8D53D0-ADDC-CD64-E16D-1B5B2F9577AB}"/>
              </a:ext>
            </a:extLst>
          </p:cNvPr>
          <p:cNvSpPr>
            <a:spLocks noGrp="1"/>
          </p:cNvSpPr>
          <p:nvPr>
            <p:ph type="title"/>
          </p:nvPr>
        </p:nvSpPr>
        <p:spPr>
          <a:xfrm>
            <a:off x="1097280" y="286605"/>
            <a:ext cx="10058400" cy="1473956"/>
          </a:xfrm>
        </p:spPr>
        <p:txBody>
          <a:bodyPr/>
          <a:lstStyle/>
          <a:p>
            <a:r>
              <a:rPr lang="en-CA" dirty="0" err="1">
                <a:solidFill>
                  <a:srgbClr val="232323"/>
                </a:solidFill>
                <a:latin typeface="Roboto Slab" pitchFamily="2" charset="0"/>
              </a:rPr>
              <a:t>Niá:wen</a:t>
            </a:r>
            <a:r>
              <a:rPr lang="en-CA" dirty="0">
                <a:solidFill>
                  <a:srgbClr val="232323"/>
                </a:solidFill>
                <a:latin typeface="Roboto Slab" pitchFamily="2" charset="0"/>
              </a:rPr>
              <a:t> ki' </a:t>
            </a:r>
            <a:r>
              <a:rPr lang="en-CA" dirty="0" err="1">
                <a:solidFill>
                  <a:srgbClr val="232323"/>
                </a:solidFill>
                <a:latin typeface="Roboto Slab" pitchFamily="2" charset="0"/>
              </a:rPr>
              <a:t>wáhi</a:t>
            </a:r>
            <a:r>
              <a:rPr lang="en-CA" dirty="0">
                <a:solidFill>
                  <a:srgbClr val="232323"/>
                </a:solidFill>
                <a:latin typeface="Roboto Slab" pitchFamily="2" charset="0"/>
              </a:rPr>
              <a:t> </a:t>
            </a:r>
            <a:r>
              <a:rPr lang="en-CA" dirty="0" err="1">
                <a:solidFill>
                  <a:srgbClr val="232323"/>
                </a:solidFill>
                <a:latin typeface="Roboto Slab" pitchFamily="2" charset="0"/>
              </a:rPr>
              <a:t>Tahawennon:tie</a:t>
            </a:r>
            <a:br>
              <a:rPr lang="en-CA" b="0" i="0" dirty="0">
                <a:solidFill>
                  <a:srgbClr val="232323"/>
                </a:solidFill>
                <a:effectLst/>
                <a:latin typeface="Roboto Slab" pitchFamily="2" charset="0"/>
              </a:rPr>
            </a:br>
            <a:endParaRPr lang="en-CA" dirty="0"/>
          </a:p>
        </p:txBody>
      </p:sp>
      <p:pic>
        <p:nvPicPr>
          <p:cNvPr id="8" name="Content Placeholder 7">
            <a:extLst>
              <a:ext uri="{FF2B5EF4-FFF2-40B4-BE49-F238E27FC236}">
                <a16:creationId xmlns:a16="http://schemas.microsoft.com/office/drawing/2014/main" id="{CBEEA37E-953E-1B80-C1FE-642B1B81B73A}"/>
              </a:ext>
            </a:extLst>
          </p:cNvPr>
          <p:cNvPicPr>
            <a:picLocks noGrp="1" noChangeAspect="1"/>
          </p:cNvPicPr>
          <p:nvPr>
            <p:ph sz="half" idx="1"/>
          </p:nvPr>
        </p:nvPicPr>
        <p:blipFill>
          <a:blip r:embed="rId2"/>
          <a:stretch>
            <a:fillRect/>
          </a:stretch>
        </p:blipFill>
        <p:spPr>
          <a:xfrm>
            <a:off x="2795222" y="1868478"/>
            <a:ext cx="5106832" cy="4010002"/>
          </a:xfrm>
          <a:prstGeom prst="rect">
            <a:avLst/>
          </a:prstGeom>
        </p:spPr>
      </p:pic>
      <p:sp>
        <p:nvSpPr>
          <p:cNvPr id="10" name="Content Placeholder 9">
            <a:extLst>
              <a:ext uri="{FF2B5EF4-FFF2-40B4-BE49-F238E27FC236}">
                <a16:creationId xmlns:a16="http://schemas.microsoft.com/office/drawing/2014/main" id="{EF9BDA99-5D89-748E-2DB3-DEF9D1C121B9}"/>
              </a:ext>
            </a:extLst>
          </p:cNvPr>
          <p:cNvSpPr>
            <a:spLocks noGrp="1"/>
          </p:cNvSpPr>
          <p:nvPr>
            <p:ph sz="half" idx="2"/>
          </p:nvPr>
        </p:nvSpPr>
        <p:spPr/>
        <p:txBody>
          <a:bodyPr/>
          <a:lstStyle/>
          <a:p>
            <a:endParaRPr lang="en-CA"/>
          </a:p>
        </p:txBody>
      </p:sp>
    </p:spTree>
    <p:extLst>
      <p:ext uri="{BB962C8B-B14F-4D97-AF65-F5344CB8AC3E}">
        <p14:creationId xmlns:p14="http://schemas.microsoft.com/office/powerpoint/2010/main" val="385282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2C198A2F-40EA-4361-94FB-6D8818514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255264" y="118378"/>
            <a:ext cx="5047957" cy="37859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85" name="Content Placeholder 5">
            <a:extLst>
              <a:ext uri="{FF2B5EF4-FFF2-40B4-BE49-F238E27FC236}">
                <a16:creationId xmlns:a16="http://schemas.microsoft.com/office/drawing/2014/main" id="{A7AC2639-553A-46D8-A9C3-9159899812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4"/>
          <a:stretch/>
        </p:blipFill>
        <p:spPr>
          <a:xfrm>
            <a:off x="6226180" y="3560199"/>
            <a:ext cx="5968621" cy="328695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93" name="Picture 92">
            <a:extLst>
              <a:ext uri="{FF2B5EF4-FFF2-40B4-BE49-F238E27FC236}">
                <a16:creationId xmlns:a16="http://schemas.microsoft.com/office/drawing/2014/main" id="{D95A4806-E57A-4B02-933B-B61179E64B8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614536" y="3297801"/>
            <a:ext cx="3789836" cy="365496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32FAA916-D07E-4590-9B4D-DF4AAE9A6217}"/>
              </a:ext>
            </a:extLst>
          </p:cNvPr>
          <p:cNvSpPr>
            <a:spLocks noGrp="1"/>
          </p:cNvSpPr>
          <p:nvPr>
            <p:ph type="title"/>
          </p:nvPr>
        </p:nvSpPr>
        <p:spPr>
          <a:xfrm>
            <a:off x="433307" y="199103"/>
            <a:ext cx="2807208" cy="1325563"/>
          </a:xfrm>
        </p:spPr>
        <p:txBody>
          <a:bodyPr>
            <a:normAutofit fontScale="90000"/>
          </a:bodyPr>
          <a:lstStyle/>
          <a:p>
            <a:pPr>
              <a:lnSpc>
                <a:spcPct val="90000"/>
              </a:lnSpc>
            </a:pPr>
            <a:r>
              <a:rPr lang="en-US" sz="3600" b="1" dirty="0">
                <a:latin typeface="+mn-lt"/>
              </a:rPr>
              <a:t>Preparing Our Home approach </a:t>
            </a:r>
            <a:endParaRPr lang="en-CA" sz="3600" dirty="0"/>
          </a:p>
        </p:txBody>
      </p:sp>
      <p:sp>
        <p:nvSpPr>
          <p:cNvPr id="4" name="Content Placeholder 3">
            <a:extLst>
              <a:ext uri="{FF2B5EF4-FFF2-40B4-BE49-F238E27FC236}">
                <a16:creationId xmlns:a16="http://schemas.microsoft.com/office/drawing/2014/main" id="{030DCC87-3757-46C7-B0FB-0225DC7A99DA}"/>
              </a:ext>
            </a:extLst>
          </p:cNvPr>
          <p:cNvSpPr>
            <a:spLocks noGrp="1"/>
          </p:cNvSpPr>
          <p:nvPr>
            <p:ph idx="1"/>
          </p:nvPr>
        </p:nvSpPr>
        <p:spPr>
          <a:xfrm>
            <a:off x="566044" y="1712878"/>
            <a:ext cx="2807208" cy="3922776"/>
          </a:xfrm>
        </p:spPr>
        <p:txBody>
          <a:bodyPr>
            <a:normAutofit fontScale="92500" lnSpcReduction="10000"/>
          </a:bodyPr>
          <a:lstStyle/>
          <a:p>
            <a:pPr>
              <a:defRPr/>
            </a:pPr>
            <a:r>
              <a:rPr lang="en-US" sz="2400" dirty="0">
                <a:latin typeface="Calibri" panose="020F0502020204030204"/>
              </a:rPr>
              <a:t>Indigenous science </a:t>
            </a:r>
          </a:p>
          <a:p>
            <a:pPr>
              <a:defRPr/>
            </a:pPr>
            <a:r>
              <a:rPr lang="en-US" sz="2400" dirty="0">
                <a:latin typeface="Calibri" panose="020F0502020204030204"/>
              </a:rPr>
              <a:t>Land-based learning </a:t>
            </a:r>
          </a:p>
          <a:p>
            <a:r>
              <a:rPr lang="en-US" sz="2400" dirty="0">
                <a:latin typeface="Calibri" panose="020F0502020204030204"/>
              </a:rPr>
              <a:t>Community mapping</a:t>
            </a:r>
          </a:p>
          <a:p>
            <a:r>
              <a:rPr lang="en-US" sz="2400" dirty="0">
                <a:latin typeface="Calibri" panose="020F0502020204030204"/>
              </a:rPr>
              <a:t>Youth-Elder intergenerational learning</a:t>
            </a:r>
          </a:p>
          <a:p>
            <a:pPr>
              <a:defRPr/>
            </a:pPr>
            <a:r>
              <a:rPr lang="en-US" sz="2400" dirty="0">
                <a:latin typeface="Calibri" panose="020F0502020204030204"/>
              </a:rPr>
              <a:t>Capacity building</a:t>
            </a:r>
          </a:p>
          <a:p>
            <a:pPr>
              <a:defRPr/>
            </a:pPr>
            <a:r>
              <a:rPr lang="en-US" sz="2400" dirty="0">
                <a:latin typeface="Calibri" panose="020F0502020204030204"/>
              </a:rPr>
              <a:t>Technical training </a:t>
            </a:r>
          </a:p>
          <a:p>
            <a:pPr>
              <a:defRPr/>
            </a:pPr>
            <a:r>
              <a:rPr lang="en-US" sz="2400" dirty="0">
                <a:latin typeface="Calibri" panose="020F0502020204030204"/>
              </a:rPr>
              <a:t>Peer mentoring </a:t>
            </a:r>
          </a:p>
          <a:p>
            <a:pPr>
              <a:defRPr/>
            </a:pPr>
            <a:r>
              <a:rPr lang="en-US" sz="2400" dirty="0">
                <a:latin typeface="Calibri" panose="020F0502020204030204"/>
              </a:rPr>
              <a:t>Youth leadership </a:t>
            </a:r>
          </a:p>
          <a:p>
            <a:pPr>
              <a:defRPr/>
            </a:pPr>
            <a:endParaRPr lang="en-US" sz="1700" dirty="0">
              <a:latin typeface="Calibri" panose="020F0502020204030204"/>
            </a:endParaRPr>
          </a:p>
        </p:txBody>
      </p:sp>
      <p:pic>
        <p:nvPicPr>
          <p:cNvPr id="5" name="Picture 4">
            <a:extLst>
              <a:ext uri="{FF2B5EF4-FFF2-40B4-BE49-F238E27FC236}">
                <a16:creationId xmlns:a16="http://schemas.microsoft.com/office/drawing/2014/main" id="{EE8E1425-7864-44A0-A339-94BA44ECC6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b="-1"/>
          <a:stretch/>
        </p:blipFill>
        <p:spPr>
          <a:xfrm>
            <a:off x="7404372" y="15894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9" name="Picture 8">
            <a:extLst>
              <a:ext uri="{FF2B5EF4-FFF2-40B4-BE49-F238E27FC236}">
                <a16:creationId xmlns:a16="http://schemas.microsoft.com/office/drawing/2014/main" id="{3FA7874B-2879-46CC-9732-C01F227A8D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3386" y="5554712"/>
            <a:ext cx="1303288" cy="1303288"/>
          </a:xfrm>
          <a:prstGeom prst="rect">
            <a:avLst/>
          </a:prstGeom>
        </p:spPr>
      </p:pic>
    </p:spTree>
    <p:extLst>
      <p:ext uri="{BB962C8B-B14F-4D97-AF65-F5344CB8AC3E}">
        <p14:creationId xmlns:p14="http://schemas.microsoft.com/office/powerpoint/2010/main" val="436583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19629-FFF6-B58D-11E0-93A178EA61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6E7B89-AC03-E1D8-02FD-8C93CB5B1D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437" y="5022375"/>
            <a:ext cx="1663433" cy="1663433"/>
          </a:xfrm>
          <a:prstGeom prst="rect">
            <a:avLst/>
          </a:prstGeom>
          <a:noFill/>
        </p:spPr>
      </p:pic>
      <p:sp>
        <p:nvSpPr>
          <p:cNvPr id="6" name="Content Placeholder 2">
            <a:extLst>
              <a:ext uri="{FF2B5EF4-FFF2-40B4-BE49-F238E27FC236}">
                <a16:creationId xmlns:a16="http://schemas.microsoft.com/office/drawing/2014/main" id="{FDB0A606-3A73-D02D-BEEF-8F2F3251D80F}"/>
              </a:ext>
            </a:extLst>
          </p:cNvPr>
          <p:cNvSpPr>
            <a:spLocks noGrp="1"/>
          </p:cNvSpPr>
          <p:nvPr/>
        </p:nvSpPr>
        <p:spPr>
          <a:xfrm>
            <a:off x="158611" y="1895129"/>
            <a:ext cx="3054650" cy="3888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b="1" dirty="0">
                <a:solidFill>
                  <a:sysClr val="windowText" lastClr="000000">
                    <a:lumMod val="85000"/>
                    <a:lumOff val="15000"/>
                  </a:sysClr>
                </a:solidFill>
                <a:latin typeface="Calibri" panose="020F0502020204030204"/>
              </a:rPr>
              <a:t>Hazard and Asset Mapping </a:t>
            </a:r>
            <a:endParaRPr lang="en-CA" sz="2400" b="1" dirty="0">
              <a:solidFill>
                <a:sysClr val="windowText" lastClr="000000">
                  <a:lumMod val="85000"/>
                  <a:lumOff val="15000"/>
                </a:sysClr>
              </a:solidFill>
              <a:latin typeface="Calibri" panose="020F0502020204030204"/>
            </a:endParaRPr>
          </a:p>
          <a:p>
            <a:pPr>
              <a:defRPr/>
            </a:pPr>
            <a:r>
              <a:rPr lang="en-US" sz="2400" b="1" dirty="0">
                <a:solidFill>
                  <a:sysClr val="windowText" lastClr="000000">
                    <a:lumMod val="85000"/>
                    <a:lumOff val="15000"/>
                  </a:sysClr>
                </a:solidFill>
                <a:latin typeface="Calibri" panose="020F0502020204030204"/>
              </a:rPr>
              <a:t>Food preparation and food security </a:t>
            </a:r>
          </a:p>
          <a:p>
            <a:pPr>
              <a:defRPr/>
            </a:pPr>
            <a:r>
              <a:rPr lang="en-US" sz="2400" b="1" dirty="0">
                <a:solidFill>
                  <a:sysClr val="windowText" lastClr="000000">
                    <a:lumMod val="85000"/>
                    <a:lumOff val="15000"/>
                  </a:sysClr>
                </a:solidFill>
                <a:latin typeface="Calibri" panose="020F0502020204030204"/>
              </a:rPr>
              <a:t>Personal, family and community preparedness</a:t>
            </a:r>
          </a:p>
          <a:p>
            <a:pPr>
              <a:defRPr/>
            </a:pPr>
            <a:r>
              <a:rPr lang="en-US" sz="2400" b="1" dirty="0">
                <a:solidFill>
                  <a:sysClr val="windowText" lastClr="000000">
                    <a:lumMod val="85000"/>
                    <a:lumOff val="15000"/>
                  </a:sysClr>
                </a:solidFill>
                <a:latin typeface="Calibri" panose="020F0502020204030204"/>
              </a:rPr>
              <a:t>Fire safety </a:t>
            </a:r>
          </a:p>
          <a:p>
            <a:pPr>
              <a:defRPr/>
            </a:pPr>
            <a:endParaRPr lang="en-US" sz="2400" dirty="0">
              <a:solidFill>
                <a:sysClr val="windowText" lastClr="000000">
                  <a:lumMod val="85000"/>
                  <a:lumOff val="15000"/>
                </a:sysClr>
              </a:solidFill>
              <a:latin typeface="Calibri" panose="020F0502020204030204"/>
            </a:endParaRPr>
          </a:p>
        </p:txBody>
      </p:sp>
      <p:pic>
        <p:nvPicPr>
          <p:cNvPr id="11" name="Content Placeholder 5">
            <a:extLst>
              <a:ext uri="{FF2B5EF4-FFF2-40B4-BE49-F238E27FC236}">
                <a16:creationId xmlns:a16="http://schemas.microsoft.com/office/drawing/2014/main" id="{C37D34EA-7A6E-9136-80F4-96FCDBD70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5710" y="4582675"/>
            <a:ext cx="2961608" cy="19523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Subtitle 2">
            <a:extLst>
              <a:ext uri="{FF2B5EF4-FFF2-40B4-BE49-F238E27FC236}">
                <a16:creationId xmlns:a16="http://schemas.microsoft.com/office/drawing/2014/main" id="{C3EC0A69-8C0B-0D29-DE0C-56181A34AFA6}"/>
              </a:ext>
            </a:extLst>
          </p:cNvPr>
          <p:cNvSpPr txBox="1">
            <a:spLocks/>
          </p:cNvSpPr>
          <p:nvPr/>
        </p:nvSpPr>
        <p:spPr>
          <a:xfrm>
            <a:off x="159656" y="179633"/>
            <a:ext cx="10189030" cy="145484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600" b="1" dirty="0"/>
              <a:t>Building resilience in communities through nation-to-nation learning </a:t>
            </a:r>
          </a:p>
        </p:txBody>
      </p:sp>
      <p:pic>
        <p:nvPicPr>
          <p:cNvPr id="5" name="Picture 4">
            <a:extLst>
              <a:ext uri="{FF2B5EF4-FFF2-40B4-BE49-F238E27FC236}">
                <a16:creationId xmlns:a16="http://schemas.microsoft.com/office/drawing/2014/main" id="{56D056F3-BD10-7CC5-A97F-09CB1E60FC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36289" y="1304718"/>
            <a:ext cx="2252340" cy="25321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a:extLst>
              <a:ext uri="{FF2B5EF4-FFF2-40B4-BE49-F238E27FC236}">
                <a16:creationId xmlns:a16="http://schemas.microsoft.com/office/drawing/2014/main" id="{FEDCCC1F-B518-FEB2-FD23-8F918A7A600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08783" y="4479396"/>
            <a:ext cx="4140183" cy="19514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7F4B129A-6B19-2C91-8B1C-E8B8AED1B16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20635" y="1040643"/>
            <a:ext cx="2813538" cy="22859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55748BA5-AD42-15BB-7715-2CF169B1AA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76705" y="1528548"/>
            <a:ext cx="2962941" cy="2504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a:extLst>
              <a:ext uri="{FF2B5EF4-FFF2-40B4-BE49-F238E27FC236}">
                <a16:creationId xmlns:a16="http://schemas.microsoft.com/office/drawing/2014/main" id="{0EFDAF1B-DA21-BACF-D0AD-BA74D28174C4}"/>
              </a:ext>
            </a:extLst>
          </p:cNvPr>
          <p:cNvSpPr/>
          <p:nvPr/>
        </p:nvSpPr>
        <p:spPr>
          <a:xfrm>
            <a:off x="1147763" y="1557338"/>
            <a:ext cx="1943099" cy="3571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8" name="Rectangle 7">
            <a:extLst>
              <a:ext uri="{FF2B5EF4-FFF2-40B4-BE49-F238E27FC236}">
                <a16:creationId xmlns:a16="http://schemas.microsoft.com/office/drawing/2014/main" id="{3091D48E-00D1-7F60-B2F9-D9133407AF69}"/>
              </a:ext>
            </a:extLst>
          </p:cNvPr>
          <p:cNvSpPr/>
          <p:nvPr/>
        </p:nvSpPr>
        <p:spPr>
          <a:xfrm>
            <a:off x="8727281" y="1607344"/>
            <a:ext cx="169070" cy="3571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68589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8E267DB-8236-F28B-4B94-3B44DA8DCF5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b="-1"/>
          <a:stretch/>
        </p:blipFill>
        <p:spPr>
          <a:xfrm>
            <a:off x="5611507" y="503603"/>
            <a:ext cx="5436669" cy="5550408"/>
          </a:xfrm>
          <a:prstGeom prst="rect">
            <a:avLst/>
          </a:prstGeom>
        </p:spPr>
      </p:pic>
      <p:sp>
        <p:nvSpPr>
          <p:cNvPr id="6" name="Title 5">
            <a:extLst>
              <a:ext uri="{FF2B5EF4-FFF2-40B4-BE49-F238E27FC236}">
                <a16:creationId xmlns:a16="http://schemas.microsoft.com/office/drawing/2014/main" id="{7DE2413B-6C7A-11A1-B923-390E8D5C2BDE}"/>
              </a:ext>
            </a:extLst>
          </p:cNvPr>
          <p:cNvSpPr>
            <a:spLocks noGrp="1"/>
          </p:cNvSpPr>
          <p:nvPr>
            <p:ph type="title"/>
          </p:nvPr>
        </p:nvSpPr>
        <p:spPr/>
        <p:txBody>
          <a:bodyPr/>
          <a:lstStyle/>
          <a:p>
            <a:endParaRPr lang="en-CA"/>
          </a:p>
        </p:txBody>
      </p:sp>
      <p:pic>
        <p:nvPicPr>
          <p:cNvPr id="8" name="Picture 7" descr="A logo with text and a green arrow&#10;&#10;Description automatically generated">
            <a:extLst>
              <a:ext uri="{FF2B5EF4-FFF2-40B4-BE49-F238E27FC236}">
                <a16:creationId xmlns:a16="http://schemas.microsoft.com/office/drawing/2014/main" id="{435F805E-60FD-0912-D380-259D5A83AEB8}"/>
              </a:ext>
            </a:extLst>
          </p:cNvPr>
          <p:cNvPicPr>
            <a:picLocks noChangeAspect="1"/>
          </p:cNvPicPr>
          <p:nvPr/>
        </p:nvPicPr>
        <p:blipFill>
          <a:blip r:embed="rId3"/>
          <a:stretch>
            <a:fillRect/>
          </a:stretch>
        </p:blipFill>
        <p:spPr>
          <a:xfrm>
            <a:off x="694944" y="1177544"/>
            <a:ext cx="2877312" cy="2877312"/>
          </a:xfrm>
          <a:prstGeom prst="rect">
            <a:avLst/>
          </a:prstGeom>
        </p:spPr>
      </p:pic>
    </p:spTree>
    <p:extLst>
      <p:ext uri="{BB962C8B-B14F-4D97-AF65-F5344CB8AC3E}">
        <p14:creationId xmlns:p14="http://schemas.microsoft.com/office/powerpoint/2010/main" val="1615920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C9B5DD-A6A7-DACC-0683-3C20133948D8}"/>
            </a:ext>
          </a:extLst>
        </p:cNvPr>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9CCED4A8-4F14-B95E-E723-6DFCB124D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0" name="Rectangle 1039">
            <a:extLst>
              <a:ext uri="{FF2B5EF4-FFF2-40B4-BE49-F238E27FC236}">
                <a16:creationId xmlns:a16="http://schemas.microsoft.com/office/drawing/2014/main" id="{1CD18877-FF8B-02BF-80F0-4807AEDFD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A7813F-EF74-A5F1-2288-2E307E79E51E}"/>
              </a:ext>
            </a:extLst>
          </p:cNvPr>
          <p:cNvSpPr>
            <a:spLocks noGrp="1"/>
          </p:cNvSpPr>
          <p:nvPr>
            <p:ph type="title"/>
          </p:nvPr>
        </p:nvSpPr>
        <p:spPr>
          <a:xfrm>
            <a:off x="1051560" y="4572000"/>
            <a:ext cx="3538728" cy="1514522"/>
          </a:xfrm>
        </p:spPr>
        <p:txBody>
          <a:bodyPr>
            <a:normAutofit/>
          </a:bodyPr>
          <a:lstStyle/>
          <a:p>
            <a:r>
              <a:rPr lang="en-US" sz="3200" dirty="0"/>
              <a:t>It is never too early to start emergency preparedness </a:t>
            </a:r>
            <a:endParaRPr lang="en-CA" sz="3200" dirty="0"/>
          </a:p>
        </p:txBody>
      </p:sp>
      <p:sp>
        <p:nvSpPr>
          <p:cNvPr id="1037" name="Rectangle 1036">
            <a:extLst>
              <a:ext uri="{FF2B5EF4-FFF2-40B4-BE49-F238E27FC236}">
                <a16:creationId xmlns:a16="http://schemas.microsoft.com/office/drawing/2014/main" id="{F1915863-9C9B-C8BD-36E9-1FC95ECF6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186CB757-2E3D-9599-867E-6A5201874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AEB5EF-FBD9-A324-3856-28A2046F3712}"/>
              </a:ext>
            </a:extLst>
          </p:cNvPr>
          <p:cNvSpPr>
            <a:spLocks noGrp="1"/>
          </p:cNvSpPr>
          <p:nvPr>
            <p:ph idx="1"/>
          </p:nvPr>
        </p:nvSpPr>
        <p:spPr>
          <a:xfrm>
            <a:off x="5349240" y="4440602"/>
            <a:ext cx="6007608" cy="1645920"/>
          </a:xfrm>
        </p:spPr>
        <p:txBody>
          <a:bodyPr anchor="ctr">
            <a:normAutofit/>
          </a:bodyPr>
          <a:lstStyle/>
          <a:p>
            <a:r>
              <a:rPr lang="en-US" sz="1800" dirty="0"/>
              <a:t>First Nations Single Moms Living off reserve</a:t>
            </a:r>
          </a:p>
          <a:p>
            <a:r>
              <a:rPr lang="en-US" sz="1800" dirty="0"/>
              <a:t>Early childhood programs </a:t>
            </a:r>
            <a:endParaRPr lang="en-CA" sz="1800" dirty="0"/>
          </a:p>
        </p:txBody>
      </p:sp>
      <p:pic>
        <p:nvPicPr>
          <p:cNvPr id="4" name="Picture 3">
            <a:extLst>
              <a:ext uri="{FF2B5EF4-FFF2-40B4-BE49-F238E27FC236}">
                <a16:creationId xmlns:a16="http://schemas.microsoft.com/office/drawing/2014/main" id="{79779118-9326-1480-BB48-E37EE2F59071}"/>
              </a:ext>
            </a:extLst>
          </p:cNvPr>
          <p:cNvPicPr>
            <a:picLocks noChangeAspect="1"/>
          </p:cNvPicPr>
          <p:nvPr/>
        </p:nvPicPr>
        <p:blipFill>
          <a:blip r:embed="rId2"/>
          <a:stretch>
            <a:fillRect/>
          </a:stretch>
        </p:blipFill>
        <p:spPr>
          <a:xfrm>
            <a:off x="397795" y="0"/>
            <a:ext cx="4460808" cy="4467607"/>
          </a:xfrm>
          <a:prstGeom prst="rect">
            <a:avLst/>
          </a:prstGeom>
        </p:spPr>
      </p:pic>
      <p:pic>
        <p:nvPicPr>
          <p:cNvPr id="5" name="Picture 4">
            <a:extLst>
              <a:ext uri="{FF2B5EF4-FFF2-40B4-BE49-F238E27FC236}">
                <a16:creationId xmlns:a16="http://schemas.microsoft.com/office/drawing/2014/main" id="{58769FE7-28CB-2267-8C9C-C12C180247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816" y="775965"/>
            <a:ext cx="6752032" cy="3168235"/>
          </a:xfrm>
          <a:prstGeom prst="rect">
            <a:avLst/>
          </a:prstGeom>
        </p:spPr>
      </p:pic>
    </p:spTree>
    <p:extLst>
      <p:ext uri="{BB962C8B-B14F-4D97-AF65-F5344CB8AC3E}">
        <p14:creationId xmlns:p14="http://schemas.microsoft.com/office/powerpoint/2010/main" val="52041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CA">
              <a:solidFill>
                <a:srgbClr val="FFFFFF"/>
              </a:solidFill>
              <a:latin typeface="Corbel" panose="020B0503020204020204"/>
            </a:endParaRPr>
          </a:p>
        </p:txBody>
      </p:sp>
      <p:sp>
        <p:nvSpPr>
          <p:cNvPr id="84" name="Rectangle 8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76697" y="762000"/>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CA">
              <a:solidFill>
                <a:srgbClr val="FFFFFF"/>
              </a:solidFill>
              <a:latin typeface="Corbel" panose="020B0503020204020204"/>
            </a:endParaRPr>
          </a:p>
        </p:txBody>
      </p:sp>
      <p:sp useBgFill="1">
        <p:nvSpPr>
          <p:cNvPr id="86" name="Rectangle 8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FFFFFF"/>
              </a:solidFill>
              <a:latin typeface="Corbel" panose="020B0503020204020204"/>
            </a:endParaRPr>
          </a:p>
        </p:txBody>
      </p:sp>
      <p:sp>
        <p:nvSpPr>
          <p:cNvPr id="88" name="Rectangle 8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762000"/>
            <a:ext cx="3481671"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CA">
              <a:solidFill>
                <a:srgbClr val="FFFFFF"/>
              </a:solidFill>
              <a:latin typeface="Corbel" panose="020B0503020204020204"/>
            </a:endParaRPr>
          </a:p>
        </p:txBody>
      </p:sp>
      <p:sp>
        <p:nvSpPr>
          <p:cNvPr id="2" name="Title 1">
            <a:extLst>
              <a:ext uri="{FF2B5EF4-FFF2-40B4-BE49-F238E27FC236}">
                <a16:creationId xmlns:a16="http://schemas.microsoft.com/office/drawing/2014/main" id="{21E923C5-B451-443C-BD88-1878CF0B8708}"/>
              </a:ext>
            </a:extLst>
          </p:cNvPr>
          <p:cNvSpPr>
            <a:spLocks noGrp="1"/>
          </p:cNvSpPr>
          <p:nvPr>
            <p:ph type="title"/>
          </p:nvPr>
        </p:nvSpPr>
        <p:spPr>
          <a:xfrm>
            <a:off x="457200" y="838200"/>
            <a:ext cx="4368800" cy="3759200"/>
          </a:xfrm>
        </p:spPr>
        <p:txBody>
          <a:bodyPr vert="horz" lIns="91440" tIns="45720" rIns="91440" bIns="45720" rtlCol="0" anchor="b">
            <a:normAutofit/>
          </a:bodyPr>
          <a:lstStyle/>
          <a:p>
            <a:r>
              <a:rPr lang="en-US" sz="2800" dirty="0">
                <a:solidFill>
                  <a:srgbClr val="FFFFFF"/>
                </a:solidFill>
              </a:rPr>
              <a:t> </a:t>
            </a:r>
            <a:br>
              <a:rPr lang="en-US" sz="2800" dirty="0">
                <a:solidFill>
                  <a:srgbClr val="FFFFFF"/>
                </a:solidFill>
              </a:rPr>
            </a:br>
            <a:br>
              <a:rPr lang="en-US" sz="2800" dirty="0">
                <a:solidFill>
                  <a:srgbClr val="FFFFFF"/>
                </a:solidFill>
              </a:rPr>
            </a:br>
            <a:br>
              <a:rPr lang="en-US" sz="2800" dirty="0">
                <a:solidFill>
                  <a:srgbClr val="FFFFFF"/>
                </a:solidFill>
              </a:rPr>
            </a:br>
            <a:br>
              <a:rPr lang="en-US" sz="2800" dirty="0">
                <a:solidFill>
                  <a:srgbClr val="FFFFFF"/>
                </a:solidFill>
              </a:rPr>
            </a:br>
            <a:br>
              <a:rPr lang="en-US" sz="2800" dirty="0">
                <a:solidFill>
                  <a:srgbClr val="FFFFFF"/>
                </a:solidFill>
              </a:rPr>
            </a:br>
            <a:r>
              <a:rPr lang="en-US" sz="2800" dirty="0">
                <a:solidFill>
                  <a:srgbClr val="FFFFFF"/>
                </a:solidFill>
              </a:rPr>
              <a:t>Find your </a:t>
            </a:r>
            <a:r>
              <a:rPr lang="en-US" sz="4400" dirty="0">
                <a:solidFill>
                  <a:srgbClr val="FFFFFF"/>
                </a:solidFill>
              </a:rPr>
              <a:t>VOICE </a:t>
            </a:r>
            <a:r>
              <a:rPr lang="en-US" sz="2800" dirty="0">
                <a:solidFill>
                  <a:srgbClr val="FFFFFF"/>
                </a:solidFill>
              </a:rPr>
              <a:t>and once you do, uplift others </a:t>
            </a:r>
          </a:p>
        </p:txBody>
      </p:sp>
      <p:sp>
        <p:nvSpPr>
          <p:cNvPr id="3" name="Text Placeholder 2">
            <a:extLst>
              <a:ext uri="{FF2B5EF4-FFF2-40B4-BE49-F238E27FC236}">
                <a16:creationId xmlns:a16="http://schemas.microsoft.com/office/drawing/2014/main" id="{0731DF00-F989-42F9-AAAC-22B1F9C5DA29}"/>
              </a:ext>
            </a:extLst>
          </p:cNvPr>
          <p:cNvSpPr>
            <a:spLocks noGrp="1"/>
          </p:cNvSpPr>
          <p:nvPr>
            <p:ph type="body" idx="1"/>
          </p:nvPr>
        </p:nvSpPr>
        <p:spPr>
          <a:xfrm>
            <a:off x="558800" y="4800600"/>
            <a:ext cx="2763802" cy="914400"/>
          </a:xfrm>
        </p:spPr>
        <p:txBody>
          <a:bodyPr vert="horz" lIns="91440" tIns="45720" rIns="91440" bIns="45720" rtlCol="0" anchor="t">
            <a:normAutofit/>
          </a:bodyPr>
          <a:lstStyle/>
          <a:p>
            <a:r>
              <a:rPr lang="en-US" sz="1900" i="1" dirty="0">
                <a:solidFill>
                  <a:schemeClr val="accent1">
                    <a:lumMod val="20000"/>
                    <a:lumOff val="80000"/>
                  </a:schemeClr>
                </a:solidFill>
              </a:rPr>
              <a:t>Queen of the Sea - </a:t>
            </a:r>
            <a:r>
              <a:rPr lang="en-US" sz="1900" i="1" dirty="0" err="1">
                <a:solidFill>
                  <a:schemeClr val="accent1">
                    <a:lumMod val="20000"/>
                    <a:lumOff val="80000"/>
                  </a:schemeClr>
                </a:solidFill>
              </a:rPr>
              <a:t>Allaura</a:t>
            </a:r>
            <a:r>
              <a:rPr lang="en-US" sz="1900" i="1" dirty="0">
                <a:solidFill>
                  <a:schemeClr val="accent1">
                    <a:lumMod val="20000"/>
                    <a:lumOff val="80000"/>
                  </a:schemeClr>
                </a:solidFill>
              </a:rPr>
              <a:t> Langford, Curve Lake First Nation</a:t>
            </a:r>
            <a:endParaRPr lang="en-US" sz="1900" dirty="0">
              <a:solidFill>
                <a:schemeClr val="accent1">
                  <a:lumMod val="20000"/>
                  <a:lumOff val="80000"/>
                </a:schemeClr>
              </a:solidFill>
            </a:endParaRPr>
          </a:p>
        </p:txBody>
      </p:sp>
      <p:sp>
        <p:nvSpPr>
          <p:cNvPr id="90" name="Rectangle 8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5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23">
              <a:defRPr/>
            </a:pPr>
            <a:endParaRPr lang="en-CA">
              <a:solidFill>
                <a:srgbClr val="FFFFFF"/>
              </a:solidFill>
              <a:latin typeface="Corbel" panose="020B0503020204020204"/>
            </a:endParaRPr>
          </a:p>
        </p:txBody>
      </p:sp>
      <p:sp>
        <p:nvSpPr>
          <p:cNvPr id="4" name="Slide Number Placeholder 3">
            <a:extLst>
              <a:ext uri="{FF2B5EF4-FFF2-40B4-BE49-F238E27FC236}">
                <a16:creationId xmlns:a16="http://schemas.microsoft.com/office/drawing/2014/main" id="{222FD179-C354-4D52-8AAF-479220724AB8}"/>
              </a:ext>
            </a:extLst>
          </p:cNvPr>
          <p:cNvSpPr>
            <a:spLocks noGrp="1"/>
          </p:cNvSpPr>
          <p:nvPr>
            <p:ph type="sldNum" sz="quarter" idx="12"/>
          </p:nvPr>
        </p:nvSpPr>
        <p:spPr>
          <a:xfrm>
            <a:off x="9499602" y="6356351"/>
            <a:ext cx="1148195" cy="365125"/>
          </a:xfrm>
        </p:spPr>
        <p:txBody>
          <a:bodyPr vert="horz" lIns="91440" tIns="45720" rIns="91440" bIns="45720" rtlCol="0" anchor="ctr">
            <a:normAutofit/>
          </a:bodyPr>
          <a:lstStyle/>
          <a:p>
            <a:pPr defTabSz="457223">
              <a:spcAft>
                <a:spcPts val="600"/>
              </a:spcAft>
              <a:defRPr/>
            </a:pPr>
            <a:fld id="{4FAB73BC-B049-4115-A692-8D63A059BFB8}" type="slidenum">
              <a:rPr lang="en-US" sz="1200">
                <a:solidFill>
                  <a:srgbClr val="40BAD2"/>
                </a:solidFill>
                <a:latin typeface="Corbel" panose="020B0503020204020204"/>
              </a:rPr>
              <a:pPr defTabSz="457223">
                <a:spcAft>
                  <a:spcPts val="600"/>
                </a:spcAft>
                <a:defRPr/>
              </a:pPr>
              <a:t>8</a:t>
            </a:fld>
            <a:endParaRPr lang="en-US" sz="1200">
              <a:solidFill>
                <a:srgbClr val="40BAD2"/>
              </a:solidFill>
              <a:latin typeface="Corbel" panose="020B0503020204020204"/>
            </a:endParaRPr>
          </a:p>
        </p:txBody>
      </p:sp>
      <p:pic>
        <p:nvPicPr>
          <p:cNvPr id="5" name="Picture 4">
            <a:extLst>
              <a:ext uri="{FF2B5EF4-FFF2-40B4-BE49-F238E27FC236}">
                <a16:creationId xmlns:a16="http://schemas.microsoft.com/office/drawing/2014/main" id="{C5F2365C-5F88-0FEB-125D-787765DECC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73662" y="-11724"/>
            <a:ext cx="6154230" cy="6869724"/>
          </a:xfrm>
          <a:prstGeom prst="rect">
            <a:avLst/>
          </a:prstGeom>
        </p:spPr>
      </p:pic>
    </p:spTree>
    <p:extLst>
      <p:ext uri="{BB962C8B-B14F-4D97-AF65-F5344CB8AC3E}">
        <p14:creationId xmlns:p14="http://schemas.microsoft.com/office/powerpoint/2010/main" val="180793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490A686D-7CA1-0A54-EE08-C02D9092ED4D}"/>
              </a:ext>
            </a:extLst>
          </p:cNvPr>
          <p:cNvSpPr>
            <a:spLocks noGrp="1"/>
          </p:cNvSpPr>
          <p:nvPr>
            <p:ph type="title"/>
          </p:nvPr>
        </p:nvSpPr>
        <p:spPr>
          <a:xfrm>
            <a:off x="451427" y="735199"/>
            <a:ext cx="3084844" cy="2103875"/>
          </a:xfrm>
        </p:spPr>
        <p:txBody>
          <a:bodyPr>
            <a:normAutofit fontScale="90000"/>
          </a:bodyPr>
          <a:lstStyle/>
          <a:p>
            <a:r>
              <a:rPr lang="en-US" sz="3600" dirty="0">
                <a:solidFill>
                  <a:srgbClr val="FFFFFF"/>
                </a:solidFill>
              </a:rPr>
              <a:t>Restoring connections: Indigenous Emergency Management  </a:t>
            </a:r>
            <a:endParaRPr lang="en-CA" sz="3600" dirty="0">
              <a:solidFill>
                <a:srgbClr val="FFFFFF"/>
              </a:solidFill>
            </a:endParaRPr>
          </a:p>
        </p:txBody>
      </p:sp>
      <p:pic>
        <p:nvPicPr>
          <p:cNvPr id="4" name="Picture 3">
            <a:extLst>
              <a:ext uri="{FF2B5EF4-FFF2-40B4-BE49-F238E27FC236}">
                <a16:creationId xmlns:a16="http://schemas.microsoft.com/office/drawing/2014/main" id="{9B60556C-32E4-5648-266C-A78D1DCABF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5043" y="10"/>
            <a:ext cx="8111272" cy="6857990"/>
          </a:xfrm>
          <a:prstGeom prst="rect">
            <a:avLst/>
          </a:prstGeom>
        </p:spPr>
      </p:pic>
      <p:sp>
        <p:nvSpPr>
          <p:cNvPr id="13" name="Rectangle 1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8" name="Content Placeholder 7">
            <a:extLst>
              <a:ext uri="{FF2B5EF4-FFF2-40B4-BE49-F238E27FC236}">
                <a16:creationId xmlns:a16="http://schemas.microsoft.com/office/drawing/2014/main" id="{A74E7E7C-4631-6CCA-9BE7-B45608820083}"/>
              </a:ext>
            </a:extLst>
          </p:cNvPr>
          <p:cNvSpPr>
            <a:spLocks noGrp="1"/>
          </p:cNvSpPr>
          <p:nvPr>
            <p:ph idx="1"/>
          </p:nvPr>
        </p:nvSpPr>
        <p:spPr>
          <a:xfrm>
            <a:off x="272565" y="3046089"/>
            <a:ext cx="3439626" cy="1553208"/>
          </a:xfrm>
        </p:spPr>
        <p:txBody>
          <a:bodyPr/>
          <a:lstStyle/>
          <a:p>
            <a:r>
              <a:rPr lang="en-CA" sz="1600" i="0" dirty="0">
                <a:solidFill>
                  <a:schemeClr val="bg1"/>
                </a:solidFill>
                <a:effectLst/>
                <a:latin typeface="Google Sans"/>
              </a:rPr>
              <a:t>Artwork: Santana </a:t>
            </a:r>
            <a:r>
              <a:rPr lang="en-CA" sz="1600" i="0" dirty="0" err="1">
                <a:solidFill>
                  <a:schemeClr val="bg1"/>
                </a:solidFill>
                <a:effectLst/>
                <a:latin typeface="Google Sans"/>
              </a:rPr>
              <a:t>Dreaver</a:t>
            </a:r>
            <a:r>
              <a:rPr lang="en-CA" sz="1600" i="0" dirty="0">
                <a:solidFill>
                  <a:schemeClr val="bg1"/>
                </a:solidFill>
                <a:effectLst/>
                <a:latin typeface="Google Sans"/>
              </a:rPr>
              <a:t> </a:t>
            </a:r>
            <a:r>
              <a:rPr lang="en-CA" sz="1600" dirty="0">
                <a:solidFill>
                  <a:schemeClr val="bg1"/>
                </a:solidFill>
                <a:latin typeface="Google Sans"/>
              </a:rPr>
              <a:t>(</a:t>
            </a:r>
            <a:r>
              <a:rPr lang="en-US" sz="1600" dirty="0" err="1">
                <a:solidFill>
                  <a:schemeClr val="bg1"/>
                </a:solidFill>
                <a:latin typeface="Google Sans"/>
              </a:rPr>
              <a:t>Kinistin</a:t>
            </a:r>
            <a:r>
              <a:rPr lang="en-US" sz="1600" dirty="0">
                <a:solidFill>
                  <a:schemeClr val="bg1"/>
                </a:solidFill>
                <a:latin typeface="Google Sans"/>
              </a:rPr>
              <a:t> Saulteaux Nation and </a:t>
            </a:r>
            <a:r>
              <a:rPr lang="en-US" sz="1600" dirty="0" err="1">
                <a:solidFill>
                  <a:schemeClr val="bg1"/>
                </a:solidFill>
                <a:latin typeface="Google Sans"/>
              </a:rPr>
              <a:t>Mistawasis</a:t>
            </a:r>
            <a:r>
              <a:rPr lang="en-US" sz="1600" dirty="0">
                <a:solidFill>
                  <a:schemeClr val="bg1"/>
                </a:solidFill>
                <a:latin typeface="Google Sans"/>
              </a:rPr>
              <a:t> </a:t>
            </a:r>
            <a:r>
              <a:rPr lang="en-US" sz="1600" dirty="0" err="1">
                <a:solidFill>
                  <a:schemeClr val="bg1"/>
                </a:solidFill>
                <a:latin typeface="Google Sans"/>
              </a:rPr>
              <a:t>Nehiyawak</a:t>
            </a:r>
            <a:r>
              <a:rPr lang="en-US" sz="1600" dirty="0">
                <a:solidFill>
                  <a:schemeClr val="bg1"/>
                </a:solidFill>
                <a:latin typeface="Google Sans"/>
              </a:rPr>
              <a:t> ) </a:t>
            </a:r>
            <a:r>
              <a:rPr lang="en-CA" sz="1600" dirty="0">
                <a:solidFill>
                  <a:schemeClr val="bg1"/>
                </a:solidFill>
                <a:latin typeface="Google Sans"/>
              </a:rPr>
              <a:t>and </a:t>
            </a:r>
            <a:r>
              <a:rPr lang="en-CA" sz="1600" i="0" dirty="0">
                <a:solidFill>
                  <a:schemeClr val="bg1"/>
                </a:solidFill>
                <a:effectLst/>
                <a:latin typeface="Google Sans"/>
              </a:rPr>
              <a:t>Joshua </a:t>
            </a:r>
            <a:r>
              <a:rPr lang="en-CA" sz="1600" dirty="0" err="1">
                <a:solidFill>
                  <a:schemeClr val="bg1"/>
                </a:solidFill>
                <a:latin typeface="Google Sans"/>
              </a:rPr>
              <a:t>Pawis-Steckley</a:t>
            </a:r>
            <a:r>
              <a:rPr lang="en-CA" sz="1600" dirty="0">
                <a:solidFill>
                  <a:schemeClr val="bg1"/>
                </a:solidFill>
                <a:latin typeface="Google Sans"/>
              </a:rPr>
              <a:t> (</a:t>
            </a:r>
            <a:r>
              <a:rPr lang="en-CA" sz="1600" dirty="0" err="1">
                <a:solidFill>
                  <a:schemeClr val="bg1"/>
                </a:solidFill>
                <a:latin typeface="Google Sans"/>
              </a:rPr>
              <a:t>Wasauksing</a:t>
            </a:r>
            <a:r>
              <a:rPr lang="en-CA" sz="1600" dirty="0">
                <a:solidFill>
                  <a:schemeClr val="bg1"/>
                </a:solidFill>
                <a:latin typeface="Google Sans"/>
              </a:rPr>
              <a:t> First Nation)</a:t>
            </a:r>
          </a:p>
          <a:p>
            <a:endParaRPr lang="en-CA" dirty="0"/>
          </a:p>
        </p:txBody>
      </p:sp>
    </p:spTree>
    <p:extLst>
      <p:ext uri="{BB962C8B-B14F-4D97-AF65-F5344CB8AC3E}">
        <p14:creationId xmlns:p14="http://schemas.microsoft.com/office/powerpoint/2010/main" val="1552685217"/>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EMBC Light Mode">
  <a:themeElements>
    <a:clrScheme name="Custom 2">
      <a:dk1>
        <a:srgbClr val="3F3F3F"/>
      </a:dk1>
      <a:lt1>
        <a:sysClr val="window" lastClr="FFFFFF"/>
      </a:lt1>
      <a:dk2>
        <a:srgbClr val="44546A"/>
      </a:dk2>
      <a:lt2>
        <a:srgbClr val="E7E6E6"/>
      </a:lt2>
      <a:accent1>
        <a:srgbClr val="234075"/>
      </a:accent1>
      <a:accent2>
        <a:srgbClr val="E3A82B"/>
      </a:accent2>
      <a:accent3>
        <a:srgbClr val="00A3E1"/>
      </a:accent3>
      <a:accent4>
        <a:srgbClr val="614B79"/>
      </a:accent4>
      <a:accent5>
        <a:srgbClr val="F93822"/>
      </a:accent5>
      <a:accent6>
        <a:srgbClr val="63C6BF"/>
      </a:accent6>
      <a:hlink>
        <a:srgbClr val="0563C1"/>
      </a:hlink>
      <a:folHlink>
        <a:srgbClr val="614B79"/>
      </a:folHlink>
    </a:clrScheme>
    <a:fontScheme name="Custom 1">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w="9525"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EMBC PPT Basic Template (Light).potx" id="{764A3617-403E-4227-A560-36E67DD2F2C5}" vid="{71692FEB-84FE-4A86-ABE2-40C9FECCD842}"/>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BD4A07-D010-4C1B-B505-265E00FC767A}"/>
</file>

<file path=customXml/itemProps2.xml><?xml version="1.0" encoding="utf-8"?>
<ds:datastoreItem xmlns:ds="http://schemas.openxmlformats.org/officeDocument/2006/customXml" ds:itemID="{B504080F-08EB-4499-A9B8-61769FD02230}"/>
</file>

<file path=docProps/app.xml><?xml version="1.0" encoding="utf-8"?>
<Properties xmlns="http://schemas.openxmlformats.org/officeDocument/2006/extended-properties" xmlns:vt="http://schemas.openxmlformats.org/officeDocument/2006/docPropsVTypes">
  <Template>Parcel</Template>
  <TotalTime>17305</TotalTime>
  <Words>1283</Words>
  <Application>Microsoft Macintosh PowerPoint</Application>
  <PresentationFormat>Widescreen</PresentationFormat>
  <Paragraphs>180</Paragraphs>
  <Slides>29</Slides>
  <Notes>19</Notes>
  <HiddenSlides>0</HiddenSlides>
  <MMClips>1</MMClips>
  <ScaleCrop>false</ScaleCrop>
  <HeadingPairs>
    <vt:vector size="6" baseType="variant">
      <vt:variant>
        <vt:lpstr>Fonts Used</vt:lpstr>
      </vt:variant>
      <vt:variant>
        <vt:i4>21</vt:i4>
      </vt:variant>
      <vt:variant>
        <vt:lpstr>Theme</vt:lpstr>
      </vt:variant>
      <vt:variant>
        <vt:i4>11</vt:i4>
      </vt:variant>
      <vt:variant>
        <vt:lpstr>Slide Titles</vt:lpstr>
      </vt:variant>
      <vt:variant>
        <vt:i4>29</vt:i4>
      </vt:variant>
    </vt:vector>
  </HeadingPairs>
  <TitlesOfParts>
    <vt:vector size="61" baseType="lpstr">
      <vt:lpstr>Aptos</vt:lpstr>
      <vt:lpstr>Aptos Display</vt:lpstr>
      <vt:lpstr>Arial</vt:lpstr>
      <vt:lpstr>BC Sans</vt:lpstr>
      <vt:lpstr>BC Sans 1 Heavy</vt:lpstr>
      <vt:lpstr>Calibri</vt:lpstr>
      <vt:lpstr>Calibri Light</vt:lpstr>
      <vt:lpstr>Calisto MT</vt:lpstr>
      <vt:lpstr>Corbel</vt:lpstr>
      <vt:lpstr>Gill Sans MT</vt:lpstr>
      <vt:lpstr>Google Sans</vt:lpstr>
      <vt:lpstr>Goudy Old Style</vt:lpstr>
      <vt:lpstr>Merriweather</vt:lpstr>
      <vt:lpstr>Open Sans</vt:lpstr>
      <vt:lpstr>RealpageBAS20</vt:lpstr>
      <vt:lpstr>Roboto Slab</vt:lpstr>
      <vt:lpstr>Segoe UI</vt:lpstr>
      <vt:lpstr>Segoe UI Light</vt:lpstr>
      <vt:lpstr>Times New Roman</vt:lpstr>
      <vt:lpstr>Wingdings</vt:lpstr>
      <vt:lpstr>Wingdings 2</vt:lpstr>
      <vt:lpstr>Retrospect</vt:lpstr>
      <vt:lpstr>3_Office Theme</vt:lpstr>
      <vt:lpstr>1_Office Theme</vt:lpstr>
      <vt:lpstr>1_Frame</vt:lpstr>
      <vt:lpstr>Frame</vt:lpstr>
      <vt:lpstr>2_Frame</vt:lpstr>
      <vt:lpstr>Office Theme</vt:lpstr>
      <vt:lpstr>5_Office Theme</vt:lpstr>
      <vt:lpstr>Slate</vt:lpstr>
      <vt:lpstr>4_Office Theme</vt:lpstr>
      <vt:lpstr>EMBC Light Mode</vt:lpstr>
      <vt:lpstr>PowerPoint Presentation</vt:lpstr>
      <vt:lpstr> Dr. Lilia Yumagulova, Banting Postdoctoral Fellow, USask  Program Director, Preparing Our Home    </vt:lpstr>
      <vt:lpstr>Niá:wen ki' wáhi Tahawennon:tie </vt:lpstr>
      <vt:lpstr>Preparing Our Home approach </vt:lpstr>
      <vt:lpstr>PowerPoint Presentation</vt:lpstr>
      <vt:lpstr>PowerPoint Presentation</vt:lpstr>
      <vt:lpstr>It is never too early to start emergency preparedness </vt:lpstr>
      <vt:lpstr>      Find your VOICE and once you do, uplift others </vt:lpstr>
      <vt:lpstr>Restoring connections: Indigenous Emergency Management  </vt:lpstr>
      <vt:lpstr>Youth-led tabletop exercise </vt:lpstr>
      <vt:lpstr>2 DECISION 2PM June 28</vt:lpstr>
      <vt:lpstr>3 SITREP 6PM June 28</vt:lpstr>
      <vt:lpstr>Emergency Preparedness: K-12 </vt:lpstr>
      <vt:lpstr>Lower East Adams Lake fire</vt:lpstr>
      <vt:lpstr>Safe spaces for children in evacuations </vt:lpstr>
      <vt:lpstr>PowerPoint Presentation</vt:lpstr>
      <vt:lpstr>PowerPoint Presentation</vt:lpstr>
      <vt:lpstr>Ashcroft Indian Band – Shalyn Pigeon</vt:lpstr>
      <vt:lpstr>AIB Response</vt:lpstr>
      <vt:lpstr>AIB Recovery</vt:lpstr>
      <vt:lpstr>Mentorship in Emergency Management </vt:lpstr>
      <vt:lpstr>PowerPoint Presentation</vt:lpstr>
      <vt:lpstr>Community workshops, online workshops, community of practice meetings </vt:lpstr>
      <vt:lpstr>PowerPoint Presentation</vt:lpstr>
      <vt:lpstr>PowerPoint Presentation</vt:lpstr>
      <vt:lpstr>PowerPoint Presentation</vt:lpstr>
      <vt:lpstr>Disasters and Resilience on Turtle Island </vt:lpstr>
      <vt:lpstr>PowerPoint Presentation</vt:lpstr>
      <vt:lpstr> ACTIVE HOPE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community safety summit</dc:title>
  <dc:creator>Devin Naveau</dc:creator>
  <cp:lastModifiedBy>Sharon Visitor</cp:lastModifiedBy>
  <cp:revision>62</cp:revision>
  <dcterms:created xsi:type="dcterms:W3CDTF">2022-07-25T19:49:39Z</dcterms:created>
  <dcterms:modified xsi:type="dcterms:W3CDTF">2024-03-06T12:12:18Z</dcterms:modified>
</cp:coreProperties>
</file>