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8"/>
  </p:notesMasterIdLst>
  <p:handoutMasterIdLst>
    <p:handoutMasterId r:id="rId9"/>
  </p:handoutMasterIdLst>
  <p:sldIdLst>
    <p:sldId id="259" r:id="rId2"/>
    <p:sldId id="261" r:id="rId3"/>
    <p:sldId id="268" r:id="rId4"/>
    <p:sldId id="267" r:id="rId5"/>
    <p:sldId id="269" r:id="rId6"/>
    <p:sldId id="270" r:id="rId7"/>
  </p:sldIdLst>
  <p:sldSz cx="12188825" cy="6858000"/>
  <p:notesSz cx="7010400" cy="92964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04" userDrawn="1">
          <p15:clr>
            <a:srgbClr val="A4A3A4"/>
          </p15:clr>
        </p15:guide>
        <p15:guide id="3" orient="horz" pos="4144" userDrawn="1">
          <p15:clr>
            <a:srgbClr val="A4A3A4"/>
          </p15:clr>
        </p15:guide>
        <p15:guide id="4" orient="horz" pos="3952" userDrawn="1">
          <p15:clr>
            <a:srgbClr val="A4A3A4"/>
          </p15:clr>
        </p15:guide>
        <p15:guide id="5" orient="horz" pos="1136" userDrawn="1">
          <p15:clr>
            <a:srgbClr val="A4A3A4"/>
          </p15:clr>
        </p15:guide>
        <p15:guide id="6" pos="3839" userDrawn="1">
          <p15:clr>
            <a:srgbClr val="A4A3A4"/>
          </p15:clr>
        </p15:guide>
        <p15:guide id="7" pos="191" userDrawn="1">
          <p15:clr>
            <a:srgbClr val="A4A3A4"/>
          </p15:clr>
        </p15:guide>
        <p15:guide id="8" pos="7486" userDrawn="1">
          <p15:clr>
            <a:srgbClr val="A4A3A4"/>
          </p15:clr>
        </p15:guide>
        <p15:guide id="9" pos="576" userDrawn="1">
          <p15:clr>
            <a:srgbClr val="A4A3A4"/>
          </p15:clr>
        </p15:guide>
        <p15:guide id="10" pos="7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FDE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FC444-86BE-4D63-81C5-C85B29F769CA}" v="12" dt="2024-06-25T16:49:08.989"/>
  </p1510:revLst>
</p1510:revInfo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0" autoAdjust="0"/>
    <p:restoredTop sz="94692"/>
  </p:normalViewPr>
  <p:slideViewPr>
    <p:cSldViewPr>
      <p:cViewPr varScale="1">
        <p:scale>
          <a:sx n="106" d="100"/>
          <a:sy n="106" d="100"/>
        </p:scale>
        <p:origin x="672" y="176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1/22/26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1/22/26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4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46" y="1828800"/>
            <a:ext cx="922020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46" y="4063998"/>
            <a:ext cx="922020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07869" y="482602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685800"/>
            <a:ext cx="1843982" cy="5588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685800"/>
            <a:ext cx="9040045" cy="5588002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6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3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2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0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2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4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07870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4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9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3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3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 smtClean="0"/>
              <a:pPr/>
              <a:t>1/22/26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48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5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2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6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mizlevi@Hot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8108" y="509728"/>
            <a:ext cx="7938785" cy="2147926"/>
          </a:xfrm>
        </p:spPr>
        <p:txBody>
          <a:bodyPr/>
          <a:lstStyle/>
          <a:p>
            <a:r>
              <a:rPr lang="en-US" dirty="0"/>
              <a:t>Mi’gmaq / Wolastoqiyik</a:t>
            </a:r>
            <a:br>
              <a:rPr lang="en-US" dirty="0"/>
            </a:br>
            <a:r>
              <a:rPr lang="en-US" dirty="0"/>
              <a:t>Social development</a:t>
            </a:r>
            <a:br>
              <a:rPr lang="en-US" dirty="0"/>
            </a:br>
            <a:r>
              <a:rPr lang="en-US" dirty="0"/>
              <a:t>support lodge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0036" y="4200347"/>
            <a:ext cx="8010542" cy="1016000"/>
          </a:xfrm>
        </p:spPr>
        <p:txBody>
          <a:bodyPr>
            <a:noAutofit/>
          </a:bodyPr>
          <a:lstStyle/>
          <a:p>
            <a:r>
              <a:rPr lang="en-US" b="1" dirty="0">
                <a:latin typeface="Amasis MT Pro" panose="020F0502020204030204" pitchFamily="34" charset="0"/>
                <a:cs typeface="Amasis MT Pro" panose="020F0502020204030204" pitchFamily="34" charset="0"/>
              </a:rPr>
              <a:t>The Impact of Funding Agreements on IA Policy Administration </a:t>
            </a:r>
          </a:p>
          <a:p>
            <a:r>
              <a:rPr lang="en-US" b="1" dirty="0">
                <a:latin typeface="Amasis MT Pro" panose="020F0502020204030204" pitchFamily="34" charset="0"/>
                <a:cs typeface="Amasis MT Pro" panose="020F0502020204030204" pitchFamily="34" charset="0"/>
              </a:rPr>
              <a:t>A New Brunswick Perspective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6FA622-E4E8-57BD-1443-3E9114C360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1764" y="40736"/>
            <a:ext cx="2782679" cy="278267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7901DB5B-137C-E6E3-AB3D-1E7E1CB36941}"/>
              </a:ext>
            </a:extLst>
          </p:cNvPr>
          <p:cNvSpPr txBox="1">
            <a:spLocks/>
          </p:cNvSpPr>
          <p:nvPr/>
        </p:nvSpPr>
        <p:spPr>
          <a:xfrm>
            <a:off x="8902724" y="6093296"/>
            <a:ext cx="3159968" cy="626628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0" indent="0" algn="ctr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90000"/>
              <a:buFont typeface="Cambria" pitchFamily="18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100000"/>
              <a:buFont typeface="Cambr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2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6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100000"/>
              <a:buFont typeface="Cambr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100000"/>
              <a:buFont typeface="Cambr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Ruth Levi </a:t>
            </a:r>
            <a:r>
              <a:rPr lang="en-US" sz="1000" dirty="0"/>
              <a:t>BSW, MSW</a:t>
            </a:r>
          </a:p>
          <a:p>
            <a:r>
              <a:rPr lang="en-US" sz="1800" dirty="0"/>
              <a:t>Executive Director</a:t>
            </a:r>
          </a:p>
        </p:txBody>
      </p:sp>
    </p:spTree>
    <p:extLst>
      <p:ext uri="{BB962C8B-B14F-4D97-AF65-F5344CB8AC3E}">
        <p14:creationId xmlns:p14="http://schemas.microsoft.com/office/powerpoint/2010/main" val="101702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914163" y="1196752"/>
            <a:ext cx="10360500" cy="649064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masis MT Pro" panose="02040504050005020304" pitchFamily="18" charset="77"/>
              </a:rPr>
              <a:t>History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FA7E-F5E6-FF34-9B07-752B8E9A5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61" y="2204864"/>
            <a:ext cx="10360501" cy="4068937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masis MT Pro" panose="02040504050005020304" pitchFamily="18" charset="77"/>
              </a:rPr>
              <a:t>2011 Court Case 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2015  Liberal Government introduces Social Reform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Social Reform Work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101BA6-7EBE-921D-42EC-73C33758D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7496" y="5301208"/>
            <a:ext cx="155679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5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765820" y="1052736"/>
            <a:ext cx="10360500" cy="649064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masis MT Pro" panose="02040504050005020304" pitchFamily="18" charset="77"/>
              </a:rPr>
              <a:t>Types of funding for </a:t>
            </a:r>
            <a:r>
              <a:rPr lang="en-US" sz="3200" b="1" dirty="0" err="1">
                <a:latin typeface="Amasis MT Pro" panose="02040504050005020304" pitchFamily="18" charset="77"/>
              </a:rPr>
              <a:t>n.B.</a:t>
            </a:r>
            <a:r>
              <a:rPr lang="en-US" sz="3200" b="1" dirty="0">
                <a:latin typeface="Amasis MT Pro" panose="02040504050005020304" pitchFamily="18" charset="77"/>
              </a:rPr>
              <a:t>  First nations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FA7E-F5E6-FF34-9B07-752B8E9A5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63" y="2204863"/>
            <a:ext cx="10360501" cy="4068937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masis MT Pro" panose="02040504050005020304" pitchFamily="18" charset="77"/>
              </a:rPr>
              <a:t>Fixed ( annual )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Block Funding  ( 5 years )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NFR Funding ( 10 years ) </a:t>
            </a:r>
          </a:p>
          <a:p>
            <a:pPr marL="0" indent="0">
              <a:buNone/>
            </a:pPr>
            <a:endParaRPr lang="en-CA" sz="2400" dirty="0">
              <a:latin typeface="Amasis MT Pro" panose="02040504050005020304" pitchFamily="18" charset="77"/>
            </a:endParaRPr>
          </a:p>
          <a:p>
            <a:endParaRPr lang="en-CA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101BA6-7EBE-921D-42EC-73C33758D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7496" y="5301208"/>
            <a:ext cx="155679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5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914163" y="1196752"/>
            <a:ext cx="10360500" cy="649064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masis MT Pro" panose="02040504050005020304" pitchFamily="18" charset="77"/>
              </a:rPr>
              <a:t>CHALLENGES TO FUNDING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FA7E-F5E6-FF34-9B07-752B8E9A5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63" y="2204863"/>
            <a:ext cx="10360501" cy="4068937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masis MT Pro" panose="02040504050005020304" pitchFamily="18" charset="77"/>
              </a:rPr>
              <a:t>Annual Increases 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Reporting requirements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Allocating  funds to different programs /services </a:t>
            </a:r>
          </a:p>
          <a:p>
            <a:r>
              <a:rPr lang="en-CA" sz="2400" dirty="0">
                <a:latin typeface="Amasis MT Pro" panose="02040504050005020304" pitchFamily="18" charset="77"/>
              </a:rPr>
              <a:t>Who makes the decisions where the funds are redirected to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101BA6-7EBE-921D-42EC-73C33758D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7496" y="5301208"/>
            <a:ext cx="155679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6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914163" y="1196752"/>
            <a:ext cx="10360500" cy="649064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masis MT Pro" panose="02040504050005020304" pitchFamily="18" charset="77"/>
              </a:rPr>
              <a:t>RECOMMENDATIONS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FA7E-F5E6-FF34-9B07-752B8E9A5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63" y="2204863"/>
            <a:ext cx="10360501" cy="40689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                   Stand alone Social / Income Assistance budgets </a:t>
            </a:r>
          </a:p>
          <a:p>
            <a:pPr marL="0" indent="0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101BA6-7EBE-921D-42EC-73C33758D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7496" y="5301208"/>
            <a:ext cx="155679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29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914163" y="1196752"/>
            <a:ext cx="10360500" cy="64906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masis MT Pro" panose="02040504050005020304" pitchFamily="18" charset="77"/>
              </a:rPr>
              <a:t>Thank you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FA7E-F5E6-FF34-9B07-752B8E9A5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63" y="2204863"/>
            <a:ext cx="10360501" cy="4068937"/>
          </a:xfrm>
        </p:spPr>
        <p:txBody>
          <a:bodyPr>
            <a:normAutofit/>
          </a:bodyPr>
          <a:lstStyle/>
          <a:p>
            <a:endParaRPr lang="en-CA" sz="2400" b="1" dirty="0">
              <a:latin typeface="Amasis MT Pro" panose="02040504050005020304" pitchFamily="18" charset="77"/>
            </a:endParaRP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Ruth Levi , </a:t>
            </a:r>
            <a:r>
              <a:rPr lang="en-CA" sz="1600" b="1" dirty="0">
                <a:latin typeface="Amasis MT Pro" panose="02040504050005020304" pitchFamily="18" charset="77"/>
              </a:rPr>
              <a:t>BSW, MSW</a:t>
            </a: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Executive Director , </a:t>
            </a: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MWSD Support Lodge </a:t>
            </a: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New Brunswick </a:t>
            </a: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  <a:hlinkClick r:id="rId2"/>
              </a:rPr>
              <a:t>mizlevi@Hotmail.com</a:t>
            </a:r>
            <a:endParaRPr lang="en-CA" sz="2400" b="1" dirty="0">
              <a:latin typeface="Amasis MT Pro" panose="02040504050005020304" pitchFamily="18" charset="77"/>
            </a:endParaRPr>
          </a:p>
          <a:p>
            <a:pPr marL="0" indent="0" algn="ctr">
              <a:buNone/>
            </a:pPr>
            <a:r>
              <a:rPr lang="en-CA" sz="2400" b="1" dirty="0">
                <a:latin typeface="Amasis MT Pro" panose="02040504050005020304" pitchFamily="18" charset="77"/>
              </a:rPr>
              <a:t>506-523-5086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101BA6-7EBE-921D-42EC-73C33758D3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7496" y="5301208"/>
            <a:ext cx="155679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93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Crimson landscape design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F03460512.potx" id="{FAD57A1D-FD3F-410E-BC16-DC0572F34EA3}" vid="{8B1535A0-4296-40FA-BB7E-C6BB75A63359}"/>
    </a:ext>
  </a:ext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5EE77F8B20F41A0FCDFC49BF57259" ma:contentTypeVersion="13" ma:contentTypeDescription="Create a new document." ma:contentTypeScope="" ma:versionID="4efa7b0f77729f7dfe21a5001388b5db">
  <xsd:schema xmlns:xsd="http://www.w3.org/2001/XMLSchema" xmlns:xs="http://www.w3.org/2001/XMLSchema" xmlns:p="http://schemas.microsoft.com/office/2006/metadata/properties" xmlns:ns2="718acfeb-b0e9-4941-9149-996ab90e161b" xmlns:ns3="61341aac-bbf0-4eac-8647-0dec75433e5f" targetNamespace="http://schemas.microsoft.com/office/2006/metadata/properties" ma:root="true" ma:fieldsID="6992256d1446a8ad75a0faa7eead2da9" ns2:_="" ns3:_="">
    <xsd:import namespace="718acfeb-b0e9-4941-9149-996ab90e161b"/>
    <xsd:import namespace="61341aac-bbf0-4eac-8647-0dec75433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acfeb-b0e9-4941-9149-996ab90e1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d8695a8-03e1-4430-b60b-98777c7a94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1aac-bbf0-4eac-8647-0dec75433e5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f65d4b8-39cd-4ca2-b225-485c8c74a17f}" ma:internalName="TaxCatchAll" ma:showField="CatchAllData" ma:web="61341aac-bbf0-4eac-8647-0dec75433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341aac-bbf0-4eac-8647-0dec75433e5f" xsi:nil="true"/>
    <lcf76f155ced4ddcb4097134ff3c332f xmlns="718acfeb-b0e9-4941-9149-996ab90e16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CCFC38-89A2-415A-AE27-D619B6C971B6}"/>
</file>

<file path=customXml/itemProps2.xml><?xml version="1.0" encoding="utf-8"?>
<ds:datastoreItem xmlns:ds="http://schemas.openxmlformats.org/officeDocument/2006/customXml" ds:itemID="{015970DF-4209-4024-819D-F51BD22427D8}"/>
</file>

<file path=customXml/itemProps3.xml><?xml version="1.0" encoding="utf-8"?>
<ds:datastoreItem xmlns:ds="http://schemas.openxmlformats.org/officeDocument/2006/customXml" ds:itemID="{9647453D-C3B1-47F2-B55C-A2BEAD5A4FE8}"/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slides</Template>
  <TotalTime>5857</TotalTime>
  <Words>125</Words>
  <Application>Microsoft Macintosh PowerPoint</Application>
  <PresentationFormat>Custom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Amasis MT Pro</vt:lpstr>
      <vt:lpstr>Arial</vt:lpstr>
      <vt:lpstr>Cambria</vt:lpstr>
      <vt:lpstr>Century Gothic</vt:lpstr>
      <vt:lpstr>Crimson landscape design template</vt:lpstr>
      <vt:lpstr>Mi’gmaq / Wolastoqiyik Social development support lodge</vt:lpstr>
      <vt:lpstr>History </vt:lpstr>
      <vt:lpstr>Types of funding for n.B.  First nations </vt:lpstr>
      <vt:lpstr>CHALLENGES TO FUNDING </vt:lpstr>
      <vt:lpstr>RECOMMENDATIONS 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Mi’gmaq / Wolastoqiyik Social development support lodge</dc:title>
  <dc:creator>Jenilee Paul</dc:creator>
  <cp:lastModifiedBy>ruth levi</cp:lastModifiedBy>
  <cp:revision>7</cp:revision>
  <cp:lastPrinted>2024-06-25T16:43:02Z</cp:lastPrinted>
  <dcterms:created xsi:type="dcterms:W3CDTF">2024-06-20T12:09:53Z</dcterms:created>
  <dcterms:modified xsi:type="dcterms:W3CDTF">2026-01-22T19:17:56Z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0x0101002E45EE77F8B20F41A0FCDFC49BF57259</vt:lpwstr>
  </property>
</Properties>
</file>