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5BE0-6BB4-DCA2-1826-377857135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Jordan River Anderson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October 22, 1999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32D4BC-FE55-A70B-6019-6ECCDCFDB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4702" y="958893"/>
            <a:ext cx="3807524" cy="49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8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02AD-FB10-053D-32DD-95811AA5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775" y="993581"/>
            <a:ext cx="2947482" cy="460118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F53659C-71B3-1190-EC79-DEF97324E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667" y="229222"/>
            <a:ext cx="6187180" cy="6399555"/>
          </a:xfrm>
        </p:spPr>
      </p:pic>
    </p:spTree>
    <p:extLst>
      <p:ext uri="{BB962C8B-B14F-4D97-AF65-F5344CB8AC3E}">
        <p14:creationId xmlns:p14="http://schemas.microsoft.com/office/powerpoint/2010/main" val="392410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AD060-9E6A-0B27-5FB0-8EE9EF9F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127" y="1123837"/>
            <a:ext cx="2745825" cy="460118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FDF5F9-6BE4-3D08-774A-C58C85DCB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4329" y="1123838"/>
            <a:ext cx="5132081" cy="471866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A2A570-5337-1D8D-5F24-91436C30A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747" y="1160716"/>
            <a:ext cx="4168205" cy="45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29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29DA8-ABB7-8A6A-BC8A-09CCEF46B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Jordan and Mom 💙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3919EA-C271-E4CA-81DE-213461C007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5847" y="603745"/>
            <a:ext cx="5767442" cy="5121275"/>
          </a:xfrm>
        </p:spPr>
      </p:pic>
    </p:spTree>
    <p:extLst>
      <p:ext uri="{BB962C8B-B14F-4D97-AF65-F5344CB8AC3E}">
        <p14:creationId xmlns:p14="http://schemas.microsoft.com/office/powerpoint/2010/main" val="133972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06936-2F2C-582C-6B98-5C099E45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Jordan and family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9BE949-5B6D-2834-A3DD-C5EB337F9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236451"/>
            <a:ext cx="7315200" cy="4375573"/>
          </a:xfrm>
        </p:spPr>
      </p:pic>
    </p:spTree>
    <p:extLst>
      <p:ext uri="{BB962C8B-B14F-4D97-AF65-F5344CB8AC3E}">
        <p14:creationId xmlns:p14="http://schemas.microsoft.com/office/powerpoint/2010/main" val="205016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15DB1-FD8E-E7C5-345B-144C03BA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Jordan and Dad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48F86A-E3B7-20C3-00D1-388228369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1038" y="863600"/>
            <a:ext cx="4570600" cy="5121275"/>
          </a:xfrm>
        </p:spPr>
      </p:pic>
    </p:spTree>
    <p:extLst>
      <p:ext uri="{BB962C8B-B14F-4D97-AF65-F5344CB8AC3E}">
        <p14:creationId xmlns:p14="http://schemas.microsoft.com/office/powerpoint/2010/main" val="288963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3EED-22DB-BFDB-7719-3447B4B6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Jordan’s family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D1011C-E381-DAD5-CC5B-757BF7D58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233064"/>
            <a:ext cx="7315200" cy="4382346"/>
          </a:xfrm>
        </p:spPr>
      </p:pic>
    </p:spTree>
    <p:extLst>
      <p:ext uri="{BB962C8B-B14F-4D97-AF65-F5344CB8AC3E}">
        <p14:creationId xmlns:p14="http://schemas.microsoft.com/office/powerpoint/2010/main" val="161373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B093A-B82A-E6D7-F080-E849A4EB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Jordan’s 4th birthday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776233-2A26-4EE3-0946-45919445A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4750" y="863600"/>
            <a:ext cx="5203176" cy="5121275"/>
          </a:xfrm>
        </p:spPr>
      </p:pic>
    </p:spTree>
    <p:extLst>
      <p:ext uri="{BB962C8B-B14F-4D97-AF65-F5344CB8AC3E}">
        <p14:creationId xmlns:p14="http://schemas.microsoft.com/office/powerpoint/2010/main" val="2115962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9EA11-4ADB-76FE-16C1-829B831B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850" y="1123645"/>
            <a:ext cx="2947482" cy="460118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1079DF-F615-3861-A230-0ABA34C32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409" y="1133172"/>
            <a:ext cx="9973181" cy="4815595"/>
          </a:xfrm>
        </p:spPr>
      </p:pic>
    </p:spTree>
    <p:extLst>
      <p:ext uri="{BB962C8B-B14F-4D97-AF65-F5344CB8AC3E}">
        <p14:creationId xmlns:p14="http://schemas.microsoft.com/office/powerpoint/2010/main" val="1926121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AC9FB-1CE4-9A2B-C73B-18FE3F9E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259" y="967529"/>
            <a:ext cx="2947482" cy="460118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EF9147-EAB1-E4DE-AD5A-3C80B642E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179" y="863600"/>
            <a:ext cx="7822548" cy="5121275"/>
          </a:xfrm>
        </p:spPr>
      </p:pic>
    </p:spTree>
    <p:extLst>
      <p:ext uri="{BB962C8B-B14F-4D97-AF65-F5344CB8AC3E}">
        <p14:creationId xmlns:p14="http://schemas.microsoft.com/office/powerpoint/2010/main" val="52037805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Frame</vt:lpstr>
      <vt:lpstr>Jordan River Anderson  October 22, 1999</vt:lpstr>
      <vt:lpstr>PowerPoint Presentation</vt:lpstr>
      <vt:lpstr>Jordan and Mom 💙</vt:lpstr>
      <vt:lpstr>Jordan and family </vt:lpstr>
      <vt:lpstr>Jordan and Dad</vt:lpstr>
      <vt:lpstr>Jordan’s family</vt:lpstr>
      <vt:lpstr>Jordan’s 4th birthday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Jordan River Anderson  October 22, 1999</dc:title>
  <dc:creator>Jerleen Sullivan</dc:creator>
  <cp:lastModifiedBy>Jerleen Sullivan</cp:lastModifiedBy>
  <cp:revision>2</cp:revision>
  <dcterms:created xsi:type="dcterms:W3CDTF">2024-03-05T13:18:00Z</dcterms:created>
  <dcterms:modified xsi:type="dcterms:W3CDTF">2024-03-05T14:00:34Z</dcterms:modified>
</cp:coreProperties>
</file>