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handoutMasterIdLst>
    <p:handoutMasterId r:id="rId6"/>
  </p:handoutMasterIdLst>
  <p:sldIdLst>
    <p:sldId id="264" r:id="rId2"/>
    <p:sldId id="268" r:id="rId3"/>
    <p:sldId id="267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C95"/>
    <a:srgbClr val="3C6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8"/>
    <p:restoredTop sz="96208"/>
  </p:normalViewPr>
  <p:slideViewPr>
    <p:cSldViewPr snapToGrid="0" snapToObjects="1">
      <p:cViewPr varScale="1">
        <p:scale>
          <a:sx n="59" d="100"/>
          <a:sy n="59" d="100"/>
        </p:scale>
        <p:origin x="2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i Weapenicappo" userId="7fa74d4c-190e-42b2-b007-7c427a38d7a2" providerId="ADAL" clId="{45CB4003-F638-4080-B3FB-5CB2C0DEF5C0}"/>
    <pc:docChg chg="undo custSel addSld delSld modSld">
      <pc:chgData name="Torri Weapenicappo" userId="7fa74d4c-190e-42b2-b007-7c427a38d7a2" providerId="ADAL" clId="{45CB4003-F638-4080-B3FB-5CB2C0DEF5C0}" dt="2026-02-04T16:15:26.940" v="127" actId="1076"/>
      <pc:docMkLst>
        <pc:docMk/>
      </pc:docMkLst>
      <pc:sldChg chg="del">
        <pc:chgData name="Torri Weapenicappo" userId="7fa74d4c-190e-42b2-b007-7c427a38d7a2" providerId="ADAL" clId="{45CB4003-F638-4080-B3FB-5CB2C0DEF5C0}" dt="2026-02-04T16:10:27.104" v="51" actId="2696"/>
        <pc:sldMkLst>
          <pc:docMk/>
          <pc:sldMk cId="1162026401" sldId="263"/>
        </pc:sldMkLst>
      </pc:sldChg>
      <pc:sldChg chg="modSp mod">
        <pc:chgData name="Torri Weapenicappo" userId="7fa74d4c-190e-42b2-b007-7c427a38d7a2" providerId="ADAL" clId="{45CB4003-F638-4080-B3FB-5CB2C0DEF5C0}" dt="2026-02-04T16:10:17.236" v="49" actId="20577"/>
        <pc:sldMkLst>
          <pc:docMk/>
          <pc:sldMk cId="925100259" sldId="264"/>
        </pc:sldMkLst>
        <pc:spChg chg="mod">
          <ac:chgData name="Torri Weapenicappo" userId="7fa74d4c-190e-42b2-b007-7c427a38d7a2" providerId="ADAL" clId="{45CB4003-F638-4080-B3FB-5CB2C0DEF5C0}" dt="2026-02-04T16:09:37.904" v="26" actId="122"/>
          <ac:spMkLst>
            <pc:docMk/>
            <pc:sldMk cId="925100259" sldId="264"/>
            <ac:spMk id="2" creationId="{C351D6D2-A3E6-B146-CC88-A80E09F479D9}"/>
          </ac:spMkLst>
        </pc:spChg>
        <pc:spChg chg="mod">
          <ac:chgData name="Torri Weapenicappo" userId="7fa74d4c-190e-42b2-b007-7c427a38d7a2" providerId="ADAL" clId="{45CB4003-F638-4080-B3FB-5CB2C0DEF5C0}" dt="2026-02-04T16:10:17.236" v="49" actId="20577"/>
          <ac:spMkLst>
            <pc:docMk/>
            <pc:sldMk cId="925100259" sldId="264"/>
            <ac:spMk id="3" creationId="{B8D697E9-77D6-C52A-CF27-EEB3694CB41C}"/>
          </ac:spMkLst>
        </pc:spChg>
      </pc:sldChg>
      <pc:sldChg chg="new del">
        <pc:chgData name="Torri Weapenicappo" userId="7fa74d4c-190e-42b2-b007-7c427a38d7a2" providerId="ADAL" clId="{45CB4003-F638-4080-B3FB-5CB2C0DEF5C0}" dt="2026-02-04T16:13:44.076" v="103" actId="2696"/>
        <pc:sldMkLst>
          <pc:docMk/>
          <pc:sldMk cId="1637068383" sldId="265"/>
        </pc:sldMkLst>
      </pc:sldChg>
      <pc:sldChg chg="del">
        <pc:chgData name="Torri Weapenicappo" userId="7fa74d4c-190e-42b2-b007-7c427a38d7a2" providerId="ADAL" clId="{45CB4003-F638-4080-B3FB-5CB2C0DEF5C0}" dt="2026-02-04T16:08:12.477" v="6" actId="2696"/>
        <pc:sldMkLst>
          <pc:docMk/>
          <pc:sldMk cId="1744578361" sldId="265"/>
        </pc:sldMkLst>
      </pc:sldChg>
      <pc:sldChg chg="modSp add mod">
        <pc:chgData name="Torri Weapenicappo" userId="7fa74d4c-190e-42b2-b007-7c427a38d7a2" providerId="ADAL" clId="{45CB4003-F638-4080-B3FB-5CB2C0DEF5C0}" dt="2026-02-04T16:15:26.940" v="127" actId="1076"/>
        <pc:sldMkLst>
          <pc:docMk/>
          <pc:sldMk cId="472512063" sldId="266"/>
        </pc:sldMkLst>
        <pc:spChg chg="mod">
          <ac:chgData name="Torri Weapenicappo" userId="7fa74d4c-190e-42b2-b007-7c427a38d7a2" providerId="ADAL" clId="{45CB4003-F638-4080-B3FB-5CB2C0DEF5C0}" dt="2026-02-04T16:14:48.391" v="120" actId="14100"/>
          <ac:spMkLst>
            <pc:docMk/>
            <pc:sldMk cId="472512063" sldId="266"/>
            <ac:spMk id="2" creationId="{99D1F35B-BB65-0393-06C6-1E436F3EBBB9}"/>
          </ac:spMkLst>
        </pc:spChg>
        <pc:spChg chg="mod">
          <ac:chgData name="Torri Weapenicappo" userId="7fa74d4c-190e-42b2-b007-7c427a38d7a2" providerId="ADAL" clId="{45CB4003-F638-4080-B3FB-5CB2C0DEF5C0}" dt="2026-02-04T16:15:26.940" v="127" actId="1076"/>
          <ac:spMkLst>
            <pc:docMk/>
            <pc:sldMk cId="472512063" sldId="266"/>
            <ac:spMk id="3" creationId="{6FA128D9-EDA9-2717-B3AA-F1C7F58C0EC7}"/>
          </ac:spMkLst>
        </pc:spChg>
      </pc:sldChg>
      <pc:sldChg chg="del">
        <pc:chgData name="Torri Weapenicappo" userId="7fa74d4c-190e-42b2-b007-7c427a38d7a2" providerId="ADAL" clId="{45CB4003-F638-4080-B3FB-5CB2C0DEF5C0}" dt="2026-02-04T16:08:10.276" v="5" actId="2696"/>
        <pc:sldMkLst>
          <pc:docMk/>
          <pc:sldMk cId="1148359830" sldId="266"/>
        </pc:sldMkLst>
      </pc:sldChg>
      <pc:sldChg chg="modSp add mod">
        <pc:chgData name="Torri Weapenicappo" userId="7fa74d4c-190e-42b2-b007-7c427a38d7a2" providerId="ADAL" clId="{45CB4003-F638-4080-B3FB-5CB2C0DEF5C0}" dt="2026-02-04T16:14:39.930" v="117" actId="403"/>
        <pc:sldMkLst>
          <pc:docMk/>
          <pc:sldMk cId="1523892015" sldId="267"/>
        </pc:sldMkLst>
        <pc:spChg chg="mod">
          <ac:chgData name="Torri Weapenicappo" userId="7fa74d4c-190e-42b2-b007-7c427a38d7a2" providerId="ADAL" clId="{45CB4003-F638-4080-B3FB-5CB2C0DEF5C0}" dt="2026-02-04T16:14:39.930" v="117" actId="403"/>
          <ac:spMkLst>
            <pc:docMk/>
            <pc:sldMk cId="1523892015" sldId="267"/>
            <ac:spMk id="2" creationId="{DAEA501D-651C-748A-0A49-F1B74673F7ED}"/>
          </ac:spMkLst>
        </pc:spChg>
        <pc:spChg chg="mod">
          <ac:chgData name="Torri Weapenicappo" userId="7fa74d4c-190e-42b2-b007-7c427a38d7a2" providerId="ADAL" clId="{45CB4003-F638-4080-B3FB-5CB2C0DEF5C0}" dt="2026-02-04T16:12:38.183" v="88" actId="1076"/>
          <ac:spMkLst>
            <pc:docMk/>
            <pc:sldMk cId="1523892015" sldId="267"/>
            <ac:spMk id="3" creationId="{4F164A8E-D01B-BC94-6924-7684153C94BC}"/>
          </ac:spMkLst>
        </pc:spChg>
      </pc:sldChg>
      <pc:sldChg chg="del">
        <pc:chgData name="Torri Weapenicappo" userId="7fa74d4c-190e-42b2-b007-7c427a38d7a2" providerId="ADAL" clId="{45CB4003-F638-4080-B3FB-5CB2C0DEF5C0}" dt="2026-02-04T16:08:07.775" v="4" actId="2696"/>
        <pc:sldMkLst>
          <pc:docMk/>
          <pc:sldMk cId="3102939180" sldId="267"/>
        </pc:sldMkLst>
      </pc:sldChg>
      <pc:sldChg chg="modSp add mod">
        <pc:chgData name="Torri Weapenicappo" userId="7fa74d4c-190e-42b2-b007-7c427a38d7a2" providerId="ADAL" clId="{45CB4003-F638-4080-B3FB-5CB2C0DEF5C0}" dt="2026-02-04T16:15:18.930" v="126" actId="14100"/>
        <pc:sldMkLst>
          <pc:docMk/>
          <pc:sldMk cId="1455391843" sldId="268"/>
        </pc:sldMkLst>
        <pc:spChg chg="mod">
          <ac:chgData name="Torri Weapenicappo" userId="7fa74d4c-190e-42b2-b007-7c427a38d7a2" providerId="ADAL" clId="{45CB4003-F638-4080-B3FB-5CB2C0DEF5C0}" dt="2026-02-04T16:14:29.866" v="112" actId="14100"/>
          <ac:spMkLst>
            <pc:docMk/>
            <pc:sldMk cId="1455391843" sldId="268"/>
            <ac:spMk id="2" creationId="{7B6F2E8D-190A-F432-7701-AEE4AD34A264}"/>
          </ac:spMkLst>
        </pc:spChg>
        <pc:spChg chg="mod">
          <ac:chgData name="Torri Weapenicappo" userId="7fa74d4c-190e-42b2-b007-7c427a38d7a2" providerId="ADAL" clId="{45CB4003-F638-4080-B3FB-5CB2C0DEF5C0}" dt="2026-02-04T16:15:18.930" v="126" actId="14100"/>
          <ac:spMkLst>
            <pc:docMk/>
            <pc:sldMk cId="1455391843" sldId="268"/>
            <ac:spMk id="3" creationId="{7BEBA0D3-E8C7-1BFA-0374-5C308C24B335}"/>
          </ac:spMkLst>
        </pc:spChg>
      </pc:sldChg>
      <pc:sldChg chg="del">
        <pc:chgData name="Torri Weapenicappo" userId="7fa74d4c-190e-42b2-b007-7c427a38d7a2" providerId="ADAL" clId="{45CB4003-F638-4080-B3FB-5CB2C0DEF5C0}" dt="2026-02-04T16:08:05.489" v="3" actId="2696"/>
        <pc:sldMkLst>
          <pc:docMk/>
          <pc:sldMk cId="1802028223" sldId="268"/>
        </pc:sldMkLst>
      </pc:sldChg>
      <pc:sldChg chg="del">
        <pc:chgData name="Torri Weapenicappo" userId="7fa74d4c-190e-42b2-b007-7c427a38d7a2" providerId="ADAL" clId="{45CB4003-F638-4080-B3FB-5CB2C0DEF5C0}" dt="2026-02-04T16:08:03.273" v="2" actId="2696"/>
        <pc:sldMkLst>
          <pc:docMk/>
          <pc:sldMk cId="3596090037" sldId="269"/>
        </pc:sldMkLst>
      </pc:sldChg>
      <pc:sldChg chg="del">
        <pc:chgData name="Torri Weapenicappo" userId="7fa74d4c-190e-42b2-b007-7c427a38d7a2" providerId="ADAL" clId="{45CB4003-F638-4080-B3FB-5CB2C0DEF5C0}" dt="2026-02-04T16:07:55.963" v="0" actId="2696"/>
        <pc:sldMkLst>
          <pc:docMk/>
          <pc:sldMk cId="2448240168" sldId="272"/>
        </pc:sldMkLst>
      </pc:sldChg>
      <pc:sldChg chg="del">
        <pc:chgData name="Torri Weapenicappo" userId="7fa74d4c-190e-42b2-b007-7c427a38d7a2" providerId="ADAL" clId="{45CB4003-F638-4080-B3FB-5CB2C0DEF5C0}" dt="2026-02-04T16:07:57.745" v="1" actId="2696"/>
        <pc:sldMkLst>
          <pc:docMk/>
          <pc:sldMk cId="2989577910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04/Feb/26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811" y="2161963"/>
            <a:ext cx="8067459" cy="1780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813" y="4096814"/>
            <a:ext cx="8067458" cy="17800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964" y="1517904"/>
            <a:ext cx="9336157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964" y="2484783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04/Feb/26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3002" y="6356350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D6D2-A3E6-B146-CC88-A80E09F4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1779161"/>
            <a:ext cx="9336157" cy="798576"/>
          </a:xfrm>
        </p:spPr>
        <p:txBody>
          <a:bodyPr/>
          <a:lstStyle/>
          <a:p>
            <a:pPr algn="ctr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Breakout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97E9-77D6-C52A-CF27-EEB3694C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9" y="2829697"/>
            <a:ext cx="10757641" cy="3423648"/>
          </a:xfr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What are the gaps in the services you are encountering within the IA Program?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What supports do your clients or do you help your client access?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What innovative or creative approaches has your First Nation used or wants to use to support IA clients beyond the IA Program itself?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0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3A299-99F4-D638-925B-4D926E3F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2E8D-190A-F432-7701-AEE4AD3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1779161"/>
            <a:ext cx="9336157" cy="1170868"/>
          </a:xfrm>
        </p:spPr>
        <p:txBody>
          <a:bodyPr/>
          <a:lstStyle/>
          <a:p>
            <a:pPr 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Breakout Questions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BA0D3-E8C7-1BFA-0374-5C308C2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395754"/>
            <a:ext cx="11125199" cy="2330132"/>
          </a:xfrm>
        </p:spPr>
        <p:txBody>
          <a:bodyPr/>
          <a:lstStyle/>
          <a:p>
            <a:pPr marL="1371600" lvl="1" indent="-9144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5400" dirty="0">
                <a:solidFill>
                  <a:schemeClr val="tx1"/>
                </a:solidFill>
              </a:rPr>
              <a:t>What are the gaps in the services you are encountering within the IA Program?</a:t>
            </a:r>
          </a:p>
        </p:txBody>
      </p:sp>
    </p:spTree>
    <p:extLst>
      <p:ext uri="{BB962C8B-B14F-4D97-AF65-F5344CB8AC3E}">
        <p14:creationId xmlns:p14="http://schemas.microsoft.com/office/powerpoint/2010/main" val="14553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0B6EE-5895-4A46-C514-C7A82E1C4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501D-651C-748A-0A49-F1B74673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1779161"/>
            <a:ext cx="9336157" cy="1225296"/>
          </a:xfrm>
        </p:spPr>
        <p:txBody>
          <a:bodyPr/>
          <a:lstStyle/>
          <a:p>
            <a:pPr 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Breakout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4A8E-D01B-BC94-6924-7684153C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9" y="3395754"/>
            <a:ext cx="10757641" cy="2504303"/>
          </a:xfrm>
        </p:spPr>
        <p:txBody>
          <a:bodyPr/>
          <a:lstStyle/>
          <a:p>
            <a:pPr marL="914400" lvl="0" indent="-9144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en-US" sz="5400" dirty="0">
                <a:solidFill>
                  <a:schemeClr val="tx1"/>
                </a:solidFill>
              </a:rPr>
              <a:t>What supports do your clients or do you help your client access?</a:t>
            </a:r>
          </a:p>
        </p:txBody>
      </p:sp>
    </p:spTree>
    <p:extLst>
      <p:ext uri="{BB962C8B-B14F-4D97-AF65-F5344CB8AC3E}">
        <p14:creationId xmlns:p14="http://schemas.microsoft.com/office/powerpoint/2010/main" val="152389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D83E-83A5-1AC5-AF35-72657026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F35B-BB65-0393-06C6-1E436F3E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1779160"/>
            <a:ext cx="9336157" cy="1257953"/>
          </a:xfrm>
        </p:spPr>
        <p:txBody>
          <a:bodyPr/>
          <a:lstStyle/>
          <a:p>
            <a:pPr algn="ctr"/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Breakout Questions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28D9-EDA9-2717-B3AA-F1C7F58C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3145970"/>
            <a:ext cx="11299372" cy="2873830"/>
          </a:xfrm>
        </p:spPr>
        <p:txBody>
          <a:bodyPr/>
          <a:lstStyle/>
          <a:p>
            <a:pPr marL="742950" lvl="0" indent="-742950"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en-US" sz="4800" dirty="0">
                <a:solidFill>
                  <a:schemeClr val="tx1"/>
                </a:solidFill>
              </a:rPr>
              <a:t>What innovative or creative approaches has your First Nation used or wants to use to support IA clients beyond the IA Program itself?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251206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112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1_Custom Design</vt:lpstr>
      <vt:lpstr>Breakout Questions</vt:lpstr>
      <vt:lpstr>Breakout Questions</vt:lpstr>
      <vt:lpstr>Breakout Questions</vt:lpstr>
      <vt:lpstr>Breakout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Torri Weapenicappo</cp:lastModifiedBy>
  <cp:revision>22</cp:revision>
  <dcterms:created xsi:type="dcterms:W3CDTF">2020-01-06T15:32:02Z</dcterms:created>
  <dcterms:modified xsi:type="dcterms:W3CDTF">2026-02-04T16:15:28Z</dcterms:modified>
</cp:coreProperties>
</file>