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9" r:id="rId2"/>
    <p:sldId id="270" r:id="rId3"/>
    <p:sldId id="257" r:id="rId4"/>
    <p:sldId id="260" r:id="rId5"/>
    <p:sldId id="269" r:id="rId6"/>
    <p:sldId id="271" r:id="rId7"/>
    <p:sldId id="261" r:id="rId8"/>
    <p:sldId id="262" r:id="rId9"/>
    <p:sldId id="263" r:id="rId10"/>
    <p:sldId id="264" r:id="rId11"/>
    <p:sldId id="272" r:id="rId12"/>
    <p:sldId id="265" r:id="rId13"/>
    <p:sldId id="267" r:id="rId14"/>
    <p:sldId id="268" r:id="rId15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9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0A7A18-E05A-43F5-BCD3-C623726A9590}" v="33" dt="2024-03-01T22:03:45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55181" autoAdjust="0"/>
  </p:normalViewPr>
  <p:slideViewPr>
    <p:cSldViewPr snapToGrid="0">
      <p:cViewPr varScale="1">
        <p:scale>
          <a:sx n="55" d="100"/>
          <a:sy n="55" d="100"/>
        </p:scale>
        <p:origin x="25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D'Aquino" userId="aca5e9892ffca456" providerId="LiveId" clId="{70FF914D-4288-491E-A952-1D346B127467}"/>
    <pc:docChg chg="undo custSel delSld modSld">
      <pc:chgData name="Marc D'Aquino" userId="aca5e9892ffca456" providerId="LiveId" clId="{70FF914D-4288-491E-A952-1D346B127467}" dt="2024-03-01T00:37:44.353" v="906" actId="1076"/>
      <pc:docMkLst>
        <pc:docMk/>
      </pc:docMkLst>
      <pc:sldChg chg="addSp modSp mod modNotesTx">
        <pc:chgData name="Marc D'Aquino" userId="aca5e9892ffca456" providerId="LiveId" clId="{70FF914D-4288-491E-A952-1D346B127467}" dt="2024-03-01T00:37:04.330" v="904" actId="113"/>
        <pc:sldMkLst>
          <pc:docMk/>
          <pc:sldMk cId="726098648" sldId="259"/>
        </pc:sldMkLst>
        <pc:spChg chg="add mod">
          <ac:chgData name="Marc D'Aquino" userId="aca5e9892ffca456" providerId="LiveId" clId="{70FF914D-4288-491E-A952-1D346B127467}" dt="2024-03-01T00:37:04.330" v="904" actId="113"/>
          <ac:spMkLst>
            <pc:docMk/>
            <pc:sldMk cId="726098648" sldId="259"/>
            <ac:spMk id="3" creationId="{2BD1C3F8-0873-DE77-0B27-DC20C3128D25}"/>
          </ac:spMkLst>
        </pc:spChg>
      </pc:sldChg>
      <pc:sldChg chg="modSp mod modNotesTx">
        <pc:chgData name="Marc D'Aquino" userId="aca5e9892ffca456" providerId="LiveId" clId="{70FF914D-4288-491E-A952-1D346B127467}" dt="2024-03-01T00:34:11.738" v="898" actId="20577"/>
        <pc:sldMkLst>
          <pc:docMk/>
          <pc:sldMk cId="58423650" sldId="261"/>
        </pc:sldMkLst>
        <pc:spChg chg="mod">
          <ac:chgData name="Marc D'Aquino" userId="aca5e9892ffca456" providerId="LiveId" clId="{70FF914D-4288-491E-A952-1D346B127467}" dt="2024-03-01T00:31:40.896" v="859" actId="20577"/>
          <ac:spMkLst>
            <pc:docMk/>
            <pc:sldMk cId="58423650" sldId="261"/>
            <ac:spMk id="3" creationId="{C9D38E78-4FB9-CA65-3C0A-2CF5FD345259}"/>
          </ac:spMkLst>
        </pc:spChg>
      </pc:sldChg>
      <pc:sldChg chg="modNotesTx">
        <pc:chgData name="Marc D'Aquino" userId="aca5e9892ffca456" providerId="LiveId" clId="{70FF914D-4288-491E-A952-1D346B127467}" dt="2024-03-01T00:19:51.278" v="609" actId="403"/>
        <pc:sldMkLst>
          <pc:docMk/>
          <pc:sldMk cId="512076862" sldId="262"/>
        </pc:sldMkLst>
      </pc:sldChg>
      <pc:sldChg chg="modNotesTx">
        <pc:chgData name="Marc D'Aquino" userId="aca5e9892ffca456" providerId="LiveId" clId="{70FF914D-4288-491E-A952-1D346B127467}" dt="2024-03-01T00:21:29.779" v="776" actId="313"/>
        <pc:sldMkLst>
          <pc:docMk/>
          <pc:sldMk cId="3850322937" sldId="263"/>
        </pc:sldMkLst>
      </pc:sldChg>
      <pc:sldChg chg="del">
        <pc:chgData name="Marc D'Aquino" userId="aca5e9892ffca456" providerId="LiveId" clId="{70FF914D-4288-491E-A952-1D346B127467}" dt="2024-03-01T00:34:16.271" v="899" actId="47"/>
        <pc:sldMkLst>
          <pc:docMk/>
          <pc:sldMk cId="1002284959" sldId="266"/>
        </pc:sldMkLst>
      </pc:sldChg>
      <pc:sldChg chg="modSp mod">
        <pc:chgData name="Marc D'Aquino" userId="aca5e9892ffca456" providerId="LiveId" clId="{70FF914D-4288-491E-A952-1D346B127467}" dt="2024-03-01T00:27:05.815" v="856" actId="14100"/>
        <pc:sldMkLst>
          <pc:docMk/>
          <pc:sldMk cId="3915129957" sldId="267"/>
        </pc:sldMkLst>
        <pc:spChg chg="mod">
          <ac:chgData name="Marc D'Aquino" userId="aca5e9892ffca456" providerId="LiveId" clId="{70FF914D-4288-491E-A952-1D346B127467}" dt="2024-03-01T00:22:43.680" v="778" actId="20577"/>
          <ac:spMkLst>
            <pc:docMk/>
            <pc:sldMk cId="3915129957" sldId="267"/>
            <ac:spMk id="2" creationId="{61A789F8-5B61-178B-D9CA-050679B563BC}"/>
          </ac:spMkLst>
        </pc:spChg>
        <pc:spChg chg="mod">
          <ac:chgData name="Marc D'Aquino" userId="aca5e9892ffca456" providerId="LiveId" clId="{70FF914D-4288-491E-A952-1D346B127467}" dt="2024-03-01T00:27:05.815" v="856" actId="14100"/>
          <ac:spMkLst>
            <pc:docMk/>
            <pc:sldMk cId="3915129957" sldId="267"/>
            <ac:spMk id="3" creationId="{90C648D3-B9DA-8C18-1B19-FDB3287F4860}"/>
          </ac:spMkLst>
        </pc:spChg>
      </pc:sldChg>
      <pc:sldChg chg="addSp modSp mod">
        <pc:chgData name="Marc D'Aquino" userId="aca5e9892ffca456" providerId="LiveId" clId="{70FF914D-4288-491E-A952-1D346B127467}" dt="2024-03-01T00:37:44.353" v="906" actId="1076"/>
        <pc:sldMkLst>
          <pc:docMk/>
          <pc:sldMk cId="1185121466" sldId="268"/>
        </pc:sldMkLst>
        <pc:spChg chg="add mod">
          <ac:chgData name="Marc D'Aquino" userId="aca5e9892ffca456" providerId="LiveId" clId="{70FF914D-4288-491E-A952-1D346B127467}" dt="2024-03-01T00:37:44.353" v="906" actId="1076"/>
          <ac:spMkLst>
            <pc:docMk/>
            <pc:sldMk cId="1185121466" sldId="268"/>
            <ac:spMk id="2" creationId="{DE81B90D-ECA0-B183-36CC-5EA2999A2765}"/>
          </ac:spMkLst>
        </pc:spChg>
      </pc:sldChg>
      <pc:sldChg chg="modSp mod">
        <pc:chgData name="Marc D'Aquino" userId="aca5e9892ffca456" providerId="LiveId" clId="{70FF914D-4288-491E-A952-1D346B127467}" dt="2024-02-29T23:49:13.432" v="26" actId="14100"/>
        <pc:sldMkLst>
          <pc:docMk/>
          <pc:sldMk cId="1149129524" sldId="270"/>
        </pc:sldMkLst>
        <pc:spChg chg="mod">
          <ac:chgData name="Marc D'Aquino" userId="aca5e9892ffca456" providerId="LiveId" clId="{70FF914D-4288-491E-A952-1D346B127467}" dt="2024-02-29T23:49:13.432" v="26" actId="14100"/>
          <ac:spMkLst>
            <pc:docMk/>
            <pc:sldMk cId="1149129524" sldId="270"/>
            <ac:spMk id="3" creationId="{5284D550-57B4-E8AC-BDCC-7956D759B50E}"/>
          </ac:spMkLst>
        </pc:spChg>
        <pc:spChg chg="mod">
          <ac:chgData name="Marc D'Aquino" userId="aca5e9892ffca456" providerId="LiveId" clId="{70FF914D-4288-491E-A952-1D346B127467}" dt="2024-02-29T23:49:08.102" v="25" actId="20577"/>
          <ac:spMkLst>
            <pc:docMk/>
            <pc:sldMk cId="1149129524" sldId="270"/>
            <ac:spMk id="4" creationId="{130A9BB4-D43E-FE06-CF09-F5B4852FF3E8}"/>
          </ac:spMkLst>
        </pc:spChg>
      </pc:sldChg>
      <pc:sldChg chg="modNotesTx">
        <pc:chgData name="Marc D'Aquino" userId="aca5e9892ffca456" providerId="LiveId" clId="{70FF914D-4288-491E-A952-1D346B127467}" dt="2024-02-29T23:55:47.724" v="516" actId="313"/>
        <pc:sldMkLst>
          <pc:docMk/>
          <pc:sldMk cId="395036852" sldId="271"/>
        </pc:sldMkLst>
      </pc:sldChg>
    </pc:docChg>
  </pc:docChgLst>
  <pc:docChgLst>
    <pc:chgData name="Marc D'Aquino" userId="aca5e9892ffca456" providerId="LiveId" clId="{140A7A18-E05A-43F5-BCD3-C623726A9590}"/>
    <pc:docChg chg="undo redo custSel addSld delSld modSld delMainMaster modNotesMaster">
      <pc:chgData name="Marc D'Aquino" userId="aca5e9892ffca456" providerId="LiveId" clId="{140A7A18-E05A-43F5-BCD3-C623726A9590}" dt="2024-03-01T22:04:11.759" v="1874" actId="1076"/>
      <pc:docMkLst>
        <pc:docMk/>
      </pc:docMkLst>
      <pc:sldChg chg="modNotesTx">
        <pc:chgData name="Marc D'Aquino" userId="aca5e9892ffca456" providerId="LiveId" clId="{140A7A18-E05A-43F5-BCD3-C623726A9590}" dt="2024-02-29T16:49:19.110" v="1715" actId="20577"/>
        <pc:sldMkLst>
          <pc:docMk/>
          <pc:sldMk cId="3247702030" sldId="257"/>
        </pc:sldMkLst>
      </pc:sldChg>
      <pc:sldChg chg="modNotesTx">
        <pc:chgData name="Marc D'Aquino" userId="aca5e9892ffca456" providerId="LiveId" clId="{140A7A18-E05A-43F5-BCD3-C623726A9590}" dt="2024-03-01T19:12:49.904" v="1862" actId="403"/>
        <pc:sldMkLst>
          <pc:docMk/>
          <pc:sldMk cId="726098648" sldId="259"/>
        </pc:sldMkLst>
      </pc:sldChg>
      <pc:sldChg chg="modSp mod modNotesTx">
        <pc:chgData name="Marc D'Aquino" userId="aca5e9892ffca456" providerId="LiveId" clId="{140A7A18-E05A-43F5-BCD3-C623726A9590}" dt="2024-02-29T16:51:54.163" v="1720" actId="20577"/>
        <pc:sldMkLst>
          <pc:docMk/>
          <pc:sldMk cId="3639369911" sldId="260"/>
        </pc:sldMkLst>
        <pc:spChg chg="mod">
          <ac:chgData name="Marc D'Aquino" userId="aca5e9892ffca456" providerId="LiveId" clId="{140A7A18-E05A-43F5-BCD3-C623726A9590}" dt="2024-02-29T01:12:25.482" v="1326" actId="27636"/>
          <ac:spMkLst>
            <pc:docMk/>
            <pc:sldMk cId="3639369911" sldId="260"/>
            <ac:spMk id="3" creationId="{89687A19-E27A-E1F9-CF5E-FE18335EA0E9}"/>
          </ac:spMkLst>
        </pc:spChg>
      </pc:sldChg>
      <pc:sldChg chg="modNotesTx">
        <pc:chgData name="Marc D'Aquino" userId="aca5e9892ffca456" providerId="LiveId" clId="{140A7A18-E05A-43F5-BCD3-C623726A9590}" dt="2024-03-01T19:09:10.056" v="1752" actId="20577"/>
        <pc:sldMkLst>
          <pc:docMk/>
          <pc:sldMk cId="58423650" sldId="261"/>
        </pc:sldMkLst>
      </pc:sldChg>
      <pc:sldChg chg="modNotesTx">
        <pc:chgData name="Marc D'Aquino" userId="aca5e9892ffca456" providerId="LiveId" clId="{140A7A18-E05A-43F5-BCD3-C623726A9590}" dt="2024-03-01T19:09:56.701" v="1833" actId="313"/>
        <pc:sldMkLst>
          <pc:docMk/>
          <pc:sldMk cId="512076862" sldId="262"/>
        </pc:sldMkLst>
      </pc:sldChg>
      <pc:sldChg chg="modSp mod modNotesTx">
        <pc:chgData name="Marc D'Aquino" userId="aca5e9892ffca456" providerId="LiveId" clId="{140A7A18-E05A-43F5-BCD3-C623726A9590}" dt="2024-03-01T19:10:15.488" v="1836" actId="20577"/>
        <pc:sldMkLst>
          <pc:docMk/>
          <pc:sldMk cId="589059089" sldId="264"/>
        </pc:sldMkLst>
        <pc:spChg chg="mod">
          <ac:chgData name="Marc D'Aquino" userId="aca5e9892ffca456" providerId="LiveId" clId="{140A7A18-E05A-43F5-BCD3-C623726A9590}" dt="2024-02-29T01:54:38.983" v="1378" actId="20577"/>
          <ac:spMkLst>
            <pc:docMk/>
            <pc:sldMk cId="589059089" sldId="264"/>
            <ac:spMk id="3" creationId="{3C370145-1236-41DC-3ED4-88C278485687}"/>
          </ac:spMkLst>
        </pc:spChg>
      </pc:sldChg>
      <pc:sldChg chg="modNotesTx">
        <pc:chgData name="Marc D'Aquino" userId="aca5e9892ffca456" providerId="LiveId" clId="{140A7A18-E05A-43F5-BCD3-C623726A9590}" dt="2024-03-01T19:11:31.065" v="1858" actId="20577"/>
        <pc:sldMkLst>
          <pc:docMk/>
          <pc:sldMk cId="4273751247" sldId="265"/>
        </pc:sldMkLst>
      </pc:sldChg>
      <pc:sldChg chg="modSp mod modNotesTx">
        <pc:chgData name="Marc D'Aquino" userId="aca5e9892ffca456" providerId="LiveId" clId="{140A7A18-E05A-43F5-BCD3-C623726A9590}" dt="2024-03-01T19:08:27.460" v="1748" actId="20577"/>
        <pc:sldMkLst>
          <pc:docMk/>
          <pc:sldMk cId="3915129957" sldId="267"/>
        </pc:sldMkLst>
        <pc:spChg chg="mod">
          <ac:chgData name="Marc D'Aquino" userId="aca5e9892ffca456" providerId="LiveId" clId="{140A7A18-E05A-43F5-BCD3-C623726A9590}" dt="2024-02-29T18:34:52.562" v="1744" actId="20577"/>
          <ac:spMkLst>
            <pc:docMk/>
            <pc:sldMk cId="3915129957" sldId="267"/>
            <ac:spMk id="3" creationId="{90C648D3-B9DA-8C18-1B19-FDB3287F4860}"/>
          </ac:spMkLst>
        </pc:spChg>
      </pc:sldChg>
      <pc:sldChg chg="addSp delSp modSp mod">
        <pc:chgData name="Marc D'Aquino" userId="aca5e9892ffca456" providerId="LiveId" clId="{140A7A18-E05A-43F5-BCD3-C623726A9590}" dt="2024-03-01T22:04:11.759" v="1874" actId="1076"/>
        <pc:sldMkLst>
          <pc:docMk/>
          <pc:sldMk cId="1185121466" sldId="268"/>
        </pc:sldMkLst>
        <pc:spChg chg="mod">
          <ac:chgData name="Marc D'Aquino" userId="aca5e9892ffca456" providerId="LiveId" clId="{140A7A18-E05A-43F5-BCD3-C623726A9590}" dt="2024-03-01T22:04:09.419" v="1873" actId="1076"/>
          <ac:spMkLst>
            <pc:docMk/>
            <pc:sldMk cId="1185121466" sldId="268"/>
            <ac:spMk id="2" creationId="{DE81B90D-ECA0-B183-36CC-5EA2999A2765}"/>
          </ac:spMkLst>
        </pc:spChg>
        <pc:spChg chg="add del mod">
          <ac:chgData name="Marc D'Aquino" userId="aca5e9892ffca456" providerId="LiveId" clId="{140A7A18-E05A-43F5-BCD3-C623726A9590}" dt="2024-03-01T22:03:57.003" v="1870" actId="478"/>
          <ac:spMkLst>
            <pc:docMk/>
            <pc:sldMk cId="1185121466" sldId="268"/>
            <ac:spMk id="3" creationId="{6EE888DA-EF4F-A955-FDE6-8B8AB904524D}"/>
          </ac:spMkLst>
        </pc:spChg>
        <pc:picChg chg="add mod">
          <ac:chgData name="Marc D'Aquino" userId="aca5e9892ffca456" providerId="LiveId" clId="{140A7A18-E05A-43F5-BCD3-C623726A9590}" dt="2024-03-01T22:04:11.759" v="1874" actId="1076"/>
          <ac:picMkLst>
            <pc:docMk/>
            <pc:sldMk cId="1185121466" sldId="268"/>
            <ac:picMk id="6" creationId="{82158764-0638-87DE-0FEE-B41EBA9E2F14}"/>
          </ac:picMkLst>
        </pc:picChg>
      </pc:sldChg>
      <pc:sldChg chg="addSp delSp modSp new mod setBg modNotesTx">
        <pc:chgData name="Marc D'Aquino" userId="aca5e9892ffca456" providerId="LiveId" clId="{140A7A18-E05A-43F5-BCD3-C623726A9590}" dt="2024-02-28T07:02:31.387" v="1135" actId="20577"/>
        <pc:sldMkLst>
          <pc:docMk/>
          <pc:sldMk cId="1429938527" sldId="269"/>
        </pc:sldMkLst>
        <pc:spChg chg="del">
          <ac:chgData name="Marc D'Aquino" userId="aca5e9892ffca456" providerId="LiveId" clId="{140A7A18-E05A-43F5-BCD3-C623726A9590}" dt="2024-02-28T06:41:58.209" v="800" actId="21"/>
          <ac:spMkLst>
            <pc:docMk/>
            <pc:sldMk cId="1429938527" sldId="269"/>
            <ac:spMk id="2" creationId="{053647DC-B447-F57A-45EE-D1E13C869CDC}"/>
          </ac:spMkLst>
        </pc:spChg>
        <pc:spChg chg="del">
          <ac:chgData name="Marc D'Aquino" userId="aca5e9892ffca456" providerId="LiveId" clId="{140A7A18-E05A-43F5-BCD3-C623726A9590}" dt="2024-02-28T06:06:46.673" v="1"/>
          <ac:spMkLst>
            <pc:docMk/>
            <pc:sldMk cId="1429938527" sldId="269"/>
            <ac:spMk id="3" creationId="{524D929A-DC4B-100E-5065-EA53749AC2E7}"/>
          </ac:spMkLst>
        </pc:spChg>
        <pc:spChg chg="add mod">
          <ac:chgData name="Marc D'Aquino" userId="aca5e9892ffca456" providerId="LiveId" clId="{140A7A18-E05A-43F5-BCD3-C623726A9590}" dt="2024-02-28T06:47:38.398" v="1080" actId="26606"/>
          <ac:spMkLst>
            <pc:docMk/>
            <pc:sldMk cId="1429938527" sldId="269"/>
            <ac:spMk id="5" creationId="{FA5BA17E-2F32-25A4-C16E-49230911D2C6}"/>
          </ac:spMkLst>
        </pc:spChg>
        <pc:spChg chg="add del mod">
          <ac:chgData name="Marc D'Aquino" userId="aca5e9892ffca456" providerId="LiveId" clId="{140A7A18-E05A-43F5-BCD3-C623726A9590}" dt="2024-02-28T06:10:48.227" v="72" actId="478"/>
          <ac:spMkLst>
            <pc:docMk/>
            <pc:sldMk cId="1429938527" sldId="269"/>
            <ac:spMk id="6" creationId="{CF7A04FB-BF02-4863-E024-9DAB75F3AB5C}"/>
          </ac:spMkLst>
        </pc:spChg>
        <pc:spChg chg="add mod">
          <ac:chgData name="Marc D'Aquino" userId="aca5e9892ffca456" providerId="LiveId" clId="{140A7A18-E05A-43F5-BCD3-C623726A9590}" dt="2024-02-28T06:47:38.398" v="1080" actId="26606"/>
          <ac:spMkLst>
            <pc:docMk/>
            <pc:sldMk cId="1429938527" sldId="269"/>
            <ac:spMk id="7" creationId="{852ED14D-29A2-CDDB-07EF-E109DCC26F7A}"/>
          </ac:spMkLst>
        </pc:spChg>
        <pc:spChg chg="add mod">
          <ac:chgData name="Marc D'Aquino" userId="aca5e9892ffca456" providerId="LiveId" clId="{140A7A18-E05A-43F5-BCD3-C623726A9590}" dt="2024-02-28T06:47:38.398" v="1080" actId="26606"/>
          <ac:spMkLst>
            <pc:docMk/>
            <pc:sldMk cId="1429938527" sldId="269"/>
            <ac:spMk id="8" creationId="{B819FF03-B25E-6A64-1B5E-BA8CFA673D4C}"/>
          </ac:spMkLst>
        </pc:spChg>
        <pc:spChg chg="add mod">
          <ac:chgData name="Marc D'Aquino" userId="aca5e9892ffca456" providerId="LiveId" clId="{140A7A18-E05A-43F5-BCD3-C623726A9590}" dt="2024-02-28T06:47:38.398" v="1080" actId="26606"/>
          <ac:spMkLst>
            <pc:docMk/>
            <pc:sldMk cId="1429938527" sldId="269"/>
            <ac:spMk id="9" creationId="{28207615-FA7A-A2B9-90DF-556632B77D73}"/>
          </ac:spMkLst>
        </pc:spChg>
        <pc:spChg chg="add mod">
          <ac:chgData name="Marc D'Aquino" userId="aca5e9892ffca456" providerId="LiveId" clId="{140A7A18-E05A-43F5-BCD3-C623726A9590}" dt="2024-02-28T06:47:38.398" v="1080" actId="26606"/>
          <ac:spMkLst>
            <pc:docMk/>
            <pc:sldMk cId="1429938527" sldId="269"/>
            <ac:spMk id="21" creationId="{59A9E2A1-4171-1A64-1E04-22FE172F01C5}"/>
          </ac:spMkLst>
        </pc:spChg>
        <pc:spChg chg="add mod">
          <ac:chgData name="Marc D'Aquino" userId="aca5e9892ffca456" providerId="LiveId" clId="{140A7A18-E05A-43F5-BCD3-C623726A9590}" dt="2024-02-28T06:47:38.398" v="1080" actId="26606"/>
          <ac:spMkLst>
            <pc:docMk/>
            <pc:sldMk cId="1429938527" sldId="269"/>
            <ac:spMk id="22" creationId="{85FB928C-8862-772E-D47C-AD9EBB00539D}"/>
          </ac:spMkLst>
        </pc:spChg>
        <pc:spChg chg="add mod">
          <ac:chgData name="Marc D'Aquino" userId="aca5e9892ffca456" providerId="LiveId" clId="{140A7A18-E05A-43F5-BCD3-C623726A9590}" dt="2024-02-28T06:47:38.398" v="1080" actId="26606"/>
          <ac:spMkLst>
            <pc:docMk/>
            <pc:sldMk cId="1429938527" sldId="269"/>
            <ac:spMk id="33" creationId="{B15FEF2E-A48C-DD66-DCD3-A80524BD9AC8}"/>
          </ac:spMkLst>
        </pc:spChg>
        <pc:spChg chg="add mod">
          <ac:chgData name="Marc D'Aquino" userId="aca5e9892ffca456" providerId="LiveId" clId="{140A7A18-E05A-43F5-BCD3-C623726A9590}" dt="2024-02-28T07:02:31.387" v="1135" actId="20577"/>
          <ac:spMkLst>
            <pc:docMk/>
            <pc:sldMk cId="1429938527" sldId="269"/>
            <ac:spMk id="38" creationId="{A5473F08-C33F-46BC-0DE8-D5D5B5A90804}"/>
          </ac:spMkLst>
        </pc:spChg>
        <pc:spChg chg="add del">
          <ac:chgData name="Marc D'Aquino" userId="aca5e9892ffca456" providerId="LiveId" clId="{140A7A18-E05A-43F5-BCD3-C623726A9590}" dt="2024-02-28T06:47:38.398" v="1080" actId="26606"/>
          <ac:spMkLst>
            <pc:docMk/>
            <pc:sldMk cId="1429938527" sldId="269"/>
            <ac:spMk id="45" creationId="{D036D0D5-3AA0-47FD-A83C-7A06CA2EEE1A}"/>
          </ac:spMkLst>
        </pc:spChg>
        <pc:spChg chg="add del">
          <ac:chgData name="Marc D'Aquino" userId="aca5e9892ffca456" providerId="LiveId" clId="{140A7A18-E05A-43F5-BCD3-C623726A9590}" dt="2024-02-28T06:47:38.398" v="1080" actId="26606"/>
          <ac:spMkLst>
            <pc:docMk/>
            <pc:sldMk cId="1429938527" sldId="269"/>
            <ac:spMk id="47" creationId="{E3FF0025-03AB-4126-9E23-1B4F2D4B1748}"/>
          </ac:spMkLst>
        </pc:spChg>
        <pc:spChg chg="add del">
          <ac:chgData name="Marc D'Aquino" userId="aca5e9892ffca456" providerId="LiveId" clId="{140A7A18-E05A-43F5-BCD3-C623726A9590}" dt="2024-02-28T06:47:38.398" v="1080" actId="26606"/>
          <ac:spMkLst>
            <pc:docMk/>
            <pc:sldMk cId="1429938527" sldId="269"/>
            <ac:spMk id="49" creationId="{4C149C42-FAD2-4559-80A1-B6E921D049AC}"/>
          </ac:spMkLst>
        </pc:spChg>
        <pc:picChg chg="add mod">
          <ac:chgData name="Marc D'Aquino" userId="aca5e9892ffca456" providerId="LiveId" clId="{140A7A18-E05A-43F5-BCD3-C623726A9590}" dt="2024-02-28T06:47:38.398" v="1080" actId="26606"/>
          <ac:picMkLst>
            <pc:docMk/>
            <pc:sldMk cId="1429938527" sldId="269"/>
            <ac:picMk id="4" creationId="{F4B080E2-F8DE-D932-F623-CC9ECA443EC7}"/>
          </ac:picMkLst>
        </pc:picChg>
        <pc:picChg chg="add mod">
          <ac:chgData name="Marc D'Aquino" userId="aca5e9892ffca456" providerId="LiveId" clId="{140A7A18-E05A-43F5-BCD3-C623726A9590}" dt="2024-02-28T06:24:34.015" v="229" actId="1076"/>
          <ac:picMkLst>
            <pc:docMk/>
            <pc:sldMk cId="1429938527" sldId="269"/>
            <ac:picMk id="19" creationId="{E1CFF5A5-8998-EF35-BDB0-A8235B2001B4}"/>
          </ac:picMkLst>
        </pc:picChg>
        <pc:picChg chg="add mod">
          <ac:chgData name="Marc D'Aquino" userId="aca5e9892ffca456" providerId="LiveId" clId="{140A7A18-E05A-43F5-BCD3-C623726A9590}" dt="2024-02-28T06:24:31.860" v="227" actId="1076"/>
          <ac:picMkLst>
            <pc:docMk/>
            <pc:sldMk cId="1429938527" sldId="269"/>
            <ac:picMk id="20" creationId="{CD8762F0-FB07-2740-1AE0-0971263DE488}"/>
          </ac:picMkLst>
        </pc:picChg>
        <pc:picChg chg="add mod">
          <ac:chgData name="Marc D'Aquino" userId="aca5e9892ffca456" providerId="LiveId" clId="{140A7A18-E05A-43F5-BCD3-C623726A9590}" dt="2024-02-28T06:49:58.960" v="1085" actId="1076"/>
          <ac:picMkLst>
            <pc:docMk/>
            <pc:sldMk cId="1429938527" sldId="269"/>
            <ac:picMk id="43" creationId="{AC9DE00D-0F8C-AAEC-C3CF-47E09B0F15B3}"/>
          </ac:picMkLst>
        </pc:picChg>
        <pc:cxnChg chg="add mod">
          <ac:chgData name="Marc D'Aquino" userId="aca5e9892ffca456" providerId="LiveId" clId="{140A7A18-E05A-43F5-BCD3-C623726A9590}" dt="2024-02-28T06:47:38.398" v="1080" actId="26606"/>
          <ac:cxnSpMkLst>
            <pc:docMk/>
            <pc:sldMk cId="1429938527" sldId="269"/>
            <ac:cxnSpMk id="10" creationId="{DBB3896A-226A-DA3E-C6C1-BAE78EDE2A6D}"/>
          </ac:cxnSpMkLst>
        </pc:cxnChg>
        <pc:cxnChg chg="add mod">
          <ac:chgData name="Marc D'Aquino" userId="aca5e9892ffca456" providerId="LiveId" clId="{140A7A18-E05A-43F5-BCD3-C623726A9590}" dt="2024-02-28T06:47:38.398" v="1080" actId="26606"/>
          <ac:cxnSpMkLst>
            <pc:docMk/>
            <pc:sldMk cId="1429938527" sldId="269"/>
            <ac:cxnSpMk id="11" creationId="{02554A13-DA35-2846-B52B-A28C0C84B6B9}"/>
          </ac:cxnSpMkLst>
        </pc:cxnChg>
        <pc:cxnChg chg="add del mod">
          <ac:chgData name="Marc D'Aquino" userId="aca5e9892ffca456" providerId="LiveId" clId="{140A7A18-E05A-43F5-BCD3-C623726A9590}" dt="2024-02-28T06:10:49.912" v="73" actId="478"/>
          <ac:cxnSpMkLst>
            <pc:docMk/>
            <pc:sldMk cId="1429938527" sldId="269"/>
            <ac:cxnSpMk id="12" creationId="{B8B78E7E-3465-296C-7905-C9CB91D17430}"/>
          </ac:cxnSpMkLst>
        </pc:cxnChg>
        <pc:cxnChg chg="add del mod">
          <ac:chgData name="Marc D'Aquino" userId="aca5e9892ffca456" providerId="LiveId" clId="{140A7A18-E05A-43F5-BCD3-C623726A9590}" dt="2024-02-28T06:14:56.929" v="155" actId="478"/>
          <ac:cxnSpMkLst>
            <pc:docMk/>
            <pc:sldMk cId="1429938527" sldId="269"/>
            <ac:cxnSpMk id="13" creationId="{8245FF0E-E1FE-9B96-9CA1-0DCFFCF39008}"/>
          </ac:cxnSpMkLst>
        </pc:cxnChg>
        <pc:cxnChg chg="add mod">
          <ac:chgData name="Marc D'Aquino" userId="aca5e9892ffca456" providerId="LiveId" clId="{140A7A18-E05A-43F5-BCD3-C623726A9590}" dt="2024-02-28T06:47:38.398" v="1080" actId="26606"/>
          <ac:cxnSpMkLst>
            <pc:docMk/>
            <pc:sldMk cId="1429938527" sldId="269"/>
            <ac:cxnSpMk id="14" creationId="{DBD0CE61-1D46-DC70-E8C5-9F326644EA55}"/>
          </ac:cxnSpMkLst>
        </pc:cxnChg>
        <pc:cxnChg chg="add del mod">
          <ac:chgData name="Marc D'Aquino" userId="aca5e9892ffca456" providerId="LiveId" clId="{140A7A18-E05A-43F5-BCD3-C623726A9590}" dt="2024-02-28T06:14:54.251" v="154" actId="478"/>
          <ac:cxnSpMkLst>
            <pc:docMk/>
            <pc:sldMk cId="1429938527" sldId="269"/>
            <ac:cxnSpMk id="15" creationId="{87DC04B6-97CD-A173-7DD8-3075970022A7}"/>
          </ac:cxnSpMkLst>
        </pc:cxnChg>
        <pc:cxnChg chg="add mod">
          <ac:chgData name="Marc D'Aquino" userId="aca5e9892ffca456" providerId="LiveId" clId="{140A7A18-E05A-43F5-BCD3-C623726A9590}" dt="2024-02-28T06:47:38.398" v="1080" actId="26606"/>
          <ac:cxnSpMkLst>
            <pc:docMk/>
            <pc:sldMk cId="1429938527" sldId="269"/>
            <ac:cxnSpMk id="16" creationId="{32BE75D5-CDD9-8C7A-2EB6-BDC2D3E296D5}"/>
          </ac:cxnSpMkLst>
        </pc:cxnChg>
        <pc:cxnChg chg="add mod">
          <ac:chgData name="Marc D'Aquino" userId="aca5e9892ffca456" providerId="LiveId" clId="{140A7A18-E05A-43F5-BCD3-C623726A9590}" dt="2024-02-28T06:47:38.398" v="1080" actId="26606"/>
          <ac:cxnSpMkLst>
            <pc:docMk/>
            <pc:sldMk cId="1429938527" sldId="269"/>
            <ac:cxnSpMk id="23" creationId="{3A5E4442-A922-F5BC-A877-E53828696B45}"/>
          </ac:cxnSpMkLst>
        </pc:cxnChg>
        <pc:cxnChg chg="add mod">
          <ac:chgData name="Marc D'Aquino" userId="aca5e9892ffca456" providerId="LiveId" clId="{140A7A18-E05A-43F5-BCD3-C623726A9590}" dt="2024-02-28T06:47:38.398" v="1080" actId="26606"/>
          <ac:cxnSpMkLst>
            <pc:docMk/>
            <pc:sldMk cId="1429938527" sldId="269"/>
            <ac:cxnSpMk id="25" creationId="{5E164E50-930A-8232-F104-B9C3B7E2AF13}"/>
          </ac:cxnSpMkLst>
        </pc:cxnChg>
        <pc:cxnChg chg="add mod">
          <ac:chgData name="Marc D'Aquino" userId="aca5e9892ffca456" providerId="LiveId" clId="{140A7A18-E05A-43F5-BCD3-C623726A9590}" dt="2024-02-28T06:47:38.398" v="1080" actId="26606"/>
          <ac:cxnSpMkLst>
            <pc:docMk/>
            <pc:sldMk cId="1429938527" sldId="269"/>
            <ac:cxnSpMk id="28" creationId="{A6861A61-5291-1405-C813-C4618EABF5FE}"/>
          </ac:cxnSpMkLst>
        </pc:cxnChg>
        <pc:cxnChg chg="add mod">
          <ac:chgData name="Marc D'Aquino" userId="aca5e9892ffca456" providerId="LiveId" clId="{140A7A18-E05A-43F5-BCD3-C623726A9590}" dt="2024-02-28T06:47:38.398" v="1080" actId="26606"/>
          <ac:cxnSpMkLst>
            <pc:docMk/>
            <pc:sldMk cId="1429938527" sldId="269"/>
            <ac:cxnSpMk id="30" creationId="{A2D7F220-16ED-1B0A-8199-785D0C97E912}"/>
          </ac:cxnSpMkLst>
        </pc:cxnChg>
        <pc:cxnChg chg="add mod">
          <ac:chgData name="Marc D'Aquino" userId="aca5e9892ffca456" providerId="LiveId" clId="{140A7A18-E05A-43F5-BCD3-C623726A9590}" dt="2024-02-28T06:47:38.398" v="1080" actId="26606"/>
          <ac:cxnSpMkLst>
            <pc:docMk/>
            <pc:sldMk cId="1429938527" sldId="269"/>
            <ac:cxnSpMk id="37" creationId="{C97CA042-E816-ACCE-98E2-69823B971BA3}"/>
          </ac:cxnSpMkLst>
        </pc:cxnChg>
        <pc:cxnChg chg="add mod">
          <ac:chgData name="Marc D'Aquino" userId="aca5e9892ffca456" providerId="LiveId" clId="{140A7A18-E05A-43F5-BCD3-C623726A9590}" dt="2024-02-28T06:47:38.398" v="1080" actId="26606"/>
          <ac:cxnSpMkLst>
            <pc:docMk/>
            <pc:sldMk cId="1429938527" sldId="269"/>
            <ac:cxnSpMk id="40" creationId="{0200F1F0-BF18-8BE2-9818-778CE0C55359}"/>
          </ac:cxnSpMkLst>
        </pc:cxnChg>
      </pc:sldChg>
      <pc:sldChg chg="addSp delSp modSp new mod modNotesTx">
        <pc:chgData name="Marc D'Aquino" userId="aca5e9892ffca456" providerId="LiveId" clId="{140A7A18-E05A-43F5-BCD3-C623726A9590}" dt="2024-02-28T06:37:09.306" v="755" actId="20577"/>
        <pc:sldMkLst>
          <pc:docMk/>
          <pc:sldMk cId="1149129524" sldId="270"/>
        </pc:sldMkLst>
        <pc:spChg chg="del mod">
          <ac:chgData name="Marc D'Aquino" userId="aca5e9892ffca456" providerId="LiveId" clId="{140A7A18-E05A-43F5-BCD3-C623726A9590}" dt="2024-02-28T06:29:57.209" v="298" actId="478"/>
          <ac:spMkLst>
            <pc:docMk/>
            <pc:sldMk cId="1149129524" sldId="270"/>
            <ac:spMk id="2" creationId="{47D092AF-9043-3FF9-0A05-11EA25FC5785}"/>
          </ac:spMkLst>
        </pc:spChg>
        <pc:spChg chg="mod">
          <ac:chgData name="Marc D'Aquino" userId="aca5e9892ffca456" providerId="LiveId" clId="{140A7A18-E05A-43F5-BCD3-C623726A9590}" dt="2024-02-28T06:36:50.500" v="751" actId="14100"/>
          <ac:spMkLst>
            <pc:docMk/>
            <pc:sldMk cId="1149129524" sldId="270"/>
            <ac:spMk id="3" creationId="{5284D550-57B4-E8AC-BDCC-7956D759B50E}"/>
          </ac:spMkLst>
        </pc:spChg>
        <pc:spChg chg="add mod">
          <ac:chgData name="Marc D'Aquino" userId="aca5e9892ffca456" providerId="LiveId" clId="{140A7A18-E05A-43F5-BCD3-C623726A9590}" dt="2024-02-28T06:31:09.506" v="385" actId="20577"/>
          <ac:spMkLst>
            <pc:docMk/>
            <pc:sldMk cId="1149129524" sldId="270"/>
            <ac:spMk id="4" creationId="{130A9BB4-D43E-FE06-CF09-F5B4852FF3E8}"/>
          </ac:spMkLst>
        </pc:spChg>
        <pc:cxnChg chg="add mod">
          <ac:chgData name="Marc D'Aquino" userId="aca5e9892ffca456" providerId="LiveId" clId="{140A7A18-E05A-43F5-BCD3-C623726A9590}" dt="2024-02-28T06:36:55.033" v="752" actId="1076"/>
          <ac:cxnSpMkLst>
            <pc:docMk/>
            <pc:sldMk cId="1149129524" sldId="270"/>
            <ac:cxnSpMk id="5" creationId="{1135F2E9-DE65-AE58-4D11-0F37657EE8D1}"/>
          </ac:cxnSpMkLst>
        </pc:cxnChg>
      </pc:sldChg>
      <pc:sldChg chg="delSp modSp add del mod">
        <pc:chgData name="Marc D'Aquino" userId="aca5e9892ffca456" providerId="LiveId" clId="{140A7A18-E05A-43F5-BCD3-C623726A9590}" dt="2024-02-28T06:27:51.149" v="294" actId="47"/>
        <pc:sldMkLst>
          <pc:docMk/>
          <pc:sldMk cId="1513582292" sldId="270"/>
        </pc:sldMkLst>
        <pc:spChg chg="del mod">
          <ac:chgData name="Marc D'Aquino" userId="aca5e9892ffca456" providerId="LiveId" clId="{140A7A18-E05A-43F5-BCD3-C623726A9590}" dt="2024-02-28T06:08:58.531" v="9" actId="478"/>
          <ac:spMkLst>
            <pc:docMk/>
            <pc:sldMk cId="1513582292" sldId="270"/>
            <ac:spMk id="12" creationId="{D90C39E2-2985-D6AE-1822-8A3E470780FD}"/>
          </ac:spMkLst>
        </pc:spChg>
        <pc:spChg chg="del mod">
          <ac:chgData name="Marc D'Aquino" userId="aca5e9892ffca456" providerId="LiveId" clId="{140A7A18-E05A-43F5-BCD3-C623726A9590}" dt="2024-02-28T06:09:13.013" v="18" actId="478"/>
          <ac:spMkLst>
            <pc:docMk/>
            <pc:sldMk cId="1513582292" sldId="270"/>
            <ac:spMk id="13" creationId="{FA64F39F-E2EF-36C1-75C5-EC8667817C06}"/>
          </ac:spMkLst>
        </pc:spChg>
        <pc:spChg chg="del">
          <ac:chgData name="Marc D'Aquino" userId="aca5e9892ffca456" providerId="LiveId" clId="{140A7A18-E05A-43F5-BCD3-C623726A9590}" dt="2024-02-28T06:09:33.209" v="22" actId="478"/>
          <ac:spMkLst>
            <pc:docMk/>
            <pc:sldMk cId="1513582292" sldId="270"/>
            <ac:spMk id="15" creationId="{4BF7F55E-92CB-0F55-7CEB-CF756627203C}"/>
          </ac:spMkLst>
        </pc:spChg>
        <pc:spChg chg="del">
          <ac:chgData name="Marc D'Aquino" userId="aca5e9892ffca456" providerId="LiveId" clId="{140A7A18-E05A-43F5-BCD3-C623726A9590}" dt="2024-02-28T06:09:52.177" v="35" actId="478"/>
          <ac:spMkLst>
            <pc:docMk/>
            <pc:sldMk cId="1513582292" sldId="270"/>
            <ac:spMk id="17" creationId="{45F95165-9A97-8EE9-248C-87AF3B2D8C6E}"/>
          </ac:spMkLst>
        </pc:spChg>
        <pc:spChg chg="del">
          <ac:chgData name="Marc D'Aquino" userId="aca5e9892ffca456" providerId="LiveId" clId="{140A7A18-E05A-43F5-BCD3-C623726A9590}" dt="2024-02-28T06:09:47.405" v="32" actId="478"/>
          <ac:spMkLst>
            <pc:docMk/>
            <pc:sldMk cId="1513582292" sldId="270"/>
            <ac:spMk id="19" creationId="{38595932-B0A0-8998-E72E-CAF85FEC05BA}"/>
          </ac:spMkLst>
        </pc:spChg>
        <pc:spChg chg="del">
          <ac:chgData name="Marc D'Aquino" userId="aca5e9892ffca456" providerId="LiveId" clId="{140A7A18-E05A-43F5-BCD3-C623726A9590}" dt="2024-02-28T06:09:46.219" v="31" actId="478"/>
          <ac:spMkLst>
            <pc:docMk/>
            <pc:sldMk cId="1513582292" sldId="270"/>
            <ac:spMk id="21" creationId="{2ED61FA4-1151-F7BF-AD05-CA44B6F3C53B}"/>
          </ac:spMkLst>
        </pc:spChg>
        <pc:spChg chg="del">
          <ac:chgData name="Marc D'Aquino" userId="aca5e9892ffca456" providerId="LiveId" clId="{140A7A18-E05A-43F5-BCD3-C623726A9590}" dt="2024-02-28T06:09:49.385" v="33" actId="478"/>
          <ac:spMkLst>
            <pc:docMk/>
            <pc:sldMk cId="1513582292" sldId="270"/>
            <ac:spMk id="23" creationId="{79321324-5167-8518-101C-E47247D07FD1}"/>
          </ac:spMkLst>
        </pc:spChg>
        <pc:spChg chg="del">
          <ac:chgData name="Marc D'Aquino" userId="aca5e9892ffca456" providerId="LiveId" clId="{140A7A18-E05A-43F5-BCD3-C623726A9590}" dt="2024-02-28T06:09:50.793" v="34" actId="478"/>
          <ac:spMkLst>
            <pc:docMk/>
            <pc:sldMk cId="1513582292" sldId="270"/>
            <ac:spMk id="24" creationId="{0D79D3B8-0996-8120-A7BE-089CF73CB2BB}"/>
          </ac:spMkLst>
        </pc:spChg>
        <pc:spChg chg="del">
          <ac:chgData name="Marc D'Aquino" userId="aca5e9892ffca456" providerId="LiveId" clId="{140A7A18-E05A-43F5-BCD3-C623726A9590}" dt="2024-02-28T06:09:09.869" v="16" actId="478"/>
          <ac:spMkLst>
            <pc:docMk/>
            <pc:sldMk cId="1513582292" sldId="270"/>
            <ac:spMk id="112" creationId="{D9C792E4-E4B8-AD02-7ECF-C5E597FF72E3}"/>
          </ac:spMkLst>
        </pc:spChg>
        <pc:spChg chg="del">
          <ac:chgData name="Marc D'Aquino" userId="aca5e9892ffca456" providerId="LiveId" clId="{140A7A18-E05A-43F5-BCD3-C623726A9590}" dt="2024-02-28T06:09:00.291" v="10" actId="478"/>
          <ac:spMkLst>
            <pc:docMk/>
            <pc:sldMk cId="1513582292" sldId="270"/>
            <ac:spMk id="146" creationId="{0F7FADAF-2624-116F-D4BA-0C6515D5FD70}"/>
          </ac:spMkLst>
        </pc:spChg>
        <pc:spChg chg="del mod">
          <ac:chgData name="Marc D'Aquino" userId="aca5e9892ffca456" providerId="LiveId" clId="{140A7A18-E05A-43F5-BCD3-C623726A9590}" dt="2024-02-28T06:09:30.267" v="21" actId="478"/>
          <ac:spMkLst>
            <pc:docMk/>
            <pc:sldMk cId="1513582292" sldId="270"/>
            <ac:spMk id="196" creationId="{86AEA172-67E3-DDBA-1F27-26B8281E75CD}"/>
          </ac:spMkLst>
        </pc:spChg>
        <pc:picChg chg="del">
          <ac:chgData name="Marc D'Aquino" userId="aca5e9892ffca456" providerId="LiveId" clId="{140A7A18-E05A-43F5-BCD3-C623726A9590}" dt="2024-02-28T06:08:47.292" v="7" actId="478"/>
          <ac:picMkLst>
            <pc:docMk/>
            <pc:sldMk cId="1513582292" sldId="270"/>
            <ac:picMk id="2" creationId="{A3BAD41B-816C-B60C-F1DE-72401AE614D4}"/>
          </ac:picMkLst>
        </pc:picChg>
        <pc:picChg chg="del">
          <ac:chgData name="Marc D'Aquino" userId="aca5e9892ffca456" providerId="LiveId" clId="{140A7A18-E05A-43F5-BCD3-C623726A9590}" dt="2024-02-28T06:08:43.480" v="4" actId="478"/>
          <ac:picMkLst>
            <pc:docMk/>
            <pc:sldMk cId="1513582292" sldId="270"/>
            <ac:picMk id="5" creationId="{97D5D265-DE07-89EC-29C0-D0723DFF5D27}"/>
          </ac:picMkLst>
        </pc:picChg>
        <pc:picChg chg="del">
          <ac:chgData name="Marc D'Aquino" userId="aca5e9892ffca456" providerId="LiveId" clId="{140A7A18-E05A-43F5-BCD3-C623726A9590}" dt="2024-02-28T06:08:45.145" v="5" actId="478"/>
          <ac:picMkLst>
            <pc:docMk/>
            <pc:sldMk cId="1513582292" sldId="270"/>
            <ac:picMk id="195" creationId="{6B4C225E-34EB-E0A8-A767-0EE796FE39E6}"/>
          </ac:picMkLst>
        </pc:picChg>
        <pc:cxnChg chg="del">
          <ac:chgData name="Marc D'Aquino" userId="aca5e9892ffca456" providerId="LiveId" clId="{140A7A18-E05A-43F5-BCD3-C623726A9590}" dt="2024-02-28T06:09:07.635" v="15" actId="478"/>
          <ac:cxnSpMkLst>
            <pc:docMk/>
            <pc:sldMk cId="1513582292" sldId="270"/>
            <ac:cxnSpMk id="33" creationId="{DE9BFEE5-C9BC-0D97-0DFC-7E56865286F7}"/>
          </ac:cxnSpMkLst>
        </pc:cxnChg>
        <pc:cxnChg chg="del">
          <ac:chgData name="Marc D'Aquino" userId="aca5e9892ffca456" providerId="LiveId" clId="{140A7A18-E05A-43F5-BCD3-C623726A9590}" dt="2024-02-28T06:09:06.031" v="14" actId="478"/>
          <ac:cxnSpMkLst>
            <pc:docMk/>
            <pc:sldMk cId="1513582292" sldId="270"/>
            <ac:cxnSpMk id="46" creationId="{4E6C3D15-72D7-56CF-906B-F4600359CF6F}"/>
          </ac:cxnSpMkLst>
        </pc:cxnChg>
        <pc:cxnChg chg="del">
          <ac:chgData name="Marc D'Aquino" userId="aca5e9892ffca456" providerId="LiveId" clId="{140A7A18-E05A-43F5-BCD3-C623726A9590}" dt="2024-02-28T06:09:43.195" v="28" actId="478"/>
          <ac:cxnSpMkLst>
            <pc:docMk/>
            <pc:sldMk cId="1513582292" sldId="270"/>
            <ac:cxnSpMk id="48" creationId="{758F15F6-D73D-E56F-3055-0BC73A8787C2}"/>
          </ac:cxnSpMkLst>
        </pc:cxnChg>
        <pc:cxnChg chg="del">
          <ac:chgData name="Marc D'Aquino" userId="aca5e9892ffca456" providerId="LiveId" clId="{140A7A18-E05A-43F5-BCD3-C623726A9590}" dt="2024-02-28T06:09:38.947" v="26" actId="478"/>
          <ac:cxnSpMkLst>
            <pc:docMk/>
            <pc:sldMk cId="1513582292" sldId="270"/>
            <ac:cxnSpMk id="50" creationId="{BAF37269-F133-5765-33DA-6D2E093699AD}"/>
          </ac:cxnSpMkLst>
        </pc:cxnChg>
        <pc:cxnChg chg="del">
          <ac:chgData name="Marc D'Aquino" userId="aca5e9892ffca456" providerId="LiveId" clId="{140A7A18-E05A-43F5-BCD3-C623726A9590}" dt="2024-02-28T06:09:36.464" v="24" actId="478"/>
          <ac:cxnSpMkLst>
            <pc:docMk/>
            <pc:sldMk cId="1513582292" sldId="270"/>
            <ac:cxnSpMk id="52" creationId="{1D565C2C-17FA-5C8A-50DA-C00937BCAE87}"/>
          </ac:cxnSpMkLst>
        </pc:cxnChg>
        <pc:cxnChg chg="del">
          <ac:chgData name="Marc D'Aquino" userId="aca5e9892ffca456" providerId="LiveId" clId="{140A7A18-E05A-43F5-BCD3-C623726A9590}" dt="2024-02-28T06:09:35.225" v="23" actId="478"/>
          <ac:cxnSpMkLst>
            <pc:docMk/>
            <pc:sldMk cId="1513582292" sldId="270"/>
            <ac:cxnSpMk id="56" creationId="{43E31C56-47B1-C58B-7582-AEF0731DD099}"/>
          </ac:cxnSpMkLst>
        </pc:cxnChg>
        <pc:cxnChg chg="del">
          <ac:chgData name="Marc D'Aquino" userId="aca5e9892ffca456" providerId="LiveId" clId="{140A7A18-E05A-43F5-BCD3-C623726A9590}" dt="2024-02-28T06:09:42.299" v="27" actId="478"/>
          <ac:cxnSpMkLst>
            <pc:docMk/>
            <pc:sldMk cId="1513582292" sldId="270"/>
            <ac:cxnSpMk id="61" creationId="{1204F82E-C1CD-817F-4AE8-65DC29317902}"/>
          </ac:cxnSpMkLst>
        </pc:cxnChg>
        <pc:cxnChg chg="del">
          <ac:chgData name="Marc D'Aquino" userId="aca5e9892ffca456" providerId="LiveId" clId="{140A7A18-E05A-43F5-BCD3-C623726A9590}" dt="2024-02-28T06:09:44.286" v="29" actId="478"/>
          <ac:cxnSpMkLst>
            <pc:docMk/>
            <pc:sldMk cId="1513582292" sldId="270"/>
            <ac:cxnSpMk id="64" creationId="{C7AEF34D-A041-AE65-BFE1-316123DEDB3A}"/>
          </ac:cxnSpMkLst>
        </pc:cxnChg>
        <pc:cxnChg chg="del mod">
          <ac:chgData name="Marc D'Aquino" userId="aca5e9892ffca456" providerId="LiveId" clId="{140A7A18-E05A-43F5-BCD3-C623726A9590}" dt="2024-02-28T06:09:45.155" v="30" actId="478"/>
          <ac:cxnSpMkLst>
            <pc:docMk/>
            <pc:sldMk cId="1513582292" sldId="270"/>
            <ac:cxnSpMk id="69" creationId="{DDCD110A-1BF4-88F9-2650-A289B67AA10C}"/>
          </ac:cxnSpMkLst>
        </pc:cxnChg>
        <pc:cxnChg chg="del">
          <ac:chgData name="Marc D'Aquino" userId="aca5e9892ffca456" providerId="LiveId" clId="{140A7A18-E05A-43F5-BCD3-C623726A9590}" dt="2024-02-28T06:10:03.765" v="39" actId="478"/>
          <ac:cxnSpMkLst>
            <pc:docMk/>
            <pc:sldMk cId="1513582292" sldId="270"/>
            <ac:cxnSpMk id="77" creationId="{1A7541F6-F509-A412-8481-EC9AACE50BBB}"/>
          </ac:cxnSpMkLst>
        </pc:cxnChg>
        <pc:cxnChg chg="del">
          <ac:chgData name="Marc D'Aquino" userId="aca5e9892ffca456" providerId="LiveId" clId="{140A7A18-E05A-43F5-BCD3-C623726A9590}" dt="2024-02-28T06:10:01.595" v="37" actId="478"/>
          <ac:cxnSpMkLst>
            <pc:docMk/>
            <pc:sldMk cId="1513582292" sldId="270"/>
            <ac:cxnSpMk id="81" creationId="{7D43207B-74E0-B54A-CB83-A675515CB0D8}"/>
          </ac:cxnSpMkLst>
        </pc:cxnChg>
        <pc:cxnChg chg="del">
          <ac:chgData name="Marc D'Aquino" userId="aca5e9892ffca456" providerId="LiveId" clId="{140A7A18-E05A-43F5-BCD3-C623726A9590}" dt="2024-02-28T06:09:37.514" v="25" actId="478"/>
          <ac:cxnSpMkLst>
            <pc:docMk/>
            <pc:sldMk cId="1513582292" sldId="270"/>
            <ac:cxnSpMk id="114" creationId="{43E7A5A5-E627-1CA1-6620-D37A78FC15D7}"/>
          </ac:cxnSpMkLst>
        </pc:cxnChg>
        <pc:cxnChg chg="mod">
          <ac:chgData name="Marc D'Aquino" userId="aca5e9892ffca456" providerId="LiveId" clId="{140A7A18-E05A-43F5-BCD3-C623726A9590}" dt="2024-02-28T06:09:19.633" v="20" actId="14100"/>
          <ac:cxnSpMkLst>
            <pc:docMk/>
            <pc:sldMk cId="1513582292" sldId="270"/>
            <ac:cxnSpMk id="116" creationId="{902EC383-97F3-2392-1D63-24556230627F}"/>
          </ac:cxnSpMkLst>
        </pc:cxnChg>
        <pc:cxnChg chg="del mod">
          <ac:chgData name="Marc D'Aquino" userId="aca5e9892ffca456" providerId="LiveId" clId="{140A7A18-E05A-43F5-BCD3-C623726A9590}" dt="2024-02-28T06:10:04.571" v="40" actId="478"/>
          <ac:cxnSpMkLst>
            <pc:docMk/>
            <pc:sldMk cId="1513582292" sldId="270"/>
            <ac:cxnSpMk id="128" creationId="{D7AE7BB3-C489-7232-0ECA-A342FADF481B}"/>
          </ac:cxnSpMkLst>
        </pc:cxnChg>
        <pc:cxnChg chg="del">
          <ac:chgData name="Marc D'Aquino" userId="aca5e9892ffca456" providerId="LiveId" clId="{140A7A18-E05A-43F5-BCD3-C623726A9590}" dt="2024-02-28T06:10:02.738" v="38" actId="478"/>
          <ac:cxnSpMkLst>
            <pc:docMk/>
            <pc:sldMk cId="1513582292" sldId="270"/>
            <ac:cxnSpMk id="132" creationId="{36B0261A-A475-93CC-2F4A-1A2A9950BA00}"/>
          </ac:cxnSpMkLst>
        </pc:cxnChg>
        <pc:cxnChg chg="del">
          <ac:chgData name="Marc D'Aquino" userId="aca5e9892ffca456" providerId="LiveId" clId="{140A7A18-E05A-43F5-BCD3-C623726A9590}" dt="2024-02-28T06:09:02.635" v="12" actId="478"/>
          <ac:cxnSpMkLst>
            <pc:docMk/>
            <pc:sldMk cId="1513582292" sldId="270"/>
            <ac:cxnSpMk id="147" creationId="{9002462C-9BD0-F7E6-F8CC-9219100D111A}"/>
          </ac:cxnSpMkLst>
        </pc:cxnChg>
        <pc:cxnChg chg="del">
          <ac:chgData name="Marc D'Aquino" userId="aca5e9892ffca456" providerId="LiveId" clId="{140A7A18-E05A-43F5-BCD3-C623726A9590}" dt="2024-02-28T06:09:03.857" v="13" actId="478"/>
          <ac:cxnSpMkLst>
            <pc:docMk/>
            <pc:sldMk cId="1513582292" sldId="270"/>
            <ac:cxnSpMk id="148" creationId="{34931ACA-E67B-BC8B-8B74-6B1667E73A0B}"/>
          </ac:cxnSpMkLst>
        </pc:cxnChg>
        <pc:cxnChg chg="del">
          <ac:chgData name="Marc D'Aquino" userId="aca5e9892ffca456" providerId="LiveId" clId="{140A7A18-E05A-43F5-BCD3-C623726A9590}" dt="2024-02-28T06:09:01.721" v="11" actId="478"/>
          <ac:cxnSpMkLst>
            <pc:docMk/>
            <pc:sldMk cId="1513582292" sldId="270"/>
            <ac:cxnSpMk id="149" creationId="{D430590E-12F6-2B5D-9E83-E1B023999A62}"/>
          </ac:cxnSpMkLst>
        </pc:cxnChg>
      </pc:sldChg>
      <pc:sldChg chg="addSp delSp modSp mod modNotesTx">
        <pc:chgData name="Marc D'Aquino" userId="aca5e9892ffca456" providerId="LiveId" clId="{140A7A18-E05A-43F5-BCD3-C623726A9590}" dt="2024-02-29T16:52:22.954" v="1741" actId="20577"/>
        <pc:sldMkLst>
          <pc:docMk/>
          <pc:sldMk cId="395036852" sldId="271"/>
        </pc:sldMkLst>
        <pc:spChg chg="mod">
          <ac:chgData name="Marc D'Aquino" userId="aca5e9892ffca456" providerId="LiveId" clId="{140A7A18-E05A-43F5-BCD3-C623726A9590}" dt="2024-02-28T07:06:31.666" v="1182" actId="207"/>
          <ac:spMkLst>
            <pc:docMk/>
            <pc:sldMk cId="395036852" sldId="271"/>
            <ac:spMk id="5" creationId="{0868631E-99AD-5FDF-BF26-BCEF9D8DCEC7}"/>
          </ac:spMkLst>
        </pc:spChg>
        <pc:spChg chg="mod">
          <ac:chgData name="Marc D'Aquino" userId="aca5e9892ffca456" providerId="LiveId" clId="{140A7A18-E05A-43F5-BCD3-C623726A9590}" dt="2024-02-28T07:06:50.685" v="1189" actId="207"/>
          <ac:spMkLst>
            <pc:docMk/>
            <pc:sldMk cId="395036852" sldId="271"/>
            <ac:spMk id="7" creationId="{DD957615-C644-3443-8B7E-5D31373237E1}"/>
          </ac:spMkLst>
        </pc:spChg>
        <pc:spChg chg="mod">
          <ac:chgData name="Marc D'Aquino" userId="aca5e9892ffca456" providerId="LiveId" clId="{140A7A18-E05A-43F5-BCD3-C623726A9590}" dt="2024-02-28T07:06:40.449" v="1184" actId="207"/>
          <ac:spMkLst>
            <pc:docMk/>
            <pc:sldMk cId="395036852" sldId="271"/>
            <ac:spMk id="8" creationId="{983F4F59-A0C1-013D-4DED-FBCEC4A3FF98}"/>
          </ac:spMkLst>
        </pc:spChg>
        <pc:spChg chg="mod">
          <ac:chgData name="Marc D'Aquino" userId="aca5e9892ffca456" providerId="LiveId" clId="{140A7A18-E05A-43F5-BCD3-C623726A9590}" dt="2024-02-28T07:06:43.394" v="1186" actId="207"/>
          <ac:spMkLst>
            <pc:docMk/>
            <pc:sldMk cId="395036852" sldId="271"/>
            <ac:spMk id="9" creationId="{4906E600-2852-3B9C-7107-DA4C94FCFDE2}"/>
          </ac:spMkLst>
        </pc:spChg>
        <pc:spChg chg="mod">
          <ac:chgData name="Marc D'Aquino" userId="aca5e9892ffca456" providerId="LiveId" clId="{140A7A18-E05A-43F5-BCD3-C623726A9590}" dt="2024-02-28T07:07:06.604" v="1192" actId="1076"/>
          <ac:spMkLst>
            <pc:docMk/>
            <pc:sldMk cId="395036852" sldId="271"/>
            <ac:spMk id="21" creationId="{48A8B579-2BDF-DB1D-0F8C-FE251671B109}"/>
          </ac:spMkLst>
        </pc:spChg>
        <pc:spChg chg="mod">
          <ac:chgData name="Marc D'Aquino" userId="aca5e9892ffca456" providerId="LiveId" clId="{140A7A18-E05A-43F5-BCD3-C623726A9590}" dt="2024-02-29T02:11:24.395" v="1413" actId="207"/>
          <ac:spMkLst>
            <pc:docMk/>
            <pc:sldMk cId="395036852" sldId="271"/>
            <ac:spMk id="22" creationId="{9C81CE98-E14F-6806-7A63-82BBFA27D5A8}"/>
          </ac:spMkLst>
        </pc:spChg>
        <pc:spChg chg="mod">
          <ac:chgData name="Marc D'Aquino" userId="aca5e9892ffca456" providerId="LiveId" clId="{140A7A18-E05A-43F5-BCD3-C623726A9590}" dt="2024-02-28T07:06:38.369" v="1183" actId="207"/>
          <ac:spMkLst>
            <pc:docMk/>
            <pc:sldMk cId="395036852" sldId="271"/>
            <ac:spMk id="33" creationId="{2CD7FEDE-DF10-4795-41D0-CC595A7FC0C5}"/>
          </ac:spMkLst>
        </pc:spChg>
        <pc:spChg chg="mod">
          <ac:chgData name="Marc D'Aquino" userId="aca5e9892ffca456" providerId="LiveId" clId="{140A7A18-E05A-43F5-BCD3-C623726A9590}" dt="2024-02-28T07:06:53.710" v="1190" actId="207"/>
          <ac:spMkLst>
            <pc:docMk/>
            <pc:sldMk cId="395036852" sldId="271"/>
            <ac:spMk id="38" creationId="{951D4E98-8D3C-165E-2749-01489439D103}"/>
          </ac:spMkLst>
        </pc:spChg>
        <pc:picChg chg="add mod">
          <ac:chgData name="Marc D'Aquino" userId="aca5e9892ffca456" providerId="LiveId" clId="{140A7A18-E05A-43F5-BCD3-C623726A9590}" dt="2024-02-28T06:51:05.027" v="1091" actId="14100"/>
          <ac:picMkLst>
            <pc:docMk/>
            <pc:sldMk cId="395036852" sldId="271"/>
            <ac:picMk id="3" creationId="{DC4E91A4-3EB4-DC44-A7E8-0163861ACCDB}"/>
          </ac:picMkLst>
        </pc:picChg>
        <pc:picChg chg="del mod">
          <ac:chgData name="Marc D'Aquino" userId="aca5e9892ffca456" providerId="LiveId" clId="{140A7A18-E05A-43F5-BCD3-C623726A9590}" dt="2024-02-28T06:50:23.467" v="1087" actId="478"/>
          <ac:picMkLst>
            <pc:docMk/>
            <pc:sldMk cId="395036852" sldId="271"/>
            <ac:picMk id="43" creationId="{DD3AD76F-4B00-4832-D4A3-D0729287F0D5}"/>
          </ac:picMkLst>
        </pc:picChg>
        <pc:cxnChg chg="mod">
          <ac:chgData name="Marc D'Aquino" userId="aca5e9892ffca456" providerId="LiveId" clId="{140A7A18-E05A-43F5-BCD3-C623726A9590}" dt="2024-02-28T06:51:47.492" v="1097" actId="1076"/>
          <ac:cxnSpMkLst>
            <pc:docMk/>
            <pc:sldMk cId="395036852" sldId="271"/>
            <ac:cxnSpMk id="10" creationId="{14DB2CC8-450F-3B56-7C03-45B4AEDF9B50}"/>
          </ac:cxnSpMkLst>
        </pc:cxnChg>
        <pc:cxnChg chg="mod">
          <ac:chgData name="Marc D'Aquino" userId="aca5e9892ffca456" providerId="LiveId" clId="{140A7A18-E05A-43F5-BCD3-C623726A9590}" dt="2024-02-28T07:04:37.425" v="1167" actId="14100"/>
          <ac:cxnSpMkLst>
            <pc:docMk/>
            <pc:sldMk cId="395036852" sldId="271"/>
            <ac:cxnSpMk id="11" creationId="{222CA06E-70E1-63D3-17AE-9CB050FC3A1A}"/>
          </ac:cxnSpMkLst>
        </pc:cxnChg>
        <pc:cxnChg chg="add mod">
          <ac:chgData name="Marc D'Aquino" userId="aca5e9892ffca456" providerId="LiveId" clId="{140A7A18-E05A-43F5-BCD3-C623726A9590}" dt="2024-02-28T06:52:17.207" v="1102" actId="1076"/>
          <ac:cxnSpMkLst>
            <pc:docMk/>
            <pc:sldMk cId="395036852" sldId="271"/>
            <ac:cxnSpMk id="13" creationId="{FF89E05D-7F45-01CC-A528-9030A377070D}"/>
          </ac:cxnSpMkLst>
        </pc:cxnChg>
        <pc:cxnChg chg="mod">
          <ac:chgData name="Marc D'Aquino" userId="aca5e9892ffca456" providerId="LiveId" clId="{140A7A18-E05A-43F5-BCD3-C623726A9590}" dt="2024-02-28T06:52:05.216" v="1100" actId="14100"/>
          <ac:cxnSpMkLst>
            <pc:docMk/>
            <pc:sldMk cId="395036852" sldId="271"/>
            <ac:cxnSpMk id="14" creationId="{9CE06EFE-3319-09B9-BACC-8DD2737E35C9}"/>
          </ac:cxnSpMkLst>
        </pc:cxnChg>
        <pc:cxnChg chg="mod">
          <ac:chgData name="Marc D'Aquino" userId="aca5e9892ffca456" providerId="LiveId" clId="{140A7A18-E05A-43F5-BCD3-C623726A9590}" dt="2024-02-28T07:05:23.202" v="1173" actId="14100"/>
          <ac:cxnSpMkLst>
            <pc:docMk/>
            <pc:sldMk cId="395036852" sldId="271"/>
            <ac:cxnSpMk id="16" creationId="{96D59A78-D978-0887-68FE-C038652EE02A}"/>
          </ac:cxnSpMkLst>
        </pc:cxnChg>
        <pc:cxnChg chg="mod">
          <ac:chgData name="Marc D'Aquino" userId="aca5e9892ffca456" providerId="LiveId" clId="{140A7A18-E05A-43F5-BCD3-C623726A9590}" dt="2024-02-28T07:07:16.750" v="1194" actId="14100"/>
          <ac:cxnSpMkLst>
            <pc:docMk/>
            <pc:sldMk cId="395036852" sldId="271"/>
            <ac:cxnSpMk id="23" creationId="{454341E3-0F82-2878-3945-C5DA3A85AA99}"/>
          </ac:cxnSpMkLst>
        </pc:cxnChg>
        <pc:cxnChg chg="del">
          <ac:chgData name="Marc D'Aquino" userId="aca5e9892ffca456" providerId="LiveId" clId="{140A7A18-E05A-43F5-BCD3-C623726A9590}" dt="2024-02-28T07:04:10.478" v="1161" actId="478"/>
          <ac:cxnSpMkLst>
            <pc:docMk/>
            <pc:sldMk cId="395036852" sldId="271"/>
            <ac:cxnSpMk id="25" creationId="{734DA239-F8EA-205B-21A4-3299627D8A74}"/>
          </ac:cxnSpMkLst>
        </pc:cxnChg>
        <pc:cxnChg chg="del">
          <ac:chgData name="Marc D'Aquino" userId="aca5e9892ffca456" providerId="LiveId" clId="{140A7A18-E05A-43F5-BCD3-C623726A9590}" dt="2024-02-28T07:04:08.231" v="1160" actId="478"/>
          <ac:cxnSpMkLst>
            <pc:docMk/>
            <pc:sldMk cId="395036852" sldId="271"/>
            <ac:cxnSpMk id="28" creationId="{C8493E16-692B-4499-C9A0-529E82018E1D}"/>
          </ac:cxnSpMkLst>
        </pc:cxnChg>
        <pc:cxnChg chg="del mod">
          <ac:chgData name="Marc D'Aquino" userId="aca5e9892ffca456" providerId="LiveId" clId="{140A7A18-E05A-43F5-BCD3-C623726A9590}" dt="2024-02-28T07:04:20.415" v="1163" actId="478"/>
          <ac:cxnSpMkLst>
            <pc:docMk/>
            <pc:sldMk cId="395036852" sldId="271"/>
            <ac:cxnSpMk id="30" creationId="{DD05AC5C-8C6D-3CFE-3717-F2B8A7035EEB}"/>
          </ac:cxnSpMkLst>
        </pc:cxnChg>
        <pc:cxnChg chg="add mod">
          <ac:chgData name="Marc D'Aquino" userId="aca5e9892ffca456" providerId="LiveId" clId="{140A7A18-E05A-43F5-BCD3-C623726A9590}" dt="2024-02-28T07:05:59.983" v="1179"/>
          <ac:cxnSpMkLst>
            <pc:docMk/>
            <pc:sldMk cId="395036852" sldId="271"/>
            <ac:cxnSpMk id="34" creationId="{DBE0E767-E116-F237-582A-CD2AB823E546}"/>
          </ac:cxnSpMkLst>
        </pc:cxnChg>
        <pc:cxnChg chg="add mod">
          <ac:chgData name="Marc D'Aquino" userId="aca5e9892ffca456" providerId="LiveId" clId="{140A7A18-E05A-43F5-BCD3-C623726A9590}" dt="2024-02-28T07:06:14.047" v="1181" actId="1076"/>
          <ac:cxnSpMkLst>
            <pc:docMk/>
            <pc:sldMk cId="395036852" sldId="271"/>
            <ac:cxnSpMk id="35" creationId="{6121CF5A-9216-58FB-A96E-C3DB172FBE18}"/>
          </ac:cxnSpMkLst>
        </pc:cxnChg>
        <pc:cxnChg chg="mod">
          <ac:chgData name="Marc D'Aquino" userId="aca5e9892ffca456" providerId="LiveId" clId="{140A7A18-E05A-43F5-BCD3-C623726A9590}" dt="2024-02-28T06:51:35.317" v="1095" actId="1076"/>
          <ac:cxnSpMkLst>
            <pc:docMk/>
            <pc:sldMk cId="395036852" sldId="271"/>
            <ac:cxnSpMk id="37" creationId="{10F2C6CA-5A16-65C5-D00F-B20192625F6B}"/>
          </ac:cxnSpMkLst>
        </pc:cxnChg>
        <pc:cxnChg chg="mod">
          <ac:chgData name="Marc D'Aquino" userId="aca5e9892ffca456" providerId="LiveId" clId="{140A7A18-E05A-43F5-BCD3-C623726A9590}" dt="2024-02-28T07:06:58.589" v="1191" actId="1076"/>
          <ac:cxnSpMkLst>
            <pc:docMk/>
            <pc:sldMk cId="395036852" sldId="271"/>
            <ac:cxnSpMk id="40" creationId="{D1B2057B-B7C2-A430-AEB4-C660565678C8}"/>
          </ac:cxnSpMkLst>
        </pc:cxnChg>
      </pc:sldChg>
      <pc:sldChg chg="addSp delSp modSp new mod setBg">
        <pc:chgData name="Marc D'Aquino" userId="aca5e9892ffca456" providerId="LiveId" clId="{140A7A18-E05A-43F5-BCD3-C623726A9590}" dt="2024-02-29T02:08:01.243" v="1412" actId="33524"/>
        <pc:sldMkLst>
          <pc:docMk/>
          <pc:sldMk cId="570383125" sldId="272"/>
        </pc:sldMkLst>
        <pc:spChg chg="add del">
          <ac:chgData name="Marc D'Aquino" userId="aca5e9892ffca456" providerId="LiveId" clId="{140A7A18-E05A-43F5-BCD3-C623726A9590}" dt="2024-02-29T02:06:59.719" v="1403" actId="478"/>
          <ac:spMkLst>
            <pc:docMk/>
            <pc:sldMk cId="570383125" sldId="272"/>
            <ac:spMk id="2" creationId="{48145186-3910-55A1-C33C-370E8C703367}"/>
          </ac:spMkLst>
        </pc:spChg>
        <pc:spChg chg="add del">
          <ac:chgData name="Marc D'Aquino" userId="aca5e9892ffca456" providerId="LiveId" clId="{140A7A18-E05A-43F5-BCD3-C623726A9590}" dt="2024-02-29T02:06:58.163" v="1402" actId="478"/>
          <ac:spMkLst>
            <pc:docMk/>
            <pc:sldMk cId="570383125" sldId="272"/>
            <ac:spMk id="3" creationId="{F4ACE88E-D8DB-D2D2-BC0C-96D539EE46DD}"/>
          </ac:spMkLst>
        </pc:spChg>
        <pc:spChg chg="add">
          <ac:chgData name="Marc D'Aquino" userId="aca5e9892ffca456" providerId="LiveId" clId="{140A7A18-E05A-43F5-BCD3-C623726A9590}" dt="2024-02-29T02:07:13.953" v="1405" actId="26606"/>
          <ac:spMkLst>
            <pc:docMk/>
            <pc:sldMk cId="570383125" sldId="272"/>
            <ac:spMk id="10" creationId="{D036D0D5-3AA0-47FD-A83C-7A06CA2EEE1A}"/>
          </ac:spMkLst>
        </pc:spChg>
        <pc:spChg chg="add">
          <ac:chgData name="Marc D'Aquino" userId="aca5e9892ffca456" providerId="LiveId" clId="{140A7A18-E05A-43F5-BCD3-C623726A9590}" dt="2024-02-29T02:07:13.953" v="1405" actId="26606"/>
          <ac:spMkLst>
            <pc:docMk/>
            <pc:sldMk cId="570383125" sldId="272"/>
            <ac:spMk id="12" creationId="{3BD28B09-C850-4EA4-8888-67416520F395}"/>
          </ac:spMkLst>
        </pc:spChg>
        <pc:spChg chg="add">
          <ac:chgData name="Marc D'Aquino" userId="aca5e9892ffca456" providerId="LiveId" clId="{140A7A18-E05A-43F5-BCD3-C623726A9590}" dt="2024-02-29T02:07:13.953" v="1405" actId="26606"/>
          <ac:spMkLst>
            <pc:docMk/>
            <pc:sldMk cId="570383125" sldId="272"/>
            <ac:spMk id="14" creationId="{8DE9D5BA-83AA-4459-83D3-20EC090C22CE}"/>
          </ac:spMkLst>
        </pc:spChg>
        <pc:graphicFrameChg chg="add mod modGraphic">
          <ac:chgData name="Marc D'Aquino" userId="aca5e9892ffca456" providerId="LiveId" clId="{140A7A18-E05A-43F5-BCD3-C623726A9590}" dt="2024-02-29T02:08:01.243" v="1412" actId="33524"/>
          <ac:graphicFrameMkLst>
            <pc:docMk/>
            <pc:sldMk cId="570383125" sldId="272"/>
            <ac:graphicFrameMk id="5" creationId="{988A1FBC-8C93-8F32-118D-C238A829980A}"/>
          </ac:graphicFrameMkLst>
        </pc:graphicFrameChg>
        <pc:picChg chg="add mod">
          <ac:chgData name="Marc D'Aquino" userId="aca5e9892ffca456" providerId="LiveId" clId="{140A7A18-E05A-43F5-BCD3-C623726A9590}" dt="2024-02-29T02:06:54.565" v="1401"/>
          <ac:picMkLst>
            <pc:docMk/>
            <pc:sldMk cId="570383125" sldId="272"/>
            <ac:picMk id="4" creationId="{29D29985-8D0B-7CF2-48C1-839A6C71B82D}"/>
          </ac:picMkLst>
        </pc:picChg>
      </pc:sldChg>
      <pc:sldMasterChg chg="del delSldLayout">
        <pc:chgData name="Marc D'Aquino" userId="aca5e9892ffca456" providerId="LiveId" clId="{140A7A18-E05A-43F5-BCD3-C623726A9590}" dt="2024-02-28T06:27:51.149" v="294" actId="47"/>
        <pc:sldMasterMkLst>
          <pc:docMk/>
          <pc:sldMasterMk cId="3769405958" sldId="2147483708"/>
        </pc:sldMasterMkLst>
        <pc:sldLayoutChg chg="del">
          <pc:chgData name="Marc D'Aquino" userId="aca5e9892ffca456" providerId="LiveId" clId="{140A7A18-E05A-43F5-BCD3-C623726A9590}" dt="2024-02-28T06:27:51.149" v="294" actId="47"/>
          <pc:sldLayoutMkLst>
            <pc:docMk/>
            <pc:sldMasterMk cId="3769405958" sldId="2147483708"/>
            <pc:sldLayoutMk cId="1950102804" sldId="2147483709"/>
          </pc:sldLayoutMkLst>
        </pc:sldLayoutChg>
        <pc:sldLayoutChg chg="del">
          <pc:chgData name="Marc D'Aquino" userId="aca5e9892ffca456" providerId="LiveId" clId="{140A7A18-E05A-43F5-BCD3-C623726A9590}" dt="2024-02-28T06:27:51.149" v="294" actId="47"/>
          <pc:sldLayoutMkLst>
            <pc:docMk/>
            <pc:sldMasterMk cId="3769405958" sldId="2147483708"/>
            <pc:sldLayoutMk cId="1557195957" sldId="2147483710"/>
          </pc:sldLayoutMkLst>
        </pc:sldLayoutChg>
        <pc:sldLayoutChg chg="del">
          <pc:chgData name="Marc D'Aquino" userId="aca5e9892ffca456" providerId="LiveId" clId="{140A7A18-E05A-43F5-BCD3-C623726A9590}" dt="2024-02-28T06:27:51.149" v="294" actId="47"/>
          <pc:sldLayoutMkLst>
            <pc:docMk/>
            <pc:sldMasterMk cId="3769405958" sldId="2147483708"/>
            <pc:sldLayoutMk cId="3248451700" sldId="2147483711"/>
          </pc:sldLayoutMkLst>
        </pc:sldLayoutChg>
        <pc:sldLayoutChg chg="del">
          <pc:chgData name="Marc D'Aquino" userId="aca5e9892ffca456" providerId="LiveId" clId="{140A7A18-E05A-43F5-BCD3-C623726A9590}" dt="2024-02-28T06:27:51.149" v="294" actId="47"/>
          <pc:sldLayoutMkLst>
            <pc:docMk/>
            <pc:sldMasterMk cId="3769405958" sldId="2147483708"/>
            <pc:sldLayoutMk cId="2572718347" sldId="2147483712"/>
          </pc:sldLayoutMkLst>
        </pc:sldLayoutChg>
        <pc:sldLayoutChg chg="del">
          <pc:chgData name="Marc D'Aquino" userId="aca5e9892ffca456" providerId="LiveId" clId="{140A7A18-E05A-43F5-BCD3-C623726A9590}" dt="2024-02-28T06:27:51.149" v="294" actId="47"/>
          <pc:sldLayoutMkLst>
            <pc:docMk/>
            <pc:sldMasterMk cId="3769405958" sldId="2147483708"/>
            <pc:sldLayoutMk cId="1075542439" sldId="2147483713"/>
          </pc:sldLayoutMkLst>
        </pc:sldLayoutChg>
        <pc:sldLayoutChg chg="del">
          <pc:chgData name="Marc D'Aquino" userId="aca5e9892ffca456" providerId="LiveId" clId="{140A7A18-E05A-43F5-BCD3-C623726A9590}" dt="2024-02-28T06:27:51.149" v="294" actId="47"/>
          <pc:sldLayoutMkLst>
            <pc:docMk/>
            <pc:sldMasterMk cId="3769405958" sldId="2147483708"/>
            <pc:sldLayoutMk cId="3269339303" sldId="2147483714"/>
          </pc:sldLayoutMkLst>
        </pc:sldLayoutChg>
        <pc:sldLayoutChg chg="del">
          <pc:chgData name="Marc D'Aquino" userId="aca5e9892ffca456" providerId="LiveId" clId="{140A7A18-E05A-43F5-BCD3-C623726A9590}" dt="2024-02-28T06:27:51.149" v="294" actId="47"/>
          <pc:sldLayoutMkLst>
            <pc:docMk/>
            <pc:sldMasterMk cId="3769405958" sldId="2147483708"/>
            <pc:sldLayoutMk cId="1553160888" sldId="2147483715"/>
          </pc:sldLayoutMkLst>
        </pc:sldLayoutChg>
        <pc:sldLayoutChg chg="del">
          <pc:chgData name="Marc D'Aquino" userId="aca5e9892ffca456" providerId="LiveId" clId="{140A7A18-E05A-43F5-BCD3-C623726A9590}" dt="2024-02-28T06:27:51.149" v="294" actId="47"/>
          <pc:sldLayoutMkLst>
            <pc:docMk/>
            <pc:sldMasterMk cId="3769405958" sldId="2147483708"/>
            <pc:sldLayoutMk cId="3623107780" sldId="2147483716"/>
          </pc:sldLayoutMkLst>
        </pc:sldLayoutChg>
        <pc:sldLayoutChg chg="del">
          <pc:chgData name="Marc D'Aquino" userId="aca5e9892ffca456" providerId="LiveId" clId="{140A7A18-E05A-43F5-BCD3-C623726A9590}" dt="2024-02-28T06:27:51.149" v="294" actId="47"/>
          <pc:sldLayoutMkLst>
            <pc:docMk/>
            <pc:sldMasterMk cId="3769405958" sldId="2147483708"/>
            <pc:sldLayoutMk cId="302322013" sldId="2147483717"/>
          </pc:sldLayoutMkLst>
        </pc:sldLayoutChg>
        <pc:sldLayoutChg chg="del">
          <pc:chgData name="Marc D'Aquino" userId="aca5e9892ffca456" providerId="LiveId" clId="{140A7A18-E05A-43F5-BCD3-C623726A9590}" dt="2024-02-28T06:27:51.149" v="294" actId="47"/>
          <pc:sldLayoutMkLst>
            <pc:docMk/>
            <pc:sldMasterMk cId="3769405958" sldId="2147483708"/>
            <pc:sldLayoutMk cId="62606403" sldId="2147483718"/>
          </pc:sldLayoutMkLst>
        </pc:sldLayoutChg>
        <pc:sldLayoutChg chg="del">
          <pc:chgData name="Marc D'Aquino" userId="aca5e9892ffca456" providerId="LiveId" clId="{140A7A18-E05A-43F5-BCD3-C623726A9590}" dt="2024-02-28T06:27:51.149" v="294" actId="47"/>
          <pc:sldLayoutMkLst>
            <pc:docMk/>
            <pc:sldMasterMk cId="3769405958" sldId="2147483708"/>
            <pc:sldLayoutMk cId="2365667770" sldId="214748371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300"/>
            </a:lvl1pPr>
          </a:lstStyle>
          <a:p>
            <a:fld id="{D099B2FB-28F4-4F3C-8F84-108B92692C5D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3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300"/>
            </a:lvl1pPr>
          </a:lstStyle>
          <a:p>
            <a:fld id="{71AA975A-D717-43CC-8CDE-F40EA1954A1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263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Open with:</a:t>
            </a:r>
          </a:p>
          <a:p>
            <a:endParaRPr lang="en-US" sz="1600" dirty="0"/>
          </a:p>
          <a:p>
            <a:r>
              <a:rPr lang="en-US" sz="1600" dirty="0"/>
              <a:t>See challenges – Are these positions successful in communities? </a:t>
            </a:r>
          </a:p>
          <a:p>
            <a:endParaRPr lang="en-US" sz="1600" dirty="0"/>
          </a:p>
          <a:p>
            <a:r>
              <a:rPr lang="en-US" sz="1600" dirty="0"/>
              <a:t>The information that we are sharing with you today is from the perspective of “trainers” on the ground developing programs in communities.</a:t>
            </a:r>
          </a:p>
          <a:p>
            <a:endParaRPr lang="en-US" sz="1600" dirty="0"/>
          </a:p>
          <a:p>
            <a:r>
              <a:rPr lang="en-US" sz="1600" dirty="0"/>
              <a:t>Growth not occurring in your EM program?</a:t>
            </a:r>
          </a:p>
          <a:p>
            <a:endParaRPr lang="en-US" sz="1600" dirty="0"/>
          </a:p>
          <a:p>
            <a:r>
              <a:rPr lang="en-US" sz="1600" dirty="0"/>
              <a:t> Can't keep the position filled??</a:t>
            </a:r>
          </a:p>
          <a:p>
            <a:endParaRPr lang="en-US" sz="1600" dirty="0"/>
          </a:p>
          <a:p>
            <a:r>
              <a:rPr lang="en-US" sz="1600" dirty="0"/>
              <a:t>The information we will share today will help your program succeed.</a:t>
            </a:r>
            <a:endParaRPr lang="en-CA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3164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CA" sz="1800" kern="100" dirty="0">
                <a:solidFill>
                  <a:srgbClr val="252525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developing internal position long term/ short term training plan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-needs to include a certificate or diploma program to be completed over two years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-should include leadership, public speaking, program management training</a:t>
            </a: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3022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149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-got the training now need the experience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-needs to include practical experience 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-should be looked upon as similar trades like electrician or plumber to apprentice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-local and out of region deployments with a coach or mentor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-where partnerships become key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-how do we get new coordinator to gain hands on experience?  (Work share or job shadowing at response agency)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-partnership with a sister community out of region that has successful development program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-no classroom skills are good without being able to apply (they will be lost)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-attending any and all regional exercises with neighbour's and agencies</a:t>
            </a: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4365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8A532-7645-2213-FDFB-E4E8D48C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A9C688-9CFE-E620-7B11-8E1A3253E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7DFE12-29B2-6354-23D7-DEC31619E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B9926-CA53-C385-0A8B-45194A6E1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6336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861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Creates Challenges as community position focuses on too much on response.</a:t>
            </a:r>
          </a:p>
          <a:p>
            <a:endParaRPr lang="en-CA" dirty="0"/>
          </a:p>
          <a:p>
            <a:r>
              <a:rPr lang="en-CA" dirty="0"/>
              <a:t>50% Should be spent on Mitigation and Preparedness and 40% on recovery, response really should be the smallest portion.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4727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24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24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CA" sz="2400" kern="100" dirty="0">
                <a:solidFill>
                  <a:srgbClr val="252525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Getting community leadership on board</a:t>
            </a:r>
            <a:r>
              <a:rPr lang="en-CA" sz="24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24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24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ensuring they understand the big endeavour ahead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24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24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To be successful in creating this role there needs to be support for community and staff</a:t>
            </a:r>
            <a:endParaRPr lang="en-CA" sz="24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32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CA" sz="1800" kern="100" dirty="0">
                <a:solidFill>
                  <a:srgbClr val="252525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Develop the fit within your organization structure</a:t>
            </a: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-Position cannot be under a manager, they must be the same level as a manager (provide sample org charts/structures) - think fire chief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-ensures better commitment from other departments 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-needs to be position that gets respect 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-who do they report to?</a:t>
            </a: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28718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This Org chart sample does not promote success, EPC’s must be at management table, involved in community planning, strategic planning and program development.</a:t>
            </a:r>
          </a:p>
          <a:p>
            <a:endParaRPr lang="en-CA" dirty="0"/>
          </a:p>
          <a:p>
            <a:r>
              <a:rPr lang="en-CA" dirty="0"/>
              <a:t>Needs to a culture around emergency management that all things and new endeavours bring a level of risk.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9613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B8969-679A-4F78-9E99-D995015BB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700B1-EE27-B1AF-FD80-D09B1F811B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BE426-B6F6-64DD-6A47-9EE7C212C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Provide Handout # 1</a:t>
            </a:r>
          </a:p>
          <a:p>
            <a:endParaRPr lang="en-CA" dirty="0"/>
          </a:p>
          <a:p>
            <a:r>
              <a:rPr lang="en-CA" dirty="0"/>
              <a:t>All At the same level promotes a stronger relationship between EPC and Managers and will have better commitment from departments.</a:t>
            </a:r>
          </a:p>
          <a:p>
            <a:endParaRPr lang="en-CA" dirty="0"/>
          </a:p>
          <a:p>
            <a:r>
              <a:rPr lang="en-CA" dirty="0"/>
              <a:t>Explain training and staff requirements t be included in everyone's job descriptions.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BFB4E-1FEA-59E6-C705-281F3B9B1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584">
              <a:defRPr/>
            </a:pPr>
            <a:fld id="{71AA975A-D717-43CC-8CDE-F40EA1954A1F}" type="slidenum">
              <a:rPr lang="en-CA">
                <a:solidFill>
                  <a:prstClr val="black"/>
                </a:solidFill>
                <a:latin typeface="Calibri" panose="020F0502020204030204"/>
              </a:rPr>
              <a:pPr defTabSz="466584">
                <a:defRPr/>
              </a:pPr>
              <a:t>6</a:t>
            </a:fld>
            <a:endParaRPr lang="en-CA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940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See Student handout # 2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solidFill>
                <a:srgbClr val="252525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defTabSz="933167">
              <a:lnSpc>
                <a:spcPct val="107000"/>
              </a:lnSpc>
              <a:spcAft>
                <a:spcPts val="817"/>
              </a:spcAft>
              <a:defRPr/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CA" sz="1800" kern="100" dirty="0">
                <a:solidFill>
                  <a:srgbClr val="252525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development of the job description</a:t>
            </a: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1800" kern="100" dirty="0">
                <a:solidFill>
                  <a:srgbClr val="252525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roles and responsibilities	</a:t>
            </a: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Implement activities/exercises in community</a:t>
            </a:r>
          </a:p>
          <a:p>
            <a:pPr defTabSz="933167">
              <a:lnSpc>
                <a:spcPct val="107000"/>
              </a:lnSpc>
              <a:spcAft>
                <a:spcPts val="817"/>
              </a:spcAft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					- Create/Develop EM committee or team</a:t>
            </a:r>
          </a:p>
          <a:p>
            <a:pPr defTabSz="933167">
              <a:lnSpc>
                <a:spcPct val="107000"/>
              </a:lnSpc>
              <a:spcAft>
                <a:spcPts val="817"/>
              </a:spcAft>
              <a:defRPr/>
            </a:pPr>
            <a:r>
              <a:rPr lang="en-US" sz="1800" kern="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- develop programs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-needs to be inclusive of all aspects of EM (4 pillars)</a:t>
            </a: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solidFill>
                <a:srgbClr val="252525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-needs to include education from community level and household level all the way up to staff minimum training requirements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-clearly defined performance indicators 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-review process (3 month, 6 month, 1 year)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-incorporate process to evaluate the success (may need to be separate slide)</a:t>
            </a: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4929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Reference Handout #4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solidFill>
                <a:srgbClr val="252525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CA" sz="1800" kern="100" dirty="0">
                <a:solidFill>
                  <a:srgbClr val="252525"/>
                </a:solidFill>
                <a:highlight>
                  <a:srgbClr val="FFFF00"/>
                </a:highligh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Develop a hiring committee/interview panel, utilize professionals from field.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-as part of this process Develop a scoring system for interviews – Transparent especially when hiring local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-Develop a series of interview questions (utilize other agencies and subject matter experts to help develop key questions that factor in the values of your community)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solidFill>
                <a:srgbClr val="252525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2000" u="sng" kern="100" dirty="0">
                <a:solidFill>
                  <a:srgbClr val="25252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 more time you spend on this process the better candidate you will get!!</a:t>
            </a:r>
            <a:endParaRPr lang="en-CA" sz="2000" u="sng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2350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solidFill>
                <a:srgbClr val="252525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solidFill>
                <a:srgbClr val="252525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determine if you're hiring internal or external and whether they are skilled or unskilled, highly qualified or in need of immediate training.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Are building from ground up? </a:t>
            </a:r>
          </a:p>
          <a:p>
            <a:pPr>
              <a:lnSpc>
                <a:spcPct val="107000"/>
              </a:lnSpc>
              <a:spcAft>
                <a:spcPts val="817"/>
              </a:spcAft>
            </a:pPr>
            <a:endParaRPr lang="en-CA" sz="1800" kern="100" dirty="0">
              <a:solidFill>
                <a:srgbClr val="252525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7"/>
              </a:spcAft>
            </a:pPr>
            <a:r>
              <a:rPr lang="en-CA" sz="1800" kern="100" dirty="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This is important as budgets are not endless and we need to be aware of limitations and insure if the candidate doesn’t have the skills that we provide the training</a:t>
            </a:r>
            <a:endParaRPr lang="en-CA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A975A-D717-43CC-8CDE-F40EA1954A1F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5034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EF5E34-4920-464B-8D0E-8F3AB679541B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F893CA-DA6A-42A3-A2F6-8D339BC5E299}" type="slidenum">
              <a:rPr lang="en-CA" smtClean="0"/>
              <a:t>‹#›</a:t>
            </a:fld>
            <a:endParaRPr lang="en-CA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46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5E34-4920-464B-8D0E-8F3AB679541B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93CA-DA6A-42A3-A2F6-8D339BC5E29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467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5E34-4920-464B-8D0E-8F3AB679541B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93CA-DA6A-42A3-A2F6-8D339BC5E29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9677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5E34-4920-464B-8D0E-8F3AB679541B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93CA-DA6A-42A3-A2F6-8D339BC5E29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05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5E34-4920-464B-8D0E-8F3AB679541B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93CA-DA6A-42A3-A2F6-8D339BC5E299}" type="slidenum">
              <a:rPr lang="en-CA" smtClean="0"/>
              <a:t>‹#›</a:t>
            </a:fld>
            <a:endParaRPr lang="en-CA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63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5E34-4920-464B-8D0E-8F3AB679541B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93CA-DA6A-42A3-A2F6-8D339BC5E29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498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5E34-4920-464B-8D0E-8F3AB679541B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93CA-DA6A-42A3-A2F6-8D339BC5E29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5761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5E34-4920-464B-8D0E-8F3AB679541B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93CA-DA6A-42A3-A2F6-8D339BC5E29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727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5E34-4920-464B-8D0E-8F3AB679541B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93CA-DA6A-42A3-A2F6-8D339BC5E29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530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5E34-4920-464B-8D0E-8F3AB679541B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93CA-DA6A-42A3-A2F6-8D339BC5E29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162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5E34-4920-464B-8D0E-8F3AB679541B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93CA-DA6A-42A3-A2F6-8D339BC5E29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3249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9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7EF5E34-4920-464B-8D0E-8F3AB679541B}" type="datetimeFigureOut">
              <a:rPr lang="en-CA" smtClean="0"/>
              <a:t>2024-03-01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6F893CA-DA6A-42A3-A2F6-8D339BC5E29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7746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arc@holisticepr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mailto:marc@holisticepr.com" TargetMode="External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12" Type="http://schemas.openxmlformats.org/officeDocument/2006/relationships/image" Target="../media/image2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jpg"/><Relationship Id="rId4" Type="http://schemas.openxmlformats.org/officeDocument/2006/relationships/video" Target="../media/media2.mp4"/><Relationship Id="rId9" Type="http://schemas.openxmlformats.org/officeDocument/2006/relationships/image" Target="../media/image24.jp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6423-CDA6-5567-8B9A-A95E9B54A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149"/>
            <a:ext cx="10515600" cy="217636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4D92D3"/>
                </a:solidFill>
              </a:rPr>
              <a:t>Developing an Emergency Program Coordinator</a:t>
            </a:r>
            <a:endParaRPr lang="en-CA" sz="5400" dirty="0">
              <a:solidFill>
                <a:srgbClr val="4D92D3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E8096F-225B-64E5-0F26-65F88B49E0E0}"/>
              </a:ext>
            </a:extLst>
          </p:cNvPr>
          <p:cNvGrpSpPr/>
          <p:nvPr/>
        </p:nvGrpSpPr>
        <p:grpSpPr>
          <a:xfrm>
            <a:off x="7355541" y="5370417"/>
            <a:ext cx="4338358" cy="1028700"/>
            <a:chOff x="7456394" y="5457823"/>
            <a:chExt cx="4338358" cy="1028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18EA82-C26D-C505-3D4C-29FA425C9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3602" y="5457823"/>
              <a:ext cx="1581150" cy="102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 Box 639">
              <a:extLst>
                <a:ext uri="{FF2B5EF4-FFF2-40B4-BE49-F238E27FC236}">
                  <a16:creationId xmlns:a16="http://schemas.microsoft.com/office/drawing/2014/main" id="{A7BFBB24-5E89-72F6-BEB9-DD1902441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6394" y="5768787"/>
              <a:ext cx="2757208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2000" tIns="36000" rIns="72000" bIns="36000" anchor="t" anchorCtr="0" upright="1">
              <a:noAutofit/>
            </a:bodyPr>
            <a:lstStyle/>
            <a:p>
              <a:pPr algn="r"/>
              <a:r>
                <a:rPr lang="en-US" sz="16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Holistic Emergency</a:t>
              </a:r>
              <a:endParaRPr lang="en-CA" sz="16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  <a:p>
              <a:pPr algn="r"/>
              <a:r>
                <a:rPr lang="en-US" sz="16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Preparedness &amp; Response</a:t>
              </a:r>
              <a:endParaRPr lang="en-CA" sz="16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BD1C3F8-0873-DE77-0B27-DC20C3128D25}"/>
              </a:ext>
            </a:extLst>
          </p:cNvPr>
          <p:cNvSpPr txBox="1"/>
          <p:nvPr/>
        </p:nvSpPr>
        <p:spPr>
          <a:xfrm>
            <a:off x="1438649" y="4357852"/>
            <a:ext cx="349898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400" b="1" dirty="0">
                <a:effectLst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Marc D'Aquino</a:t>
            </a:r>
            <a:endParaRPr lang="en-CA" sz="1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CA" sz="1400" dirty="0">
                <a:effectLst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Emergency Management Educator and Response Specialist/President</a:t>
            </a:r>
            <a:endParaRPr lang="en-CA" sz="1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CA" sz="1400" dirty="0">
                <a:effectLst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 </a:t>
            </a:r>
            <a:endParaRPr lang="en-CA" sz="1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CA" sz="1400" dirty="0">
                <a:effectLst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Cell#              604.816.1994</a:t>
            </a:r>
            <a:endParaRPr lang="en-CA" sz="1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CA" sz="1400" dirty="0">
                <a:effectLst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Office Main#   778.225.0500</a:t>
            </a:r>
          </a:p>
          <a:p>
            <a:endParaRPr lang="en-CA" sz="1400" b="1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CA" sz="1400" b="1" u="sng" dirty="0">
                <a:solidFill>
                  <a:srgbClr val="4D92D3"/>
                </a:solidFill>
                <a:effectLst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marc@holisticepr.com</a:t>
            </a:r>
            <a:r>
              <a:rPr lang="en-CA" sz="1400" b="1" dirty="0">
                <a:solidFill>
                  <a:srgbClr val="4D92D3"/>
                </a:solidFill>
                <a:effectLst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CA" sz="1400" b="1" dirty="0">
              <a:solidFill>
                <a:srgbClr val="4D92D3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098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9B1D7-841B-827A-ECA2-46C91C391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07C5A-8AC2-6A28-0F66-F044FBB5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D92D3"/>
                </a:solidFill>
              </a:rPr>
              <a:t>EPC Training Plan</a:t>
            </a:r>
            <a:endParaRPr lang="en-CA" dirty="0">
              <a:solidFill>
                <a:srgbClr val="4D92D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70145-1236-41DC-3ED4-88C278485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87843"/>
            <a:ext cx="9872871" cy="4038600"/>
          </a:xfrm>
        </p:spPr>
        <p:txBody>
          <a:bodyPr/>
          <a:lstStyle/>
          <a:p>
            <a:pPr marL="4572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Develop a long term and short-term training plan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Requires a certificate or diploma program to be completed over two years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Professional development plan should include, but not limited to:</a:t>
            </a:r>
          </a:p>
          <a:p>
            <a:pPr marL="542925" indent="358775">
              <a:buClrTx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Emergency Management</a:t>
            </a:r>
          </a:p>
          <a:p>
            <a:pPr marL="542925" indent="358775">
              <a:buClrTx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Organizational leadership</a:t>
            </a:r>
          </a:p>
          <a:p>
            <a:pPr marL="542925" indent="358775">
              <a:buClrTx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Public Speaking</a:t>
            </a:r>
          </a:p>
          <a:p>
            <a:pPr marL="542925" indent="358775">
              <a:buClrTx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Program Management Training</a:t>
            </a:r>
            <a:endParaRPr lang="en-CA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F41949-7DAC-CEE5-BA2E-9AB88159EA80}"/>
              </a:ext>
            </a:extLst>
          </p:cNvPr>
          <p:cNvGrpSpPr/>
          <p:nvPr/>
        </p:nvGrpSpPr>
        <p:grpSpPr>
          <a:xfrm>
            <a:off x="7409634" y="5367619"/>
            <a:ext cx="4111001" cy="880781"/>
            <a:chOff x="7838391" y="5721723"/>
            <a:chExt cx="4111001" cy="8807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0E55B6-9B3E-59AB-237C-7569A9894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5599" y="5721723"/>
              <a:ext cx="1353793" cy="88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 Box 639">
              <a:extLst>
                <a:ext uri="{FF2B5EF4-FFF2-40B4-BE49-F238E27FC236}">
                  <a16:creationId xmlns:a16="http://schemas.microsoft.com/office/drawing/2014/main" id="{41FF1D6F-4156-F1FF-B3A7-5FACE0354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8391" y="6002429"/>
              <a:ext cx="2757208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2000" tIns="36000" rIns="72000" bIns="36000" anchor="t" anchorCtr="0" upright="1">
              <a:noAutofit/>
            </a:bodyPr>
            <a:lstStyle/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Holistic Emergency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Preparedness &amp; Response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Graphic 13" descr="A mug filled with office supplies">
            <a:extLst>
              <a:ext uri="{FF2B5EF4-FFF2-40B4-BE49-F238E27FC236}">
                <a16:creationId xmlns:a16="http://schemas.microsoft.com/office/drawing/2014/main" id="{F81FD782-4219-ADFF-2EB1-A71A2B838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6842" y="132528"/>
            <a:ext cx="2196647" cy="2196647"/>
          </a:xfrm>
          <a:prstGeom prst="rect">
            <a:avLst/>
          </a:prstGeom>
        </p:spPr>
      </p:pic>
      <p:pic>
        <p:nvPicPr>
          <p:cNvPr id="18" name="Graphic 17" descr="An open book">
            <a:extLst>
              <a:ext uri="{FF2B5EF4-FFF2-40B4-BE49-F238E27FC236}">
                <a16:creationId xmlns:a16="http://schemas.microsoft.com/office/drawing/2014/main" id="{E9F13353-3B3D-94F6-1F8B-1678F787E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5090" y="50495"/>
            <a:ext cx="2630781" cy="26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59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D28B09-C850-4EA4-8888-67416520F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E9D5BA-83AA-4459-83D3-20EC090C2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8A1FBC-8C93-8F32-118D-C238A8299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499317"/>
              </p:ext>
            </p:extLst>
          </p:nvPr>
        </p:nvGraphicFramePr>
        <p:xfrm>
          <a:off x="1940011" y="307279"/>
          <a:ext cx="8106033" cy="6314515"/>
        </p:xfrm>
        <a:graphic>
          <a:graphicData uri="http://schemas.openxmlformats.org/drawingml/2006/table">
            <a:tbl>
              <a:tblPr/>
              <a:tblGrid>
                <a:gridCol w="4178431">
                  <a:extLst>
                    <a:ext uri="{9D8B030D-6E8A-4147-A177-3AD203B41FA5}">
                      <a16:colId xmlns:a16="http://schemas.microsoft.com/office/drawing/2014/main" val="2661585527"/>
                    </a:ext>
                  </a:extLst>
                </a:gridCol>
                <a:gridCol w="879069">
                  <a:extLst>
                    <a:ext uri="{9D8B030D-6E8A-4147-A177-3AD203B41FA5}">
                      <a16:colId xmlns:a16="http://schemas.microsoft.com/office/drawing/2014/main" val="1704104058"/>
                    </a:ext>
                  </a:extLst>
                </a:gridCol>
                <a:gridCol w="637182">
                  <a:extLst>
                    <a:ext uri="{9D8B030D-6E8A-4147-A177-3AD203B41FA5}">
                      <a16:colId xmlns:a16="http://schemas.microsoft.com/office/drawing/2014/main" val="1155173963"/>
                    </a:ext>
                  </a:extLst>
                </a:gridCol>
                <a:gridCol w="1433764">
                  <a:extLst>
                    <a:ext uri="{9D8B030D-6E8A-4147-A177-3AD203B41FA5}">
                      <a16:colId xmlns:a16="http://schemas.microsoft.com/office/drawing/2014/main" val="996852826"/>
                    </a:ext>
                  </a:extLst>
                </a:gridCol>
                <a:gridCol w="977587">
                  <a:extLst>
                    <a:ext uri="{9D8B030D-6E8A-4147-A177-3AD203B41FA5}">
                      <a16:colId xmlns:a16="http://schemas.microsoft.com/office/drawing/2014/main" val="1756081871"/>
                    </a:ext>
                  </a:extLst>
                </a:gridCol>
              </a:tblGrid>
              <a:tr h="192650">
                <a:tc gridSpan="2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New Emergency Program Coordinator - Education Courses - Year 1</a:t>
                      </a:r>
                      <a:endParaRPr lang="en-US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7050" marR="57050" marT="28525" marB="28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93681"/>
                  </a:ext>
                </a:extLst>
              </a:tr>
              <a:tr h="25782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779335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Self-Study </a:t>
                      </a:r>
                      <a:endParaRPr lang="en-CA" sz="1100" b="0" i="0" u="none" strike="noStrike" dirty="0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Hours 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Credits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Approx Study time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Cost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117041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Justice Institute of BC (JIBC) Intro to EM in Canada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0.5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59.00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906233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JIBC ICS 100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0.5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59.00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19555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JIBC Intro to EOC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0.5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59.00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602699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Totals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177.00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887304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Certificate in EM (JIBC) 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874523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HRVA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390.00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35817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Dev. Em Program 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0.5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260.00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0619036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Community Recovery 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701401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Community Evac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0.5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260.00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434202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Develop EM Plans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450.00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9631187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Psychosocial in Disasters 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0.5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260.00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395099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Into to Ex Design 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445.00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989509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Intro to BC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390.00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868860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EOC Essentials 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445.00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80700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Info Officer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475.00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011830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3x Electives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28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1,686.00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320403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EM Final Capstone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28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400.00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7947557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Certificate  in EM Totals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175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39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5,901.00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326326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JIBC-all foundational, 12 core credits, 3 elective credits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035817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Extra 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Hours 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Credits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Approx Study time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Cost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700385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First Aid and CPR C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250.00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605943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Computer(Word/excel/PP etc.)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1,285.00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397802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HazMat Awareness 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40245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Swiftwater Awareness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445115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S100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100.00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306142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Pleasure Craft Operator 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7692206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Mastering Public Speaking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7210174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Totals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87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28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1,995.00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085460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On-The-Job (OJT) - Job Shadowing or Coach</a:t>
                      </a:r>
                      <a:endParaRPr lang="en-US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138783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Radio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216.00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033685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Survival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360.00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526411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COVID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72.00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807779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inReach/Satphone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324.00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290795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EOC Kits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144.00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307333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Policies (WS/Unsafe work/alone/Pri etc. 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144.00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30184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Vehicle (safety/tire change/tire type)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144.00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371363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Travel to Communities - Response Support Apprentiship Portion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96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3,672.00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583491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Totals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129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5,076.00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231655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Hours 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Credits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Approx Study time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Cost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019576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Course Cost - Total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18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73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$8,073 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801107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Labour Cost - Total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412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$14,832.00 </a:t>
                      </a:r>
                      <a:endParaRPr lang="en-CA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513005"/>
                  </a:ext>
                </a:extLst>
              </a:tr>
              <a:tr h="13637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1 Year EPC Training Total Cost </a:t>
                      </a:r>
                      <a:endParaRPr lang="en-US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 </a:t>
                      </a:r>
                      <a:endParaRPr lang="en-CA" sz="1100" b="0" i="0" u="none" strike="noStrike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ahoma" panose="020B0604030504040204" pitchFamily="34" charset="0"/>
                        </a:rPr>
                        <a:t>$22,905.00 </a:t>
                      </a:r>
                      <a:endParaRPr lang="en-CA" sz="1100" b="0" i="0" u="none" strike="noStrike" dirty="0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943" marR="5943" marT="59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870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38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FC243-DE75-37F8-1572-7521B5544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8ADCA-1835-FFD1-8994-EF3280307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D92D3"/>
                </a:solidFill>
              </a:rPr>
              <a:t>Support Professional Growth Through Experience</a:t>
            </a:r>
            <a:endParaRPr lang="en-CA" dirty="0">
              <a:solidFill>
                <a:srgbClr val="4D92D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7BF7C-302F-4E0C-BA68-EB4CA8304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166425"/>
            <a:ext cx="9875520" cy="3967089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sz="2400" i="1" dirty="0">
                <a:solidFill>
                  <a:schemeClr val="tx1"/>
                </a:solidFill>
              </a:rPr>
              <a:t>How do we get new coordinators to gain hands on experience? </a:t>
            </a:r>
          </a:p>
          <a:p>
            <a:pPr marL="179388" indent="179388" algn="just">
              <a:spcBef>
                <a:spcPts val="1800"/>
              </a:spcBef>
              <a:buNone/>
            </a:pPr>
            <a:r>
              <a:rPr lang="en-US" sz="1900" dirty="0">
                <a:solidFill>
                  <a:schemeClr val="tx1"/>
                </a:solidFill>
              </a:rPr>
              <a:t>- Practical experience goes hand in hand with training </a:t>
            </a:r>
          </a:p>
          <a:p>
            <a:pPr marL="179388" indent="179388" algn="just">
              <a:spcBef>
                <a:spcPts val="1800"/>
              </a:spcBef>
              <a:buNone/>
            </a:pPr>
            <a:r>
              <a:rPr lang="en-US" sz="1900" dirty="0">
                <a:solidFill>
                  <a:schemeClr val="tx1"/>
                </a:solidFill>
              </a:rPr>
              <a:t>- Uphold to similar standards of apprenticing professional trades</a:t>
            </a:r>
          </a:p>
          <a:p>
            <a:pPr marL="179388" indent="179388" algn="just">
              <a:spcBef>
                <a:spcPts val="1800"/>
              </a:spcBef>
              <a:buNone/>
            </a:pPr>
            <a:r>
              <a:rPr lang="en-US" sz="1900" dirty="0">
                <a:solidFill>
                  <a:schemeClr val="tx1"/>
                </a:solidFill>
              </a:rPr>
              <a:t>- Train locally and out of region with coaches/mentors</a:t>
            </a:r>
          </a:p>
          <a:p>
            <a:pPr marL="179388" indent="179388" algn="just">
              <a:spcBef>
                <a:spcPts val="1800"/>
              </a:spcBef>
              <a:buNone/>
            </a:pPr>
            <a:r>
              <a:rPr lang="en-CA" sz="1900" dirty="0">
                <a:solidFill>
                  <a:schemeClr val="tx1"/>
                </a:solidFill>
              </a:rPr>
              <a:t>- Job shadowing and on the job training</a:t>
            </a:r>
          </a:p>
          <a:p>
            <a:pPr marL="179388" indent="179388" algn="just">
              <a:spcBef>
                <a:spcPts val="1800"/>
              </a:spcBef>
              <a:buNone/>
            </a:pPr>
            <a:r>
              <a:rPr lang="en-US" sz="1900" dirty="0">
                <a:solidFill>
                  <a:schemeClr val="tx1"/>
                </a:solidFill>
              </a:rPr>
              <a:t>- Apprentice through other emergency management organizations</a:t>
            </a:r>
          </a:p>
          <a:p>
            <a:pPr marL="179388" indent="179388" algn="just">
              <a:spcBef>
                <a:spcPts val="1800"/>
              </a:spcBef>
              <a:buNone/>
            </a:pPr>
            <a:r>
              <a:rPr lang="en-US" sz="1900" dirty="0">
                <a:solidFill>
                  <a:schemeClr val="tx1"/>
                </a:solidFill>
              </a:rPr>
              <a:t>- Attend all regional training exercises with neighboring communities and agencies</a:t>
            </a:r>
          </a:p>
          <a:p>
            <a:pPr marL="45720" indent="0">
              <a:buNone/>
            </a:pPr>
            <a:endParaRPr lang="en-CA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CA" i="1" dirty="0">
                <a:solidFill>
                  <a:schemeClr val="tx1"/>
                </a:solidFill>
              </a:rPr>
              <a:t>This is where partnerships become key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53694A-ADDC-2917-0649-8A760E352143}"/>
              </a:ext>
            </a:extLst>
          </p:cNvPr>
          <p:cNvGrpSpPr/>
          <p:nvPr/>
        </p:nvGrpSpPr>
        <p:grpSpPr>
          <a:xfrm>
            <a:off x="7409634" y="5367619"/>
            <a:ext cx="4111001" cy="880781"/>
            <a:chOff x="7838391" y="5721723"/>
            <a:chExt cx="4111001" cy="8807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6D8BD2-0B81-07CD-6247-1FCCF86B8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5599" y="5721723"/>
              <a:ext cx="1353793" cy="88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 Box 639">
              <a:extLst>
                <a:ext uri="{FF2B5EF4-FFF2-40B4-BE49-F238E27FC236}">
                  <a16:creationId xmlns:a16="http://schemas.microsoft.com/office/drawing/2014/main" id="{B2E68868-F59C-5B9A-0066-5E0210EDA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8391" y="6002429"/>
              <a:ext cx="2757208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2000" tIns="36000" rIns="72000" bIns="36000" anchor="t" anchorCtr="0" upright="1">
              <a:noAutofit/>
            </a:bodyPr>
            <a:lstStyle/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Holistic Emergency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Preparedness &amp; Response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F7A74C5-B2E7-4F68-9B5B-787F3E441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750">
            <a:off x="8772435" y="1441384"/>
            <a:ext cx="2411309" cy="1356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F43638-F658-4A78-4970-12E10D29D5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3" t="18129" r="8674"/>
          <a:stretch/>
        </p:blipFill>
        <p:spPr>
          <a:xfrm>
            <a:off x="9391828" y="2784352"/>
            <a:ext cx="2213703" cy="1532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375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1B378-C284-0219-41BE-6A11BD804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789F8-5B61-178B-D9CA-050679B5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D92D3"/>
                </a:solidFill>
              </a:rPr>
              <a:t>Conclusion </a:t>
            </a:r>
            <a:endParaRPr lang="en-CA" dirty="0">
              <a:solidFill>
                <a:srgbClr val="4D92D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648D3-B9DA-8C18-1B19-FDB3287F4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2978063"/>
          </a:xfrm>
        </p:spPr>
        <p:txBody>
          <a:bodyPr/>
          <a:lstStyle/>
          <a:p>
            <a:pPr marL="45720" indent="0">
              <a:buNone/>
            </a:pPr>
            <a:r>
              <a:rPr lang="en-US" b="1" dirty="0">
                <a:solidFill>
                  <a:schemeClr val="tx1"/>
                </a:solidFill>
              </a:rPr>
              <a:t>Need to set the position up to succeed;</a:t>
            </a:r>
          </a:p>
          <a:p>
            <a:pPr marL="502920" indent="-457200">
              <a:buClrTx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Must have community leadership commitment and support!</a:t>
            </a:r>
          </a:p>
          <a:p>
            <a:pPr marL="502920" indent="-457200">
              <a:buClrTx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Development of position must not be taken lightly!</a:t>
            </a:r>
          </a:p>
          <a:p>
            <a:pPr marL="502920" indent="-457200">
              <a:buClrTx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Select the best candidate that fits your communities needs!</a:t>
            </a:r>
          </a:p>
          <a:p>
            <a:pPr marL="502920" indent="-457200">
              <a:buClrTx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Development of community emergency program will depend greatly on the success of this position!</a:t>
            </a:r>
          </a:p>
          <a:p>
            <a:pPr marL="502920" indent="-457200">
              <a:buClrTx/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45720" indent="0">
              <a:buClrTx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5201E5-186B-11AD-4381-E45B5B020D21}"/>
              </a:ext>
            </a:extLst>
          </p:cNvPr>
          <p:cNvGrpSpPr/>
          <p:nvPr/>
        </p:nvGrpSpPr>
        <p:grpSpPr>
          <a:xfrm>
            <a:off x="7409634" y="5367619"/>
            <a:ext cx="4111001" cy="880781"/>
            <a:chOff x="7838391" y="5721723"/>
            <a:chExt cx="4111001" cy="8807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A52D51-BA6F-97AC-9734-0357BE35D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5599" y="5721723"/>
              <a:ext cx="1353793" cy="88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 Box 639">
              <a:extLst>
                <a:ext uri="{FF2B5EF4-FFF2-40B4-BE49-F238E27FC236}">
                  <a16:creationId xmlns:a16="http://schemas.microsoft.com/office/drawing/2014/main" id="{C12ED1DC-D0F7-2C00-E362-66BE33392C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8391" y="6002429"/>
              <a:ext cx="2757208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2000" tIns="36000" rIns="72000" bIns="36000" anchor="t" anchorCtr="0" upright="1">
              <a:noAutofit/>
            </a:bodyPr>
            <a:lstStyle/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Holistic Emergency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Preparedness &amp; Response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129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ideo 16" title="Grass Hit By The Wind">
            <a:hlinkClick r:id="" action="ppaction://media"/>
            <a:extLst>
              <a:ext uri="{FF2B5EF4-FFF2-40B4-BE49-F238E27FC236}">
                <a16:creationId xmlns:a16="http://schemas.microsoft.com/office/drawing/2014/main" id="{99D8E7D4-4C52-01E8-C47A-7BAE0164C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8" b="20258"/>
          <a:stretch/>
        </p:blipFill>
        <p:spPr>
          <a:xfrm>
            <a:off x="42668" y="3200398"/>
            <a:ext cx="8075835" cy="3625223"/>
          </a:xfrm>
          <a:prstGeom prst="rect">
            <a:avLst/>
          </a:prstGeom>
        </p:spPr>
      </p:pic>
      <p:pic>
        <p:nvPicPr>
          <p:cNvPr id="12" name="Video 11" title="Leaves Near The River">
            <a:hlinkClick r:id="" action="ppaction://media"/>
            <a:extLst>
              <a:ext uri="{FF2B5EF4-FFF2-40B4-BE49-F238E27FC236}">
                <a16:creationId xmlns:a16="http://schemas.microsoft.com/office/drawing/2014/main" id="{42759D39-B53A-9C9D-AC22-18E83324885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" t="10293" r="13123"/>
          <a:stretch/>
        </p:blipFill>
        <p:spPr>
          <a:xfrm>
            <a:off x="4078256" y="39204"/>
            <a:ext cx="8075835" cy="45033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9408789-D92B-0CA4-1EB4-A3760691E37D}"/>
              </a:ext>
            </a:extLst>
          </p:cNvPr>
          <p:cNvSpPr/>
          <p:nvPr/>
        </p:nvSpPr>
        <p:spPr>
          <a:xfrm>
            <a:off x="-720694" y="-842414"/>
            <a:ext cx="5497794" cy="5155251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 descr="Looking down on a path in a forest in winter">
            <a:extLst>
              <a:ext uri="{FF2B5EF4-FFF2-40B4-BE49-F238E27FC236}">
                <a16:creationId xmlns:a16="http://schemas.microsoft.com/office/drawing/2014/main" id="{7D718427-4FD3-0F55-8956-5D8CD49CDA78}"/>
              </a:ext>
            </a:extLst>
          </p:cNvPr>
          <p:cNvSpPr/>
          <p:nvPr/>
        </p:nvSpPr>
        <p:spPr>
          <a:xfrm>
            <a:off x="6657174" y="1931351"/>
            <a:ext cx="6409346" cy="5775888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B202EA2-DE50-1DCA-9E0F-3A0A862199CC}"/>
              </a:ext>
            </a:extLst>
          </p:cNvPr>
          <p:cNvSpPr/>
          <p:nvPr/>
        </p:nvSpPr>
        <p:spPr>
          <a:xfrm>
            <a:off x="5232160" y="748410"/>
            <a:ext cx="4343890" cy="4100294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F6FFAD-B8D7-9A9C-5488-61715C86A0EE}"/>
              </a:ext>
            </a:extLst>
          </p:cNvPr>
          <p:cNvSpPr/>
          <p:nvPr/>
        </p:nvSpPr>
        <p:spPr>
          <a:xfrm>
            <a:off x="2324456" y="1862983"/>
            <a:ext cx="4470437" cy="4246607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17F1CA1-4CDE-D88D-A283-5926713886D0}"/>
              </a:ext>
            </a:extLst>
          </p:cNvPr>
          <p:cNvSpPr/>
          <p:nvPr/>
        </p:nvSpPr>
        <p:spPr>
          <a:xfrm>
            <a:off x="1898588" y="2278950"/>
            <a:ext cx="77780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bg1"/>
                </a:solidFill>
                <a:effectLst/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81B90D-ECA0-B183-36CC-5EA2999A2765}"/>
              </a:ext>
            </a:extLst>
          </p:cNvPr>
          <p:cNvSpPr txBox="1"/>
          <p:nvPr/>
        </p:nvSpPr>
        <p:spPr>
          <a:xfrm>
            <a:off x="8171270" y="4890156"/>
            <a:ext cx="3381153" cy="19236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Marc D'Aquino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Emergency Management Educator and Response Specialist/President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 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Cell#              604.816.1994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Office Main#   778.225.0500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sng" strike="noStrike" kern="1200" cap="none" spc="0" normalizeH="0" baseline="0" noProof="0" dirty="0">
                <a:ln>
                  <a:noFill/>
                </a:ln>
                <a:solidFill>
                  <a:srgbClr val="4D92D3"/>
                </a:solidFill>
                <a:effectLst/>
                <a:uLnTx/>
                <a:uFillTx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marc@holisticepr.com</a:t>
            </a: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4D92D3"/>
                </a:solidFill>
                <a:effectLst/>
                <a:uLnTx/>
                <a:uFillTx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4D92D3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2158764-0638-87DE-0FEE-B41EBA9E2F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050" y="2344367"/>
            <a:ext cx="1963355" cy="254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4D550-57B4-E8AC-BDCC-7956D759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019572" cy="4038600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Emergency Program Coordinator(EPC) vs Emergency Response Coordinator(ERC)</a:t>
            </a:r>
          </a:p>
          <a:p>
            <a:endParaRPr lang="en-CA" dirty="0">
              <a:solidFill>
                <a:schemeClr val="tx1"/>
              </a:solidFill>
            </a:endParaRPr>
          </a:p>
          <a:p>
            <a:r>
              <a:rPr lang="en-CA" dirty="0">
                <a:solidFill>
                  <a:schemeClr val="tx1"/>
                </a:solidFill>
              </a:rPr>
              <a:t>Emergency Program Coordinator Includes 4 Pillars;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A6B727"/>
              </a:buClr>
              <a:buSzPct val="80000"/>
              <a:buFont typeface="Corbel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Corbel" panose="020B0503020204020204"/>
              </a:rPr>
              <a:t>		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Mitigation, Preparedness, Response &amp; Recovery</a:t>
            </a:r>
          </a:p>
          <a:p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0A9BB4-D43E-FE06-CF09-F5B4852FF3E8}"/>
              </a:ext>
            </a:extLst>
          </p:cNvPr>
          <p:cNvSpPr txBox="1">
            <a:spLocks/>
          </p:cNvSpPr>
          <p:nvPr/>
        </p:nvSpPr>
        <p:spPr>
          <a:xfrm>
            <a:off x="1295400" y="7620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D92D3"/>
                </a:solidFill>
              </a:rPr>
              <a:t>EPC vs ERC</a:t>
            </a:r>
            <a:endParaRPr lang="en-CA" dirty="0">
              <a:solidFill>
                <a:srgbClr val="4D92D3"/>
              </a:solidFill>
            </a:endParaRP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1135F2E9-DE65-AE58-4D11-0F37657EE8D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93474" y="3756739"/>
            <a:ext cx="255768" cy="189347"/>
          </a:xfrm>
          <a:prstGeom prst="bentConnector3">
            <a:avLst>
              <a:gd name="adj1" fmla="val 10011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12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A1D8-0DAB-88E2-AB06-B925941F7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D92D3"/>
                </a:solidFill>
              </a:rPr>
              <a:t>Community/Leadership Involvement</a:t>
            </a:r>
            <a:endParaRPr lang="en-CA" dirty="0">
              <a:solidFill>
                <a:srgbClr val="4D92D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C187B-E5D5-7654-F486-F735425E9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929" y="1620268"/>
            <a:ext cx="9354939" cy="2498806"/>
          </a:xfrm>
        </p:spPr>
        <p:txBody>
          <a:bodyPr>
            <a:normAutofit fontScale="77500" lnSpcReduction="20000"/>
          </a:bodyPr>
          <a:lstStyle/>
          <a:p>
            <a:pPr marL="45720" indent="0">
              <a:lnSpc>
                <a:spcPct val="220000"/>
              </a:lnSpc>
              <a:buNone/>
            </a:pPr>
            <a:r>
              <a:rPr lang="en-US" sz="2800" dirty="0">
                <a:solidFill>
                  <a:schemeClr val="tx1"/>
                </a:solidFill>
              </a:rPr>
              <a:t>- Creating buy-in among community and leadership</a:t>
            </a:r>
          </a:p>
          <a:p>
            <a:pPr marL="45720" indent="0">
              <a:lnSpc>
                <a:spcPct val="220000"/>
              </a:lnSpc>
              <a:buNone/>
            </a:pPr>
            <a:r>
              <a:rPr lang="en-US" sz="2800" dirty="0">
                <a:solidFill>
                  <a:schemeClr val="tx1"/>
                </a:solidFill>
              </a:rPr>
              <a:t>- Big picture understanding </a:t>
            </a:r>
          </a:p>
          <a:p>
            <a:pPr marL="45720" indent="0">
              <a:lnSpc>
                <a:spcPct val="220000"/>
              </a:lnSpc>
              <a:buNone/>
            </a:pPr>
            <a:r>
              <a:rPr lang="en-US" sz="2800" dirty="0">
                <a:solidFill>
                  <a:schemeClr val="tx1"/>
                </a:solidFill>
              </a:rPr>
              <a:t>- Community and staff support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F95CCD-20CC-5BCA-686C-3E8DFE11ED90}"/>
              </a:ext>
            </a:extLst>
          </p:cNvPr>
          <p:cNvGrpSpPr/>
          <p:nvPr/>
        </p:nvGrpSpPr>
        <p:grpSpPr>
          <a:xfrm>
            <a:off x="7488764" y="5405716"/>
            <a:ext cx="4111001" cy="880781"/>
            <a:chOff x="7838391" y="5721723"/>
            <a:chExt cx="4111001" cy="8807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2C90E9-62A0-1A77-1C84-48EEC465E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5599" y="5721723"/>
              <a:ext cx="1353793" cy="88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 Box 639">
              <a:extLst>
                <a:ext uri="{FF2B5EF4-FFF2-40B4-BE49-F238E27FC236}">
                  <a16:creationId xmlns:a16="http://schemas.microsoft.com/office/drawing/2014/main" id="{D25DB967-93D6-EF38-AD9A-80B2C0E29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8391" y="6002429"/>
              <a:ext cx="2757208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2000" tIns="36000" rIns="72000" bIns="36000" anchor="t" anchorCtr="0" upright="1">
              <a:noAutofit/>
            </a:bodyPr>
            <a:lstStyle/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Holistic Emergency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Preparedness &amp; Response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BD1603-7050-DE47-0A02-4C5640E273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t="37137" r="19488" b="3768"/>
          <a:stretch/>
        </p:blipFill>
        <p:spPr>
          <a:xfrm>
            <a:off x="515738" y="4678119"/>
            <a:ext cx="6486259" cy="1692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7702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F5B9-D9EA-6E8C-6F89-02192EF3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D92D3"/>
                </a:solidFill>
              </a:rPr>
              <a:t>Emergency Program Coordinator (EPC) Within the Organizational Structure </a:t>
            </a:r>
            <a:endParaRPr lang="en-CA" dirty="0">
              <a:solidFill>
                <a:srgbClr val="4D92D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87A19-E27A-E1F9-CF5E-FE18335EA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lnSpc>
                <a:spcPct val="2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Develop a fit within your organizational chart that supports the role</a:t>
            </a:r>
          </a:p>
          <a:p>
            <a:pPr marL="45720" indent="0">
              <a:lnSpc>
                <a:spcPct val="2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Create a space that encourages the EPC to step into a leadership role </a:t>
            </a:r>
          </a:p>
          <a:p>
            <a:pPr marL="45720" indent="0">
              <a:lnSpc>
                <a:spcPct val="2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Foster a position that earns respect and commitment from other departments </a:t>
            </a:r>
          </a:p>
          <a:p>
            <a:pPr marL="45720" indent="0">
              <a:lnSpc>
                <a:spcPct val="2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Establish who the EPC will report to </a:t>
            </a:r>
          </a:p>
          <a:p>
            <a:pPr marL="45720" indent="0">
              <a:buNone/>
            </a:pPr>
            <a:endParaRPr lang="en-CA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416607-CB6C-8E23-0E90-D32A5890CD25}"/>
              </a:ext>
            </a:extLst>
          </p:cNvPr>
          <p:cNvGrpSpPr/>
          <p:nvPr/>
        </p:nvGrpSpPr>
        <p:grpSpPr>
          <a:xfrm>
            <a:off x="7409634" y="5367619"/>
            <a:ext cx="4111001" cy="880781"/>
            <a:chOff x="7838391" y="5721723"/>
            <a:chExt cx="4111001" cy="8807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F24388-164B-7D3E-851F-8622AF1BA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5599" y="5721723"/>
              <a:ext cx="1353793" cy="88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 Box 639">
              <a:extLst>
                <a:ext uri="{FF2B5EF4-FFF2-40B4-BE49-F238E27FC236}">
                  <a16:creationId xmlns:a16="http://schemas.microsoft.com/office/drawing/2014/main" id="{7A78067A-02D9-1E0D-7896-B105C8EDC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8391" y="6002429"/>
              <a:ext cx="2757208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2000" tIns="36000" rIns="72000" bIns="36000" anchor="t" anchorCtr="0" upright="1">
              <a:noAutofit/>
            </a:bodyPr>
            <a:lstStyle/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Holistic Emergency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Preparedness &amp; Response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369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B080E2-F8DE-D932-F623-CC9ECA443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15230" y="5370500"/>
            <a:ext cx="4115157" cy="877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5BA17E-2F32-25A4-C16E-49230911D2C6}"/>
              </a:ext>
            </a:extLst>
          </p:cNvPr>
          <p:cNvSpPr txBox="1"/>
          <p:nvPr/>
        </p:nvSpPr>
        <p:spPr>
          <a:xfrm>
            <a:off x="4834053" y="1381185"/>
            <a:ext cx="2222274" cy="800219"/>
          </a:xfrm>
          <a:prstGeom prst="rect">
            <a:avLst/>
          </a:prstGeom>
          <a:solidFill>
            <a:schemeClr val="bg2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Administrator/Chief Administration Officer(CAO)</a:t>
            </a: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ED14D-29A2-CDDB-07EF-E109DCC26F7A}"/>
              </a:ext>
            </a:extLst>
          </p:cNvPr>
          <p:cNvSpPr txBox="1"/>
          <p:nvPr/>
        </p:nvSpPr>
        <p:spPr>
          <a:xfrm>
            <a:off x="7142730" y="2780849"/>
            <a:ext cx="1574267" cy="523220"/>
          </a:xfrm>
          <a:prstGeom prst="rect">
            <a:avLst/>
          </a:prstGeom>
          <a:solidFill>
            <a:schemeClr val="bg2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Finance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Manager</a:t>
            </a:r>
            <a:endParaRPr kumimoji="0" lang="en-CA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19FF03-B25E-6A64-1B5E-BA8CFA673D4C}"/>
              </a:ext>
            </a:extLst>
          </p:cNvPr>
          <p:cNvSpPr txBox="1"/>
          <p:nvPr/>
        </p:nvSpPr>
        <p:spPr>
          <a:xfrm>
            <a:off x="3141014" y="2828496"/>
            <a:ext cx="1454430" cy="523220"/>
          </a:xfrm>
          <a:prstGeom prst="rect">
            <a:avLst/>
          </a:prstGeom>
          <a:solidFill>
            <a:schemeClr val="bg2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>
                <a:solidFill>
                  <a:prstClr val="black"/>
                </a:solidFill>
                <a:latin typeface="Calibri" panose="020F0502020204030204"/>
              </a:rPr>
              <a:t>Housing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>
                <a:solidFill>
                  <a:prstClr val="black"/>
                </a:solidFill>
                <a:latin typeface="Calibri" panose="020F0502020204030204"/>
              </a:rPr>
              <a:t>Manager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207615-FA7A-A2B9-90DF-556632B77D73}"/>
              </a:ext>
            </a:extLst>
          </p:cNvPr>
          <p:cNvSpPr txBox="1"/>
          <p:nvPr/>
        </p:nvSpPr>
        <p:spPr>
          <a:xfrm>
            <a:off x="5158056" y="2805691"/>
            <a:ext cx="1574266" cy="52322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Capital and Public Work Manager</a:t>
            </a: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B3896A-226A-DA3E-C6C1-BAE78EDE2A6D}"/>
              </a:ext>
            </a:extLst>
          </p:cNvPr>
          <p:cNvCxnSpPr>
            <a:cxnSpLocks/>
          </p:cNvCxnSpPr>
          <p:nvPr/>
        </p:nvCxnSpPr>
        <p:spPr>
          <a:xfrm>
            <a:off x="3760551" y="2539193"/>
            <a:ext cx="0" cy="28117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554A13-DA35-2846-B52B-A28C0C84B6B9}"/>
              </a:ext>
            </a:extLst>
          </p:cNvPr>
          <p:cNvCxnSpPr>
            <a:cxnSpLocks/>
          </p:cNvCxnSpPr>
          <p:nvPr/>
        </p:nvCxnSpPr>
        <p:spPr>
          <a:xfrm>
            <a:off x="7926775" y="2493547"/>
            <a:ext cx="0" cy="2664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D0CE61-1D46-DC70-E8C5-9F326644EA55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945189" y="2181404"/>
            <a:ext cx="1" cy="62428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BE75D5-CDD9-8C7A-2EB6-BDC2D3E296D5}"/>
              </a:ext>
            </a:extLst>
          </p:cNvPr>
          <p:cNvCxnSpPr>
            <a:cxnSpLocks/>
          </p:cNvCxnSpPr>
          <p:nvPr/>
        </p:nvCxnSpPr>
        <p:spPr>
          <a:xfrm flipV="1">
            <a:off x="1985853" y="2493547"/>
            <a:ext cx="7918670" cy="2705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9A9E2A1-4171-1A64-1E04-22FE172F01C5}"/>
              </a:ext>
            </a:extLst>
          </p:cNvPr>
          <p:cNvSpPr txBox="1"/>
          <p:nvPr/>
        </p:nvSpPr>
        <p:spPr>
          <a:xfrm>
            <a:off x="3315074" y="4054557"/>
            <a:ext cx="2395082" cy="523220"/>
          </a:xfrm>
          <a:prstGeom prst="rect">
            <a:avLst/>
          </a:prstGeom>
          <a:solidFill>
            <a:schemeClr val="bg2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>
                <a:solidFill>
                  <a:prstClr val="black"/>
                </a:solidFill>
                <a:latin typeface="Calibri" panose="020F0502020204030204"/>
              </a:rPr>
              <a:t>Fire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>
                <a:solidFill>
                  <a:prstClr val="black"/>
                </a:solidFill>
                <a:latin typeface="Calibri" panose="020F0502020204030204"/>
              </a:rPr>
              <a:t>Chief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FB928C-8862-772E-D47C-AD9EBB00539D}"/>
              </a:ext>
            </a:extLst>
          </p:cNvPr>
          <p:cNvSpPr txBox="1"/>
          <p:nvPr/>
        </p:nvSpPr>
        <p:spPr>
          <a:xfrm>
            <a:off x="6317689" y="4054557"/>
            <a:ext cx="2395082" cy="523220"/>
          </a:xfrm>
          <a:prstGeom prst="rect">
            <a:avLst/>
          </a:prstGeom>
          <a:solidFill>
            <a:schemeClr val="bg2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>
                <a:solidFill>
                  <a:prstClr val="black"/>
                </a:solidFill>
                <a:latin typeface="Calibri" panose="020F0502020204030204"/>
              </a:rPr>
              <a:t>Emergency Program Coordinator(EPC)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5E4442-A922-F5BC-A877-E53828696B45}"/>
              </a:ext>
            </a:extLst>
          </p:cNvPr>
          <p:cNvCxnSpPr>
            <a:cxnSpLocks/>
          </p:cNvCxnSpPr>
          <p:nvPr/>
        </p:nvCxnSpPr>
        <p:spPr>
          <a:xfrm flipH="1">
            <a:off x="5945189" y="3351716"/>
            <a:ext cx="1" cy="29313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164E50-930A-8232-F104-B9C3B7E2AF13}"/>
              </a:ext>
            </a:extLst>
          </p:cNvPr>
          <p:cNvCxnSpPr>
            <a:cxnSpLocks/>
          </p:cNvCxnSpPr>
          <p:nvPr/>
        </p:nvCxnSpPr>
        <p:spPr>
          <a:xfrm>
            <a:off x="4512615" y="3630205"/>
            <a:ext cx="300261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861A61-5291-1405-C813-C4618EABF5FE}"/>
              </a:ext>
            </a:extLst>
          </p:cNvPr>
          <p:cNvCxnSpPr>
            <a:cxnSpLocks/>
          </p:cNvCxnSpPr>
          <p:nvPr/>
        </p:nvCxnSpPr>
        <p:spPr>
          <a:xfrm>
            <a:off x="4512615" y="3630205"/>
            <a:ext cx="0" cy="409756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D7F220-16ED-1B0A-8199-785D0C97E912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7515230" y="3630205"/>
            <a:ext cx="0" cy="42435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15FEF2E-A48C-DD66-DCD3-A80524BD9AC8}"/>
              </a:ext>
            </a:extLst>
          </p:cNvPr>
          <p:cNvSpPr txBox="1"/>
          <p:nvPr/>
        </p:nvSpPr>
        <p:spPr>
          <a:xfrm>
            <a:off x="1258639" y="2828496"/>
            <a:ext cx="1454427" cy="523220"/>
          </a:xfrm>
          <a:prstGeom prst="rect">
            <a:avLst/>
          </a:prstGeom>
          <a:solidFill>
            <a:schemeClr val="bg2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>
                <a:solidFill>
                  <a:prstClr val="black"/>
                </a:solidFill>
                <a:latin typeface="Calibri" panose="020F0502020204030204"/>
              </a:rPr>
              <a:t>Lands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>
                <a:solidFill>
                  <a:prstClr val="black"/>
                </a:solidFill>
                <a:latin typeface="Calibri" panose="020F0502020204030204"/>
              </a:rPr>
              <a:t>Manager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7CA042-E816-ACCE-98E2-69823B971BA3}"/>
              </a:ext>
            </a:extLst>
          </p:cNvPr>
          <p:cNvCxnSpPr>
            <a:cxnSpLocks/>
          </p:cNvCxnSpPr>
          <p:nvPr/>
        </p:nvCxnSpPr>
        <p:spPr>
          <a:xfrm>
            <a:off x="1985853" y="2524513"/>
            <a:ext cx="0" cy="28117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5473F08-C33F-46BC-0DE8-D5D5B5A90804}"/>
              </a:ext>
            </a:extLst>
          </p:cNvPr>
          <p:cNvSpPr txBox="1"/>
          <p:nvPr/>
        </p:nvSpPr>
        <p:spPr>
          <a:xfrm>
            <a:off x="9117390" y="2758683"/>
            <a:ext cx="1574267" cy="523220"/>
          </a:xfrm>
          <a:prstGeom prst="rect">
            <a:avLst/>
          </a:prstGeom>
          <a:solidFill>
            <a:schemeClr val="bg2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400" b="1" kern="0" dirty="0">
                <a:solidFill>
                  <a:prstClr val="black"/>
                </a:solidFill>
                <a:latin typeface="Calibri" panose="020F0502020204030204"/>
              </a:rPr>
              <a:t>Health</a:t>
            </a:r>
            <a:endParaRPr kumimoji="0" lang="en-CA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Manager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00F1F0-BF18-8BE2-9818-778CE0C55359}"/>
              </a:ext>
            </a:extLst>
          </p:cNvPr>
          <p:cNvCxnSpPr>
            <a:cxnSpLocks/>
          </p:cNvCxnSpPr>
          <p:nvPr/>
        </p:nvCxnSpPr>
        <p:spPr>
          <a:xfrm>
            <a:off x="9904523" y="2493547"/>
            <a:ext cx="0" cy="2664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43" name="Graphic 42" descr="Angry face with solid fill with solid fill">
            <a:extLst>
              <a:ext uri="{FF2B5EF4-FFF2-40B4-BE49-F238E27FC236}">
                <a16:creationId xmlns:a16="http://schemas.microsoft.com/office/drawing/2014/main" id="{AC9DE00D-0F8C-AAEC-C3CF-47E09B0F1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3155" y="4754447"/>
            <a:ext cx="1701534" cy="17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38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8E01A-6177-F984-DE43-8C1B80C42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484A9C-34F7-F7E4-AEF6-87262E340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15230" y="5370500"/>
            <a:ext cx="4115157" cy="877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68631E-99AD-5FDF-BF26-BCEF9D8DCEC7}"/>
              </a:ext>
            </a:extLst>
          </p:cNvPr>
          <p:cNvSpPr txBox="1"/>
          <p:nvPr/>
        </p:nvSpPr>
        <p:spPr>
          <a:xfrm>
            <a:off x="4834053" y="1381185"/>
            <a:ext cx="2222274" cy="800219"/>
          </a:xfrm>
          <a:prstGeom prst="rect">
            <a:avLst/>
          </a:prstGeom>
          <a:solidFill>
            <a:srgbClr val="00B050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Administrator/Chief Administration Officer(CAO)</a:t>
            </a: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57615-C644-3443-8B7E-5D31373237E1}"/>
              </a:ext>
            </a:extLst>
          </p:cNvPr>
          <p:cNvSpPr txBox="1"/>
          <p:nvPr/>
        </p:nvSpPr>
        <p:spPr>
          <a:xfrm>
            <a:off x="8869504" y="2838077"/>
            <a:ext cx="1230293" cy="738664"/>
          </a:xfrm>
          <a:prstGeom prst="rect">
            <a:avLst/>
          </a:prstGeom>
          <a:solidFill>
            <a:srgbClr val="00B050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Manager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3F4F59-A0C1-013D-4DED-FBCEC4A3FF98}"/>
              </a:ext>
            </a:extLst>
          </p:cNvPr>
          <p:cNvSpPr txBox="1"/>
          <p:nvPr/>
        </p:nvSpPr>
        <p:spPr>
          <a:xfrm>
            <a:off x="2032113" y="2828496"/>
            <a:ext cx="1348456" cy="738664"/>
          </a:xfrm>
          <a:prstGeom prst="rect">
            <a:avLst/>
          </a:prstGeom>
          <a:solidFill>
            <a:srgbClr val="00B050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6E600-2852-3B9C-7107-DA4C94FCFDE2}"/>
              </a:ext>
            </a:extLst>
          </p:cNvPr>
          <p:cNvSpPr txBox="1"/>
          <p:nvPr/>
        </p:nvSpPr>
        <p:spPr>
          <a:xfrm>
            <a:off x="3680201" y="2812943"/>
            <a:ext cx="1407892" cy="738664"/>
          </a:xfrm>
          <a:prstGeom prst="rect">
            <a:avLst/>
          </a:prstGeom>
          <a:solidFill>
            <a:srgbClr val="00B050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Capital and Public Work Manager</a:t>
            </a: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DB2CC8-450F-3B56-7C03-45B4AEDF9B50}"/>
              </a:ext>
            </a:extLst>
          </p:cNvPr>
          <p:cNvCxnSpPr>
            <a:cxnSpLocks/>
          </p:cNvCxnSpPr>
          <p:nvPr/>
        </p:nvCxnSpPr>
        <p:spPr>
          <a:xfrm>
            <a:off x="2759328" y="2524513"/>
            <a:ext cx="0" cy="28117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2CA06E-70E1-63D3-17AE-9CB050FC3A1A}"/>
              </a:ext>
            </a:extLst>
          </p:cNvPr>
          <p:cNvCxnSpPr>
            <a:cxnSpLocks/>
          </p:cNvCxnSpPr>
          <p:nvPr/>
        </p:nvCxnSpPr>
        <p:spPr>
          <a:xfrm>
            <a:off x="7926775" y="2493547"/>
            <a:ext cx="0" cy="334949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E06EFE-3319-09B9-BACC-8DD2737E35C9}"/>
              </a:ext>
            </a:extLst>
          </p:cNvPr>
          <p:cNvCxnSpPr>
            <a:cxnSpLocks/>
          </p:cNvCxnSpPr>
          <p:nvPr/>
        </p:nvCxnSpPr>
        <p:spPr>
          <a:xfrm>
            <a:off x="5970321" y="2195396"/>
            <a:ext cx="0" cy="291974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D59A78-D978-0887-68FE-C038652EE02A}"/>
              </a:ext>
            </a:extLst>
          </p:cNvPr>
          <p:cNvCxnSpPr>
            <a:cxnSpLocks/>
          </p:cNvCxnSpPr>
          <p:nvPr/>
        </p:nvCxnSpPr>
        <p:spPr>
          <a:xfrm>
            <a:off x="1104193" y="2519813"/>
            <a:ext cx="985861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8A8B579-2BDF-DB1D-0F8C-FE251671B109}"/>
              </a:ext>
            </a:extLst>
          </p:cNvPr>
          <p:cNvSpPr txBox="1"/>
          <p:nvPr/>
        </p:nvSpPr>
        <p:spPr>
          <a:xfrm>
            <a:off x="5302860" y="2812943"/>
            <a:ext cx="1457319" cy="738664"/>
          </a:xfrm>
          <a:prstGeom prst="rect">
            <a:avLst/>
          </a:prstGeom>
          <a:solidFill>
            <a:srgbClr val="00B050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Chief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81CE98-E14F-6806-7A63-82BBFA27D5A8}"/>
              </a:ext>
            </a:extLst>
          </p:cNvPr>
          <p:cNvSpPr txBox="1"/>
          <p:nvPr/>
        </p:nvSpPr>
        <p:spPr>
          <a:xfrm>
            <a:off x="7159141" y="2820371"/>
            <a:ext cx="1495596" cy="738664"/>
          </a:xfrm>
          <a:prstGeom prst="rect">
            <a:avLst/>
          </a:prstGeom>
          <a:solidFill>
            <a:srgbClr val="FFFF00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Emergency Program Coordinator(EPC)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4341E3-0F82-2878-3945-C5DA3A85AA99}"/>
              </a:ext>
            </a:extLst>
          </p:cNvPr>
          <p:cNvCxnSpPr>
            <a:cxnSpLocks/>
          </p:cNvCxnSpPr>
          <p:nvPr/>
        </p:nvCxnSpPr>
        <p:spPr>
          <a:xfrm>
            <a:off x="5970321" y="2503899"/>
            <a:ext cx="0" cy="32459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CD7FEDE-DF10-4795-41D0-CC595A7FC0C5}"/>
              </a:ext>
            </a:extLst>
          </p:cNvPr>
          <p:cNvSpPr txBox="1"/>
          <p:nvPr/>
        </p:nvSpPr>
        <p:spPr>
          <a:xfrm>
            <a:off x="451398" y="2838077"/>
            <a:ext cx="1304072" cy="738664"/>
          </a:xfrm>
          <a:prstGeom prst="rect">
            <a:avLst/>
          </a:prstGeom>
          <a:solidFill>
            <a:srgbClr val="00B050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0F2C6CA-5A16-65C5-D00F-B20192625F6B}"/>
              </a:ext>
            </a:extLst>
          </p:cNvPr>
          <p:cNvCxnSpPr>
            <a:cxnSpLocks/>
          </p:cNvCxnSpPr>
          <p:nvPr/>
        </p:nvCxnSpPr>
        <p:spPr>
          <a:xfrm>
            <a:off x="1104193" y="2539193"/>
            <a:ext cx="0" cy="28117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51D4E98-8D3C-165E-2749-01489439D103}"/>
              </a:ext>
            </a:extLst>
          </p:cNvPr>
          <p:cNvSpPr txBox="1"/>
          <p:nvPr/>
        </p:nvSpPr>
        <p:spPr>
          <a:xfrm>
            <a:off x="10269415" y="2839249"/>
            <a:ext cx="1360972" cy="738664"/>
          </a:xfrm>
          <a:prstGeom prst="rect">
            <a:avLst/>
          </a:prstGeom>
          <a:solidFill>
            <a:srgbClr val="00B050"/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Manager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1B2057B-B7C2-A430-AEB4-C660565678C8}"/>
              </a:ext>
            </a:extLst>
          </p:cNvPr>
          <p:cNvCxnSpPr>
            <a:cxnSpLocks/>
          </p:cNvCxnSpPr>
          <p:nvPr/>
        </p:nvCxnSpPr>
        <p:spPr>
          <a:xfrm>
            <a:off x="10947020" y="2503899"/>
            <a:ext cx="2881" cy="31764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3" name="Graphic 2" descr="Angel face with solid fill with solid fill">
            <a:extLst>
              <a:ext uri="{FF2B5EF4-FFF2-40B4-BE49-F238E27FC236}">
                <a16:creationId xmlns:a16="http://schemas.microsoft.com/office/drawing/2014/main" id="{DC4E91A4-3EB4-DC44-A7E8-0163861AC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2648" y="4866426"/>
            <a:ext cx="1781906" cy="17819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89E05D-7F45-01CC-A528-9030A377070D}"/>
              </a:ext>
            </a:extLst>
          </p:cNvPr>
          <p:cNvCxnSpPr>
            <a:cxnSpLocks/>
          </p:cNvCxnSpPr>
          <p:nvPr/>
        </p:nvCxnSpPr>
        <p:spPr>
          <a:xfrm flipH="1">
            <a:off x="4414463" y="2508612"/>
            <a:ext cx="1" cy="29313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21CF5A-9216-58FB-A96E-C3DB172FBE18}"/>
              </a:ext>
            </a:extLst>
          </p:cNvPr>
          <p:cNvCxnSpPr>
            <a:cxnSpLocks/>
          </p:cNvCxnSpPr>
          <p:nvPr/>
        </p:nvCxnSpPr>
        <p:spPr>
          <a:xfrm>
            <a:off x="9509390" y="2493547"/>
            <a:ext cx="0" cy="334949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503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DF6E3-0DCA-B79D-C926-DA7DC2CFE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45D95-63FA-6595-B957-5D9913FEE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D92D3"/>
                </a:solidFill>
              </a:rPr>
              <a:t>Creating a Job Description</a:t>
            </a:r>
            <a:endParaRPr lang="en-CA" dirty="0">
              <a:solidFill>
                <a:srgbClr val="4D92D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8E78-4FB9-CA65-3C0A-2CF5FD345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6850847" cy="4038600"/>
          </a:xfrm>
        </p:spPr>
        <p:txBody>
          <a:bodyPr>
            <a:normAutofit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Identify roles and responsibilities 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Inclusive of the 4 pillars of Emergency Management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         </a:t>
            </a:r>
            <a:r>
              <a:rPr lang="en-US" sz="1900" i="1" dirty="0">
                <a:solidFill>
                  <a:schemeClr val="tx1"/>
                </a:solidFill>
              </a:rPr>
              <a:t>Mitigation, Preparedness, Response &amp; Recovery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Outline education/training requirements</a:t>
            </a:r>
          </a:p>
          <a:p>
            <a:pPr marL="179388" indent="-134938">
              <a:lnSpc>
                <a:spcPct val="150000"/>
              </a:lnSpc>
              <a:buNone/>
            </a:pPr>
            <a:r>
              <a:rPr lang="en-CA" dirty="0">
                <a:solidFill>
                  <a:schemeClr val="tx1"/>
                </a:solidFill>
              </a:rPr>
              <a:t>- </a:t>
            </a:r>
            <a:r>
              <a:rPr lang="en-US" dirty="0">
                <a:solidFill>
                  <a:schemeClr val="tx1"/>
                </a:solidFill>
              </a:rPr>
              <a:t>Performance review including clearly defined indicators of success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7C224C-9401-DBF1-2C58-2E648D4F5903}"/>
              </a:ext>
            </a:extLst>
          </p:cNvPr>
          <p:cNvGrpSpPr/>
          <p:nvPr/>
        </p:nvGrpSpPr>
        <p:grpSpPr>
          <a:xfrm>
            <a:off x="8431038" y="5775986"/>
            <a:ext cx="3262596" cy="600588"/>
            <a:chOff x="8938523" y="6271438"/>
            <a:chExt cx="3800346" cy="7248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EC7D4D-48B9-D2B2-A376-8172CA755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1115" y="6271438"/>
              <a:ext cx="1077754" cy="701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 Box 639">
              <a:extLst>
                <a:ext uri="{FF2B5EF4-FFF2-40B4-BE49-F238E27FC236}">
                  <a16:creationId xmlns:a16="http://schemas.microsoft.com/office/drawing/2014/main" id="{1EA3389C-A3BE-79CE-47C7-4BC3E68384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38523" y="6396198"/>
              <a:ext cx="2757208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2000" tIns="36000" rIns="72000" bIns="36000" anchor="t" anchorCtr="0" upright="1">
              <a:noAutofit/>
            </a:bodyPr>
            <a:lstStyle/>
            <a:p>
              <a:pPr algn="r"/>
              <a:r>
                <a:rPr lang="en-US" sz="10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Holistic Emergency</a:t>
              </a:r>
              <a:endParaRPr lang="en-CA" sz="10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  <a:p>
              <a:pPr algn="r"/>
              <a:r>
                <a:rPr lang="en-US" sz="10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Preparedness &amp; Response</a:t>
              </a:r>
              <a:endParaRPr lang="en-CA" sz="10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Graphic 40" descr="Graph and note paper pads with pencil">
            <a:extLst>
              <a:ext uri="{FF2B5EF4-FFF2-40B4-BE49-F238E27FC236}">
                <a16:creationId xmlns:a16="http://schemas.microsoft.com/office/drawing/2014/main" id="{6D8C19A2-AF32-3DDE-0E56-F8881FCAF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5555" y="946625"/>
            <a:ext cx="5050962" cy="5050962"/>
          </a:xfrm>
          <a:prstGeom prst="rect">
            <a:avLst/>
          </a:prstGeom>
        </p:spPr>
      </p:pic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8F4A4BF-1F3E-8CF3-41DE-40932E3A315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21165" y="3227211"/>
            <a:ext cx="255768" cy="189347"/>
          </a:xfrm>
          <a:prstGeom prst="bentConnector3">
            <a:avLst>
              <a:gd name="adj1" fmla="val 10011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8F6BCBF-1596-BC2B-4B4E-AE3E4C0276E1}"/>
              </a:ext>
            </a:extLst>
          </p:cNvPr>
          <p:cNvSpPr txBox="1"/>
          <p:nvPr/>
        </p:nvSpPr>
        <p:spPr>
          <a:xfrm>
            <a:off x="9075544" y="2251709"/>
            <a:ext cx="2099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Bradley Hand ITC" panose="03070402050302030203" pitchFamily="66" charset="0"/>
              </a:rPr>
              <a:t>4 Pillars of 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radley Hand ITC" panose="03070402050302030203" pitchFamily="66" charset="0"/>
              </a:rPr>
              <a:t>Mitigation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radley Hand ITC" panose="03070402050302030203" pitchFamily="66" charset="0"/>
              </a:rPr>
              <a:t>Preparedness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radley Hand ITC" panose="03070402050302030203" pitchFamily="66" charset="0"/>
              </a:rPr>
              <a:t>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radley Hand ITC" panose="03070402050302030203" pitchFamily="66" charset="0"/>
              </a:rPr>
              <a:t>Recovery</a:t>
            </a:r>
            <a:endParaRPr lang="en-CA" sz="1600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23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4C511-2585-CF27-6D4A-D4092EB0A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73B49-7D70-15AE-325B-C00BD898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D92D3"/>
                </a:solidFill>
              </a:rPr>
              <a:t>Hiring Committee/Interview Panel</a:t>
            </a:r>
            <a:endParaRPr lang="en-CA" dirty="0">
              <a:solidFill>
                <a:srgbClr val="4D92D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523AF-1F92-2691-EF87-C62185011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Develop key questions that highlight community values</a:t>
            </a:r>
          </a:p>
          <a:p>
            <a:pPr marL="180975" indent="-136525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Refer to subject matter experts, agencies and community members to create interview questions 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Create a panel of personnel that balances community needs/focus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- Utilize a scoring system for interviewing </a:t>
            </a:r>
          </a:p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DA3B36-03B1-4DFC-66CF-111F8BBBAE25}"/>
              </a:ext>
            </a:extLst>
          </p:cNvPr>
          <p:cNvGrpSpPr/>
          <p:nvPr/>
        </p:nvGrpSpPr>
        <p:grpSpPr>
          <a:xfrm>
            <a:off x="7596378" y="5489968"/>
            <a:ext cx="4111001" cy="880781"/>
            <a:chOff x="7838391" y="5721723"/>
            <a:chExt cx="4111001" cy="8807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4F2A6C-7BEF-5F31-66B1-7F8A25B03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5599" y="5721723"/>
              <a:ext cx="1353793" cy="88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 Box 639">
              <a:extLst>
                <a:ext uri="{FF2B5EF4-FFF2-40B4-BE49-F238E27FC236}">
                  <a16:creationId xmlns:a16="http://schemas.microsoft.com/office/drawing/2014/main" id="{893161BA-C56C-4DC6-70EC-B3CC7E6C0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8391" y="6002429"/>
              <a:ext cx="2757208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2000" tIns="36000" rIns="72000" bIns="36000" anchor="t" anchorCtr="0" upright="1">
              <a:noAutofit/>
            </a:bodyPr>
            <a:lstStyle/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Holistic Emergency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Preparedness &amp; Response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Graphic 7" descr="Users with solid fill">
            <a:extLst>
              <a:ext uri="{FF2B5EF4-FFF2-40B4-BE49-F238E27FC236}">
                <a16:creationId xmlns:a16="http://schemas.microsoft.com/office/drawing/2014/main" id="{89E9ACC1-C3CC-BFB2-942F-69CC2E7DA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0930" y="762000"/>
            <a:ext cx="1818830" cy="18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76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1D7F1-4AE7-DF33-FBF2-9DC6B1DDC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199C-C521-F163-5A12-0D17C6BC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D92D3"/>
                </a:solidFill>
              </a:rPr>
              <a:t>Building the Role</a:t>
            </a:r>
            <a:endParaRPr lang="en-CA" dirty="0">
              <a:solidFill>
                <a:srgbClr val="4D92D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EC02-3CCF-5179-4E96-96CD4CEC8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6919350" cy="3382986"/>
          </a:xfrm>
        </p:spPr>
        <p:txBody>
          <a:bodyPr/>
          <a:lstStyle/>
          <a:p>
            <a:pPr marL="45720" indent="0">
              <a:buNone/>
            </a:pPr>
            <a:r>
              <a:rPr lang="en-US" dirty="0">
                <a:solidFill>
                  <a:schemeClr val="tx1"/>
                </a:solidFill>
              </a:rPr>
              <a:t>- Determine the needs of the role</a:t>
            </a:r>
          </a:p>
          <a:p>
            <a:pPr marL="45720" indent="0">
              <a:buNone/>
            </a:pPr>
            <a:r>
              <a:rPr lang="en-US" dirty="0">
                <a:solidFill>
                  <a:schemeClr val="tx1"/>
                </a:solidFill>
              </a:rPr>
              <a:t>	- </a:t>
            </a:r>
            <a:r>
              <a:rPr lang="en-US" sz="2000" dirty="0">
                <a:solidFill>
                  <a:schemeClr val="tx1"/>
                </a:solidFill>
              </a:rPr>
              <a:t>Internal vs external hire</a:t>
            </a:r>
          </a:p>
          <a:p>
            <a:pPr marL="4572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- Skilled vs unskilled</a:t>
            </a:r>
          </a:p>
          <a:p>
            <a:pPr marL="4572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- Community member vs non community member</a:t>
            </a:r>
          </a:p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i="1" dirty="0">
                <a:solidFill>
                  <a:schemeClr val="tx1"/>
                </a:solidFill>
              </a:rPr>
              <a:t>Are we building from the ground up?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1E2FA7-B2AC-0836-FCD1-33BA0A0DB084}"/>
              </a:ext>
            </a:extLst>
          </p:cNvPr>
          <p:cNvGrpSpPr/>
          <p:nvPr/>
        </p:nvGrpSpPr>
        <p:grpSpPr>
          <a:xfrm>
            <a:off x="7409634" y="5367619"/>
            <a:ext cx="4111001" cy="880781"/>
            <a:chOff x="7838391" y="5721723"/>
            <a:chExt cx="4111001" cy="8807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577C68-20AD-4BCB-AC4D-3894923C1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5599" y="5721723"/>
              <a:ext cx="1353793" cy="88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 Box 639">
              <a:extLst>
                <a:ext uri="{FF2B5EF4-FFF2-40B4-BE49-F238E27FC236}">
                  <a16:creationId xmlns:a16="http://schemas.microsoft.com/office/drawing/2014/main" id="{C3C4E3D6-F832-81D6-40A4-FA1692BF84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8391" y="6002429"/>
              <a:ext cx="2757208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mo="http://schemas.microsoft.com/office/mac/office/2008/main" xmlns:mv="urn:schemas-microsoft-com:mac:vml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2000" tIns="36000" rIns="72000" bIns="36000" anchor="t" anchorCtr="0" upright="1">
              <a:noAutofit/>
            </a:bodyPr>
            <a:lstStyle/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Holistic Emergency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  <a:p>
              <a:pPr algn="r"/>
              <a:r>
                <a:rPr lang="en-US" sz="1400" b="1" i="1" kern="1400" dirty="0">
                  <a:solidFill>
                    <a:srgbClr val="243C75"/>
                  </a:solidFill>
                  <a:effectLst/>
                  <a:latin typeface="Myriad Pro Semibold"/>
                  <a:ea typeface="MS Gothic" panose="020B0609070205080204" pitchFamily="49" charset="-128"/>
                  <a:cs typeface="Apple Chancery"/>
                </a:rPr>
                <a:t>Preparedness &amp; Response</a:t>
              </a:r>
              <a:endParaRPr lang="en-CA" sz="1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 descr="Engineers on site discussing">
            <a:extLst>
              <a:ext uri="{FF2B5EF4-FFF2-40B4-BE49-F238E27FC236}">
                <a16:creationId xmlns:a16="http://schemas.microsoft.com/office/drawing/2014/main" id="{824A66AF-0ADC-0326-D708-E5395DD9E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5888">
            <a:off x="9408308" y="1691754"/>
            <a:ext cx="2193801" cy="1462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Two firefighters spraying high pressure water to  fire">
            <a:extLst>
              <a:ext uri="{FF2B5EF4-FFF2-40B4-BE49-F238E27FC236}">
                <a16:creationId xmlns:a16="http://schemas.microsoft.com/office/drawing/2014/main" id="{232988FA-8A2F-45BC-13D5-8E1FB0B1F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673" y="3693495"/>
            <a:ext cx="2193801" cy="1462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Two colleagues planning on board with sticky notes">
            <a:extLst>
              <a:ext uri="{FF2B5EF4-FFF2-40B4-BE49-F238E27FC236}">
                <a16:creationId xmlns:a16="http://schemas.microsoft.com/office/drawing/2014/main" id="{F1DC6205-8AC0-C6FA-A526-BB79E3B6E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392">
            <a:off x="8051064" y="2962407"/>
            <a:ext cx="2192195" cy="1462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Student constructing electric prototype">
            <a:extLst>
              <a:ext uri="{FF2B5EF4-FFF2-40B4-BE49-F238E27FC236}">
                <a16:creationId xmlns:a16="http://schemas.microsoft.com/office/drawing/2014/main" id="{828577FB-EF90-B8B1-BE7B-794E686C3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41" y="915654"/>
            <a:ext cx="2272032" cy="1462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032293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14F5DB9F0EFB438838633D3D3C15B8" ma:contentTypeVersion="16" ma:contentTypeDescription="Create a new document." ma:contentTypeScope="" ma:versionID="1b15e146dd7714f2d5dcf18563929c34">
  <xsd:schema xmlns:xsd="http://www.w3.org/2001/XMLSchema" xmlns:xs="http://www.w3.org/2001/XMLSchema" xmlns:p="http://schemas.microsoft.com/office/2006/metadata/properties" xmlns:ns2="40cc7fa8-84e5-448e-ae7a-47e8d4996491" xmlns:ns3="b559b0e0-9212-46a0-b3de-39b777f81522" targetNamespace="http://schemas.microsoft.com/office/2006/metadata/properties" ma:root="true" ma:fieldsID="27e97a9b6377789299bdb8fc26e42c2e" ns2:_="" ns3:_="">
    <xsd:import namespace="40cc7fa8-84e5-448e-ae7a-47e8d4996491"/>
    <xsd:import namespace="b559b0e0-9212-46a0-b3de-39b777f81522"/>
    <xsd:element name="properties">
      <xsd:complexType>
        <xsd:sequence>
          <xsd:element name="documentManagement">
            <xsd:complexType>
              <xsd:all>
                <xsd:element ref="ns2:Polaris_x0023_" minOccurs="0"/>
                <xsd:element ref="ns2:Opportunity_x0023_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c7fa8-84e5-448e-ae7a-47e8d4996491" elementFormDefault="qualified">
    <xsd:import namespace="http://schemas.microsoft.com/office/2006/documentManagement/types"/>
    <xsd:import namespace="http://schemas.microsoft.com/office/infopath/2007/PartnerControls"/>
    <xsd:element name="Polaris_x0023_" ma:index="8" nillable="true" ma:displayName="Polaris #" ma:format="Dropdown" ma:internalName="Polaris_x0023_">
      <xsd:simpleType>
        <xsd:restriction base="dms:Note">
          <xsd:maxLength value="255"/>
        </xsd:restriction>
      </xsd:simpleType>
    </xsd:element>
    <xsd:element name="Opportunity_x0023_" ma:index="9" nillable="true" ma:displayName="Opportunity #" ma:format="Dropdown" ma:internalName="Opportunity_x0023_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83b7034-6acb-4a3b-925f-eb080a5d50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9b0e0-9212-46a0-b3de-39b777f8152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da357cf-8b75-474a-aa06-0e764647acb3}" ma:internalName="TaxCatchAll" ma:showField="CatchAllData" ma:web="b559b0e0-9212-46a0-b3de-39b777f815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33200A-7F22-446B-A52D-D19927849473}"/>
</file>

<file path=customXml/itemProps2.xml><?xml version="1.0" encoding="utf-8"?>
<ds:datastoreItem xmlns:ds="http://schemas.openxmlformats.org/officeDocument/2006/customXml" ds:itemID="{41B5D98C-070A-4A31-86D4-C7591FD49D4E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1466</TotalTime>
  <Words>1625</Words>
  <Application>Microsoft Office PowerPoint</Application>
  <PresentationFormat>Widescreen</PresentationFormat>
  <Paragraphs>448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Bradley Hand ITC</vt:lpstr>
      <vt:lpstr>Calibri</vt:lpstr>
      <vt:lpstr>Corbel</vt:lpstr>
      <vt:lpstr>Myriad Pro Semibold</vt:lpstr>
      <vt:lpstr>Tahoma</vt:lpstr>
      <vt:lpstr>Wingdings</vt:lpstr>
      <vt:lpstr>Basis</vt:lpstr>
      <vt:lpstr>Developing an Emergency Program Coordinator</vt:lpstr>
      <vt:lpstr>PowerPoint Presentation</vt:lpstr>
      <vt:lpstr>Community/Leadership Involvement</vt:lpstr>
      <vt:lpstr>Emergency Program Coordinator (EPC) Within the Organizational Structure </vt:lpstr>
      <vt:lpstr>PowerPoint Presentation</vt:lpstr>
      <vt:lpstr>PowerPoint Presentation</vt:lpstr>
      <vt:lpstr>Creating a Job Description</vt:lpstr>
      <vt:lpstr>Hiring Committee/Interview Panel</vt:lpstr>
      <vt:lpstr>Building the Role</vt:lpstr>
      <vt:lpstr>EPC Training Plan</vt:lpstr>
      <vt:lpstr>PowerPoint Presentation</vt:lpstr>
      <vt:lpstr>Support Professional Growth Through Experience</vt:lpstr>
      <vt:lpstr>Conclusion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an Emergency Program Coordinator</dc:title>
  <dc:creator>Dallas Buhr</dc:creator>
  <cp:lastModifiedBy>Marc D'Aquino</cp:lastModifiedBy>
  <cp:revision>2</cp:revision>
  <dcterms:created xsi:type="dcterms:W3CDTF">2024-02-20T19:29:23Z</dcterms:created>
  <dcterms:modified xsi:type="dcterms:W3CDTF">2024-03-01T22:04:18Z</dcterms:modified>
</cp:coreProperties>
</file>